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70" r:id="rId2"/>
    <p:sldId id="273" r:id="rId3"/>
    <p:sldId id="257" r:id="rId4"/>
    <p:sldId id="258" r:id="rId5"/>
    <p:sldId id="259" r:id="rId6"/>
    <p:sldId id="266" r:id="rId7"/>
    <p:sldId id="271" r:id="rId8"/>
    <p:sldId id="276" r:id="rId9"/>
    <p:sldId id="277" r:id="rId10"/>
    <p:sldId id="278" r:id="rId11"/>
    <p:sldId id="279" r:id="rId12"/>
    <p:sldId id="260" r:id="rId13"/>
    <p:sldId id="268" r:id="rId14"/>
    <p:sldId id="280" r:id="rId15"/>
    <p:sldId id="274" r:id="rId16"/>
    <p:sldId id="275" r:id="rId17"/>
    <p:sldId id="272" r:id="rId18"/>
    <p:sldId id="267" r:id="rId19"/>
    <p:sldId id="263" r:id="rId20"/>
    <p:sldId id="281" r:id="rId21"/>
    <p:sldId id="282" r:id="rId22"/>
    <p:sldId id="283" r:id="rId23"/>
    <p:sldId id="284" r:id="rId24"/>
    <p:sldId id="285" r:id="rId25"/>
    <p:sldId id="287" r:id="rId26"/>
    <p:sldId id="286" r:id="rId27"/>
    <p:sldId id="288" r:id="rId28"/>
    <p:sldId id="289" r:id="rId29"/>
    <p:sldId id="26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4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B47C11-5B7D-426D-8CAF-3157716EDB6D}" v="35" dt="2026-10-02T17:31:51.1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574"/>
    <p:restoredTop sz="86329"/>
  </p:normalViewPr>
  <p:slideViewPr>
    <p:cSldViewPr snapToGrid="0">
      <p:cViewPr varScale="1">
        <p:scale>
          <a:sx n="109" d="100"/>
          <a:sy n="109" d="100"/>
        </p:scale>
        <p:origin x="1212" y="114"/>
      </p:cViewPr>
      <p:guideLst/>
    </p:cSldViewPr>
  </p:slideViewPr>
  <p:outlineViewPr>
    <p:cViewPr>
      <p:scale>
        <a:sx n="100" d="100"/>
        <a:sy n="100"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ardt, Wendy" userId="4d1b3c2d-27ab-4d92-b3ba-8bddb47a3a72" providerId="ADAL" clId="{5C56AF22-E72E-4C5C-A21F-40566A01A560}"/>
    <pc:docChg chg="undo custSel mod addSld delSld modSld sldOrd">
      <pc:chgData name="Schardt, Wendy" userId="4d1b3c2d-27ab-4d92-b3ba-8bddb47a3a72" providerId="ADAL" clId="{5C56AF22-E72E-4C5C-A21F-40566A01A560}" dt="2026-10-02T19:14:59.081" v="6621" actId="20577"/>
      <pc:docMkLst>
        <pc:docMk/>
      </pc:docMkLst>
      <pc:sldChg chg="modSp del mod">
        <pc:chgData name="Schardt, Wendy" userId="4d1b3c2d-27ab-4d92-b3ba-8bddb47a3a72" providerId="ADAL" clId="{5C56AF22-E72E-4C5C-A21F-40566A01A560}" dt="2026-10-02T13:19:29.961" v="2775" actId="2696"/>
        <pc:sldMkLst>
          <pc:docMk/>
          <pc:sldMk cId="1721936395" sldId="256"/>
        </pc:sldMkLst>
      </pc:sldChg>
      <pc:sldChg chg="modSp mod">
        <pc:chgData name="Schardt, Wendy" userId="4d1b3c2d-27ab-4d92-b3ba-8bddb47a3a72" providerId="ADAL" clId="{5C56AF22-E72E-4C5C-A21F-40566A01A560}" dt="2026-09-30T20:42:59.885" v="2546" actId="2711"/>
        <pc:sldMkLst>
          <pc:docMk/>
          <pc:sldMk cId="1652087740" sldId="257"/>
        </pc:sldMkLst>
        <pc:spChg chg="mod">
          <ac:chgData name="Schardt, Wendy" userId="4d1b3c2d-27ab-4d92-b3ba-8bddb47a3a72" providerId="ADAL" clId="{5C56AF22-E72E-4C5C-A21F-40566A01A560}" dt="2026-09-30T20:42:59.885" v="2546" actId="2711"/>
          <ac:spMkLst>
            <pc:docMk/>
            <pc:sldMk cId="1652087740" sldId="257"/>
            <ac:spMk id="2" creationId="{BFB49591-941B-E6EF-42D6-89E237D2E113}"/>
          </ac:spMkLst>
        </pc:spChg>
        <pc:spChg chg="mod">
          <ac:chgData name="Schardt, Wendy" userId="4d1b3c2d-27ab-4d92-b3ba-8bddb47a3a72" providerId="ADAL" clId="{5C56AF22-E72E-4C5C-A21F-40566A01A560}" dt="2026-09-30T20:38:31.966" v="2539" actId="255"/>
          <ac:spMkLst>
            <pc:docMk/>
            <pc:sldMk cId="1652087740" sldId="257"/>
            <ac:spMk id="3" creationId="{750652A7-A612-EC6D-9408-D8719F5E4BC0}"/>
          </ac:spMkLst>
        </pc:spChg>
      </pc:sldChg>
      <pc:sldChg chg="modSp mod">
        <pc:chgData name="Schardt, Wendy" userId="4d1b3c2d-27ab-4d92-b3ba-8bddb47a3a72" providerId="ADAL" clId="{5C56AF22-E72E-4C5C-A21F-40566A01A560}" dt="2026-10-02T19:12:21.878" v="6515" actId="1076"/>
        <pc:sldMkLst>
          <pc:docMk/>
          <pc:sldMk cId="3701361654" sldId="258"/>
        </pc:sldMkLst>
        <pc:spChg chg="mod">
          <ac:chgData name="Schardt, Wendy" userId="4d1b3c2d-27ab-4d92-b3ba-8bddb47a3a72" providerId="ADAL" clId="{5C56AF22-E72E-4C5C-A21F-40566A01A560}" dt="2026-10-02T19:12:09.353" v="6513" actId="1076"/>
          <ac:spMkLst>
            <pc:docMk/>
            <pc:sldMk cId="3701361654" sldId="258"/>
            <ac:spMk id="4" creationId="{0C511FEF-E3C6-376C-C269-9B7192F7514A}"/>
          </ac:spMkLst>
        </pc:spChg>
        <pc:spChg chg="mod">
          <ac:chgData name="Schardt, Wendy" userId="4d1b3c2d-27ab-4d92-b3ba-8bddb47a3a72" providerId="ADAL" clId="{5C56AF22-E72E-4C5C-A21F-40566A01A560}" dt="2026-10-02T19:12:21.878" v="6515" actId="1076"/>
          <ac:spMkLst>
            <pc:docMk/>
            <pc:sldMk cId="3701361654" sldId="258"/>
            <ac:spMk id="5" creationId="{DE6F5754-8EEF-FDF2-460B-1A8F97820A1D}"/>
          </ac:spMkLst>
        </pc:spChg>
      </pc:sldChg>
      <pc:sldChg chg="modSp mod">
        <pc:chgData name="Schardt, Wendy" userId="4d1b3c2d-27ab-4d92-b3ba-8bddb47a3a72" providerId="ADAL" clId="{5C56AF22-E72E-4C5C-A21F-40566A01A560}" dt="2026-10-02T12:17:04.353" v="2650" actId="255"/>
        <pc:sldMkLst>
          <pc:docMk/>
          <pc:sldMk cId="2134125545" sldId="259"/>
        </pc:sldMkLst>
        <pc:spChg chg="mod">
          <ac:chgData name="Schardt, Wendy" userId="4d1b3c2d-27ab-4d92-b3ba-8bddb47a3a72" providerId="ADAL" clId="{5C56AF22-E72E-4C5C-A21F-40566A01A560}" dt="2026-09-30T20:19:00.975" v="1539" actId="255"/>
          <ac:spMkLst>
            <pc:docMk/>
            <pc:sldMk cId="2134125545" sldId="259"/>
            <ac:spMk id="4" creationId="{A9303C4C-8DB3-9061-290A-E56F46829EA9}"/>
          </ac:spMkLst>
        </pc:spChg>
        <pc:spChg chg="mod">
          <ac:chgData name="Schardt, Wendy" userId="4d1b3c2d-27ab-4d92-b3ba-8bddb47a3a72" providerId="ADAL" clId="{5C56AF22-E72E-4C5C-A21F-40566A01A560}" dt="2026-10-02T12:17:04.353" v="2650" actId="255"/>
          <ac:spMkLst>
            <pc:docMk/>
            <pc:sldMk cId="2134125545" sldId="259"/>
            <ac:spMk id="5" creationId="{E2DF6F87-7BB3-A928-1D4C-AC96A03233D6}"/>
          </ac:spMkLst>
        </pc:spChg>
      </pc:sldChg>
      <pc:sldChg chg="modSp mod ord">
        <pc:chgData name="Schardt, Wendy" userId="4d1b3c2d-27ab-4d92-b3ba-8bddb47a3a72" providerId="ADAL" clId="{5C56AF22-E72E-4C5C-A21F-40566A01A560}" dt="2026-10-01T13:45:22.881" v="2620" actId="2711"/>
        <pc:sldMkLst>
          <pc:docMk/>
          <pc:sldMk cId="1238354762" sldId="260"/>
        </pc:sldMkLst>
        <pc:spChg chg="mod">
          <ac:chgData name="Schardt, Wendy" userId="4d1b3c2d-27ab-4d92-b3ba-8bddb47a3a72" providerId="ADAL" clId="{5C56AF22-E72E-4C5C-A21F-40566A01A560}" dt="2026-10-01T13:45:22.881" v="2620" actId="2711"/>
          <ac:spMkLst>
            <pc:docMk/>
            <pc:sldMk cId="1238354762" sldId="260"/>
            <ac:spMk id="4" creationId="{4614BCDD-8587-D750-94D5-CDF85F72D82F}"/>
          </ac:spMkLst>
        </pc:spChg>
        <pc:spChg chg="mod">
          <ac:chgData name="Schardt, Wendy" userId="4d1b3c2d-27ab-4d92-b3ba-8bddb47a3a72" providerId="ADAL" clId="{5C56AF22-E72E-4C5C-A21F-40566A01A560}" dt="2026-09-30T20:31:24.192" v="2452" actId="113"/>
          <ac:spMkLst>
            <pc:docMk/>
            <pc:sldMk cId="1238354762" sldId="260"/>
            <ac:spMk id="5" creationId="{63BBEAB0-E757-0495-68C0-51D7F9180F77}"/>
          </ac:spMkLst>
        </pc:spChg>
      </pc:sldChg>
      <pc:sldChg chg="modSp mod">
        <pc:chgData name="Schardt, Wendy" userId="4d1b3c2d-27ab-4d92-b3ba-8bddb47a3a72" providerId="ADAL" clId="{5C56AF22-E72E-4C5C-A21F-40566A01A560}" dt="2026-10-02T13:24:43.093" v="2889" actId="255"/>
        <pc:sldMkLst>
          <pc:docMk/>
          <pc:sldMk cId="1522205107" sldId="263"/>
        </pc:sldMkLst>
        <pc:spChg chg="mod">
          <ac:chgData name="Schardt, Wendy" userId="4d1b3c2d-27ab-4d92-b3ba-8bddb47a3a72" providerId="ADAL" clId="{5C56AF22-E72E-4C5C-A21F-40566A01A560}" dt="2026-10-02T13:24:43.093" v="2889" actId="255"/>
          <ac:spMkLst>
            <pc:docMk/>
            <pc:sldMk cId="1522205107" sldId="263"/>
            <ac:spMk id="4" creationId="{374B3846-8828-4678-9570-C6AAC944CFA8}"/>
          </ac:spMkLst>
        </pc:spChg>
      </pc:sldChg>
      <pc:sldChg chg="del">
        <pc:chgData name="Schardt, Wendy" userId="4d1b3c2d-27ab-4d92-b3ba-8bddb47a3a72" providerId="ADAL" clId="{5C56AF22-E72E-4C5C-A21F-40566A01A560}" dt="2026-10-02T14:39:35.937" v="5861" actId="2696"/>
        <pc:sldMkLst>
          <pc:docMk/>
          <pc:sldMk cId="1605975977" sldId="264"/>
        </pc:sldMkLst>
      </pc:sldChg>
      <pc:sldChg chg="modSp mod ord">
        <pc:chgData name="Schardt, Wendy" userId="4d1b3c2d-27ab-4d92-b3ba-8bddb47a3a72" providerId="ADAL" clId="{5C56AF22-E72E-4C5C-A21F-40566A01A560}" dt="2026-10-02T19:12:45.401" v="6516" actId="114"/>
        <pc:sldMkLst>
          <pc:docMk/>
          <pc:sldMk cId="3632284654" sldId="266"/>
        </pc:sldMkLst>
        <pc:spChg chg="mod">
          <ac:chgData name="Schardt, Wendy" userId="4d1b3c2d-27ab-4d92-b3ba-8bddb47a3a72" providerId="ADAL" clId="{5C56AF22-E72E-4C5C-A21F-40566A01A560}" dt="2026-10-01T13:42:03.733" v="2618" actId="20577"/>
          <ac:spMkLst>
            <pc:docMk/>
            <pc:sldMk cId="3632284654" sldId="266"/>
            <ac:spMk id="4" creationId="{CCA5AFD1-9D96-84E5-ACD8-DDA51CFF8D13}"/>
          </ac:spMkLst>
        </pc:spChg>
        <pc:spChg chg="mod">
          <ac:chgData name="Schardt, Wendy" userId="4d1b3c2d-27ab-4d92-b3ba-8bddb47a3a72" providerId="ADAL" clId="{5C56AF22-E72E-4C5C-A21F-40566A01A560}" dt="2026-10-02T19:12:45.401" v="6516" actId="114"/>
          <ac:spMkLst>
            <pc:docMk/>
            <pc:sldMk cId="3632284654" sldId="266"/>
            <ac:spMk id="5" creationId="{953D6C8B-DA0B-6A47-7E69-964D4D122AE4}"/>
          </ac:spMkLst>
        </pc:spChg>
      </pc:sldChg>
      <pc:sldChg chg="modSp mod">
        <pc:chgData name="Schardt, Wendy" userId="4d1b3c2d-27ab-4d92-b3ba-8bddb47a3a72" providerId="ADAL" clId="{5C56AF22-E72E-4C5C-A21F-40566A01A560}" dt="2026-10-01T13:58:03.846" v="2648" actId="20577"/>
        <pc:sldMkLst>
          <pc:docMk/>
          <pc:sldMk cId="324943466" sldId="267"/>
        </pc:sldMkLst>
        <pc:spChg chg="mod">
          <ac:chgData name="Schardt, Wendy" userId="4d1b3c2d-27ab-4d92-b3ba-8bddb47a3a72" providerId="ADAL" clId="{5C56AF22-E72E-4C5C-A21F-40566A01A560}" dt="2026-09-30T20:49:01.902" v="2589" actId="2711"/>
          <ac:spMkLst>
            <pc:docMk/>
            <pc:sldMk cId="324943466" sldId="267"/>
            <ac:spMk id="6" creationId="{5B23C17E-2CAF-BC89-7408-3B84EDD10FA2}"/>
          </ac:spMkLst>
        </pc:spChg>
        <pc:spChg chg="mod">
          <ac:chgData name="Schardt, Wendy" userId="4d1b3c2d-27ab-4d92-b3ba-8bddb47a3a72" providerId="ADAL" clId="{5C56AF22-E72E-4C5C-A21F-40566A01A560}" dt="2026-10-01T13:58:03.846" v="2648" actId="20577"/>
          <ac:spMkLst>
            <pc:docMk/>
            <pc:sldMk cId="324943466" sldId="267"/>
            <ac:spMk id="7" creationId="{3F652312-CC55-F6D1-26EB-B92D73663D7C}"/>
          </ac:spMkLst>
        </pc:spChg>
      </pc:sldChg>
      <pc:sldChg chg="modSp mod ord">
        <pc:chgData name="Schardt, Wendy" userId="4d1b3c2d-27ab-4d92-b3ba-8bddb47a3a72" providerId="ADAL" clId="{5C56AF22-E72E-4C5C-A21F-40566A01A560}" dt="2026-10-01T13:46:27.149" v="2622" actId="27636"/>
        <pc:sldMkLst>
          <pc:docMk/>
          <pc:sldMk cId="729136975" sldId="268"/>
        </pc:sldMkLst>
        <pc:spChg chg="mod">
          <ac:chgData name="Schardt, Wendy" userId="4d1b3c2d-27ab-4d92-b3ba-8bddb47a3a72" providerId="ADAL" clId="{5C56AF22-E72E-4C5C-A21F-40566A01A560}" dt="2026-09-30T19:41:31.090" v="381" actId="20577"/>
          <ac:spMkLst>
            <pc:docMk/>
            <pc:sldMk cId="729136975" sldId="268"/>
            <ac:spMk id="4" creationId="{7F771EA5-EC77-A3D5-999C-2574889F26A0}"/>
          </ac:spMkLst>
        </pc:spChg>
        <pc:spChg chg="mod">
          <ac:chgData name="Schardt, Wendy" userId="4d1b3c2d-27ab-4d92-b3ba-8bddb47a3a72" providerId="ADAL" clId="{5C56AF22-E72E-4C5C-A21F-40566A01A560}" dt="2026-10-01T13:46:27.149" v="2622" actId="27636"/>
          <ac:spMkLst>
            <pc:docMk/>
            <pc:sldMk cId="729136975" sldId="268"/>
            <ac:spMk id="5" creationId="{35BBCC4F-17D3-2A83-734A-4DC17637A76B}"/>
          </ac:spMkLst>
        </pc:spChg>
      </pc:sldChg>
      <pc:sldChg chg="modSp mod">
        <pc:chgData name="Schardt, Wendy" userId="4d1b3c2d-27ab-4d92-b3ba-8bddb47a3a72" providerId="ADAL" clId="{5C56AF22-E72E-4C5C-A21F-40566A01A560}" dt="2026-10-02T17:56:46.361" v="6511" actId="255"/>
        <pc:sldMkLst>
          <pc:docMk/>
          <pc:sldMk cId="0" sldId="269"/>
        </pc:sldMkLst>
        <pc:spChg chg="mod">
          <ac:chgData name="Schardt, Wendy" userId="4d1b3c2d-27ab-4d92-b3ba-8bddb47a3a72" providerId="ADAL" clId="{5C56AF22-E72E-4C5C-A21F-40566A01A560}" dt="2026-10-02T17:56:46.361" v="6511" actId="255"/>
          <ac:spMkLst>
            <pc:docMk/>
            <pc:sldMk cId="0" sldId="269"/>
            <ac:spMk id="2" creationId="{00000000-0000-0000-0000-000000000000}"/>
          </ac:spMkLst>
        </pc:spChg>
        <pc:spChg chg="mod">
          <ac:chgData name="Schardt, Wendy" userId="4d1b3c2d-27ab-4d92-b3ba-8bddb47a3a72" providerId="ADAL" clId="{5C56AF22-E72E-4C5C-A21F-40566A01A560}" dt="2026-10-02T17:56:32.352" v="6509" actId="255"/>
          <ac:spMkLst>
            <pc:docMk/>
            <pc:sldMk cId="0" sldId="269"/>
            <ac:spMk id="3" creationId="{00000000-0000-0000-0000-000000000000}"/>
          </ac:spMkLst>
        </pc:spChg>
      </pc:sldChg>
      <pc:sldChg chg="modSp new mod">
        <pc:chgData name="Schardt, Wendy" userId="4d1b3c2d-27ab-4d92-b3ba-8bddb47a3a72" providerId="ADAL" clId="{5C56AF22-E72E-4C5C-A21F-40566A01A560}" dt="2026-10-02T12:15:43.261" v="2649" actId="113"/>
        <pc:sldMkLst>
          <pc:docMk/>
          <pc:sldMk cId="3455140876" sldId="270"/>
        </pc:sldMkLst>
        <pc:spChg chg="mod">
          <ac:chgData name="Schardt, Wendy" userId="4d1b3c2d-27ab-4d92-b3ba-8bddb47a3a72" providerId="ADAL" clId="{5C56AF22-E72E-4C5C-A21F-40566A01A560}" dt="2026-09-30T20:39:24.893" v="2542" actId="2711"/>
          <ac:spMkLst>
            <pc:docMk/>
            <pc:sldMk cId="3455140876" sldId="270"/>
            <ac:spMk id="2" creationId="{3532C921-D87A-196C-6347-8EAAB944A2B7}"/>
          </ac:spMkLst>
        </pc:spChg>
        <pc:spChg chg="mod">
          <ac:chgData name="Schardt, Wendy" userId="4d1b3c2d-27ab-4d92-b3ba-8bddb47a3a72" providerId="ADAL" clId="{5C56AF22-E72E-4C5C-A21F-40566A01A560}" dt="2026-10-02T12:15:43.261" v="2649" actId="113"/>
          <ac:spMkLst>
            <pc:docMk/>
            <pc:sldMk cId="3455140876" sldId="270"/>
            <ac:spMk id="3" creationId="{302C9CDB-5329-F367-CCFC-CE7A1CD53F34}"/>
          </ac:spMkLst>
        </pc:spChg>
      </pc:sldChg>
      <pc:sldChg chg="modSp new mod ord">
        <pc:chgData name="Schardt, Wendy" userId="4d1b3c2d-27ab-4d92-b3ba-8bddb47a3a72" providerId="ADAL" clId="{5C56AF22-E72E-4C5C-A21F-40566A01A560}" dt="2026-10-01T13:45:11.689" v="2619" actId="2711"/>
        <pc:sldMkLst>
          <pc:docMk/>
          <pc:sldMk cId="1961853422" sldId="271"/>
        </pc:sldMkLst>
        <pc:spChg chg="mod">
          <ac:chgData name="Schardt, Wendy" userId="4d1b3c2d-27ab-4d92-b3ba-8bddb47a3a72" providerId="ADAL" clId="{5C56AF22-E72E-4C5C-A21F-40566A01A560}" dt="2026-09-30T19:21:53.967" v="201" actId="20577"/>
          <ac:spMkLst>
            <pc:docMk/>
            <pc:sldMk cId="1961853422" sldId="271"/>
            <ac:spMk id="2" creationId="{7B6A2DB5-F571-6F55-557C-F2A75595A4C7}"/>
          </ac:spMkLst>
        </pc:spChg>
        <pc:spChg chg="mod">
          <ac:chgData name="Schardt, Wendy" userId="4d1b3c2d-27ab-4d92-b3ba-8bddb47a3a72" providerId="ADAL" clId="{5C56AF22-E72E-4C5C-A21F-40566A01A560}" dt="2026-10-01T13:45:11.689" v="2619" actId="2711"/>
          <ac:spMkLst>
            <pc:docMk/>
            <pc:sldMk cId="1961853422" sldId="271"/>
            <ac:spMk id="3" creationId="{A581EC61-B3F6-4C82-B708-3310FD8B0684}"/>
          </ac:spMkLst>
        </pc:spChg>
      </pc:sldChg>
      <pc:sldChg chg="modSp new mod">
        <pc:chgData name="Schardt, Wendy" userId="4d1b3c2d-27ab-4d92-b3ba-8bddb47a3a72" providerId="ADAL" clId="{5C56AF22-E72E-4C5C-A21F-40566A01A560}" dt="2026-10-01T13:49:00.930" v="2636" actId="27636"/>
        <pc:sldMkLst>
          <pc:docMk/>
          <pc:sldMk cId="2942824764" sldId="272"/>
        </pc:sldMkLst>
        <pc:spChg chg="mod">
          <ac:chgData name="Schardt, Wendy" userId="4d1b3c2d-27ab-4d92-b3ba-8bddb47a3a72" providerId="ADAL" clId="{5C56AF22-E72E-4C5C-A21F-40566A01A560}" dt="2026-10-01T13:48:44.768" v="2634" actId="2711"/>
          <ac:spMkLst>
            <pc:docMk/>
            <pc:sldMk cId="2942824764" sldId="272"/>
            <ac:spMk id="2" creationId="{BBBC476A-3116-A62C-FA62-DBBA65A84375}"/>
          </ac:spMkLst>
        </pc:spChg>
        <pc:spChg chg="mod">
          <ac:chgData name="Schardt, Wendy" userId="4d1b3c2d-27ab-4d92-b3ba-8bddb47a3a72" providerId="ADAL" clId="{5C56AF22-E72E-4C5C-A21F-40566A01A560}" dt="2026-10-01T13:49:00.930" v="2636" actId="27636"/>
          <ac:spMkLst>
            <pc:docMk/>
            <pc:sldMk cId="2942824764" sldId="272"/>
            <ac:spMk id="3" creationId="{68B49566-6071-EA69-BB08-3D58EB2B2319}"/>
          </ac:spMkLst>
        </pc:spChg>
      </pc:sldChg>
      <pc:sldChg chg="modSp new mod">
        <pc:chgData name="Schardt, Wendy" userId="4d1b3c2d-27ab-4d92-b3ba-8bddb47a3a72" providerId="ADAL" clId="{5C56AF22-E72E-4C5C-A21F-40566A01A560}" dt="2026-10-01T13:26:24.041" v="2592" actId="27636"/>
        <pc:sldMkLst>
          <pc:docMk/>
          <pc:sldMk cId="1352566475" sldId="273"/>
        </pc:sldMkLst>
        <pc:spChg chg="mod">
          <ac:chgData name="Schardt, Wendy" userId="4d1b3c2d-27ab-4d92-b3ba-8bddb47a3a72" providerId="ADAL" clId="{5C56AF22-E72E-4C5C-A21F-40566A01A560}" dt="2026-09-30T19:55:29.459" v="1501" actId="20577"/>
          <ac:spMkLst>
            <pc:docMk/>
            <pc:sldMk cId="1352566475" sldId="273"/>
            <ac:spMk id="2" creationId="{5C5ECDBD-3B43-7DD3-FAF0-52406775DACD}"/>
          </ac:spMkLst>
        </pc:spChg>
        <pc:spChg chg="mod">
          <ac:chgData name="Schardt, Wendy" userId="4d1b3c2d-27ab-4d92-b3ba-8bddb47a3a72" providerId="ADAL" clId="{5C56AF22-E72E-4C5C-A21F-40566A01A560}" dt="2026-10-01T13:26:24.041" v="2592" actId="27636"/>
          <ac:spMkLst>
            <pc:docMk/>
            <pc:sldMk cId="1352566475" sldId="273"/>
            <ac:spMk id="3" creationId="{4C5C0B7C-0772-9538-6A8D-4C77E70FE53D}"/>
          </ac:spMkLst>
        </pc:spChg>
      </pc:sldChg>
      <pc:sldChg chg="modSp new mod">
        <pc:chgData name="Schardt, Wendy" userId="4d1b3c2d-27ab-4d92-b3ba-8bddb47a3a72" providerId="ADAL" clId="{5C56AF22-E72E-4C5C-A21F-40566A01A560}" dt="2026-10-02T19:14:05.682" v="6559" actId="20577"/>
        <pc:sldMkLst>
          <pc:docMk/>
          <pc:sldMk cId="785597745" sldId="274"/>
        </pc:sldMkLst>
        <pc:spChg chg="mod">
          <ac:chgData name="Schardt, Wendy" userId="4d1b3c2d-27ab-4d92-b3ba-8bddb47a3a72" providerId="ADAL" clId="{5C56AF22-E72E-4C5C-A21F-40566A01A560}" dt="2026-10-01T13:47:00.447" v="2624" actId="255"/>
          <ac:spMkLst>
            <pc:docMk/>
            <pc:sldMk cId="785597745" sldId="274"/>
            <ac:spMk id="2" creationId="{06C305A3-4EC9-B351-1CDA-79869949B170}"/>
          </ac:spMkLst>
        </pc:spChg>
        <pc:spChg chg="mod">
          <ac:chgData name="Schardt, Wendy" userId="4d1b3c2d-27ab-4d92-b3ba-8bddb47a3a72" providerId="ADAL" clId="{5C56AF22-E72E-4C5C-A21F-40566A01A560}" dt="2026-10-02T19:14:05.682" v="6559" actId="20577"/>
          <ac:spMkLst>
            <pc:docMk/>
            <pc:sldMk cId="785597745" sldId="274"/>
            <ac:spMk id="3" creationId="{3F864F6D-6BE4-6C9A-34A0-7E1733E063E3}"/>
          </ac:spMkLst>
        </pc:spChg>
      </pc:sldChg>
      <pc:sldChg chg="modSp new mod">
        <pc:chgData name="Schardt, Wendy" userId="4d1b3c2d-27ab-4d92-b3ba-8bddb47a3a72" providerId="ADAL" clId="{5C56AF22-E72E-4C5C-A21F-40566A01A560}" dt="2026-10-02T19:14:17.605" v="6560" actId="255"/>
        <pc:sldMkLst>
          <pc:docMk/>
          <pc:sldMk cId="180270850" sldId="275"/>
        </pc:sldMkLst>
        <pc:spChg chg="mod">
          <ac:chgData name="Schardt, Wendy" userId="4d1b3c2d-27ab-4d92-b3ba-8bddb47a3a72" providerId="ADAL" clId="{5C56AF22-E72E-4C5C-A21F-40566A01A560}" dt="2026-10-01T13:47:53.549" v="2629" actId="2711"/>
          <ac:spMkLst>
            <pc:docMk/>
            <pc:sldMk cId="180270850" sldId="275"/>
            <ac:spMk id="2" creationId="{2F846BB9-BD6A-170D-B47B-143361CD36DE}"/>
          </ac:spMkLst>
        </pc:spChg>
        <pc:spChg chg="mod">
          <ac:chgData name="Schardt, Wendy" userId="4d1b3c2d-27ab-4d92-b3ba-8bddb47a3a72" providerId="ADAL" clId="{5C56AF22-E72E-4C5C-A21F-40566A01A560}" dt="2026-10-02T19:14:17.605" v="6560" actId="255"/>
          <ac:spMkLst>
            <pc:docMk/>
            <pc:sldMk cId="180270850" sldId="275"/>
            <ac:spMk id="3" creationId="{5E9FA60A-BB1C-85F4-32D0-6EE9BED65732}"/>
          </ac:spMkLst>
        </pc:spChg>
      </pc:sldChg>
      <pc:sldChg chg="addSp delSp modSp new mod">
        <pc:chgData name="Schardt, Wendy" userId="4d1b3c2d-27ab-4d92-b3ba-8bddb47a3a72" providerId="ADAL" clId="{5C56AF22-E72E-4C5C-A21F-40566A01A560}" dt="2026-10-02T13:22:22.577" v="2776" actId="1076"/>
        <pc:sldMkLst>
          <pc:docMk/>
          <pc:sldMk cId="2893931826" sldId="276"/>
        </pc:sldMkLst>
        <pc:spChg chg="mod">
          <ac:chgData name="Schardt, Wendy" userId="4d1b3c2d-27ab-4d92-b3ba-8bddb47a3a72" providerId="ADAL" clId="{5C56AF22-E72E-4C5C-A21F-40566A01A560}" dt="2026-10-02T13:07:40.729" v="2693" actId="20577"/>
          <ac:spMkLst>
            <pc:docMk/>
            <pc:sldMk cId="2893931826" sldId="276"/>
            <ac:spMk id="2" creationId="{73DCACEE-19FE-3F9D-5B1E-3A20AB2113A3}"/>
          </ac:spMkLst>
        </pc:spChg>
        <pc:spChg chg="del">
          <ac:chgData name="Schardt, Wendy" userId="4d1b3c2d-27ab-4d92-b3ba-8bddb47a3a72" providerId="ADAL" clId="{5C56AF22-E72E-4C5C-A21F-40566A01A560}" dt="2026-10-02T13:07:22.829" v="2652" actId="22"/>
          <ac:spMkLst>
            <pc:docMk/>
            <pc:sldMk cId="2893931826" sldId="276"/>
            <ac:spMk id="3" creationId="{8137F7E9-5478-01D0-55FA-3236B513A605}"/>
          </ac:spMkLst>
        </pc:spChg>
        <pc:picChg chg="add mod ord">
          <ac:chgData name="Schardt, Wendy" userId="4d1b3c2d-27ab-4d92-b3ba-8bddb47a3a72" providerId="ADAL" clId="{5C56AF22-E72E-4C5C-A21F-40566A01A560}" dt="2026-10-02T13:22:22.577" v="2776" actId="1076"/>
          <ac:picMkLst>
            <pc:docMk/>
            <pc:sldMk cId="2893931826" sldId="276"/>
            <ac:picMk id="5" creationId="{36B5E9A4-9747-8C55-A8E1-32C370E71476}"/>
          </ac:picMkLst>
        </pc:picChg>
      </pc:sldChg>
      <pc:sldChg chg="modSp new mod">
        <pc:chgData name="Schardt, Wendy" userId="4d1b3c2d-27ab-4d92-b3ba-8bddb47a3a72" providerId="ADAL" clId="{5C56AF22-E72E-4C5C-A21F-40566A01A560}" dt="2026-10-02T13:12:52.689" v="2732" actId="20577"/>
        <pc:sldMkLst>
          <pc:docMk/>
          <pc:sldMk cId="1579846718" sldId="277"/>
        </pc:sldMkLst>
        <pc:spChg chg="mod">
          <ac:chgData name="Schardt, Wendy" userId="4d1b3c2d-27ab-4d92-b3ba-8bddb47a3a72" providerId="ADAL" clId="{5C56AF22-E72E-4C5C-A21F-40566A01A560}" dt="2026-10-02T13:12:52.689" v="2732" actId="20577"/>
          <ac:spMkLst>
            <pc:docMk/>
            <pc:sldMk cId="1579846718" sldId="277"/>
            <ac:spMk id="2" creationId="{144FC031-83AB-92B8-1652-7207F98B1133}"/>
          </ac:spMkLst>
        </pc:spChg>
      </pc:sldChg>
      <pc:sldChg chg="addSp delSp modSp new mod">
        <pc:chgData name="Schardt, Wendy" userId="4d1b3c2d-27ab-4d92-b3ba-8bddb47a3a72" providerId="ADAL" clId="{5C56AF22-E72E-4C5C-A21F-40566A01A560}" dt="2026-10-02T13:09:58.158" v="2706" actId="1076"/>
        <pc:sldMkLst>
          <pc:docMk/>
          <pc:sldMk cId="4106144673" sldId="278"/>
        </pc:sldMkLst>
        <pc:spChg chg="mod">
          <ac:chgData name="Schardt, Wendy" userId="4d1b3c2d-27ab-4d92-b3ba-8bddb47a3a72" providerId="ADAL" clId="{5C56AF22-E72E-4C5C-A21F-40566A01A560}" dt="2026-10-02T13:09:22.019" v="2703" actId="14100"/>
          <ac:spMkLst>
            <pc:docMk/>
            <pc:sldMk cId="4106144673" sldId="278"/>
            <ac:spMk id="2" creationId="{782B8779-5065-69CE-445C-7E0CC0676CFC}"/>
          </ac:spMkLst>
        </pc:spChg>
        <pc:spChg chg="del">
          <ac:chgData name="Schardt, Wendy" userId="4d1b3c2d-27ab-4d92-b3ba-8bddb47a3a72" providerId="ADAL" clId="{5C56AF22-E72E-4C5C-A21F-40566A01A560}" dt="2026-10-02T13:09:45.910" v="2704" actId="22"/>
          <ac:spMkLst>
            <pc:docMk/>
            <pc:sldMk cId="4106144673" sldId="278"/>
            <ac:spMk id="3" creationId="{68A76F83-AFD8-F867-2FE6-1BB496C2BCA3}"/>
          </ac:spMkLst>
        </pc:spChg>
        <pc:picChg chg="add mod">
          <ac:chgData name="Schardt, Wendy" userId="4d1b3c2d-27ab-4d92-b3ba-8bddb47a3a72" providerId="ADAL" clId="{5C56AF22-E72E-4C5C-A21F-40566A01A560}" dt="2026-10-02T13:09:15.890" v="2701" actId="14100"/>
          <ac:picMkLst>
            <pc:docMk/>
            <pc:sldMk cId="4106144673" sldId="278"/>
            <ac:picMk id="5" creationId="{55E33207-069B-A4CE-7B44-9CA144707E73}"/>
          </ac:picMkLst>
        </pc:picChg>
        <pc:picChg chg="add mod ord">
          <ac:chgData name="Schardt, Wendy" userId="4d1b3c2d-27ab-4d92-b3ba-8bddb47a3a72" providerId="ADAL" clId="{5C56AF22-E72E-4C5C-A21F-40566A01A560}" dt="2026-10-02T13:09:58.158" v="2706" actId="1076"/>
          <ac:picMkLst>
            <pc:docMk/>
            <pc:sldMk cId="4106144673" sldId="278"/>
            <ac:picMk id="7" creationId="{74FAE327-36AF-F8EC-57B9-08772ADBECA0}"/>
          </ac:picMkLst>
        </pc:picChg>
      </pc:sldChg>
      <pc:sldChg chg="addSp delSp modSp new mod">
        <pc:chgData name="Schardt, Wendy" userId="4d1b3c2d-27ab-4d92-b3ba-8bddb47a3a72" providerId="ADAL" clId="{5C56AF22-E72E-4C5C-A21F-40566A01A560}" dt="2026-10-02T13:12:22.330" v="2718" actId="1076"/>
        <pc:sldMkLst>
          <pc:docMk/>
          <pc:sldMk cId="1597585899" sldId="279"/>
        </pc:sldMkLst>
        <pc:spChg chg="mod">
          <ac:chgData name="Schardt, Wendy" userId="4d1b3c2d-27ab-4d92-b3ba-8bddb47a3a72" providerId="ADAL" clId="{5C56AF22-E72E-4C5C-A21F-40566A01A560}" dt="2026-10-02T13:11:04.719" v="2715" actId="14100"/>
          <ac:spMkLst>
            <pc:docMk/>
            <pc:sldMk cId="1597585899" sldId="279"/>
            <ac:spMk id="2" creationId="{882D70F0-40BD-8E46-BC80-AE044124E6C1}"/>
          </ac:spMkLst>
        </pc:spChg>
        <pc:spChg chg="del">
          <ac:chgData name="Schardt, Wendy" userId="4d1b3c2d-27ab-4d92-b3ba-8bddb47a3a72" providerId="ADAL" clId="{5C56AF22-E72E-4C5C-A21F-40566A01A560}" dt="2026-10-02T13:12:12.353" v="2716" actId="22"/>
          <ac:spMkLst>
            <pc:docMk/>
            <pc:sldMk cId="1597585899" sldId="279"/>
            <ac:spMk id="3" creationId="{0B8B2187-5CF9-448C-45EB-A1EC177EB79E}"/>
          </ac:spMkLst>
        </pc:spChg>
        <pc:picChg chg="add mod">
          <ac:chgData name="Schardt, Wendy" userId="4d1b3c2d-27ab-4d92-b3ba-8bddb47a3a72" providerId="ADAL" clId="{5C56AF22-E72E-4C5C-A21F-40566A01A560}" dt="2026-10-02T13:10:43.898" v="2713" actId="1076"/>
          <ac:picMkLst>
            <pc:docMk/>
            <pc:sldMk cId="1597585899" sldId="279"/>
            <ac:picMk id="5" creationId="{9FCE7024-9A18-87F3-CE3D-3F3C83EF4F44}"/>
          </ac:picMkLst>
        </pc:picChg>
        <pc:picChg chg="add mod ord">
          <ac:chgData name="Schardt, Wendy" userId="4d1b3c2d-27ab-4d92-b3ba-8bddb47a3a72" providerId="ADAL" clId="{5C56AF22-E72E-4C5C-A21F-40566A01A560}" dt="2026-10-02T13:12:22.330" v="2718" actId="1076"/>
          <ac:picMkLst>
            <pc:docMk/>
            <pc:sldMk cId="1597585899" sldId="279"/>
            <ac:picMk id="7" creationId="{C24B3F9A-6D02-11EC-4A3E-6852F709C842}"/>
          </ac:picMkLst>
        </pc:picChg>
      </pc:sldChg>
      <pc:sldChg chg="addSp delSp modSp new mod">
        <pc:chgData name="Schardt, Wendy" userId="4d1b3c2d-27ab-4d92-b3ba-8bddb47a3a72" providerId="ADAL" clId="{5C56AF22-E72E-4C5C-A21F-40566A01A560}" dt="2026-10-02T19:13:23.544" v="6519" actId="1076"/>
        <pc:sldMkLst>
          <pc:docMk/>
          <pc:sldMk cId="1090034414" sldId="280"/>
        </pc:sldMkLst>
        <pc:spChg chg="mod">
          <ac:chgData name="Schardt, Wendy" userId="4d1b3c2d-27ab-4d92-b3ba-8bddb47a3a72" providerId="ADAL" clId="{5C56AF22-E72E-4C5C-A21F-40566A01A560}" dt="2026-10-02T13:22:50.286" v="2786" actId="20577"/>
          <ac:spMkLst>
            <pc:docMk/>
            <pc:sldMk cId="1090034414" sldId="280"/>
            <ac:spMk id="2" creationId="{A3C6A825-EC83-44DA-CF6E-F213A05D30B1}"/>
          </ac:spMkLst>
        </pc:spChg>
        <pc:spChg chg="del">
          <ac:chgData name="Schardt, Wendy" userId="4d1b3c2d-27ab-4d92-b3ba-8bddb47a3a72" providerId="ADAL" clId="{5C56AF22-E72E-4C5C-A21F-40566A01A560}" dt="2026-10-02T13:14:58.540" v="2761" actId="22"/>
          <ac:spMkLst>
            <pc:docMk/>
            <pc:sldMk cId="1090034414" sldId="280"/>
            <ac:spMk id="3" creationId="{E220916F-9054-287A-CE0B-E868CF68EDD9}"/>
          </ac:spMkLst>
        </pc:spChg>
        <pc:spChg chg="add mod">
          <ac:chgData name="Schardt, Wendy" userId="4d1b3c2d-27ab-4d92-b3ba-8bddb47a3a72" providerId="ADAL" clId="{5C56AF22-E72E-4C5C-A21F-40566A01A560}" dt="2026-10-02T19:13:23.544" v="6519" actId="1076"/>
          <ac:spMkLst>
            <pc:docMk/>
            <pc:sldMk cId="1090034414" sldId="280"/>
            <ac:spMk id="7" creationId="{2DB1D525-EE85-44FB-394F-91FC3D9A366D}"/>
          </ac:spMkLst>
        </pc:spChg>
        <pc:picChg chg="add del mod ord">
          <ac:chgData name="Schardt, Wendy" userId="4d1b3c2d-27ab-4d92-b3ba-8bddb47a3a72" providerId="ADAL" clId="{5C56AF22-E72E-4C5C-A21F-40566A01A560}" dt="2026-10-02T13:15:31.473" v="2766" actId="478"/>
          <ac:picMkLst>
            <pc:docMk/>
            <pc:sldMk cId="1090034414" sldId="280"/>
            <ac:picMk id="5" creationId="{4B227089-C6BD-A76F-971B-23DFC0C00523}"/>
          </ac:picMkLst>
        </pc:picChg>
        <pc:picChg chg="add mod">
          <ac:chgData name="Schardt, Wendy" userId="4d1b3c2d-27ab-4d92-b3ba-8bddb47a3a72" providerId="ADAL" clId="{5C56AF22-E72E-4C5C-A21F-40566A01A560}" dt="2026-10-02T13:18:09.679" v="2774" actId="14100"/>
          <ac:picMkLst>
            <pc:docMk/>
            <pc:sldMk cId="1090034414" sldId="280"/>
            <ac:picMk id="9" creationId="{DE291AAB-8FA9-693C-4FCA-9D9AB3596972}"/>
          </ac:picMkLst>
        </pc:picChg>
      </pc:sldChg>
      <pc:sldChg chg="modSp new mod">
        <pc:chgData name="Schardt, Wendy" userId="4d1b3c2d-27ab-4d92-b3ba-8bddb47a3a72" providerId="ADAL" clId="{5C56AF22-E72E-4C5C-A21F-40566A01A560}" dt="2026-10-02T19:14:59.081" v="6621" actId="20577"/>
        <pc:sldMkLst>
          <pc:docMk/>
          <pc:sldMk cId="1254584419" sldId="281"/>
        </pc:sldMkLst>
        <pc:spChg chg="mod">
          <ac:chgData name="Schardt, Wendy" userId="4d1b3c2d-27ab-4d92-b3ba-8bddb47a3a72" providerId="ADAL" clId="{5C56AF22-E72E-4C5C-A21F-40566A01A560}" dt="2026-10-02T14:09:31.031" v="2972" actId="255"/>
          <ac:spMkLst>
            <pc:docMk/>
            <pc:sldMk cId="1254584419" sldId="281"/>
            <ac:spMk id="2" creationId="{5FA48305-37E0-0549-5285-92BFEC5FBB41}"/>
          </ac:spMkLst>
        </pc:spChg>
        <pc:spChg chg="mod">
          <ac:chgData name="Schardt, Wendy" userId="4d1b3c2d-27ab-4d92-b3ba-8bddb47a3a72" providerId="ADAL" clId="{5C56AF22-E72E-4C5C-A21F-40566A01A560}" dt="2026-10-02T19:14:59.081" v="6621" actId="20577"/>
          <ac:spMkLst>
            <pc:docMk/>
            <pc:sldMk cId="1254584419" sldId="281"/>
            <ac:spMk id="3" creationId="{083163C5-D792-E244-12CC-ED73E5D8042F}"/>
          </ac:spMkLst>
        </pc:spChg>
      </pc:sldChg>
      <pc:sldChg chg="addSp delSp modSp new mod">
        <pc:chgData name="Schardt, Wendy" userId="4d1b3c2d-27ab-4d92-b3ba-8bddb47a3a72" providerId="ADAL" clId="{5C56AF22-E72E-4C5C-A21F-40566A01A560}" dt="2026-10-02T14:28:42.041" v="4868" actId="5793"/>
        <pc:sldMkLst>
          <pc:docMk/>
          <pc:sldMk cId="2651111444" sldId="282"/>
        </pc:sldMkLst>
        <pc:spChg chg="mod">
          <ac:chgData name="Schardt, Wendy" userId="4d1b3c2d-27ab-4d92-b3ba-8bddb47a3a72" providerId="ADAL" clId="{5C56AF22-E72E-4C5C-A21F-40566A01A560}" dt="2026-10-02T14:14:02.669" v="3355" actId="2711"/>
          <ac:spMkLst>
            <pc:docMk/>
            <pc:sldMk cId="2651111444" sldId="282"/>
            <ac:spMk id="2" creationId="{82DD17A9-0316-1D6E-0DF7-A87124CE6BEF}"/>
          </ac:spMkLst>
        </pc:spChg>
        <pc:spChg chg="mod">
          <ac:chgData name="Schardt, Wendy" userId="4d1b3c2d-27ab-4d92-b3ba-8bddb47a3a72" providerId="ADAL" clId="{5C56AF22-E72E-4C5C-A21F-40566A01A560}" dt="2026-10-02T14:28:42.041" v="4868" actId="5793"/>
          <ac:spMkLst>
            <pc:docMk/>
            <pc:sldMk cId="2651111444" sldId="282"/>
            <ac:spMk id="3" creationId="{7226743B-CA69-E453-40C9-A676E8BC8524}"/>
          </ac:spMkLst>
        </pc:spChg>
        <pc:spChg chg="add del mod">
          <ac:chgData name="Schardt, Wendy" userId="4d1b3c2d-27ab-4d92-b3ba-8bddb47a3a72" providerId="ADAL" clId="{5C56AF22-E72E-4C5C-A21F-40566A01A560}" dt="2026-10-02T14:12:19.397" v="3300" actId="478"/>
          <ac:spMkLst>
            <pc:docMk/>
            <pc:sldMk cId="2651111444" sldId="282"/>
            <ac:spMk id="5" creationId="{FC860ADC-F7E3-AAD1-A35F-56027A359746}"/>
          </ac:spMkLst>
        </pc:spChg>
        <pc:picChg chg="add del">
          <ac:chgData name="Schardt, Wendy" userId="4d1b3c2d-27ab-4d92-b3ba-8bddb47a3a72" providerId="ADAL" clId="{5C56AF22-E72E-4C5C-A21F-40566A01A560}" dt="2026-10-02T14:12:27.523" v="3302" actId="22"/>
          <ac:picMkLst>
            <pc:docMk/>
            <pc:sldMk cId="2651111444" sldId="282"/>
            <ac:picMk id="7" creationId="{F0A4C186-05C1-C7E2-BD97-6A4BA65A30ED}"/>
          </ac:picMkLst>
        </pc:picChg>
      </pc:sldChg>
      <pc:sldChg chg="modSp new mod">
        <pc:chgData name="Schardt, Wendy" userId="4d1b3c2d-27ab-4d92-b3ba-8bddb47a3a72" providerId="ADAL" clId="{5C56AF22-E72E-4C5C-A21F-40566A01A560}" dt="2026-10-02T14:15:07.232" v="3363" actId="27636"/>
        <pc:sldMkLst>
          <pc:docMk/>
          <pc:sldMk cId="375540193" sldId="283"/>
        </pc:sldMkLst>
        <pc:spChg chg="mod">
          <ac:chgData name="Schardt, Wendy" userId="4d1b3c2d-27ab-4d92-b3ba-8bddb47a3a72" providerId="ADAL" clId="{5C56AF22-E72E-4C5C-A21F-40566A01A560}" dt="2026-10-02T14:14:57.966" v="3361" actId="255"/>
          <ac:spMkLst>
            <pc:docMk/>
            <pc:sldMk cId="375540193" sldId="283"/>
            <ac:spMk id="2" creationId="{FB580FB4-3019-F752-2256-C94917ED90F3}"/>
          </ac:spMkLst>
        </pc:spChg>
        <pc:spChg chg="mod">
          <ac:chgData name="Schardt, Wendy" userId="4d1b3c2d-27ab-4d92-b3ba-8bddb47a3a72" providerId="ADAL" clId="{5C56AF22-E72E-4C5C-A21F-40566A01A560}" dt="2026-10-02T14:15:07.232" v="3363" actId="27636"/>
          <ac:spMkLst>
            <pc:docMk/>
            <pc:sldMk cId="375540193" sldId="283"/>
            <ac:spMk id="3" creationId="{AD79AEEB-A6BA-92FE-23EB-846DCD188ED7}"/>
          </ac:spMkLst>
        </pc:spChg>
      </pc:sldChg>
      <pc:sldChg chg="modSp new mod">
        <pc:chgData name="Schardt, Wendy" userId="4d1b3c2d-27ab-4d92-b3ba-8bddb47a3a72" providerId="ADAL" clId="{5C56AF22-E72E-4C5C-A21F-40566A01A560}" dt="2026-10-02T14:16:18.301" v="3369" actId="27636"/>
        <pc:sldMkLst>
          <pc:docMk/>
          <pc:sldMk cId="3425259606" sldId="284"/>
        </pc:sldMkLst>
        <pc:spChg chg="mod">
          <ac:chgData name="Schardt, Wendy" userId="4d1b3c2d-27ab-4d92-b3ba-8bddb47a3a72" providerId="ADAL" clId="{5C56AF22-E72E-4C5C-A21F-40566A01A560}" dt="2026-10-02T14:16:06.629" v="3367" actId="255"/>
          <ac:spMkLst>
            <pc:docMk/>
            <pc:sldMk cId="3425259606" sldId="284"/>
            <ac:spMk id="2" creationId="{DBB982C7-1F9C-A49C-F366-BA8196B7BEB1}"/>
          </ac:spMkLst>
        </pc:spChg>
        <pc:spChg chg="mod">
          <ac:chgData name="Schardt, Wendy" userId="4d1b3c2d-27ab-4d92-b3ba-8bddb47a3a72" providerId="ADAL" clId="{5C56AF22-E72E-4C5C-A21F-40566A01A560}" dt="2026-10-02T14:16:18.301" v="3369" actId="27636"/>
          <ac:spMkLst>
            <pc:docMk/>
            <pc:sldMk cId="3425259606" sldId="284"/>
            <ac:spMk id="3" creationId="{65328AFB-F119-C554-4343-2648AC419829}"/>
          </ac:spMkLst>
        </pc:spChg>
      </pc:sldChg>
      <pc:sldChg chg="modSp new">
        <pc:chgData name="Schardt, Wendy" userId="4d1b3c2d-27ab-4d92-b3ba-8bddb47a3a72" providerId="ADAL" clId="{5C56AF22-E72E-4C5C-A21F-40566A01A560}" dt="2026-10-02T14:16:43.464" v="3371"/>
        <pc:sldMkLst>
          <pc:docMk/>
          <pc:sldMk cId="3432123183" sldId="285"/>
        </pc:sldMkLst>
        <pc:spChg chg="mod">
          <ac:chgData name="Schardt, Wendy" userId="4d1b3c2d-27ab-4d92-b3ba-8bddb47a3a72" providerId="ADAL" clId="{5C56AF22-E72E-4C5C-A21F-40566A01A560}" dt="2026-10-02T14:16:43.464" v="3371"/>
          <ac:spMkLst>
            <pc:docMk/>
            <pc:sldMk cId="3432123183" sldId="285"/>
            <ac:spMk id="2" creationId="{B52B9428-12BC-4FF9-D2BE-AE6B66CB7DA7}"/>
          </ac:spMkLst>
        </pc:spChg>
      </pc:sldChg>
      <pc:sldChg chg="modSp new mod">
        <pc:chgData name="Schardt, Wendy" userId="4d1b3c2d-27ab-4d92-b3ba-8bddb47a3a72" providerId="ADAL" clId="{5C56AF22-E72E-4C5C-A21F-40566A01A560}" dt="2026-10-02T14:33:31.479" v="5393" actId="20577"/>
        <pc:sldMkLst>
          <pc:docMk/>
          <pc:sldMk cId="1340205762" sldId="286"/>
        </pc:sldMkLst>
        <pc:spChg chg="mod">
          <ac:chgData name="Schardt, Wendy" userId="4d1b3c2d-27ab-4d92-b3ba-8bddb47a3a72" providerId="ADAL" clId="{5C56AF22-E72E-4C5C-A21F-40566A01A560}" dt="2026-10-02T14:18:37.605" v="3495" actId="313"/>
          <ac:spMkLst>
            <pc:docMk/>
            <pc:sldMk cId="1340205762" sldId="286"/>
            <ac:spMk id="2" creationId="{F6EAD5E5-AAF1-FAA4-CD94-FED848A93E37}"/>
          </ac:spMkLst>
        </pc:spChg>
        <pc:spChg chg="mod">
          <ac:chgData name="Schardt, Wendy" userId="4d1b3c2d-27ab-4d92-b3ba-8bddb47a3a72" providerId="ADAL" clId="{5C56AF22-E72E-4C5C-A21F-40566A01A560}" dt="2026-10-02T14:33:31.479" v="5393" actId="20577"/>
          <ac:spMkLst>
            <pc:docMk/>
            <pc:sldMk cId="1340205762" sldId="286"/>
            <ac:spMk id="3" creationId="{D23E0BF5-E63E-8EC0-0DD4-81738ED197AC}"/>
          </ac:spMkLst>
        </pc:spChg>
      </pc:sldChg>
      <pc:sldChg chg="modSp new mod">
        <pc:chgData name="Schardt, Wendy" userId="4d1b3c2d-27ab-4d92-b3ba-8bddb47a3a72" providerId="ADAL" clId="{5C56AF22-E72E-4C5C-A21F-40566A01A560}" dt="2026-10-02T14:26:53.931" v="4616" actId="20577"/>
        <pc:sldMkLst>
          <pc:docMk/>
          <pc:sldMk cId="3804162842" sldId="287"/>
        </pc:sldMkLst>
        <pc:spChg chg="mod">
          <ac:chgData name="Schardt, Wendy" userId="4d1b3c2d-27ab-4d92-b3ba-8bddb47a3a72" providerId="ADAL" clId="{5C56AF22-E72E-4C5C-A21F-40566A01A560}" dt="2026-10-02T14:24:32.556" v="4198" actId="255"/>
          <ac:spMkLst>
            <pc:docMk/>
            <pc:sldMk cId="3804162842" sldId="287"/>
            <ac:spMk id="2" creationId="{63CBACD0-302A-6AB5-67BC-F6A4AB03038E}"/>
          </ac:spMkLst>
        </pc:spChg>
        <pc:spChg chg="mod">
          <ac:chgData name="Schardt, Wendy" userId="4d1b3c2d-27ab-4d92-b3ba-8bddb47a3a72" providerId="ADAL" clId="{5C56AF22-E72E-4C5C-A21F-40566A01A560}" dt="2026-10-02T14:26:53.931" v="4616" actId="20577"/>
          <ac:spMkLst>
            <pc:docMk/>
            <pc:sldMk cId="3804162842" sldId="287"/>
            <ac:spMk id="3" creationId="{82B50A3A-DC15-43A1-9739-F3F73FA68B80}"/>
          </ac:spMkLst>
        </pc:spChg>
      </pc:sldChg>
      <pc:sldChg chg="modSp new mod">
        <pc:chgData name="Schardt, Wendy" userId="4d1b3c2d-27ab-4d92-b3ba-8bddb47a3a72" providerId="ADAL" clId="{5C56AF22-E72E-4C5C-A21F-40566A01A560}" dt="2026-10-02T14:39:26.599" v="5860" actId="2711"/>
        <pc:sldMkLst>
          <pc:docMk/>
          <pc:sldMk cId="73428706" sldId="288"/>
        </pc:sldMkLst>
        <pc:spChg chg="mod">
          <ac:chgData name="Schardt, Wendy" userId="4d1b3c2d-27ab-4d92-b3ba-8bddb47a3a72" providerId="ADAL" clId="{5C56AF22-E72E-4C5C-A21F-40566A01A560}" dt="2026-10-02T14:39:26.599" v="5860" actId="2711"/>
          <ac:spMkLst>
            <pc:docMk/>
            <pc:sldMk cId="73428706" sldId="288"/>
            <ac:spMk id="2" creationId="{7166A494-4F99-1482-7B4B-610CDA5B91BC}"/>
          </ac:spMkLst>
        </pc:spChg>
        <pc:spChg chg="mod">
          <ac:chgData name="Schardt, Wendy" userId="4d1b3c2d-27ab-4d92-b3ba-8bddb47a3a72" providerId="ADAL" clId="{5C56AF22-E72E-4C5C-A21F-40566A01A560}" dt="2026-10-02T14:39:15.098" v="5859" actId="27636"/>
          <ac:spMkLst>
            <pc:docMk/>
            <pc:sldMk cId="73428706" sldId="288"/>
            <ac:spMk id="3" creationId="{063B61AC-0850-10C3-C997-CF8BAF3F6C34}"/>
          </ac:spMkLst>
        </pc:spChg>
      </pc:sldChg>
      <pc:sldChg chg="modSp new mod">
        <pc:chgData name="Schardt, Wendy" userId="4d1b3c2d-27ab-4d92-b3ba-8bddb47a3a72" providerId="ADAL" clId="{5C56AF22-E72E-4C5C-A21F-40566A01A560}" dt="2026-10-02T17:31:51.149" v="6508" actId="20577"/>
        <pc:sldMkLst>
          <pc:docMk/>
          <pc:sldMk cId="3168900175" sldId="289"/>
        </pc:sldMkLst>
        <pc:spChg chg="mod">
          <ac:chgData name="Schardt, Wendy" userId="4d1b3c2d-27ab-4d92-b3ba-8bddb47a3a72" providerId="ADAL" clId="{5C56AF22-E72E-4C5C-A21F-40566A01A560}" dt="2026-10-02T14:40:21.424" v="5897" actId="20577"/>
          <ac:spMkLst>
            <pc:docMk/>
            <pc:sldMk cId="3168900175" sldId="289"/>
            <ac:spMk id="2" creationId="{105AD104-E969-424B-2242-CD922EE7741D}"/>
          </ac:spMkLst>
        </pc:spChg>
        <pc:spChg chg="mod">
          <ac:chgData name="Schardt, Wendy" userId="4d1b3c2d-27ab-4d92-b3ba-8bddb47a3a72" providerId="ADAL" clId="{5C56AF22-E72E-4C5C-A21F-40566A01A560}" dt="2026-10-02T17:31:51.149" v="6508" actId="20577"/>
          <ac:spMkLst>
            <pc:docMk/>
            <pc:sldMk cId="3168900175" sldId="289"/>
            <ac:spMk id="3" creationId="{DED5122A-40F8-E121-FD0B-1D30997E2E0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8D1425-02FA-0C43-B82C-B103C5B46A61}"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D98F5E-C4AA-CB41-9E87-8D27D6514C88}" type="slidenum">
              <a:rPr lang="en-US" smtClean="0"/>
              <a:t>‹#›</a:t>
            </a:fld>
            <a:endParaRPr lang="en-US"/>
          </a:p>
        </p:txBody>
      </p:sp>
    </p:spTree>
    <p:extLst>
      <p:ext uri="{BB962C8B-B14F-4D97-AF65-F5344CB8AC3E}">
        <p14:creationId xmlns:p14="http://schemas.microsoft.com/office/powerpoint/2010/main" val="2901529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D98F5E-C4AA-CB41-9E87-8D27D6514C88}" type="slidenum">
              <a:rPr lang="en-US" smtClean="0"/>
              <a:t>3</a:t>
            </a:fld>
            <a:endParaRPr lang="en-US"/>
          </a:p>
        </p:txBody>
      </p:sp>
    </p:spTree>
    <p:extLst>
      <p:ext uri="{BB962C8B-B14F-4D97-AF65-F5344CB8AC3E}">
        <p14:creationId xmlns:p14="http://schemas.microsoft.com/office/powerpoint/2010/main" val="4121885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D98F5E-C4AA-CB41-9E87-8D27D6514C88}" type="slidenum">
              <a:rPr lang="en-US" smtClean="0"/>
              <a:t>11</a:t>
            </a:fld>
            <a:endParaRPr lang="en-US"/>
          </a:p>
        </p:txBody>
      </p:sp>
    </p:spTree>
    <p:extLst>
      <p:ext uri="{BB962C8B-B14F-4D97-AF65-F5344CB8AC3E}">
        <p14:creationId xmlns:p14="http://schemas.microsoft.com/office/powerpoint/2010/main" val="3370417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D98F5E-C4AA-CB41-9E87-8D27D6514C88}" type="slidenum">
              <a:rPr lang="en-US" smtClean="0"/>
              <a:t>19</a:t>
            </a:fld>
            <a:endParaRPr lang="en-US"/>
          </a:p>
        </p:txBody>
      </p:sp>
    </p:spTree>
    <p:extLst>
      <p:ext uri="{BB962C8B-B14F-4D97-AF65-F5344CB8AC3E}">
        <p14:creationId xmlns:p14="http://schemas.microsoft.com/office/powerpoint/2010/main" val="40567452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BCB8F-B803-68CE-1EE1-644EDFAEDA9B}"/>
              </a:ext>
            </a:extLst>
          </p:cNvPr>
          <p:cNvSpPr>
            <a:spLocks noGrp="1"/>
          </p:cNvSpPr>
          <p:nvPr>
            <p:ph type="ctrTitle"/>
          </p:nvPr>
        </p:nvSpPr>
        <p:spPr>
          <a:xfrm>
            <a:off x="4492486" y="1190972"/>
            <a:ext cx="7156175" cy="2387600"/>
          </a:xfrm>
        </p:spPr>
        <p:txBody>
          <a:bodyPr anchor="b"/>
          <a:lstStyle>
            <a:lvl1pPr algn="ctr">
              <a:defRPr sz="6000" b="1" i="0">
                <a:solidFill>
                  <a:srgbClr val="001489"/>
                </a:solidFill>
                <a:latin typeface="Gotham Ultra" pitchFamily="2" charset="0"/>
              </a:defRPr>
            </a:lvl1pPr>
          </a:lstStyle>
          <a:p>
            <a:r>
              <a:rPr lang="en-US" dirty="0"/>
              <a:t>Click to edit Master title style</a:t>
            </a:r>
          </a:p>
        </p:txBody>
      </p:sp>
      <p:sp>
        <p:nvSpPr>
          <p:cNvPr id="3" name="Subtitle 2">
            <a:extLst>
              <a:ext uri="{FF2B5EF4-FFF2-40B4-BE49-F238E27FC236}">
                <a16:creationId xmlns:a16="http://schemas.microsoft.com/office/drawing/2014/main" id="{7F0E5545-24B2-E0F1-3884-DE65A39D3546}"/>
              </a:ext>
            </a:extLst>
          </p:cNvPr>
          <p:cNvSpPr>
            <a:spLocks noGrp="1"/>
          </p:cNvSpPr>
          <p:nvPr>
            <p:ph type="subTitle" idx="1"/>
          </p:nvPr>
        </p:nvSpPr>
        <p:spPr>
          <a:xfrm>
            <a:off x="4492486" y="3712324"/>
            <a:ext cx="7156175" cy="1303444"/>
          </a:xfrm>
        </p:spPr>
        <p:txBody>
          <a:bodyPr/>
          <a:lstStyle>
            <a:lvl1pPr marL="0" indent="0" algn="ctr">
              <a:buNone/>
              <a:defRPr sz="2400">
                <a:latin typeface="Gotham Book"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11019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BA342-A276-667E-C0EC-0DC8783AD6AF}"/>
              </a:ext>
            </a:extLst>
          </p:cNvPr>
          <p:cNvSpPr>
            <a:spLocks noGrp="1"/>
          </p:cNvSpPr>
          <p:nvPr>
            <p:ph type="title"/>
          </p:nvPr>
        </p:nvSpPr>
        <p:spPr/>
        <p:txBody>
          <a:bodyPr/>
          <a:lstStyle>
            <a:lvl1pPr>
              <a:defRPr b="1" i="0">
                <a:solidFill>
                  <a:srgbClr val="001489"/>
                </a:solidFill>
                <a:latin typeface="Gotham Black"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85BD74FF-B722-EE5B-14AD-080E4C1E4BA0}"/>
              </a:ext>
            </a:extLst>
          </p:cNvPr>
          <p:cNvSpPr>
            <a:spLocks noGrp="1"/>
          </p:cNvSpPr>
          <p:nvPr>
            <p:ph idx="1"/>
          </p:nvPr>
        </p:nvSpPr>
        <p:spPr>
          <a:xfrm>
            <a:off x="838200" y="1825625"/>
            <a:ext cx="10515600" cy="4170984"/>
          </a:xfrm>
        </p:spPr>
        <p:txBody>
          <a:bodyPr/>
          <a:lstStyle>
            <a:lvl1pPr>
              <a:defRPr>
                <a:latin typeface="Gotham Book" pitchFamily="2" charset="0"/>
              </a:defRPr>
            </a:lvl1pPr>
            <a:lvl2pPr>
              <a:defRPr>
                <a:latin typeface="Gotham Book" pitchFamily="2" charset="0"/>
              </a:defRPr>
            </a:lvl2pPr>
            <a:lvl3pPr>
              <a:defRPr>
                <a:latin typeface="Gotham Book" pitchFamily="2" charset="0"/>
              </a:defRPr>
            </a:lvl3pPr>
            <a:lvl4pPr>
              <a:defRPr>
                <a:latin typeface="Gotham Book" pitchFamily="2" charset="0"/>
              </a:defRPr>
            </a:lvl4pPr>
            <a:lvl5pPr>
              <a:defRPr>
                <a:latin typeface="Gotham Book"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8385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BA342-A276-667E-C0EC-0DC8783AD6AF}"/>
              </a:ext>
            </a:extLst>
          </p:cNvPr>
          <p:cNvSpPr>
            <a:spLocks noGrp="1"/>
          </p:cNvSpPr>
          <p:nvPr>
            <p:ph type="title"/>
          </p:nvPr>
        </p:nvSpPr>
        <p:spPr/>
        <p:txBody>
          <a:bodyPr/>
          <a:lstStyle>
            <a:lvl1pPr>
              <a:defRPr b="1" i="0">
                <a:solidFill>
                  <a:srgbClr val="001489"/>
                </a:solidFill>
                <a:latin typeface="Gotham Black"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85BD74FF-B722-EE5B-14AD-080E4C1E4BA0}"/>
              </a:ext>
            </a:extLst>
          </p:cNvPr>
          <p:cNvSpPr>
            <a:spLocks noGrp="1"/>
          </p:cNvSpPr>
          <p:nvPr>
            <p:ph idx="1"/>
          </p:nvPr>
        </p:nvSpPr>
        <p:spPr>
          <a:xfrm>
            <a:off x="838200" y="1825626"/>
            <a:ext cx="10515600" cy="4170984"/>
          </a:xfrm>
        </p:spPr>
        <p:txBody>
          <a:bodyPr/>
          <a:lstStyle>
            <a:lvl1pPr>
              <a:defRPr>
                <a:latin typeface="Gotham Book" pitchFamily="2" charset="0"/>
              </a:defRPr>
            </a:lvl1pPr>
            <a:lvl2pPr>
              <a:defRPr>
                <a:latin typeface="Gotham Book" pitchFamily="2" charset="0"/>
              </a:defRPr>
            </a:lvl2pPr>
            <a:lvl3pPr>
              <a:defRPr>
                <a:latin typeface="Gotham Book" pitchFamily="2" charset="0"/>
              </a:defRPr>
            </a:lvl3pPr>
            <a:lvl4pPr>
              <a:defRPr>
                <a:latin typeface="Gotham Book" pitchFamily="2" charset="0"/>
              </a:defRPr>
            </a:lvl4pPr>
            <a:lvl5pPr>
              <a:defRPr>
                <a:latin typeface="Gotham Book"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2537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BA342-A276-667E-C0EC-0DC8783AD6AF}"/>
              </a:ext>
            </a:extLst>
          </p:cNvPr>
          <p:cNvSpPr>
            <a:spLocks noGrp="1"/>
          </p:cNvSpPr>
          <p:nvPr>
            <p:ph type="title"/>
          </p:nvPr>
        </p:nvSpPr>
        <p:spPr/>
        <p:txBody>
          <a:bodyPr/>
          <a:lstStyle>
            <a:lvl1pPr>
              <a:defRPr b="1" i="0">
                <a:solidFill>
                  <a:schemeClr val="tx1"/>
                </a:solidFill>
                <a:latin typeface="Gotham Black"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85BD74FF-B722-EE5B-14AD-080E4C1E4BA0}"/>
              </a:ext>
            </a:extLst>
          </p:cNvPr>
          <p:cNvSpPr>
            <a:spLocks noGrp="1"/>
          </p:cNvSpPr>
          <p:nvPr>
            <p:ph idx="1"/>
          </p:nvPr>
        </p:nvSpPr>
        <p:spPr>
          <a:xfrm>
            <a:off x="1349114" y="1825625"/>
            <a:ext cx="10004685" cy="4351338"/>
          </a:xfrm>
        </p:spPr>
        <p:txBody>
          <a:bodyPr/>
          <a:lstStyle>
            <a:lvl1pPr>
              <a:defRPr>
                <a:latin typeface="Gotham Book" pitchFamily="2" charset="0"/>
              </a:defRPr>
            </a:lvl1pPr>
            <a:lvl2pPr>
              <a:defRPr>
                <a:latin typeface="Gotham Book" pitchFamily="2" charset="0"/>
              </a:defRPr>
            </a:lvl2pPr>
            <a:lvl3pPr>
              <a:defRPr>
                <a:latin typeface="Gotham Book" pitchFamily="2" charset="0"/>
              </a:defRPr>
            </a:lvl3pPr>
            <a:lvl4pPr>
              <a:defRPr>
                <a:latin typeface="Gotham Book" pitchFamily="2" charset="0"/>
              </a:defRPr>
            </a:lvl4pPr>
            <a:lvl5pPr>
              <a:defRPr>
                <a:latin typeface="Gotham Book"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69062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7828813-F157-A0D3-15B8-17452ACB9469}"/>
              </a:ext>
            </a:extLst>
          </p:cNvPr>
          <p:cNvSpPr>
            <a:spLocks noGrp="1"/>
          </p:cNvSpPr>
          <p:nvPr>
            <p:ph type="title"/>
          </p:nvPr>
        </p:nvSpPr>
        <p:spPr>
          <a:xfrm>
            <a:off x="838200" y="365125"/>
            <a:ext cx="10515600" cy="1325563"/>
          </a:xfrm>
        </p:spPr>
        <p:txBody>
          <a:bodyPr/>
          <a:lstStyle>
            <a:lvl1pPr>
              <a:defRPr b="1" i="0">
                <a:solidFill>
                  <a:srgbClr val="001489"/>
                </a:solidFill>
                <a:latin typeface="Gotham Black" pitchFamily="2" charset="0"/>
              </a:defRPr>
            </a:lvl1pPr>
          </a:lstStyle>
          <a:p>
            <a:r>
              <a:rPr lang="en-US"/>
              <a:t>Click to edit Master title style</a:t>
            </a:r>
          </a:p>
        </p:txBody>
      </p:sp>
      <p:sp>
        <p:nvSpPr>
          <p:cNvPr id="5" name="Content Placeholder 2">
            <a:extLst>
              <a:ext uri="{FF2B5EF4-FFF2-40B4-BE49-F238E27FC236}">
                <a16:creationId xmlns:a16="http://schemas.microsoft.com/office/drawing/2014/main" id="{5303171E-9332-8D9E-C633-FC4CAF2AC26F}"/>
              </a:ext>
            </a:extLst>
          </p:cNvPr>
          <p:cNvSpPr>
            <a:spLocks noGrp="1"/>
          </p:cNvSpPr>
          <p:nvPr>
            <p:ph idx="1"/>
          </p:nvPr>
        </p:nvSpPr>
        <p:spPr>
          <a:xfrm>
            <a:off x="838200" y="1825626"/>
            <a:ext cx="10515600" cy="4249498"/>
          </a:xfrm>
        </p:spPr>
        <p:txBody>
          <a:bodyPr/>
          <a:lstStyle>
            <a:lvl1pPr>
              <a:defRPr>
                <a:latin typeface="Gotham Book" pitchFamily="2" charset="0"/>
              </a:defRPr>
            </a:lvl1pPr>
            <a:lvl2pPr>
              <a:defRPr>
                <a:latin typeface="Gotham Book" pitchFamily="2" charset="0"/>
              </a:defRPr>
            </a:lvl2pPr>
            <a:lvl3pPr>
              <a:defRPr>
                <a:latin typeface="Gotham Book" pitchFamily="2" charset="0"/>
              </a:defRPr>
            </a:lvl3pPr>
            <a:lvl4pPr>
              <a:defRPr>
                <a:latin typeface="Gotham Book" pitchFamily="2" charset="0"/>
              </a:defRPr>
            </a:lvl4pPr>
            <a:lvl5pPr>
              <a:defRPr>
                <a:latin typeface="Gotham Book"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85406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7828813-F157-A0D3-15B8-17452ACB9469}"/>
              </a:ext>
            </a:extLst>
          </p:cNvPr>
          <p:cNvSpPr>
            <a:spLocks noGrp="1"/>
          </p:cNvSpPr>
          <p:nvPr>
            <p:ph type="title"/>
          </p:nvPr>
        </p:nvSpPr>
        <p:spPr>
          <a:xfrm>
            <a:off x="838200" y="365125"/>
            <a:ext cx="10515600" cy="1325563"/>
          </a:xfrm>
        </p:spPr>
        <p:txBody>
          <a:bodyPr/>
          <a:lstStyle>
            <a:lvl1pPr>
              <a:defRPr b="1" i="0">
                <a:solidFill>
                  <a:srgbClr val="001489"/>
                </a:solidFill>
                <a:latin typeface="Gotham Black" pitchFamily="2" charset="0"/>
              </a:defRPr>
            </a:lvl1pPr>
          </a:lstStyle>
          <a:p>
            <a:r>
              <a:rPr lang="en-US"/>
              <a:t>Click to edit Master title style</a:t>
            </a:r>
          </a:p>
        </p:txBody>
      </p:sp>
      <p:sp>
        <p:nvSpPr>
          <p:cNvPr id="5" name="Content Placeholder 2">
            <a:extLst>
              <a:ext uri="{FF2B5EF4-FFF2-40B4-BE49-F238E27FC236}">
                <a16:creationId xmlns:a16="http://schemas.microsoft.com/office/drawing/2014/main" id="{5303171E-9332-8D9E-C633-FC4CAF2AC26F}"/>
              </a:ext>
            </a:extLst>
          </p:cNvPr>
          <p:cNvSpPr>
            <a:spLocks noGrp="1"/>
          </p:cNvSpPr>
          <p:nvPr>
            <p:ph idx="1"/>
          </p:nvPr>
        </p:nvSpPr>
        <p:spPr>
          <a:xfrm>
            <a:off x="838200" y="1825626"/>
            <a:ext cx="10515600" cy="4249498"/>
          </a:xfrm>
        </p:spPr>
        <p:txBody>
          <a:bodyPr/>
          <a:lstStyle>
            <a:lvl1pPr>
              <a:defRPr>
                <a:latin typeface="Gotham Book" pitchFamily="2" charset="0"/>
              </a:defRPr>
            </a:lvl1pPr>
            <a:lvl2pPr>
              <a:defRPr>
                <a:latin typeface="Gotham Book" pitchFamily="2" charset="0"/>
              </a:defRPr>
            </a:lvl2pPr>
            <a:lvl3pPr>
              <a:defRPr>
                <a:latin typeface="Gotham Book" pitchFamily="2" charset="0"/>
              </a:defRPr>
            </a:lvl3pPr>
            <a:lvl4pPr>
              <a:defRPr>
                <a:latin typeface="Gotham Book" pitchFamily="2" charset="0"/>
              </a:defRPr>
            </a:lvl4pPr>
            <a:lvl5pPr>
              <a:defRPr>
                <a:latin typeface="Gotham Book"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4242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BA342-A276-667E-C0EC-0DC8783AD6AF}"/>
              </a:ext>
            </a:extLst>
          </p:cNvPr>
          <p:cNvSpPr>
            <a:spLocks noGrp="1"/>
          </p:cNvSpPr>
          <p:nvPr>
            <p:ph type="title"/>
          </p:nvPr>
        </p:nvSpPr>
        <p:spPr>
          <a:xfrm>
            <a:off x="1127774" y="1269242"/>
            <a:ext cx="4387381" cy="3234519"/>
          </a:xfrm>
        </p:spPr>
        <p:txBody>
          <a:bodyPr>
            <a:noAutofit/>
          </a:bodyPr>
          <a:lstStyle>
            <a:lvl1pPr>
              <a:defRPr sz="5400" b="1" i="0">
                <a:solidFill>
                  <a:schemeClr val="tx1"/>
                </a:solidFill>
                <a:latin typeface="Gotham Black"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85BD74FF-B722-EE5B-14AD-080E4C1E4BA0}"/>
              </a:ext>
            </a:extLst>
          </p:cNvPr>
          <p:cNvSpPr>
            <a:spLocks noGrp="1"/>
          </p:cNvSpPr>
          <p:nvPr>
            <p:ph idx="1"/>
          </p:nvPr>
        </p:nvSpPr>
        <p:spPr>
          <a:xfrm>
            <a:off x="6676846" y="513272"/>
            <a:ext cx="4986068" cy="5831456"/>
          </a:xfrm>
        </p:spPr>
        <p:txBody>
          <a:bodyPr/>
          <a:lstStyle>
            <a:lvl1pPr>
              <a:defRPr>
                <a:latin typeface="Gotham Book" pitchFamily="2" charset="0"/>
              </a:defRPr>
            </a:lvl1pPr>
            <a:lvl2pPr>
              <a:defRPr>
                <a:latin typeface="Gotham Book" pitchFamily="2" charset="0"/>
              </a:defRPr>
            </a:lvl2pPr>
            <a:lvl3pPr>
              <a:defRPr>
                <a:latin typeface="Gotham Book" pitchFamily="2" charset="0"/>
              </a:defRPr>
            </a:lvl3pPr>
            <a:lvl4pPr>
              <a:defRPr>
                <a:latin typeface="Gotham Book" pitchFamily="2" charset="0"/>
              </a:defRPr>
            </a:lvl4pPr>
            <a:lvl5pPr>
              <a:defRPr>
                <a:latin typeface="Gotham Book"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53065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7">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BA342-A276-667E-C0EC-0DC8783AD6AF}"/>
              </a:ext>
            </a:extLst>
          </p:cNvPr>
          <p:cNvSpPr>
            <a:spLocks noGrp="1"/>
          </p:cNvSpPr>
          <p:nvPr>
            <p:ph type="title"/>
          </p:nvPr>
        </p:nvSpPr>
        <p:spPr>
          <a:xfrm>
            <a:off x="555212" y="672860"/>
            <a:ext cx="5011795" cy="5520906"/>
          </a:xfrm>
        </p:spPr>
        <p:txBody>
          <a:bodyPr>
            <a:noAutofit/>
          </a:bodyPr>
          <a:lstStyle>
            <a:lvl1pPr>
              <a:defRPr sz="6600" b="1" i="0">
                <a:solidFill>
                  <a:schemeClr val="bg1"/>
                </a:solidFill>
                <a:latin typeface="Gotham Black"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85BD74FF-B722-EE5B-14AD-080E4C1E4BA0}"/>
              </a:ext>
            </a:extLst>
          </p:cNvPr>
          <p:cNvSpPr>
            <a:spLocks noGrp="1"/>
          </p:cNvSpPr>
          <p:nvPr>
            <p:ph idx="1"/>
          </p:nvPr>
        </p:nvSpPr>
        <p:spPr>
          <a:xfrm>
            <a:off x="6531204" y="672860"/>
            <a:ext cx="5011793" cy="5520906"/>
          </a:xfrm>
        </p:spPr>
        <p:txBody>
          <a:bodyPr/>
          <a:lstStyle>
            <a:lvl1pPr>
              <a:defRPr>
                <a:latin typeface="Gotham Book" pitchFamily="2" charset="0"/>
              </a:defRPr>
            </a:lvl1pPr>
            <a:lvl2pPr>
              <a:defRPr>
                <a:latin typeface="Gotham Book" pitchFamily="2" charset="0"/>
              </a:defRPr>
            </a:lvl2pPr>
            <a:lvl3pPr>
              <a:defRPr>
                <a:latin typeface="Gotham Book" pitchFamily="2" charset="0"/>
              </a:defRPr>
            </a:lvl3pPr>
            <a:lvl4pPr>
              <a:defRPr>
                <a:latin typeface="Gotham Book" pitchFamily="2" charset="0"/>
              </a:defRPr>
            </a:lvl4pPr>
            <a:lvl5pPr>
              <a:defRPr>
                <a:latin typeface="Gotham Book"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3351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8">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BA342-A276-667E-C0EC-0DC8783AD6AF}"/>
              </a:ext>
            </a:extLst>
          </p:cNvPr>
          <p:cNvSpPr>
            <a:spLocks noGrp="1"/>
          </p:cNvSpPr>
          <p:nvPr>
            <p:ph type="title"/>
          </p:nvPr>
        </p:nvSpPr>
        <p:spPr>
          <a:xfrm>
            <a:off x="555212" y="672860"/>
            <a:ext cx="5011795" cy="5520906"/>
          </a:xfrm>
        </p:spPr>
        <p:txBody>
          <a:bodyPr>
            <a:noAutofit/>
          </a:bodyPr>
          <a:lstStyle>
            <a:lvl1pPr>
              <a:defRPr sz="6600" b="1" i="0">
                <a:solidFill>
                  <a:srgbClr val="001489"/>
                </a:solidFill>
                <a:latin typeface="Gotham Black"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85BD74FF-B722-EE5B-14AD-080E4C1E4BA0}"/>
              </a:ext>
            </a:extLst>
          </p:cNvPr>
          <p:cNvSpPr>
            <a:spLocks noGrp="1"/>
          </p:cNvSpPr>
          <p:nvPr>
            <p:ph idx="1"/>
          </p:nvPr>
        </p:nvSpPr>
        <p:spPr>
          <a:xfrm>
            <a:off x="6531204" y="672860"/>
            <a:ext cx="5011793" cy="5520906"/>
          </a:xfrm>
        </p:spPr>
        <p:txBody>
          <a:bodyPr/>
          <a:lstStyle>
            <a:lvl1pPr>
              <a:defRPr>
                <a:latin typeface="Gotham Book" pitchFamily="2" charset="0"/>
              </a:defRPr>
            </a:lvl1pPr>
            <a:lvl2pPr>
              <a:defRPr>
                <a:latin typeface="Gotham Book" pitchFamily="2" charset="0"/>
              </a:defRPr>
            </a:lvl2pPr>
            <a:lvl3pPr>
              <a:defRPr>
                <a:latin typeface="Gotham Book" pitchFamily="2" charset="0"/>
              </a:defRPr>
            </a:lvl3pPr>
            <a:lvl4pPr>
              <a:defRPr>
                <a:latin typeface="Gotham Book" pitchFamily="2" charset="0"/>
              </a:defRPr>
            </a:lvl4pPr>
            <a:lvl5pPr>
              <a:defRPr>
                <a:latin typeface="Gotham Book"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9782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9">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BA342-A276-667E-C0EC-0DC8783AD6AF}"/>
              </a:ext>
            </a:extLst>
          </p:cNvPr>
          <p:cNvSpPr>
            <a:spLocks noGrp="1"/>
          </p:cNvSpPr>
          <p:nvPr>
            <p:ph type="title"/>
          </p:nvPr>
        </p:nvSpPr>
        <p:spPr>
          <a:xfrm>
            <a:off x="869353" y="859809"/>
            <a:ext cx="4630695" cy="4981433"/>
          </a:xfrm>
        </p:spPr>
        <p:txBody>
          <a:bodyPr>
            <a:noAutofit/>
          </a:bodyPr>
          <a:lstStyle>
            <a:lvl1pPr>
              <a:defRPr sz="6000" b="1" i="0">
                <a:solidFill>
                  <a:srgbClr val="001489"/>
                </a:solidFill>
                <a:latin typeface="Gotham Black"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85BD74FF-B722-EE5B-14AD-080E4C1E4BA0}"/>
              </a:ext>
            </a:extLst>
          </p:cNvPr>
          <p:cNvSpPr>
            <a:spLocks noGrp="1"/>
          </p:cNvSpPr>
          <p:nvPr>
            <p:ph idx="1"/>
          </p:nvPr>
        </p:nvSpPr>
        <p:spPr>
          <a:xfrm>
            <a:off x="6513098" y="449451"/>
            <a:ext cx="5011793" cy="5514469"/>
          </a:xfrm>
        </p:spPr>
        <p:txBody>
          <a:bodyPr/>
          <a:lstStyle>
            <a:lvl1pPr>
              <a:defRPr>
                <a:latin typeface="Gotham Book" pitchFamily="2" charset="0"/>
              </a:defRPr>
            </a:lvl1pPr>
            <a:lvl2pPr>
              <a:defRPr>
                <a:latin typeface="Gotham Book" pitchFamily="2" charset="0"/>
              </a:defRPr>
            </a:lvl2pPr>
            <a:lvl3pPr>
              <a:defRPr>
                <a:latin typeface="Gotham Book" pitchFamily="2" charset="0"/>
              </a:defRPr>
            </a:lvl3pPr>
            <a:lvl4pPr>
              <a:defRPr>
                <a:latin typeface="Gotham Book" pitchFamily="2" charset="0"/>
              </a:defRPr>
            </a:lvl4pPr>
            <a:lvl5pPr>
              <a:defRPr>
                <a:latin typeface="Gotham Book"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77833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13577-29C5-B68B-69C1-2D1630EAA49C}"/>
              </a:ext>
            </a:extLst>
          </p:cNvPr>
          <p:cNvSpPr>
            <a:spLocks noGrp="1"/>
          </p:cNvSpPr>
          <p:nvPr>
            <p:ph type="title"/>
          </p:nvPr>
        </p:nvSpPr>
        <p:spPr>
          <a:xfrm>
            <a:off x="838200" y="635430"/>
            <a:ext cx="10515600" cy="2793570"/>
          </a:xfrm>
        </p:spPr>
        <p:txBody>
          <a:bodyPr anchor="b"/>
          <a:lstStyle>
            <a:lvl1pPr algn="ctr">
              <a:defRPr sz="6000" b="1" i="0">
                <a:solidFill>
                  <a:srgbClr val="001489"/>
                </a:solidFill>
                <a:latin typeface="Gotham Black" pitchFamily="2" charset="0"/>
              </a:defRPr>
            </a:lvl1pPr>
          </a:lstStyle>
          <a:p>
            <a:r>
              <a:rPr lang="en-US" dirty="0"/>
              <a:t>Click to edit Master title style</a:t>
            </a:r>
          </a:p>
        </p:txBody>
      </p:sp>
    </p:spTree>
    <p:extLst>
      <p:ext uri="{BB962C8B-B14F-4D97-AF65-F5344CB8AC3E}">
        <p14:creationId xmlns:p14="http://schemas.microsoft.com/office/powerpoint/2010/main" val="949327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B6C43-9B51-51FB-6802-68DF2FF31175}"/>
              </a:ext>
            </a:extLst>
          </p:cNvPr>
          <p:cNvSpPr>
            <a:spLocks noGrp="1"/>
          </p:cNvSpPr>
          <p:nvPr>
            <p:ph type="title"/>
          </p:nvPr>
        </p:nvSpPr>
        <p:spPr>
          <a:xfrm>
            <a:off x="596348" y="0"/>
            <a:ext cx="10986052" cy="1560787"/>
          </a:xfrm>
        </p:spPr>
        <p:txBody>
          <a:bodyPr/>
          <a:lstStyle>
            <a:lvl1pPr>
              <a:defRPr b="1" i="0">
                <a:solidFill>
                  <a:srgbClr val="001489"/>
                </a:solidFill>
                <a:latin typeface="Gotham Black"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2828C54-CD1A-0AEB-0665-25AFAB6D174E}"/>
              </a:ext>
            </a:extLst>
          </p:cNvPr>
          <p:cNvSpPr>
            <a:spLocks noGrp="1"/>
          </p:cNvSpPr>
          <p:nvPr>
            <p:ph sz="half" idx="1"/>
          </p:nvPr>
        </p:nvSpPr>
        <p:spPr>
          <a:xfrm>
            <a:off x="596347" y="1825625"/>
            <a:ext cx="5321185" cy="4469158"/>
          </a:xfrm>
        </p:spPr>
        <p:txBody>
          <a:bodyPr/>
          <a:lstStyle>
            <a:lvl1pPr>
              <a:defRPr>
                <a:latin typeface="Gotham Book" pitchFamily="2" charset="0"/>
              </a:defRPr>
            </a:lvl1pPr>
            <a:lvl2pPr>
              <a:defRPr>
                <a:latin typeface="Gotham Book" pitchFamily="2" charset="0"/>
              </a:defRPr>
            </a:lvl2pPr>
            <a:lvl3pPr>
              <a:defRPr>
                <a:latin typeface="Gotham Book" pitchFamily="2" charset="0"/>
              </a:defRPr>
            </a:lvl3pPr>
            <a:lvl4pPr>
              <a:defRPr>
                <a:latin typeface="Gotham Book" pitchFamily="2" charset="0"/>
              </a:defRPr>
            </a:lvl4pPr>
            <a:lvl5pPr>
              <a:defRPr>
                <a:latin typeface="Gotham Book"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EA8D31-31BA-481A-6629-01904C9D17B5}"/>
              </a:ext>
            </a:extLst>
          </p:cNvPr>
          <p:cNvSpPr>
            <a:spLocks noGrp="1"/>
          </p:cNvSpPr>
          <p:nvPr>
            <p:ph sz="half" idx="2"/>
          </p:nvPr>
        </p:nvSpPr>
        <p:spPr>
          <a:xfrm>
            <a:off x="6244590" y="1825625"/>
            <a:ext cx="5321185" cy="4469158"/>
          </a:xfrm>
        </p:spPr>
        <p:txBody>
          <a:bodyPr/>
          <a:lstStyle>
            <a:lvl1pPr>
              <a:defRPr>
                <a:latin typeface="Gotham Book" pitchFamily="2" charset="0"/>
              </a:defRPr>
            </a:lvl1pPr>
            <a:lvl2pPr>
              <a:defRPr>
                <a:latin typeface="Gotham Book" pitchFamily="2" charset="0"/>
              </a:defRPr>
            </a:lvl2pPr>
            <a:lvl3pPr>
              <a:defRPr>
                <a:latin typeface="Gotham Book" pitchFamily="2" charset="0"/>
              </a:defRPr>
            </a:lvl3pPr>
            <a:lvl4pPr>
              <a:defRPr>
                <a:latin typeface="Gotham Book" pitchFamily="2" charset="0"/>
              </a:defRPr>
            </a:lvl4pPr>
            <a:lvl5pPr>
              <a:defRPr>
                <a:latin typeface="Gotham Book"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55000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476E8B-856A-8A35-ADF2-12B5B0C8F2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E30BA99-E7A0-2AEC-CE67-347273B0C3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A3C046-6CE0-0BBE-72AF-FB98C2372F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DA1BE2-04EC-D842-92F6-AD5C6810174D}" type="datetimeFigureOut">
              <a:rPr lang="en-US" smtClean="0"/>
              <a:t>9/30/2026</a:t>
            </a:fld>
            <a:endParaRPr lang="en-US"/>
          </a:p>
        </p:txBody>
      </p:sp>
      <p:sp>
        <p:nvSpPr>
          <p:cNvPr id="5" name="Footer Placeholder 4">
            <a:extLst>
              <a:ext uri="{FF2B5EF4-FFF2-40B4-BE49-F238E27FC236}">
                <a16:creationId xmlns:a16="http://schemas.microsoft.com/office/drawing/2014/main" id="{79FB4476-D83E-0601-9208-6804579DB5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5559159-86C1-0BA7-BE1F-62946AD88F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A18DBAB-B621-D74A-A822-CA74AF8EA7CA}" type="slidenum">
              <a:rPr lang="en-US" smtClean="0"/>
              <a:t>‹#›</a:t>
            </a:fld>
            <a:endParaRPr lang="en-US"/>
          </a:p>
        </p:txBody>
      </p:sp>
    </p:spTree>
    <p:extLst>
      <p:ext uri="{BB962C8B-B14F-4D97-AF65-F5344CB8AC3E}">
        <p14:creationId xmlns:p14="http://schemas.microsoft.com/office/powerpoint/2010/main" val="10842920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5" r:id="rId4"/>
    <p:sldLayoutId id="2147483666" r:id="rId5"/>
    <p:sldLayoutId id="2147483669" r:id="rId6"/>
    <p:sldLayoutId id="2147483662" r:id="rId7"/>
    <p:sldLayoutId id="2147483663" r:id="rId8"/>
    <p:sldLayoutId id="2147483668" r:id="rId9"/>
    <p:sldLayoutId id="2147483664" r:id="rId10"/>
    <p:sldLayoutId id="2147483651" r:id="rId11"/>
    <p:sldLayoutId id="214748365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hyperlink" Target="https://docs.google.com/document/d/12uhu9y1oav_jCK13ndBsabORDYgqwjs9E3YPEIR8Sws/edit?usp=sharing" TargetMode="Externa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hyperlink" Target="mailto:NDE.SIY@Nebraska.gov" TargetMode="Externa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hyperlink" Target="mailto:NDE.SIY@nebraska.gov" TargetMode="Externa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hyperlink" Target="http://www.education.ne.gov/siy/"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mailto:Kerrin.Packard@nebraksa.gov" TargetMode="External"/><Relationship Id="rId2" Type="http://schemas.openxmlformats.org/officeDocument/2006/relationships/hyperlink" Target="mailto:Angela.D.Miles@nebraska.gov" TargetMode="External"/><Relationship Id="rId1" Type="http://schemas.openxmlformats.org/officeDocument/2006/relationships/slideLayout" Target="../slideLayouts/slideLayout4.xml"/><Relationship Id="rId6" Type="http://schemas.openxmlformats.org/officeDocument/2006/relationships/hyperlink" Target="mailto:Angela.Miller@nebraska.gov" TargetMode="External"/><Relationship Id="rId5" Type="http://schemas.openxmlformats.org/officeDocument/2006/relationships/hyperlink" Target="mailto:Alyssa.Moore@nebraska.gov" TargetMode="External"/><Relationship Id="rId4" Type="http://schemas.openxmlformats.org/officeDocument/2006/relationships/hyperlink" Target="mailto:Wendy.Schardt@nebraska.gov"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2C921-D87A-196C-6347-8EAAB944A2B7}"/>
              </a:ext>
            </a:extLst>
          </p:cNvPr>
          <p:cNvSpPr>
            <a:spLocks noGrp="1"/>
          </p:cNvSpPr>
          <p:nvPr>
            <p:ph type="ctrTitle"/>
          </p:nvPr>
        </p:nvSpPr>
        <p:spPr/>
        <p:txBody>
          <a:bodyPr>
            <a:normAutofit fontScale="90000"/>
          </a:bodyPr>
          <a:lstStyle/>
          <a:p>
            <a:r>
              <a:rPr lang="en-US" dirty="0">
                <a:latin typeface="+mn-lt"/>
              </a:rPr>
              <a:t>School Stability for Children in Foster Care</a:t>
            </a:r>
          </a:p>
        </p:txBody>
      </p:sp>
      <p:sp>
        <p:nvSpPr>
          <p:cNvPr id="3" name="Subtitle 2">
            <a:extLst>
              <a:ext uri="{FF2B5EF4-FFF2-40B4-BE49-F238E27FC236}">
                <a16:creationId xmlns:a16="http://schemas.microsoft.com/office/drawing/2014/main" id="{302C9CDB-5329-F367-CCFC-CE7A1CD53F34}"/>
              </a:ext>
            </a:extLst>
          </p:cNvPr>
          <p:cNvSpPr>
            <a:spLocks noGrp="1"/>
          </p:cNvSpPr>
          <p:nvPr>
            <p:ph type="subTitle" idx="1"/>
          </p:nvPr>
        </p:nvSpPr>
        <p:spPr>
          <a:xfrm>
            <a:off x="4492486" y="3712324"/>
            <a:ext cx="7156175" cy="1818038"/>
          </a:xfrm>
        </p:spPr>
        <p:txBody>
          <a:bodyPr>
            <a:noAutofit/>
          </a:bodyPr>
          <a:lstStyle/>
          <a:p>
            <a:r>
              <a:rPr lang="en-US" sz="2800" b="1" dirty="0">
                <a:latin typeface="+mn-lt"/>
              </a:rPr>
              <a:t>Fostering Connections Act </a:t>
            </a:r>
            <a:r>
              <a:rPr lang="en-US" sz="2800" dirty="0">
                <a:latin typeface="+mn-lt"/>
                <a:ea typeface="Calibri Light" panose="020F0302020204030204" pitchFamily="34" charset="0"/>
                <a:cs typeface="Calibri Light" panose="020F0302020204030204" pitchFamily="34" charset="0"/>
              </a:rPr>
              <a:t>• </a:t>
            </a:r>
            <a:r>
              <a:rPr lang="en-US" sz="2800" b="1" dirty="0">
                <a:latin typeface="+mn-lt"/>
                <a:ea typeface="Calibri Light" panose="020F0302020204030204" pitchFamily="34" charset="0"/>
                <a:cs typeface="Calibri Light" panose="020F0302020204030204" pitchFamily="34" charset="0"/>
              </a:rPr>
              <a:t>ESSA • Best Interest Determinations</a:t>
            </a:r>
          </a:p>
          <a:p>
            <a:r>
              <a:rPr lang="en-US" sz="2800" b="1" dirty="0">
                <a:latin typeface="+mn-lt"/>
                <a:ea typeface="Calibri Light" panose="020F0302020204030204" pitchFamily="34" charset="0"/>
                <a:cs typeface="Calibri Light" panose="020F0302020204030204" pitchFamily="34" charset="0"/>
              </a:rPr>
              <a:t>A practical overview for school leaders and child welfare partners</a:t>
            </a:r>
            <a:endParaRPr lang="en-US" sz="2800" b="1" dirty="0">
              <a:latin typeface="+mn-lt"/>
            </a:endParaRPr>
          </a:p>
        </p:txBody>
      </p:sp>
    </p:spTree>
    <p:extLst>
      <p:ext uri="{BB962C8B-B14F-4D97-AF65-F5344CB8AC3E}">
        <p14:creationId xmlns:p14="http://schemas.microsoft.com/office/powerpoint/2010/main" val="3455140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ECDBD-3B43-7DD3-FAF0-52406775DACD}"/>
              </a:ext>
            </a:extLst>
          </p:cNvPr>
          <p:cNvSpPr>
            <a:spLocks noGrp="1"/>
          </p:cNvSpPr>
          <p:nvPr>
            <p:ph type="title"/>
          </p:nvPr>
        </p:nvSpPr>
        <p:spPr/>
        <p:txBody>
          <a:bodyPr/>
          <a:lstStyle/>
          <a:p>
            <a:r>
              <a:rPr lang="en-US" dirty="0"/>
              <a:t>School Stability</a:t>
            </a:r>
          </a:p>
        </p:txBody>
      </p:sp>
      <p:sp>
        <p:nvSpPr>
          <p:cNvPr id="3" name="Content Placeholder 2">
            <a:extLst>
              <a:ext uri="{FF2B5EF4-FFF2-40B4-BE49-F238E27FC236}">
                <a16:creationId xmlns:a16="http://schemas.microsoft.com/office/drawing/2014/main" id="{4C5C0B7C-0772-9538-6A8D-4C77E70FE53D}"/>
              </a:ext>
            </a:extLst>
          </p:cNvPr>
          <p:cNvSpPr>
            <a:spLocks noGrp="1"/>
          </p:cNvSpPr>
          <p:nvPr>
            <p:ph idx="1"/>
          </p:nvPr>
        </p:nvSpPr>
        <p:spPr/>
        <p:txBody>
          <a:bodyPr>
            <a:normAutofit/>
          </a:bodyPr>
          <a:lstStyle/>
          <a:p>
            <a:r>
              <a:rPr lang="en-US" sz="2200" dirty="0">
                <a:latin typeface="+mn-lt"/>
              </a:rPr>
              <a:t>Children in foster care often experience much higher levels of residential and school instability than their peers. When children in foster care change schools, they can lose:</a:t>
            </a:r>
          </a:p>
          <a:p>
            <a:pPr lvl="0"/>
            <a:r>
              <a:rPr lang="en-US" sz="2200" dirty="0">
                <a:latin typeface="+mn-lt"/>
              </a:rPr>
              <a:t>Academic progress</a:t>
            </a:r>
          </a:p>
          <a:p>
            <a:pPr lvl="0"/>
            <a:r>
              <a:rPr lang="en-US" sz="2200" dirty="0">
                <a:latin typeface="+mn-lt"/>
              </a:rPr>
              <a:t>Class credits</a:t>
            </a:r>
          </a:p>
          <a:p>
            <a:pPr lvl="0"/>
            <a:r>
              <a:rPr lang="en-US" sz="2200" dirty="0">
                <a:latin typeface="+mn-lt"/>
              </a:rPr>
              <a:t>Educational services</a:t>
            </a:r>
          </a:p>
          <a:p>
            <a:pPr lvl="0"/>
            <a:r>
              <a:rPr lang="en-US" sz="2200" dirty="0">
                <a:latin typeface="+mn-lt"/>
              </a:rPr>
              <a:t>Close and meaningful relationships with friends</a:t>
            </a:r>
          </a:p>
          <a:p>
            <a:pPr lvl="0"/>
            <a:r>
              <a:rPr lang="en-US" sz="2200" dirty="0">
                <a:latin typeface="+mn-lt"/>
              </a:rPr>
              <a:t>Natural supports (trusted adults like teachers, counselors, or coaches)</a:t>
            </a:r>
          </a:p>
          <a:p>
            <a:pPr lvl="0"/>
            <a:r>
              <a:rPr lang="en-US" sz="2200" dirty="0">
                <a:latin typeface="+mn-lt"/>
              </a:rPr>
              <a:t>Extracurricular activity involvement</a:t>
            </a:r>
          </a:p>
          <a:p>
            <a:endParaRPr lang="en-US" dirty="0"/>
          </a:p>
        </p:txBody>
      </p:sp>
    </p:spTree>
    <p:extLst>
      <p:ext uri="{BB962C8B-B14F-4D97-AF65-F5344CB8AC3E}">
        <p14:creationId xmlns:p14="http://schemas.microsoft.com/office/powerpoint/2010/main" val="1352566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49591-941B-E6EF-42D6-89E237D2E113}"/>
              </a:ext>
            </a:extLst>
          </p:cNvPr>
          <p:cNvSpPr>
            <a:spLocks noGrp="1"/>
          </p:cNvSpPr>
          <p:nvPr>
            <p:ph type="title"/>
          </p:nvPr>
        </p:nvSpPr>
        <p:spPr/>
        <p:txBody>
          <a:bodyPr>
            <a:normAutofit/>
          </a:bodyPr>
          <a:lstStyle/>
          <a:p>
            <a:pPr>
              <a:defRPr sz="2800" b="1">
                <a:solidFill>
                  <a:srgbClr val="082391"/>
                </a:solidFill>
                <a:latin typeface="Aptos Display"/>
              </a:defRPr>
            </a:pPr>
            <a:r>
              <a:rPr sz="4000" dirty="0">
                <a:latin typeface="+mn-lt"/>
              </a:rPr>
              <a:t>Fostering</a:t>
            </a:r>
            <a:r>
              <a:rPr sz="4000" dirty="0"/>
              <a:t> Connections Act: the starting point</a:t>
            </a:r>
          </a:p>
        </p:txBody>
      </p:sp>
      <p:sp>
        <p:nvSpPr>
          <p:cNvPr id="3" name="Content Placeholder 2">
            <a:extLst>
              <a:ext uri="{FF2B5EF4-FFF2-40B4-BE49-F238E27FC236}">
                <a16:creationId xmlns:a16="http://schemas.microsoft.com/office/drawing/2014/main" id="{750652A7-A612-EC6D-9408-D8719F5E4BC0}"/>
              </a:ext>
            </a:extLst>
          </p:cNvPr>
          <p:cNvSpPr>
            <a:spLocks noGrp="1"/>
          </p:cNvSpPr>
          <p:nvPr>
            <p:ph idx="1"/>
          </p:nvPr>
        </p:nvSpPr>
        <p:spPr>
          <a:xfrm>
            <a:off x="750277" y="1509102"/>
            <a:ext cx="10515600" cy="4170984"/>
          </a:xfrm>
        </p:spPr>
        <p:txBody>
          <a:bodyPr wrap="square">
            <a:normAutofit/>
          </a:bodyPr>
          <a:lstStyle/>
          <a:p>
            <a:pPr>
              <a:spcAft>
                <a:spcPts val="700"/>
              </a:spcAft>
              <a:defRPr sz="1500">
                <a:solidFill>
                  <a:srgbClr val="191919"/>
                </a:solidFill>
                <a:latin typeface="Aptos"/>
              </a:defRPr>
            </a:pPr>
            <a:r>
              <a:rPr sz="2000" dirty="0"/>
              <a:t>The Fostering Connections to Success and Increasing Adoptions Act of 2008 strengthened federal child-welfare requirements around safety, permanency, and well-being.</a:t>
            </a:r>
            <a:endParaRPr lang="en-US" sz="2000" dirty="0"/>
          </a:p>
          <a:p>
            <a:pPr>
              <a:spcAft>
                <a:spcPts val="700"/>
              </a:spcAft>
              <a:defRPr sz="1500">
                <a:solidFill>
                  <a:srgbClr val="191919"/>
                </a:solidFill>
                <a:latin typeface="Aptos"/>
              </a:defRPr>
            </a:pPr>
            <a:r>
              <a:rPr sz="2000" dirty="0"/>
              <a:t>It made educational stability part of foster-care case planning and placement decision-making.</a:t>
            </a:r>
          </a:p>
          <a:p>
            <a:pPr>
              <a:spcAft>
                <a:spcPts val="700"/>
              </a:spcAft>
              <a:defRPr sz="1500">
                <a:solidFill>
                  <a:srgbClr val="191919"/>
                </a:solidFill>
                <a:latin typeface="Aptos"/>
              </a:defRPr>
            </a:pPr>
            <a:r>
              <a:rPr sz="2000" dirty="0"/>
              <a:t>At placement, the goal is to keep the child in the school in which the child was enrolled unless remaining there is not in the child’s best interest.</a:t>
            </a:r>
          </a:p>
          <a:p>
            <a:pPr>
              <a:spcAft>
                <a:spcPts val="700"/>
              </a:spcAft>
              <a:defRPr sz="1500">
                <a:solidFill>
                  <a:srgbClr val="191919"/>
                </a:solidFill>
                <a:latin typeface="Aptos"/>
              </a:defRPr>
            </a:pPr>
            <a:r>
              <a:rPr sz="2000" dirty="0"/>
              <a:t>When a school change is necessary, the child should be enrolled promptly and educational records transferred.</a:t>
            </a:r>
          </a:p>
          <a:p>
            <a:pPr>
              <a:spcAft>
                <a:spcPts val="700"/>
              </a:spcAft>
              <a:defRPr sz="1500">
                <a:solidFill>
                  <a:srgbClr val="191919"/>
                </a:solidFill>
                <a:latin typeface="Aptos"/>
              </a:defRPr>
            </a:pPr>
            <a:r>
              <a:rPr sz="2000" dirty="0"/>
              <a:t>The Act also established a federal framework for supporting transportation to the school of origin.</a:t>
            </a:r>
          </a:p>
        </p:txBody>
      </p:sp>
    </p:spTree>
    <p:extLst>
      <p:ext uri="{BB962C8B-B14F-4D97-AF65-F5344CB8AC3E}">
        <p14:creationId xmlns:p14="http://schemas.microsoft.com/office/powerpoint/2010/main" val="1652087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511FEF-E3C6-376C-C269-9B7192F7514A}"/>
              </a:ext>
            </a:extLst>
          </p:cNvPr>
          <p:cNvSpPr>
            <a:spLocks noGrp="1"/>
          </p:cNvSpPr>
          <p:nvPr>
            <p:ph type="title"/>
          </p:nvPr>
        </p:nvSpPr>
        <p:spPr>
          <a:xfrm>
            <a:off x="838200" y="113201"/>
            <a:ext cx="10515600" cy="1325563"/>
          </a:xfrm>
        </p:spPr>
        <p:txBody>
          <a:bodyPr>
            <a:normAutofit/>
          </a:bodyPr>
          <a:lstStyle/>
          <a:p>
            <a:pPr>
              <a:defRPr sz="2800" b="1">
                <a:solidFill>
                  <a:srgbClr val="082391"/>
                </a:solidFill>
                <a:latin typeface="Aptos Display"/>
              </a:defRPr>
            </a:pPr>
            <a:r>
              <a:rPr sz="4000" dirty="0"/>
              <a:t>How ESSA strengthened the framework</a:t>
            </a:r>
          </a:p>
        </p:txBody>
      </p:sp>
      <p:sp>
        <p:nvSpPr>
          <p:cNvPr id="5" name="Content Placeholder 4">
            <a:extLst>
              <a:ext uri="{FF2B5EF4-FFF2-40B4-BE49-F238E27FC236}">
                <a16:creationId xmlns:a16="http://schemas.microsoft.com/office/drawing/2014/main" id="{DE6F5754-8EEF-FDF2-460B-1A8F97820A1D}"/>
              </a:ext>
            </a:extLst>
          </p:cNvPr>
          <p:cNvSpPr>
            <a:spLocks noGrp="1"/>
          </p:cNvSpPr>
          <p:nvPr>
            <p:ph idx="1"/>
          </p:nvPr>
        </p:nvSpPr>
        <p:spPr>
          <a:xfrm>
            <a:off x="838200" y="1218956"/>
            <a:ext cx="10515600" cy="4170984"/>
          </a:xfrm>
        </p:spPr>
        <p:txBody>
          <a:bodyPr wrap="square">
            <a:noAutofit/>
          </a:bodyPr>
          <a:lstStyle/>
          <a:p>
            <a:pPr>
              <a:spcAft>
                <a:spcPts val="700"/>
              </a:spcAft>
              <a:defRPr sz="1400">
                <a:solidFill>
                  <a:srgbClr val="191919"/>
                </a:solidFill>
                <a:latin typeface="Aptos"/>
              </a:defRPr>
            </a:pPr>
            <a:r>
              <a:rPr sz="2000" dirty="0"/>
              <a:t>E</a:t>
            </a:r>
            <a:r>
              <a:rPr lang="en-US" sz="2000" dirty="0"/>
              <a:t>very Student Succeeds Act</a:t>
            </a:r>
            <a:r>
              <a:rPr sz="2000" dirty="0"/>
              <a:t> (2015) placed specific educational-stability duties on State Educational Agencies (SEAs) and Local Educational Agencies (LEAs).</a:t>
            </a:r>
            <a:endParaRPr lang="en-US" sz="2000" dirty="0"/>
          </a:p>
          <a:p>
            <a:pPr>
              <a:spcAft>
                <a:spcPts val="700"/>
              </a:spcAft>
              <a:defRPr sz="1400">
                <a:solidFill>
                  <a:srgbClr val="191919"/>
                </a:solidFill>
                <a:latin typeface="Aptos"/>
              </a:defRPr>
            </a:pPr>
            <a:r>
              <a:rPr sz="2000" dirty="0"/>
              <a:t>SEAs and LEAs must work with child welfare agencies to minimize school changes for students in foster care.</a:t>
            </a:r>
          </a:p>
          <a:p>
            <a:pPr>
              <a:spcAft>
                <a:spcPts val="700"/>
              </a:spcAft>
              <a:defRPr sz="1400">
                <a:solidFill>
                  <a:srgbClr val="191919"/>
                </a:solidFill>
                <a:latin typeface="Aptos"/>
              </a:defRPr>
            </a:pPr>
            <a:r>
              <a:rPr sz="2000" dirty="0"/>
              <a:t>Students in foster care should remain in their school of origin unless a BID determines another school is in their best interest.</a:t>
            </a:r>
          </a:p>
          <a:p>
            <a:pPr>
              <a:spcAft>
                <a:spcPts val="700"/>
              </a:spcAft>
              <a:defRPr sz="1400">
                <a:solidFill>
                  <a:srgbClr val="191919"/>
                </a:solidFill>
                <a:latin typeface="Aptos"/>
              </a:defRPr>
            </a:pPr>
            <a:r>
              <a:rPr sz="2000" dirty="0"/>
              <a:t>When a school change is appropriate, the new school must immediately enroll the student—even when customary enrollment documents are not immediately available.</a:t>
            </a:r>
          </a:p>
          <a:p>
            <a:pPr>
              <a:spcAft>
                <a:spcPts val="700"/>
              </a:spcAft>
              <a:defRPr sz="1400">
                <a:solidFill>
                  <a:srgbClr val="191919"/>
                </a:solidFill>
                <a:latin typeface="Aptos"/>
              </a:defRPr>
            </a:pPr>
            <a:r>
              <a:rPr sz="2000" dirty="0"/>
              <a:t>LEAs receiving Title I, Part A funds must develop transportation procedures with child welfare partners for students who remain in their school of origin.</a:t>
            </a:r>
          </a:p>
          <a:p>
            <a:pPr>
              <a:spcAft>
                <a:spcPts val="700"/>
              </a:spcAft>
              <a:defRPr sz="1400">
                <a:solidFill>
                  <a:srgbClr val="191919"/>
                </a:solidFill>
                <a:latin typeface="Aptos"/>
              </a:defRPr>
            </a:pPr>
            <a:r>
              <a:rPr sz="2000" dirty="0"/>
              <a:t>These requirements apply to students in foster care statewide, not only to students attending Title I schools.</a:t>
            </a:r>
          </a:p>
        </p:txBody>
      </p:sp>
    </p:spTree>
    <p:extLst>
      <p:ext uri="{BB962C8B-B14F-4D97-AF65-F5344CB8AC3E}">
        <p14:creationId xmlns:p14="http://schemas.microsoft.com/office/powerpoint/2010/main" val="3701361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303C4C-8DB3-9061-290A-E56F46829EA9}"/>
              </a:ext>
            </a:extLst>
          </p:cNvPr>
          <p:cNvSpPr>
            <a:spLocks noGrp="1"/>
          </p:cNvSpPr>
          <p:nvPr>
            <p:ph type="title"/>
          </p:nvPr>
        </p:nvSpPr>
        <p:spPr/>
        <p:txBody>
          <a:bodyPr>
            <a:normAutofit/>
          </a:bodyPr>
          <a:lstStyle/>
          <a:p>
            <a:pPr>
              <a:defRPr sz="2800" b="1">
                <a:solidFill>
                  <a:srgbClr val="082391"/>
                </a:solidFill>
                <a:latin typeface="Aptos Display"/>
              </a:defRPr>
            </a:pPr>
            <a:r>
              <a:rPr sz="4000" dirty="0"/>
              <a:t>From federal law to school practice</a:t>
            </a:r>
          </a:p>
        </p:txBody>
      </p:sp>
      <p:sp>
        <p:nvSpPr>
          <p:cNvPr id="5" name="Content Placeholder 4">
            <a:extLst>
              <a:ext uri="{FF2B5EF4-FFF2-40B4-BE49-F238E27FC236}">
                <a16:creationId xmlns:a16="http://schemas.microsoft.com/office/drawing/2014/main" id="{E2DF6F87-7BB3-A928-1D4C-AC96A03233D6}"/>
              </a:ext>
            </a:extLst>
          </p:cNvPr>
          <p:cNvSpPr>
            <a:spLocks noGrp="1"/>
          </p:cNvSpPr>
          <p:nvPr>
            <p:ph idx="1"/>
          </p:nvPr>
        </p:nvSpPr>
        <p:spPr/>
        <p:txBody>
          <a:bodyPr wrap="square">
            <a:normAutofit/>
          </a:bodyPr>
          <a:lstStyle/>
          <a:p>
            <a:pPr>
              <a:spcAft>
                <a:spcPts val="700"/>
              </a:spcAft>
              <a:defRPr sz="1700">
                <a:solidFill>
                  <a:srgbClr val="191919"/>
                </a:solidFill>
                <a:latin typeface="Aptos"/>
              </a:defRPr>
            </a:pPr>
            <a:r>
              <a:rPr sz="2400" dirty="0"/>
              <a:t>Fostering Connections</a:t>
            </a:r>
            <a:r>
              <a:rPr lang="en-US" sz="2400" dirty="0"/>
              <a:t>: </a:t>
            </a:r>
            <a:r>
              <a:rPr sz="2400" dirty="0"/>
              <a:t>educational stability is part of child-welfare case planning and placement decisions.</a:t>
            </a:r>
            <a:endParaRPr lang="en-US" sz="2400" dirty="0"/>
          </a:p>
          <a:p>
            <a:pPr>
              <a:spcAft>
                <a:spcPts val="700"/>
              </a:spcAft>
              <a:defRPr sz="1700">
                <a:solidFill>
                  <a:srgbClr val="191919"/>
                </a:solidFill>
                <a:latin typeface="Aptos"/>
              </a:defRPr>
            </a:pPr>
            <a:r>
              <a:rPr sz="2400" dirty="0"/>
              <a:t>ESSA</a:t>
            </a:r>
            <a:r>
              <a:rPr lang="en-US" sz="2400" dirty="0"/>
              <a:t>: LEAs (Local Education Agencies) </a:t>
            </a:r>
            <a:r>
              <a:rPr sz="2400" dirty="0"/>
              <a:t>have explicit responsibilities for school of origin, BID, immediate enrollment, collaboration, and transportation procedures.</a:t>
            </a:r>
          </a:p>
          <a:p>
            <a:pPr>
              <a:spcAft>
                <a:spcPts val="700"/>
              </a:spcAft>
              <a:defRPr sz="1700">
                <a:solidFill>
                  <a:srgbClr val="191919"/>
                </a:solidFill>
                <a:latin typeface="Aptos"/>
              </a:defRPr>
            </a:pPr>
            <a:r>
              <a:rPr sz="2400" dirty="0"/>
              <a:t>School of origin</a:t>
            </a:r>
            <a:r>
              <a:rPr lang="en-US" sz="2400" dirty="0"/>
              <a:t>: </a:t>
            </a:r>
            <a:r>
              <a:rPr sz="2400" dirty="0"/>
              <a:t>a new foster placement does not automatically mean a new school.</a:t>
            </a:r>
          </a:p>
          <a:p>
            <a:pPr>
              <a:spcAft>
                <a:spcPts val="700"/>
              </a:spcAft>
              <a:defRPr sz="1700">
                <a:solidFill>
                  <a:srgbClr val="191919"/>
                </a:solidFill>
                <a:latin typeface="Aptos"/>
              </a:defRPr>
            </a:pPr>
            <a:r>
              <a:rPr sz="2400" dirty="0"/>
              <a:t>Core principle</a:t>
            </a:r>
            <a:r>
              <a:rPr lang="en-US" sz="2400" dirty="0"/>
              <a:t>: </a:t>
            </a:r>
            <a:r>
              <a:rPr sz="2400" dirty="0"/>
              <a:t>placement changes should not automatically become school changes.</a:t>
            </a:r>
          </a:p>
        </p:txBody>
      </p:sp>
    </p:spTree>
    <p:extLst>
      <p:ext uri="{BB962C8B-B14F-4D97-AF65-F5344CB8AC3E}">
        <p14:creationId xmlns:p14="http://schemas.microsoft.com/office/powerpoint/2010/main" val="2134125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A5AFD1-9D96-84E5-ACD8-DDA51CFF8D13}"/>
              </a:ext>
            </a:extLst>
          </p:cNvPr>
          <p:cNvSpPr>
            <a:spLocks noGrp="1"/>
          </p:cNvSpPr>
          <p:nvPr>
            <p:ph type="title"/>
          </p:nvPr>
        </p:nvSpPr>
        <p:spPr/>
        <p:txBody>
          <a:bodyPr>
            <a:normAutofit/>
          </a:bodyPr>
          <a:lstStyle/>
          <a:p>
            <a:pPr>
              <a:defRPr sz="2800" b="1">
                <a:solidFill>
                  <a:srgbClr val="082391"/>
                </a:solidFill>
                <a:latin typeface="Aptos Display"/>
              </a:defRPr>
            </a:pPr>
            <a:r>
              <a:rPr sz="4000" dirty="0"/>
              <a:t>What is a Best Interest Determination</a:t>
            </a:r>
            <a:r>
              <a:rPr lang="en-US" sz="4000" dirty="0"/>
              <a:t> (BID)</a:t>
            </a:r>
            <a:r>
              <a:rPr sz="4000" dirty="0"/>
              <a:t>?</a:t>
            </a:r>
          </a:p>
        </p:txBody>
      </p:sp>
      <p:sp>
        <p:nvSpPr>
          <p:cNvPr id="5" name="Content Placeholder 4">
            <a:extLst>
              <a:ext uri="{FF2B5EF4-FFF2-40B4-BE49-F238E27FC236}">
                <a16:creationId xmlns:a16="http://schemas.microsoft.com/office/drawing/2014/main" id="{953D6C8B-DA0B-6A47-7E69-964D4D122AE4}"/>
              </a:ext>
            </a:extLst>
          </p:cNvPr>
          <p:cNvSpPr>
            <a:spLocks noGrp="1"/>
          </p:cNvSpPr>
          <p:nvPr>
            <p:ph idx="1"/>
          </p:nvPr>
        </p:nvSpPr>
        <p:spPr>
          <a:xfrm>
            <a:off x="715107" y="1368426"/>
            <a:ext cx="10515600" cy="4249498"/>
          </a:xfrm>
        </p:spPr>
        <p:txBody>
          <a:bodyPr wrap="square">
            <a:noAutofit/>
          </a:bodyPr>
          <a:lstStyle/>
          <a:p>
            <a:pPr>
              <a:spcAft>
                <a:spcPts val="700"/>
              </a:spcAft>
              <a:defRPr sz="1500">
                <a:solidFill>
                  <a:srgbClr val="191919"/>
                </a:solidFill>
                <a:latin typeface="Aptos"/>
              </a:defRPr>
            </a:pPr>
            <a:r>
              <a:rPr sz="1600" dirty="0">
                <a:latin typeface="Aptos" panose="020B0004020202020204" pitchFamily="34" charset="0"/>
              </a:rPr>
              <a:t>A BID is a structured, student-centered decision process used to determine whether a child should remain in the school of origin or attend another appropriate school.</a:t>
            </a:r>
            <a:endParaRPr lang="en-US" sz="1600" dirty="0">
              <a:latin typeface="Aptos" panose="020B0004020202020204" pitchFamily="34" charset="0"/>
            </a:endParaRPr>
          </a:p>
          <a:p>
            <a:pPr>
              <a:spcAft>
                <a:spcPts val="700"/>
              </a:spcAft>
              <a:defRPr sz="1500">
                <a:solidFill>
                  <a:srgbClr val="191919"/>
                </a:solidFill>
                <a:latin typeface="Aptos"/>
              </a:defRPr>
            </a:pPr>
            <a:r>
              <a:rPr lang="en-US" sz="1600" dirty="0">
                <a:latin typeface="Aptos" panose="020B0004020202020204" pitchFamily="34" charset="0"/>
              </a:rPr>
              <a:t>A BID is conducted for youth entering foster care and youth who are state wards when circumstances may affect their educational placement</a:t>
            </a:r>
          </a:p>
          <a:p>
            <a:pPr>
              <a:spcAft>
                <a:spcPts val="700"/>
              </a:spcAft>
              <a:defRPr sz="1500">
                <a:solidFill>
                  <a:srgbClr val="191919"/>
                </a:solidFill>
                <a:latin typeface="Aptos"/>
              </a:defRPr>
            </a:pPr>
            <a:r>
              <a:rPr lang="en-US" sz="1600" dirty="0">
                <a:latin typeface="Aptos" panose="020B0004020202020204" pitchFamily="34" charset="0"/>
              </a:rPr>
              <a:t>The purpose of a BID is to promote educational stability, continuity, and positive outcomes for the youth</a:t>
            </a:r>
          </a:p>
          <a:p>
            <a:pPr marL="342900" lvl="0" indent="-342900" fontAlgn="t"/>
            <a:r>
              <a:rPr lang="en-US" sz="1600" dirty="0">
                <a:latin typeface="Aptos" panose="020B0004020202020204" pitchFamily="34" charset="0"/>
              </a:rPr>
              <a:t>Decisions are made by a multidisciplinary team that includes representatives from DHHS, the school district, the youth and family (when appropriate), and other key partners.</a:t>
            </a:r>
          </a:p>
          <a:p>
            <a:pPr marL="342900" lvl="0" indent="-342900" fontAlgn="t"/>
            <a:r>
              <a:rPr lang="en-US" sz="1600" dirty="0">
                <a:latin typeface="Aptos" panose="020B0004020202020204" pitchFamily="34" charset="0"/>
              </a:rPr>
              <a:t>The BID process evaluates whether remaining in the school of origin or changing schools will best support the youth's overall well-being and long-term success.</a:t>
            </a:r>
          </a:p>
          <a:p>
            <a:pPr marL="342900" lvl="0" indent="-342900" fontAlgn="t"/>
            <a:r>
              <a:rPr lang="en-US" sz="1600" dirty="0">
                <a:latin typeface="Aptos" panose="020B0004020202020204" pitchFamily="34" charset="0"/>
              </a:rPr>
              <a:t>Educational stability is presumed to be beneficial unless there are factors indicating that a different school placement better serves the youth's needs.</a:t>
            </a:r>
          </a:p>
          <a:p>
            <a:pPr marL="342900" lvl="0" indent="-342900" fontAlgn="t"/>
            <a:r>
              <a:rPr lang="en-US" sz="1600" dirty="0">
                <a:latin typeface="Aptos" panose="020B0004020202020204" pitchFamily="34" charset="0"/>
              </a:rPr>
              <a:t>The youth's voice, family connections, cultural considerations, and community supports should be considered during the decision-making process.</a:t>
            </a:r>
          </a:p>
          <a:p>
            <a:pPr>
              <a:spcAft>
                <a:spcPts val="700"/>
              </a:spcAft>
              <a:defRPr sz="1500">
                <a:solidFill>
                  <a:srgbClr val="191919"/>
                </a:solidFill>
                <a:latin typeface="Aptos"/>
              </a:defRPr>
            </a:pPr>
            <a:endParaRPr lang="en-US" sz="1600" dirty="0">
              <a:latin typeface="Aptos" panose="020B0004020202020204" pitchFamily="34" charset="0"/>
            </a:endParaRPr>
          </a:p>
          <a:p>
            <a:pPr marL="0" indent="0">
              <a:spcAft>
                <a:spcPts val="700"/>
              </a:spcAft>
              <a:buNone/>
              <a:defRPr sz="1500">
                <a:solidFill>
                  <a:srgbClr val="191919"/>
                </a:solidFill>
                <a:latin typeface="Aptos"/>
              </a:defRPr>
            </a:pPr>
            <a:r>
              <a:rPr lang="en-US" sz="1600" dirty="0">
                <a:latin typeface="Aptos" panose="020B0004020202020204" pitchFamily="34" charset="0"/>
              </a:rPr>
              <a:t>*</a:t>
            </a:r>
            <a:r>
              <a:rPr sz="1600" i="1" dirty="0">
                <a:latin typeface="Aptos" panose="020B0004020202020204" pitchFamily="34" charset="0"/>
              </a:rPr>
              <a:t>Transportation cost should not be the deciding factor in whether the school of origin is in the child’s best interest</a:t>
            </a:r>
            <a:r>
              <a:rPr sz="1600" dirty="0">
                <a:latin typeface="Aptos" panose="020B0004020202020204" pitchFamily="34" charset="0"/>
              </a:rPr>
              <a:t>.</a:t>
            </a:r>
            <a:endParaRPr lang="en-US" sz="1600" dirty="0">
              <a:latin typeface="Aptos" panose="020B0004020202020204" pitchFamily="34" charset="0"/>
            </a:endParaRPr>
          </a:p>
          <a:p>
            <a:pPr marL="0" indent="0">
              <a:spcAft>
                <a:spcPts val="700"/>
              </a:spcAft>
              <a:buNone/>
              <a:defRPr sz="1500">
                <a:solidFill>
                  <a:srgbClr val="191919"/>
                </a:solidFill>
                <a:latin typeface="Aptos"/>
              </a:defRPr>
            </a:pPr>
            <a:r>
              <a:rPr lang="en-US" sz="1600" dirty="0">
                <a:latin typeface="Aptos" panose="020B0004020202020204" pitchFamily="34" charset="0"/>
              </a:rPr>
              <a:t>** </a:t>
            </a:r>
            <a:r>
              <a:rPr lang="en-US" sz="1600" i="1" dirty="0">
                <a:latin typeface="Aptos" panose="020B0004020202020204" pitchFamily="34" charset="0"/>
              </a:rPr>
              <a:t>BIDs are only for students in foster care, not probation unless the student is in foster care and on probation</a:t>
            </a:r>
            <a:r>
              <a:rPr lang="en-US" sz="1600" dirty="0">
                <a:latin typeface="Aptos" panose="020B0004020202020204" pitchFamily="34" charset="0"/>
              </a:rPr>
              <a:t>. </a:t>
            </a:r>
            <a:endParaRPr sz="1600" dirty="0">
              <a:latin typeface="Aptos" panose="020B0004020202020204" pitchFamily="34" charset="0"/>
            </a:endParaRPr>
          </a:p>
        </p:txBody>
      </p:sp>
    </p:spTree>
    <p:extLst>
      <p:ext uri="{BB962C8B-B14F-4D97-AF65-F5344CB8AC3E}">
        <p14:creationId xmlns:p14="http://schemas.microsoft.com/office/powerpoint/2010/main" val="3632284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A2DB5-F571-6F55-557C-F2A75595A4C7}"/>
              </a:ext>
            </a:extLst>
          </p:cNvPr>
          <p:cNvSpPr>
            <a:spLocks noGrp="1"/>
          </p:cNvSpPr>
          <p:nvPr>
            <p:ph type="title"/>
          </p:nvPr>
        </p:nvSpPr>
        <p:spPr/>
        <p:txBody>
          <a:bodyPr/>
          <a:lstStyle/>
          <a:p>
            <a:r>
              <a:rPr lang="en-US" dirty="0"/>
              <a:t>Who is on the BID team?</a:t>
            </a:r>
          </a:p>
        </p:txBody>
      </p:sp>
      <p:sp>
        <p:nvSpPr>
          <p:cNvPr id="3" name="Content Placeholder 2">
            <a:extLst>
              <a:ext uri="{FF2B5EF4-FFF2-40B4-BE49-F238E27FC236}">
                <a16:creationId xmlns:a16="http://schemas.microsoft.com/office/drawing/2014/main" id="{A581EC61-B3F6-4C82-B708-3310FD8B0684}"/>
              </a:ext>
            </a:extLst>
          </p:cNvPr>
          <p:cNvSpPr>
            <a:spLocks noGrp="1"/>
          </p:cNvSpPr>
          <p:nvPr>
            <p:ph idx="1"/>
          </p:nvPr>
        </p:nvSpPr>
        <p:spPr>
          <a:xfrm>
            <a:off x="773723" y="1535479"/>
            <a:ext cx="10580077" cy="4478459"/>
          </a:xfrm>
        </p:spPr>
        <p:txBody>
          <a:bodyPr>
            <a:normAutofit fontScale="25000" lnSpcReduction="20000"/>
          </a:bodyPr>
          <a:lstStyle/>
          <a:p>
            <a:pPr fontAlgn="t">
              <a:buNone/>
            </a:pPr>
            <a:r>
              <a:rPr lang="en-US" sz="5600" dirty="0">
                <a:latin typeface="Aptos" panose="020B0004020202020204" pitchFamily="34" charset="0"/>
              </a:rPr>
              <a:t>For a </a:t>
            </a:r>
            <a:r>
              <a:rPr lang="en-US" sz="5600" b="1" dirty="0">
                <a:latin typeface="Aptos" panose="020B0004020202020204" pitchFamily="34" charset="0"/>
              </a:rPr>
              <a:t>Best Interest Determination (BID) Team</a:t>
            </a:r>
            <a:r>
              <a:rPr lang="en-US" sz="5600" dirty="0">
                <a:latin typeface="Aptos" panose="020B0004020202020204" pitchFamily="34" charset="0"/>
              </a:rPr>
              <a:t>, particularly for systems-involved youth, consider including representatives who can provide information about the youth's safety, permanency, well-being, educational needs, and family supports:</a:t>
            </a:r>
          </a:p>
          <a:p>
            <a:pPr marL="342900" lvl="0" indent="-342900" fontAlgn="t"/>
            <a:r>
              <a:rPr lang="en-US" sz="5600" b="1" dirty="0">
                <a:latin typeface="Aptos" panose="020B0004020202020204" pitchFamily="34" charset="0"/>
              </a:rPr>
              <a:t>Youth</a:t>
            </a:r>
            <a:r>
              <a:rPr lang="en-US" sz="5600" dirty="0">
                <a:latin typeface="Aptos" panose="020B0004020202020204" pitchFamily="34" charset="0"/>
              </a:rPr>
              <a:t> (when developmentally appropriate and able to participate)</a:t>
            </a:r>
          </a:p>
          <a:p>
            <a:pPr marL="342900" lvl="0" indent="-342900" fontAlgn="t"/>
            <a:r>
              <a:rPr lang="en-US" sz="5600" b="1" dirty="0">
                <a:latin typeface="Aptos" panose="020B0004020202020204" pitchFamily="34" charset="0"/>
              </a:rPr>
              <a:t>Parent(s), guardian(s), or legal custodian</a:t>
            </a:r>
            <a:endParaRPr lang="en-US" sz="5600" dirty="0">
              <a:latin typeface="Aptos" panose="020B0004020202020204" pitchFamily="34" charset="0"/>
            </a:endParaRPr>
          </a:p>
          <a:p>
            <a:pPr marL="342900" lvl="0" indent="-342900" fontAlgn="t"/>
            <a:r>
              <a:rPr lang="en-US" sz="5600" b="1" dirty="0">
                <a:latin typeface="Aptos" panose="020B0004020202020204" pitchFamily="34" charset="0"/>
              </a:rPr>
              <a:t>Case manager/service coordinator</a:t>
            </a:r>
            <a:r>
              <a:rPr lang="en-US" sz="5600" dirty="0">
                <a:latin typeface="Aptos" panose="020B0004020202020204" pitchFamily="34" charset="0"/>
              </a:rPr>
              <a:t> (facilitates the BID process and documents recommendations)</a:t>
            </a:r>
          </a:p>
          <a:p>
            <a:pPr marL="342900" lvl="0" indent="-342900" fontAlgn="t"/>
            <a:r>
              <a:rPr lang="en-US" sz="5600" b="1" dirty="0">
                <a:latin typeface="Aptos" panose="020B0004020202020204" pitchFamily="34" charset="0"/>
              </a:rPr>
              <a:t>Child welfare representative</a:t>
            </a:r>
            <a:r>
              <a:rPr lang="en-US" sz="5600" dirty="0">
                <a:latin typeface="Aptos" panose="020B0004020202020204" pitchFamily="34" charset="0"/>
              </a:rPr>
              <a:t> (if involved)</a:t>
            </a:r>
          </a:p>
          <a:p>
            <a:pPr marL="342900" lvl="0" indent="-342900" fontAlgn="t"/>
            <a:r>
              <a:rPr lang="en-US" sz="5600" b="1" dirty="0">
                <a:latin typeface="Aptos" panose="020B0004020202020204" pitchFamily="34" charset="0"/>
              </a:rPr>
              <a:t>Probation officer or juvenile justice representative</a:t>
            </a:r>
            <a:r>
              <a:rPr lang="en-US" sz="5600" dirty="0">
                <a:latin typeface="Aptos" panose="020B0004020202020204" pitchFamily="34" charset="0"/>
              </a:rPr>
              <a:t> (if involved)</a:t>
            </a:r>
          </a:p>
          <a:p>
            <a:pPr marL="342900" lvl="0" indent="-342900" fontAlgn="t"/>
            <a:r>
              <a:rPr lang="en-US" sz="5600" b="1" dirty="0">
                <a:latin typeface="Aptos" panose="020B0004020202020204" pitchFamily="34" charset="0"/>
              </a:rPr>
              <a:t>School representative</a:t>
            </a:r>
            <a:r>
              <a:rPr lang="en-US" sz="5600" dirty="0">
                <a:latin typeface="Aptos" panose="020B0004020202020204" pitchFamily="34" charset="0"/>
              </a:rPr>
              <a:t> (administrator, counselor, social worker, McKinney-Vento liaison, or special education representative, as applicable)</a:t>
            </a:r>
          </a:p>
          <a:p>
            <a:pPr marL="342900" lvl="0" indent="-342900" fontAlgn="t"/>
            <a:r>
              <a:rPr lang="en-US" sz="5600" b="1" dirty="0">
                <a:latin typeface="Aptos" panose="020B0004020202020204" pitchFamily="34" charset="0"/>
              </a:rPr>
              <a:t>Behavioral health provider</a:t>
            </a:r>
            <a:r>
              <a:rPr lang="en-US" sz="5600" dirty="0">
                <a:latin typeface="Aptos" panose="020B0004020202020204" pitchFamily="34" charset="0"/>
              </a:rPr>
              <a:t> (mental health therapist, psychiatrist, substance use provider, etc.)</a:t>
            </a:r>
          </a:p>
          <a:p>
            <a:pPr marL="342900" lvl="0" indent="-342900" fontAlgn="t"/>
            <a:r>
              <a:rPr lang="en-US" sz="5600" b="1" dirty="0">
                <a:latin typeface="Aptos" panose="020B0004020202020204" pitchFamily="34" charset="0"/>
              </a:rPr>
              <a:t>Medical provider</a:t>
            </a:r>
            <a:r>
              <a:rPr lang="en-US" sz="5600" dirty="0">
                <a:latin typeface="Aptos" panose="020B0004020202020204" pitchFamily="34" charset="0"/>
              </a:rPr>
              <a:t> (when health needs are a significant factor)</a:t>
            </a:r>
          </a:p>
          <a:p>
            <a:pPr marL="342900" lvl="0" indent="-342900" fontAlgn="t"/>
            <a:r>
              <a:rPr lang="en-US" sz="5600" b="1" dirty="0">
                <a:latin typeface="Aptos" panose="020B0004020202020204" pitchFamily="34" charset="0"/>
              </a:rPr>
              <a:t>GAL/CASA or youth's attorney</a:t>
            </a:r>
            <a:r>
              <a:rPr lang="en-US" sz="5600" dirty="0">
                <a:latin typeface="Aptos" panose="020B0004020202020204" pitchFamily="34" charset="0"/>
              </a:rPr>
              <a:t> (if appointed)</a:t>
            </a:r>
          </a:p>
          <a:p>
            <a:pPr marL="342900" lvl="0" indent="-342900" fontAlgn="t"/>
            <a:r>
              <a:rPr lang="en-US" sz="5600" b="1" dirty="0">
                <a:latin typeface="Aptos" panose="020B0004020202020204" pitchFamily="34" charset="0"/>
              </a:rPr>
              <a:t>Tribal representative</a:t>
            </a:r>
            <a:r>
              <a:rPr lang="en-US" sz="5600" dirty="0">
                <a:latin typeface="Aptos" panose="020B0004020202020204" pitchFamily="34" charset="0"/>
              </a:rPr>
              <a:t> (when applicable, including ICWA considerations)</a:t>
            </a:r>
          </a:p>
          <a:p>
            <a:pPr marL="342900" lvl="0" indent="-342900" fontAlgn="t"/>
            <a:r>
              <a:rPr lang="en-US" sz="5600" b="1" dirty="0">
                <a:latin typeface="Aptos" panose="020B0004020202020204" pitchFamily="34" charset="0"/>
              </a:rPr>
              <a:t>Foster parent, kinship caregiver, or current placement provider</a:t>
            </a:r>
            <a:endParaRPr lang="en-US" sz="5600" dirty="0">
              <a:latin typeface="Aptos" panose="020B0004020202020204" pitchFamily="34" charset="0"/>
            </a:endParaRPr>
          </a:p>
          <a:p>
            <a:pPr marL="342900" lvl="0" indent="-342900" fontAlgn="t"/>
            <a:r>
              <a:rPr lang="en-US" sz="5600" b="1" dirty="0">
                <a:latin typeface="Aptos" panose="020B0004020202020204" pitchFamily="34" charset="0"/>
              </a:rPr>
              <a:t>Community-based service providers</a:t>
            </a:r>
            <a:r>
              <a:rPr lang="en-US" sz="5600" dirty="0">
                <a:latin typeface="Aptos" panose="020B0004020202020204" pitchFamily="34" charset="0"/>
              </a:rPr>
              <a:t> involved with the youth or family</a:t>
            </a:r>
          </a:p>
          <a:p>
            <a:pPr marL="342900" lvl="0" indent="-342900" fontAlgn="t"/>
            <a:r>
              <a:rPr lang="en-US" sz="5600" b="1" dirty="0">
                <a:latin typeface="Aptos" panose="020B0004020202020204" pitchFamily="34" charset="0"/>
              </a:rPr>
              <a:t>Independent living or transition specialist</a:t>
            </a:r>
            <a:r>
              <a:rPr lang="en-US" sz="5600" dirty="0">
                <a:latin typeface="Aptos" panose="020B0004020202020204" pitchFamily="34" charset="0"/>
              </a:rPr>
              <a:t> (for older youth)</a:t>
            </a:r>
          </a:p>
          <a:p>
            <a:pPr marL="342900" lvl="0" indent="-342900" fontAlgn="t"/>
            <a:r>
              <a:rPr lang="en-US" sz="5600" b="1" dirty="0">
                <a:latin typeface="Aptos" panose="020B0004020202020204" pitchFamily="34" charset="0"/>
              </a:rPr>
              <a:t>Cultural, linguistic, or natural supports</a:t>
            </a:r>
            <a:r>
              <a:rPr lang="en-US" sz="5600" dirty="0">
                <a:latin typeface="Aptos" panose="020B0004020202020204" pitchFamily="34" charset="0"/>
              </a:rPr>
              <a:t> identified by the youth and family</a:t>
            </a:r>
          </a:p>
          <a:p>
            <a:pPr marL="342900" lvl="0" indent="-342900" fontAlgn="t"/>
            <a:r>
              <a:rPr lang="en-US" sz="5600" b="1" dirty="0">
                <a:latin typeface="Aptos" panose="020B0004020202020204" pitchFamily="34" charset="0"/>
              </a:rPr>
              <a:t>Other subject matter experts</a:t>
            </a:r>
            <a:r>
              <a:rPr lang="en-US" sz="5600" dirty="0">
                <a:latin typeface="Aptos" panose="020B0004020202020204" pitchFamily="34" charset="0"/>
              </a:rPr>
              <a:t> as needed based on the youth's unique circumstances</a:t>
            </a:r>
          </a:p>
          <a:p>
            <a:endParaRPr lang="en-US" dirty="0"/>
          </a:p>
        </p:txBody>
      </p:sp>
    </p:spTree>
    <p:extLst>
      <p:ext uri="{BB962C8B-B14F-4D97-AF65-F5344CB8AC3E}">
        <p14:creationId xmlns:p14="http://schemas.microsoft.com/office/powerpoint/2010/main" val="1961853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CACEE-19FE-3F9D-5B1E-3A20AB2113A3}"/>
              </a:ext>
            </a:extLst>
          </p:cNvPr>
          <p:cNvSpPr>
            <a:spLocks noGrp="1"/>
          </p:cNvSpPr>
          <p:nvPr>
            <p:ph type="title"/>
          </p:nvPr>
        </p:nvSpPr>
        <p:spPr/>
        <p:txBody>
          <a:bodyPr/>
          <a:lstStyle/>
          <a:p>
            <a:r>
              <a:rPr lang="en-US" dirty="0"/>
              <a:t>Best Interest Determination Worksheet</a:t>
            </a:r>
          </a:p>
        </p:txBody>
      </p:sp>
      <p:pic>
        <p:nvPicPr>
          <p:cNvPr id="5" name="Content Placeholder 4">
            <a:extLst>
              <a:ext uri="{FF2B5EF4-FFF2-40B4-BE49-F238E27FC236}">
                <a16:creationId xmlns:a16="http://schemas.microsoft.com/office/drawing/2014/main" id="{36B5E9A4-9747-8C55-A8E1-32C370E71476}"/>
              </a:ext>
            </a:extLst>
          </p:cNvPr>
          <p:cNvPicPr>
            <a:picLocks noGrp="1" noChangeAspect="1"/>
          </p:cNvPicPr>
          <p:nvPr>
            <p:ph idx="1"/>
          </p:nvPr>
        </p:nvPicPr>
        <p:blipFill>
          <a:blip r:embed="rId2"/>
          <a:stretch>
            <a:fillRect/>
          </a:stretch>
        </p:blipFill>
        <p:spPr>
          <a:xfrm>
            <a:off x="3050683" y="1690688"/>
            <a:ext cx="5545511" cy="4249738"/>
          </a:xfrm>
          <a:prstGeom prst="rect">
            <a:avLst/>
          </a:prstGeom>
        </p:spPr>
      </p:pic>
    </p:spTree>
    <p:extLst>
      <p:ext uri="{BB962C8B-B14F-4D97-AF65-F5344CB8AC3E}">
        <p14:creationId xmlns:p14="http://schemas.microsoft.com/office/powerpoint/2010/main" val="2893931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FC031-83AB-92B8-1652-7207F98B1133}"/>
              </a:ext>
            </a:extLst>
          </p:cNvPr>
          <p:cNvSpPr>
            <a:spLocks noGrp="1"/>
          </p:cNvSpPr>
          <p:nvPr>
            <p:ph type="title"/>
          </p:nvPr>
        </p:nvSpPr>
        <p:spPr/>
        <p:txBody>
          <a:bodyPr/>
          <a:lstStyle/>
          <a:p>
            <a:r>
              <a:rPr lang="en-US" dirty="0"/>
              <a:t>BID Form</a:t>
            </a:r>
          </a:p>
        </p:txBody>
      </p:sp>
    </p:spTree>
    <p:extLst>
      <p:ext uri="{BB962C8B-B14F-4D97-AF65-F5344CB8AC3E}">
        <p14:creationId xmlns:p14="http://schemas.microsoft.com/office/powerpoint/2010/main" val="1579846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B8779-5065-69CE-445C-7E0CC0676CFC}"/>
              </a:ext>
            </a:extLst>
          </p:cNvPr>
          <p:cNvSpPr>
            <a:spLocks noGrp="1"/>
          </p:cNvSpPr>
          <p:nvPr>
            <p:ph type="title"/>
          </p:nvPr>
        </p:nvSpPr>
        <p:spPr>
          <a:xfrm>
            <a:off x="649003" y="281354"/>
            <a:ext cx="4758266" cy="6180992"/>
          </a:xfrm>
        </p:spPr>
        <p:txBody>
          <a:bodyPr/>
          <a:lstStyle/>
          <a:p>
            <a:endParaRPr lang="en-US" dirty="0"/>
          </a:p>
        </p:txBody>
      </p:sp>
      <p:pic>
        <p:nvPicPr>
          <p:cNvPr id="7" name="Content Placeholder 6">
            <a:extLst>
              <a:ext uri="{FF2B5EF4-FFF2-40B4-BE49-F238E27FC236}">
                <a16:creationId xmlns:a16="http://schemas.microsoft.com/office/drawing/2014/main" id="{74FAE327-36AF-F8EC-57B9-08772ADBECA0}"/>
              </a:ext>
            </a:extLst>
          </p:cNvPr>
          <p:cNvPicPr>
            <a:picLocks noGrp="1" noChangeAspect="1"/>
          </p:cNvPicPr>
          <p:nvPr>
            <p:ph idx="1"/>
          </p:nvPr>
        </p:nvPicPr>
        <p:blipFill>
          <a:blip r:embed="rId2"/>
          <a:stretch>
            <a:fillRect/>
          </a:stretch>
        </p:blipFill>
        <p:spPr>
          <a:xfrm>
            <a:off x="6608387" y="505613"/>
            <a:ext cx="4664979" cy="5846774"/>
          </a:xfrm>
          <a:prstGeom prst="rect">
            <a:avLst/>
          </a:prstGeom>
        </p:spPr>
      </p:pic>
      <p:pic>
        <p:nvPicPr>
          <p:cNvPr id="5" name="Picture 4">
            <a:extLst>
              <a:ext uri="{FF2B5EF4-FFF2-40B4-BE49-F238E27FC236}">
                <a16:creationId xmlns:a16="http://schemas.microsoft.com/office/drawing/2014/main" id="{55E33207-069B-A4CE-7B44-9CA144707E73}"/>
              </a:ext>
            </a:extLst>
          </p:cNvPr>
          <p:cNvPicPr>
            <a:picLocks noChangeAspect="1"/>
          </p:cNvPicPr>
          <p:nvPr/>
        </p:nvPicPr>
        <p:blipFill>
          <a:blip r:embed="rId3"/>
          <a:stretch>
            <a:fillRect/>
          </a:stretch>
        </p:blipFill>
        <p:spPr>
          <a:xfrm>
            <a:off x="649003" y="281354"/>
            <a:ext cx="4758266" cy="6180992"/>
          </a:xfrm>
          <a:prstGeom prst="rect">
            <a:avLst/>
          </a:prstGeom>
        </p:spPr>
      </p:pic>
    </p:spTree>
    <p:extLst>
      <p:ext uri="{BB962C8B-B14F-4D97-AF65-F5344CB8AC3E}">
        <p14:creationId xmlns:p14="http://schemas.microsoft.com/office/powerpoint/2010/main" val="4106144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D70F0-40BD-8E46-BC80-AE044124E6C1}"/>
              </a:ext>
            </a:extLst>
          </p:cNvPr>
          <p:cNvSpPr>
            <a:spLocks noGrp="1"/>
          </p:cNvSpPr>
          <p:nvPr>
            <p:ph type="title"/>
          </p:nvPr>
        </p:nvSpPr>
        <p:spPr>
          <a:xfrm>
            <a:off x="555213" y="424946"/>
            <a:ext cx="4918002" cy="6178076"/>
          </a:xfrm>
        </p:spPr>
        <p:txBody>
          <a:bodyPr/>
          <a:lstStyle/>
          <a:p>
            <a:endParaRPr lang="en-US" dirty="0"/>
          </a:p>
        </p:txBody>
      </p:sp>
      <p:pic>
        <p:nvPicPr>
          <p:cNvPr id="7" name="Content Placeholder 6">
            <a:extLst>
              <a:ext uri="{FF2B5EF4-FFF2-40B4-BE49-F238E27FC236}">
                <a16:creationId xmlns:a16="http://schemas.microsoft.com/office/drawing/2014/main" id="{C24B3F9A-6D02-11EC-4A3E-6852F709C842}"/>
              </a:ext>
            </a:extLst>
          </p:cNvPr>
          <p:cNvPicPr>
            <a:picLocks noGrp="1" noChangeAspect="1"/>
          </p:cNvPicPr>
          <p:nvPr>
            <p:ph idx="1"/>
          </p:nvPr>
        </p:nvPicPr>
        <p:blipFill>
          <a:blip r:embed="rId3"/>
          <a:stretch>
            <a:fillRect/>
          </a:stretch>
        </p:blipFill>
        <p:spPr>
          <a:xfrm>
            <a:off x="6718787" y="518710"/>
            <a:ext cx="4508426" cy="5820579"/>
          </a:xfrm>
          <a:prstGeom prst="rect">
            <a:avLst/>
          </a:prstGeom>
        </p:spPr>
      </p:pic>
      <p:pic>
        <p:nvPicPr>
          <p:cNvPr id="5" name="Picture 4">
            <a:extLst>
              <a:ext uri="{FF2B5EF4-FFF2-40B4-BE49-F238E27FC236}">
                <a16:creationId xmlns:a16="http://schemas.microsoft.com/office/drawing/2014/main" id="{9FCE7024-9A18-87F3-CE3D-3F3C83EF4F44}"/>
              </a:ext>
            </a:extLst>
          </p:cNvPr>
          <p:cNvPicPr>
            <a:picLocks noChangeAspect="1"/>
          </p:cNvPicPr>
          <p:nvPr/>
        </p:nvPicPr>
        <p:blipFill>
          <a:blip r:embed="rId4"/>
          <a:stretch>
            <a:fillRect/>
          </a:stretch>
        </p:blipFill>
        <p:spPr>
          <a:xfrm>
            <a:off x="555211" y="424946"/>
            <a:ext cx="4918003" cy="6178077"/>
          </a:xfrm>
          <a:prstGeom prst="rect">
            <a:avLst/>
          </a:prstGeom>
        </p:spPr>
      </p:pic>
    </p:spTree>
    <p:extLst>
      <p:ext uri="{BB962C8B-B14F-4D97-AF65-F5344CB8AC3E}">
        <p14:creationId xmlns:p14="http://schemas.microsoft.com/office/powerpoint/2010/main" val="1597585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4BCDD-8587-D750-94D5-CDF85F72D82F}"/>
              </a:ext>
            </a:extLst>
          </p:cNvPr>
          <p:cNvSpPr>
            <a:spLocks noGrp="1"/>
          </p:cNvSpPr>
          <p:nvPr>
            <p:ph type="title"/>
          </p:nvPr>
        </p:nvSpPr>
        <p:spPr/>
        <p:txBody>
          <a:bodyPr/>
          <a:lstStyle/>
          <a:p>
            <a:pPr>
              <a:defRPr sz="2800" b="1">
                <a:solidFill>
                  <a:srgbClr val="082391"/>
                </a:solidFill>
                <a:latin typeface="Aptos Display"/>
              </a:defRPr>
            </a:pPr>
            <a:r>
              <a:rPr dirty="0">
                <a:latin typeface="Aptos" panose="020B0004020202020204" pitchFamily="34" charset="0"/>
              </a:rPr>
              <a:t>School + DHHS collaboration: what good coordination looks like</a:t>
            </a:r>
          </a:p>
        </p:txBody>
      </p:sp>
      <p:sp>
        <p:nvSpPr>
          <p:cNvPr id="5" name="Content Placeholder 4">
            <a:extLst>
              <a:ext uri="{FF2B5EF4-FFF2-40B4-BE49-F238E27FC236}">
                <a16:creationId xmlns:a16="http://schemas.microsoft.com/office/drawing/2014/main" id="{63BBEAB0-E757-0495-68C0-51D7F9180F77}"/>
              </a:ext>
            </a:extLst>
          </p:cNvPr>
          <p:cNvSpPr>
            <a:spLocks noGrp="1"/>
          </p:cNvSpPr>
          <p:nvPr>
            <p:ph idx="1"/>
          </p:nvPr>
        </p:nvSpPr>
        <p:spPr/>
        <p:txBody>
          <a:bodyPr wrap="square"/>
          <a:lstStyle/>
          <a:p>
            <a:pPr>
              <a:spcAft>
                <a:spcPts val="700"/>
              </a:spcAft>
              <a:defRPr sz="1400">
                <a:solidFill>
                  <a:srgbClr val="191919"/>
                </a:solidFill>
                <a:latin typeface="Aptos"/>
              </a:defRPr>
            </a:pPr>
            <a:r>
              <a:rPr b="1" dirty="0"/>
              <a:t>DHHS</a:t>
            </a:r>
            <a:r>
              <a:rPr dirty="0"/>
              <a:t>: communicate placement changes promptly, identify the caseworker and relevant decision-making authority, and bring child-welfare information to the BID.</a:t>
            </a:r>
            <a:r>
              <a:rPr lang="en-US" dirty="0"/>
              <a:t> This can be done by alerting schools immediately with a Superintendent letter.</a:t>
            </a:r>
          </a:p>
          <a:p>
            <a:pPr>
              <a:spcAft>
                <a:spcPts val="700"/>
              </a:spcAft>
              <a:defRPr sz="1400">
                <a:solidFill>
                  <a:srgbClr val="191919"/>
                </a:solidFill>
                <a:latin typeface="Aptos"/>
              </a:defRPr>
            </a:pPr>
            <a:r>
              <a:rPr b="1" dirty="0"/>
              <a:t>School</a:t>
            </a:r>
            <a:r>
              <a:rPr dirty="0"/>
              <a:t>: provide timely information about educational appropriateness, progress, services, relationships, credits, attendance, activities, and the impact of a potential move.</a:t>
            </a:r>
          </a:p>
          <a:p>
            <a:pPr>
              <a:spcAft>
                <a:spcPts val="700"/>
              </a:spcAft>
              <a:defRPr sz="1400">
                <a:solidFill>
                  <a:srgbClr val="191919"/>
                </a:solidFill>
                <a:latin typeface="Aptos"/>
              </a:defRPr>
            </a:pPr>
            <a:r>
              <a:rPr b="1" dirty="0"/>
              <a:t>Together</a:t>
            </a:r>
            <a:r>
              <a:rPr dirty="0"/>
              <a:t>: establish a predictable process for BID meetings, transportation, immediate enrollment, records transfer, and dispute resolution.</a:t>
            </a:r>
          </a:p>
          <a:p>
            <a:pPr>
              <a:spcAft>
                <a:spcPts val="700"/>
              </a:spcAft>
              <a:defRPr sz="1400">
                <a:solidFill>
                  <a:srgbClr val="191919"/>
                </a:solidFill>
                <a:latin typeface="Aptos"/>
              </a:defRPr>
            </a:pPr>
            <a:r>
              <a:rPr dirty="0"/>
              <a:t>If a school change is appropriate, enroll promptly and obtain records from the school of origin; if the child remains, implement the transportation plan.</a:t>
            </a:r>
          </a:p>
          <a:p>
            <a:pPr>
              <a:spcAft>
                <a:spcPts val="700"/>
              </a:spcAft>
              <a:defRPr sz="1400">
                <a:solidFill>
                  <a:srgbClr val="191919"/>
                </a:solidFill>
                <a:latin typeface="Aptos"/>
              </a:defRPr>
            </a:pPr>
            <a:r>
              <a:rPr dirty="0"/>
              <a:t>Use secure, appropriate channels for student information and follow FERPA, child-welfare confidentiality, and applicable state requirements.</a:t>
            </a:r>
            <a:endParaRPr lang="en-US" dirty="0"/>
          </a:p>
          <a:p>
            <a:pPr>
              <a:spcAft>
                <a:spcPts val="700"/>
              </a:spcAft>
              <a:defRPr sz="1400">
                <a:solidFill>
                  <a:srgbClr val="191919"/>
                </a:solidFill>
                <a:latin typeface="Aptos"/>
              </a:defRPr>
            </a:pPr>
            <a:r>
              <a:rPr lang="en-US" sz="1400" b="1" i="1" dirty="0">
                <a:latin typeface="Aptos"/>
              </a:rPr>
              <a:t>BID meetings should be a shared responsibility between DHHS and school districts, with the agency identifying the concern taking the lead in convening the team while both parties actively participate in the decision-making process</a:t>
            </a:r>
            <a:r>
              <a:rPr lang="en-US" sz="1400" b="1" dirty="0">
                <a:latin typeface="Aptos"/>
              </a:rPr>
              <a:t>.</a:t>
            </a:r>
          </a:p>
          <a:p>
            <a:pPr>
              <a:spcAft>
                <a:spcPts val="700"/>
              </a:spcAft>
              <a:defRPr sz="1400">
                <a:solidFill>
                  <a:srgbClr val="191919"/>
                </a:solidFill>
                <a:latin typeface="Aptos"/>
              </a:defRPr>
            </a:pPr>
            <a:endParaRPr dirty="0"/>
          </a:p>
        </p:txBody>
      </p:sp>
    </p:spTree>
    <p:extLst>
      <p:ext uri="{BB962C8B-B14F-4D97-AF65-F5344CB8AC3E}">
        <p14:creationId xmlns:p14="http://schemas.microsoft.com/office/powerpoint/2010/main" val="1238354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771EA5-EC77-A3D5-999C-2574889F26A0}"/>
              </a:ext>
            </a:extLst>
          </p:cNvPr>
          <p:cNvSpPr>
            <a:spLocks noGrp="1"/>
          </p:cNvSpPr>
          <p:nvPr>
            <p:ph type="title"/>
          </p:nvPr>
        </p:nvSpPr>
        <p:spPr/>
        <p:txBody>
          <a:bodyPr/>
          <a:lstStyle/>
          <a:p>
            <a:pPr>
              <a:defRPr sz="2800" b="1">
                <a:solidFill>
                  <a:srgbClr val="082391"/>
                </a:solidFill>
                <a:latin typeface="Aptos Display"/>
              </a:defRPr>
            </a:pPr>
            <a:r>
              <a:rPr lang="en-US" dirty="0"/>
              <a:t>Best Practices for Conducting a Best Interest Determination (BID) meeting</a:t>
            </a:r>
            <a:endParaRPr dirty="0"/>
          </a:p>
        </p:txBody>
      </p:sp>
      <p:sp>
        <p:nvSpPr>
          <p:cNvPr id="5" name="Content Placeholder 4">
            <a:extLst>
              <a:ext uri="{FF2B5EF4-FFF2-40B4-BE49-F238E27FC236}">
                <a16:creationId xmlns:a16="http://schemas.microsoft.com/office/drawing/2014/main" id="{35BBCC4F-17D3-2A83-734A-4DC17637A76B}"/>
              </a:ext>
            </a:extLst>
          </p:cNvPr>
          <p:cNvSpPr>
            <a:spLocks noGrp="1"/>
          </p:cNvSpPr>
          <p:nvPr>
            <p:ph idx="1"/>
          </p:nvPr>
        </p:nvSpPr>
        <p:spPr/>
        <p:txBody>
          <a:bodyPr wrap="square">
            <a:normAutofit fontScale="85000" lnSpcReduction="10000"/>
          </a:bodyPr>
          <a:lstStyle/>
          <a:p>
            <a:pPr marL="342900" lvl="0" indent="-342900" fontAlgn="t"/>
            <a:r>
              <a:rPr lang="en-US" dirty="0">
                <a:latin typeface="+mn-lt"/>
              </a:rPr>
              <a:t>Clearly define the purpose and decision to be made.</a:t>
            </a:r>
          </a:p>
          <a:p>
            <a:pPr marL="342900" lvl="0" indent="-342900" fontAlgn="t"/>
            <a:r>
              <a:rPr lang="en-US" dirty="0">
                <a:latin typeface="+mn-lt"/>
              </a:rPr>
              <a:t>Include the youth, family, and key stakeholders.</a:t>
            </a:r>
          </a:p>
          <a:p>
            <a:pPr marL="342900" lvl="0" indent="-342900" fontAlgn="t"/>
            <a:r>
              <a:rPr lang="en-US" dirty="0">
                <a:latin typeface="+mn-lt"/>
              </a:rPr>
              <a:t>Ensure all participants have relevant information before the meeting.</a:t>
            </a:r>
          </a:p>
          <a:p>
            <a:pPr marL="342900" lvl="0" indent="-342900" fontAlgn="t"/>
            <a:r>
              <a:rPr lang="en-US" dirty="0">
                <a:latin typeface="+mn-lt"/>
              </a:rPr>
              <a:t>Center the youth's voice, strengths, and preferences.</a:t>
            </a:r>
          </a:p>
          <a:p>
            <a:pPr marL="342900" lvl="0" indent="-342900" fontAlgn="t"/>
            <a:r>
              <a:rPr lang="en-US" dirty="0">
                <a:latin typeface="+mn-lt"/>
              </a:rPr>
              <a:t>Review safety, well-being, permanency, and educational factors.</a:t>
            </a:r>
          </a:p>
          <a:p>
            <a:pPr marL="342900" lvl="0" indent="-342900" fontAlgn="t"/>
            <a:r>
              <a:rPr lang="en-US" dirty="0">
                <a:latin typeface="+mn-lt"/>
              </a:rPr>
              <a:t>Consider all viable options and their potential impacts.</a:t>
            </a:r>
          </a:p>
          <a:p>
            <a:pPr marL="342900" lvl="0" indent="-342900" fontAlgn="t"/>
            <a:r>
              <a:rPr lang="en-US" dirty="0">
                <a:latin typeface="+mn-lt"/>
              </a:rPr>
              <a:t>Focus on the youth's best interests over system or agency preferences.</a:t>
            </a:r>
          </a:p>
          <a:p>
            <a:pPr marL="342900" lvl="0" indent="-342900" fontAlgn="t"/>
            <a:r>
              <a:rPr lang="en-US" dirty="0">
                <a:latin typeface="+mn-lt"/>
              </a:rPr>
              <a:t>Seek consensus while documenting differing viewpoints.</a:t>
            </a:r>
          </a:p>
          <a:p>
            <a:pPr marL="342900" lvl="0" indent="-342900" fontAlgn="t"/>
            <a:r>
              <a:rPr lang="en-US" dirty="0">
                <a:latin typeface="+mn-lt"/>
              </a:rPr>
              <a:t>Consider cultural, linguistic, and family connections.</a:t>
            </a:r>
          </a:p>
          <a:p>
            <a:pPr marL="342900" lvl="0" indent="-342900" fontAlgn="t"/>
            <a:r>
              <a:rPr lang="en-US" dirty="0">
                <a:latin typeface="+mn-lt"/>
              </a:rPr>
              <a:t>Document the decision, rationale, action steps, and follow-up plan</a:t>
            </a:r>
          </a:p>
          <a:p>
            <a:pPr>
              <a:spcAft>
                <a:spcPts val="700"/>
              </a:spcAft>
              <a:defRPr sz="1400">
                <a:solidFill>
                  <a:srgbClr val="191919"/>
                </a:solidFill>
                <a:latin typeface="Aptos"/>
              </a:defRPr>
            </a:pPr>
            <a:endParaRPr sz="2000" dirty="0"/>
          </a:p>
        </p:txBody>
      </p:sp>
    </p:spTree>
    <p:extLst>
      <p:ext uri="{BB962C8B-B14F-4D97-AF65-F5344CB8AC3E}">
        <p14:creationId xmlns:p14="http://schemas.microsoft.com/office/powerpoint/2010/main" val="729136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6A825-EC83-44DA-CF6E-F213A05D30B1}"/>
              </a:ext>
            </a:extLst>
          </p:cNvPr>
          <p:cNvSpPr>
            <a:spLocks noGrp="1"/>
          </p:cNvSpPr>
          <p:nvPr>
            <p:ph type="title"/>
          </p:nvPr>
        </p:nvSpPr>
        <p:spPr/>
        <p:txBody>
          <a:bodyPr/>
          <a:lstStyle/>
          <a:p>
            <a:r>
              <a:rPr lang="en-US" dirty="0"/>
              <a:t>Nebraska BID Protocol</a:t>
            </a:r>
          </a:p>
        </p:txBody>
      </p:sp>
      <p:sp>
        <p:nvSpPr>
          <p:cNvPr id="7" name="Content Placeholder 6">
            <a:extLst>
              <a:ext uri="{FF2B5EF4-FFF2-40B4-BE49-F238E27FC236}">
                <a16:creationId xmlns:a16="http://schemas.microsoft.com/office/drawing/2014/main" id="{2DB1D525-EE85-44FB-394F-91FC3D9A366D}"/>
              </a:ext>
            </a:extLst>
          </p:cNvPr>
          <p:cNvSpPr>
            <a:spLocks noGrp="1"/>
          </p:cNvSpPr>
          <p:nvPr>
            <p:ph idx="1"/>
          </p:nvPr>
        </p:nvSpPr>
        <p:spPr>
          <a:xfrm>
            <a:off x="6676846" y="513272"/>
            <a:ext cx="4986068" cy="5913904"/>
          </a:xfrm>
        </p:spPr>
        <p:txBody>
          <a:bodyPr/>
          <a:lstStyle/>
          <a:p>
            <a:endParaRPr lang="en-US"/>
          </a:p>
        </p:txBody>
      </p:sp>
      <p:pic>
        <p:nvPicPr>
          <p:cNvPr id="9" name="Picture 8">
            <a:extLst>
              <a:ext uri="{FF2B5EF4-FFF2-40B4-BE49-F238E27FC236}">
                <a16:creationId xmlns:a16="http://schemas.microsoft.com/office/drawing/2014/main" id="{DE291AAB-8FA9-693C-4FCA-9D9AB3596972}"/>
              </a:ext>
            </a:extLst>
          </p:cNvPr>
          <p:cNvPicPr>
            <a:picLocks noChangeAspect="1"/>
          </p:cNvPicPr>
          <p:nvPr/>
        </p:nvPicPr>
        <p:blipFill>
          <a:blip r:embed="rId2"/>
          <a:stretch>
            <a:fillRect/>
          </a:stretch>
        </p:blipFill>
        <p:spPr>
          <a:xfrm>
            <a:off x="6676846" y="430824"/>
            <a:ext cx="4986068" cy="5913904"/>
          </a:xfrm>
          <a:prstGeom prst="rect">
            <a:avLst/>
          </a:prstGeom>
        </p:spPr>
      </p:pic>
    </p:spTree>
    <p:extLst>
      <p:ext uri="{BB962C8B-B14F-4D97-AF65-F5344CB8AC3E}">
        <p14:creationId xmlns:p14="http://schemas.microsoft.com/office/powerpoint/2010/main" val="1090034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305A3-4EC9-B351-1CDA-79869949B170}"/>
              </a:ext>
            </a:extLst>
          </p:cNvPr>
          <p:cNvSpPr>
            <a:spLocks noGrp="1"/>
          </p:cNvSpPr>
          <p:nvPr>
            <p:ph type="title"/>
          </p:nvPr>
        </p:nvSpPr>
        <p:spPr/>
        <p:txBody>
          <a:bodyPr/>
          <a:lstStyle/>
          <a:p>
            <a:r>
              <a:rPr lang="en-US" sz="3600" dirty="0">
                <a:latin typeface="Aptos" panose="020B0004020202020204" pitchFamily="34" charset="0"/>
              </a:rPr>
              <a:t>Transportation Requirements</a:t>
            </a:r>
            <a:r>
              <a:rPr lang="en-US" dirty="0"/>
              <a:t>	</a:t>
            </a:r>
          </a:p>
        </p:txBody>
      </p:sp>
      <p:sp>
        <p:nvSpPr>
          <p:cNvPr id="3" name="Content Placeholder 2">
            <a:extLst>
              <a:ext uri="{FF2B5EF4-FFF2-40B4-BE49-F238E27FC236}">
                <a16:creationId xmlns:a16="http://schemas.microsoft.com/office/drawing/2014/main" id="{3F864F6D-6BE4-6C9A-34A0-7E1733E063E3}"/>
              </a:ext>
            </a:extLst>
          </p:cNvPr>
          <p:cNvSpPr>
            <a:spLocks noGrp="1"/>
          </p:cNvSpPr>
          <p:nvPr>
            <p:ph idx="1"/>
          </p:nvPr>
        </p:nvSpPr>
        <p:spPr/>
        <p:txBody>
          <a:bodyPr>
            <a:normAutofit fontScale="92500" lnSpcReduction="10000"/>
          </a:bodyPr>
          <a:lstStyle/>
          <a:p>
            <a:r>
              <a:rPr lang="en-US" sz="2200" dirty="0">
                <a:latin typeface="Aptos" panose="020B0004020202020204" pitchFamily="34" charset="0"/>
              </a:rPr>
              <a:t>LEAs must provide assurances that they will collaborate with DHHS to:</a:t>
            </a:r>
          </a:p>
          <a:p>
            <a:pPr lvl="1"/>
            <a:r>
              <a:rPr lang="en-US" sz="2200" dirty="0">
                <a:latin typeface="Aptos" panose="020B0004020202020204" pitchFamily="34" charset="0"/>
              </a:rPr>
              <a:t>Develop and implement clear written procedures for how transportation will be provided, arranged and funded for the duration of time in foster care</a:t>
            </a:r>
          </a:p>
          <a:p>
            <a:pPr lvl="1"/>
            <a:r>
              <a:rPr lang="en-US" sz="2200" dirty="0">
                <a:latin typeface="Aptos" panose="020B0004020202020204" pitchFamily="34" charset="0"/>
              </a:rPr>
              <a:t>Procedures must ensure that children will promptly receive transportation in a cost-effective manner in accordance with the Fostering Connections Act</a:t>
            </a:r>
          </a:p>
          <a:p>
            <a:pPr lvl="1"/>
            <a:r>
              <a:rPr lang="en-US" sz="2200" dirty="0">
                <a:latin typeface="Aptos" panose="020B0004020202020204" pitchFamily="34" charset="0"/>
              </a:rPr>
              <a:t>Transportation is an allowable use of federal funds, both under Title IV-E of the Social Security Act and Title I of the ESEA.</a:t>
            </a:r>
          </a:p>
          <a:p>
            <a:pPr lvl="1"/>
            <a:r>
              <a:rPr lang="en-US" sz="2200" dirty="0">
                <a:latin typeface="Aptos" panose="020B0004020202020204" pitchFamily="34" charset="0"/>
              </a:rPr>
              <a:t>All funding sources should be maximized to ensure costs are not unduly burdensome on one agency</a:t>
            </a:r>
          </a:p>
          <a:p>
            <a:pPr lvl="1"/>
            <a:r>
              <a:rPr lang="en-US" sz="2200" dirty="0">
                <a:latin typeface="Aptos" panose="020B0004020202020204" pitchFamily="34" charset="0"/>
              </a:rPr>
              <a:t>LEAs and Child Welfare Agencies (CWAs) should work together to agree on costs </a:t>
            </a:r>
          </a:p>
          <a:p>
            <a:pPr lvl="2"/>
            <a:r>
              <a:rPr lang="en-US" sz="1800" dirty="0">
                <a:latin typeface="Aptos" panose="020B0004020202020204" pitchFamily="34" charset="0"/>
              </a:rPr>
              <a:t>Transportation procedures should include a dispute resolution process if parties can’t come to agreement</a:t>
            </a:r>
          </a:p>
          <a:p>
            <a:pPr lvl="1"/>
            <a:r>
              <a:rPr lang="en-US" sz="2200" dirty="0">
                <a:latin typeface="Aptos" panose="020B0004020202020204" pitchFamily="34" charset="0"/>
              </a:rPr>
              <a:t>A child must remain in his or her school of origin while any disputes regarding transportation costs are being resolved</a:t>
            </a:r>
          </a:p>
          <a:p>
            <a:endParaRPr lang="en-US" dirty="0"/>
          </a:p>
        </p:txBody>
      </p:sp>
    </p:spTree>
    <p:extLst>
      <p:ext uri="{BB962C8B-B14F-4D97-AF65-F5344CB8AC3E}">
        <p14:creationId xmlns:p14="http://schemas.microsoft.com/office/powerpoint/2010/main" val="785597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46BB9-BD6A-170D-B47B-143361CD36DE}"/>
              </a:ext>
            </a:extLst>
          </p:cNvPr>
          <p:cNvSpPr>
            <a:spLocks noGrp="1"/>
          </p:cNvSpPr>
          <p:nvPr>
            <p:ph type="title"/>
          </p:nvPr>
        </p:nvSpPr>
        <p:spPr/>
        <p:txBody>
          <a:bodyPr>
            <a:normAutofit/>
          </a:bodyPr>
          <a:lstStyle/>
          <a:p>
            <a:r>
              <a:rPr lang="en-US" sz="4000" dirty="0">
                <a:latin typeface="Aptos" panose="020B0004020202020204" pitchFamily="34" charset="0"/>
              </a:rPr>
              <a:t>Immediate Enrollment</a:t>
            </a:r>
          </a:p>
        </p:txBody>
      </p:sp>
      <p:sp>
        <p:nvSpPr>
          <p:cNvPr id="3" name="Content Placeholder 2">
            <a:extLst>
              <a:ext uri="{FF2B5EF4-FFF2-40B4-BE49-F238E27FC236}">
                <a16:creationId xmlns:a16="http://schemas.microsoft.com/office/drawing/2014/main" id="{5E9FA60A-BB1C-85F4-32D0-6EE9BED65732}"/>
              </a:ext>
            </a:extLst>
          </p:cNvPr>
          <p:cNvSpPr>
            <a:spLocks noGrp="1"/>
          </p:cNvSpPr>
          <p:nvPr>
            <p:ph idx="1"/>
          </p:nvPr>
        </p:nvSpPr>
        <p:spPr/>
        <p:txBody>
          <a:bodyPr>
            <a:normAutofit/>
          </a:bodyPr>
          <a:lstStyle/>
          <a:p>
            <a:r>
              <a:rPr lang="en-US" sz="2400" dirty="0">
                <a:latin typeface="Aptos" panose="020B0004020202020204" pitchFamily="34" charset="0"/>
              </a:rPr>
              <a:t>If it’s not in the child’s best interest to stay in his or her school of origin, the student must be immediately enrolled in the new school, even if the child is unable to produce records normally required for enrollment</a:t>
            </a:r>
          </a:p>
          <a:p>
            <a:r>
              <a:rPr lang="en-US" sz="2400" dirty="0">
                <a:latin typeface="Aptos" panose="020B0004020202020204" pitchFamily="34" charset="0"/>
              </a:rPr>
              <a:t>The enrolling school shall immediately contact the school last attended to obtain relevant academic and other records</a:t>
            </a:r>
          </a:p>
          <a:p>
            <a:r>
              <a:rPr lang="en-US" sz="2400" dirty="0">
                <a:latin typeface="Aptos" panose="020B0004020202020204" pitchFamily="34" charset="0"/>
              </a:rPr>
              <a:t>A child can’t be denied enrollment because they don’t have proper documentation </a:t>
            </a:r>
          </a:p>
          <a:p>
            <a:r>
              <a:rPr lang="en-US" sz="2400" dirty="0">
                <a:latin typeface="Aptos" panose="020B0004020202020204" pitchFamily="34" charset="0"/>
              </a:rPr>
              <a:t>Child should also be attending classes and receiving appropriate academic services</a:t>
            </a:r>
          </a:p>
        </p:txBody>
      </p:sp>
    </p:spTree>
    <p:extLst>
      <p:ext uri="{BB962C8B-B14F-4D97-AF65-F5344CB8AC3E}">
        <p14:creationId xmlns:p14="http://schemas.microsoft.com/office/powerpoint/2010/main" val="180270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C476A-3116-A62C-FA62-DBBA65A84375}"/>
              </a:ext>
            </a:extLst>
          </p:cNvPr>
          <p:cNvSpPr>
            <a:spLocks noGrp="1"/>
          </p:cNvSpPr>
          <p:nvPr>
            <p:ph type="title"/>
          </p:nvPr>
        </p:nvSpPr>
        <p:spPr/>
        <p:txBody>
          <a:bodyPr/>
          <a:lstStyle/>
          <a:p>
            <a:r>
              <a:rPr lang="en-US" sz="3200" dirty="0">
                <a:latin typeface="Aptos" panose="020B0004020202020204" pitchFamily="34" charset="0"/>
              </a:rPr>
              <a:t>Superintendent letters</a:t>
            </a:r>
          </a:p>
        </p:txBody>
      </p:sp>
      <p:sp>
        <p:nvSpPr>
          <p:cNvPr id="3" name="Content Placeholder 2">
            <a:extLst>
              <a:ext uri="{FF2B5EF4-FFF2-40B4-BE49-F238E27FC236}">
                <a16:creationId xmlns:a16="http://schemas.microsoft.com/office/drawing/2014/main" id="{68B49566-6071-EA69-BB08-3D58EB2B2319}"/>
              </a:ext>
            </a:extLst>
          </p:cNvPr>
          <p:cNvSpPr>
            <a:spLocks noGrp="1"/>
          </p:cNvSpPr>
          <p:nvPr>
            <p:ph idx="1"/>
          </p:nvPr>
        </p:nvSpPr>
        <p:spPr/>
        <p:txBody>
          <a:bodyPr>
            <a:normAutofit fontScale="85000" lnSpcReduction="10000"/>
          </a:bodyPr>
          <a:lstStyle/>
          <a:p>
            <a:r>
              <a:rPr lang="en-US" sz="2000" dirty="0">
                <a:latin typeface="Aptos" panose="020B0004020202020204" pitchFamily="34" charset="0"/>
              </a:rPr>
              <a:t>A DHHS Superintendent Letter is an electronic notification to the school district about a child’s status or a change affecting the child’s involvement with the child-welfare system.</a:t>
            </a:r>
          </a:p>
          <a:p>
            <a:pPr lvl="1"/>
            <a:r>
              <a:rPr lang="en-US" sz="2000" dirty="0">
                <a:latin typeface="Aptos" panose="020B0004020202020204" pitchFamily="34" charset="0"/>
              </a:rPr>
              <a:t>Provides information to school districts about youth who have been removed from the home and placed in foster care.</a:t>
            </a:r>
          </a:p>
          <a:p>
            <a:pPr lvl="1"/>
            <a:r>
              <a:rPr lang="en-US" sz="2000" dirty="0">
                <a:latin typeface="Aptos" panose="020B0004020202020204" pitchFamily="34" charset="0"/>
              </a:rPr>
              <a:t>Serves as an important document for school enrollment. </a:t>
            </a:r>
          </a:p>
          <a:p>
            <a:pPr lvl="1"/>
            <a:r>
              <a:rPr lang="en-US" sz="2000" dirty="0">
                <a:latin typeface="Aptos" panose="020B0004020202020204" pitchFamily="34" charset="0"/>
              </a:rPr>
              <a:t>Often includes foster parent information, biological parent information and DHHS case manager contact information.</a:t>
            </a:r>
          </a:p>
          <a:p>
            <a:pPr lvl="1"/>
            <a:r>
              <a:rPr lang="en-US" sz="2000" dirty="0">
                <a:latin typeface="Aptos" panose="020B0004020202020204" pitchFamily="34" charset="0"/>
              </a:rPr>
              <a:t>When appropriate, indicates a change in case worker name and contact information.</a:t>
            </a:r>
          </a:p>
          <a:p>
            <a:pPr lvl="1"/>
            <a:r>
              <a:rPr lang="en-US" sz="2000" dirty="0">
                <a:latin typeface="Aptos" panose="020B0004020202020204" pitchFamily="34" charset="0"/>
              </a:rPr>
              <a:t>Helps facilitate communication between the school district, DHHS, placement provider, foster parent, biological parent and educational decision maker. </a:t>
            </a:r>
          </a:p>
          <a:p>
            <a:pPr lvl="1"/>
            <a:r>
              <a:rPr lang="en-US" sz="2000" b="1" i="1" dirty="0">
                <a:latin typeface="Aptos" panose="020B0004020202020204" pitchFamily="34" charset="0"/>
              </a:rPr>
              <a:t>This letter provides important status information. It should not automatically be treated as a substitute for a BID, a court order, or a separate residency determination.</a:t>
            </a:r>
          </a:p>
          <a:p>
            <a:pPr lvl="1"/>
            <a:endParaRPr lang="en-US" sz="2000" dirty="0"/>
          </a:p>
        </p:txBody>
      </p:sp>
    </p:spTree>
    <p:extLst>
      <p:ext uri="{BB962C8B-B14F-4D97-AF65-F5344CB8AC3E}">
        <p14:creationId xmlns:p14="http://schemas.microsoft.com/office/powerpoint/2010/main" val="2942824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B23C17E-2CAF-BC89-7408-3B84EDD10FA2}"/>
              </a:ext>
            </a:extLst>
          </p:cNvPr>
          <p:cNvSpPr>
            <a:spLocks noGrp="1"/>
          </p:cNvSpPr>
          <p:nvPr>
            <p:ph type="title"/>
          </p:nvPr>
        </p:nvSpPr>
        <p:spPr/>
        <p:txBody>
          <a:bodyPr/>
          <a:lstStyle/>
          <a:p>
            <a:pPr>
              <a:defRPr sz="2800" b="1">
                <a:solidFill>
                  <a:srgbClr val="082391"/>
                </a:solidFill>
                <a:latin typeface="Aptos Display"/>
              </a:defRPr>
            </a:pPr>
            <a:r>
              <a:rPr sz="3200" dirty="0">
                <a:solidFill>
                  <a:schemeClr val="tx1"/>
                </a:solidFill>
                <a:latin typeface="+mn-lt"/>
              </a:rPr>
              <a:t>Not all Superintendent Letters are the same</a:t>
            </a:r>
          </a:p>
        </p:txBody>
      </p:sp>
      <p:sp>
        <p:nvSpPr>
          <p:cNvPr id="7" name="Content Placeholder 6">
            <a:extLst>
              <a:ext uri="{FF2B5EF4-FFF2-40B4-BE49-F238E27FC236}">
                <a16:creationId xmlns:a16="http://schemas.microsoft.com/office/drawing/2014/main" id="{3F652312-CC55-F6D1-26EB-B92D73663D7C}"/>
              </a:ext>
            </a:extLst>
          </p:cNvPr>
          <p:cNvSpPr>
            <a:spLocks noGrp="1"/>
          </p:cNvSpPr>
          <p:nvPr>
            <p:ph idx="1"/>
          </p:nvPr>
        </p:nvSpPr>
        <p:spPr/>
        <p:txBody>
          <a:bodyPr wrap="square"/>
          <a:lstStyle/>
          <a:p>
            <a:pPr>
              <a:spcAft>
                <a:spcPts val="700"/>
              </a:spcAft>
              <a:defRPr sz="1300">
                <a:solidFill>
                  <a:srgbClr val="191919"/>
                </a:solidFill>
                <a:latin typeface="Aptos"/>
              </a:defRPr>
            </a:pPr>
            <a:r>
              <a:rPr sz="1600" dirty="0"/>
              <a:t>Status / placement: entry into DHHS-CFS legal custody; change of school district because of placement; change of placement within the same district; no longer a State ward; </a:t>
            </a:r>
            <a:r>
              <a:rPr lang="en-US" sz="1600" dirty="0"/>
              <a:t>n</a:t>
            </a:r>
            <a:r>
              <a:rPr sz="1600" dirty="0"/>
              <a:t>ew </a:t>
            </a:r>
            <a:r>
              <a:rPr lang="en-US" sz="1600" dirty="0"/>
              <a:t>s</a:t>
            </a:r>
            <a:r>
              <a:rPr sz="1600" dirty="0"/>
              <a:t>chool </a:t>
            </a:r>
            <a:r>
              <a:rPr lang="en-US" sz="1600" dirty="0"/>
              <a:t>y</a:t>
            </a:r>
            <a:r>
              <a:rPr sz="1600" dirty="0"/>
              <a:t>ear status update.</a:t>
            </a:r>
            <a:endParaRPr lang="en-US" sz="1600" dirty="0"/>
          </a:p>
          <a:p>
            <a:pPr>
              <a:spcAft>
                <a:spcPts val="700"/>
              </a:spcAft>
              <a:defRPr sz="1300">
                <a:solidFill>
                  <a:srgbClr val="191919"/>
                </a:solidFill>
                <a:latin typeface="Aptos"/>
              </a:defRPr>
            </a:pPr>
            <a:r>
              <a:rPr sz="1600" dirty="0"/>
              <a:t>Other notifications: YRTC admission/release; change in parental education decision-making rights / surrogate-parent status; parent rights relinquished or terminated by court; change in assigned DHHS</a:t>
            </a:r>
            <a:r>
              <a:rPr lang="en-US" sz="1600" dirty="0"/>
              <a:t> </a:t>
            </a:r>
            <a:r>
              <a:rPr sz="1600" dirty="0"/>
              <a:t>case manager.</a:t>
            </a:r>
          </a:p>
          <a:p>
            <a:pPr>
              <a:spcAft>
                <a:spcPts val="700"/>
              </a:spcAft>
              <a:defRPr sz="1300">
                <a:solidFill>
                  <a:srgbClr val="191919"/>
                </a:solidFill>
                <a:latin typeface="Aptos"/>
              </a:defRPr>
            </a:pPr>
            <a:r>
              <a:rPr sz="1600" dirty="0"/>
              <a:t>Example: a placement-change letter should trigger an educational-stability review/BID</a:t>
            </a:r>
            <a:r>
              <a:rPr lang="en-US" sz="1600" dirty="0"/>
              <a:t>, </a:t>
            </a:r>
            <a:r>
              <a:rPr sz="1600" dirty="0"/>
              <a:t>not an automatic school change.</a:t>
            </a:r>
          </a:p>
          <a:p>
            <a:pPr>
              <a:spcAft>
                <a:spcPts val="700"/>
              </a:spcAft>
              <a:defRPr sz="1300">
                <a:solidFill>
                  <a:srgbClr val="191919"/>
                </a:solidFill>
                <a:latin typeface="Aptos"/>
              </a:defRPr>
            </a:pPr>
            <a:r>
              <a:rPr sz="1600" dirty="0"/>
              <a:t>Example: a decision-making letter should prompt the school to confirm who has authority to participate in educational decisions.</a:t>
            </a:r>
          </a:p>
          <a:p>
            <a:pPr>
              <a:spcAft>
                <a:spcPts val="700"/>
              </a:spcAft>
              <a:defRPr sz="1300">
                <a:solidFill>
                  <a:srgbClr val="191919"/>
                </a:solidFill>
                <a:latin typeface="Aptos"/>
              </a:defRPr>
            </a:pPr>
            <a:r>
              <a:rPr sz="1600" dirty="0"/>
              <a:t>Key point: the letter tells the district what changed. The school still needs to determine what educational action is required</a:t>
            </a:r>
            <a:r>
              <a:rPr dirty="0"/>
              <a:t>.</a:t>
            </a:r>
          </a:p>
        </p:txBody>
      </p:sp>
    </p:spTree>
    <p:extLst>
      <p:ext uri="{BB962C8B-B14F-4D97-AF65-F5344CB8AC3E}">
        <p14:creationId xmlns:p14="http://schemas.microsoft.com/office/powerpoint/2010/main" val="324943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4B3846-8828-4678-9570-C6AAC944CFA8}"/>
              </a:ext>
            </a:extLst>
          </p:cNvPr>
          <p:cNvSpPr>
            <a:spLocks noGrp="1"/>
          </p:cNvSpPr>
          <p:nvPr>
            <p:ph type="title"/>
          </p:nvPr>
        </p:nvSpPr>
        <p:spPr/>
        <p:txBody>
          <a:bodyPr>
            <a:normAutofit/>
          </a:bodyPr>
          <a:lstStyle/>
          <a:p>
            <a:pPr>
              <a:defRPr sz="2800" b="1">
                <a:solidFill>
                  <a:srgbClr val="082391"/>
                </a:solidFill>
                <a:latin typeface="Aptos Display"/>
              </a:defRPr>
            </a:pPr>
            <a:r>
              <a:rPr lang="en-US" sz="4400" dirty="0"/>
              <a:t>How BIDs intersect with Residency Determinations</a:t>
            </a:r>
            <a:endParaRPr sz="4400" dirty="0"/>
          </a:p>
        </p:txBody>
      </p:sp>
    </p:spTree>
    <p:extLst>
      <p:ext uri="{BB962C8B-B14F-4D97-AF65-F5344CB8AC3E}">
        <p14:creationId xmlns:p14="http://schemas.microsoft.com/office/powerpoint/2010/main" val="1522205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48305-37E0-0549-5285-92BFEC5FBB41}"/>
              </a:ext>
            </a:extLst>
          </p:cNvPr>
          <p:cNvSpPr>
            <a:spLocks noGrp="1"/>
          </p:cNvSpPr>
          <p:nvPr>
            <p:ph type="title"/>
          </p:nvPr>
        </p:nvSpPr>
        <p:spPr/>
        <p:txBody>
          <a:bodyPr>
            <a:normAutofit/>
          </a:bodyPr>
          <a:lstStyle/>
          <a:p>
            <a:r>
              <a:rPr lang="en-US" sz="4000" dirty="0"/>
              <a:t>Why Determining Residency matters with Systems involved youth</a:t>
            </a:r>
          </a:p>
        </p:txBody>
      </p:sp>
      <p:sp>
        <p:nvSpPr>
          <p:cNvPr id="3" name="Content Placeholder 2">
            <a:extLst>
              <a:ext uri="{FF2B5EF4-FFF2-40B4-BE49-F238E27FC236}">
                <a16:creationId xmlns:a16="http://schemas.microsoft.com/office/drawing/2014/main" id="{083163C5-D792-E244-12CC-ED73E5D8042F}"/>
              </a:ext>
            </a:extLst>
          </p:cNvPr>
          <p:cNvSpPr>
            <a:spLocks noGrp="1"/>
          </p:cNvSpPr>
          <p:nvPr>
            <p:ph idx="1"/>
          </p:nvPr>
        </p:nvSpPr>
        <p:spPr/>
        <p:txBody>
          <a:bodyPr>
            <a:normAutofit fontScale="92500" lnSpcReduction="20000"/>
          </a:bodyPr>
          <a:lstStyle/>
          <a:p>
            <a:r>
              <a:rPr lang="en-US" dirty="0"/>
              <a:t>Systems involved youth: any youth under the jurisdiction of juvenile court (foster care </a:t>
            </a:r>
            <a:r>
              <a:rPr lang="en-US" i="1" dirty="0"/>
              <a:t>and</a:t>
            </a:r>
            <a:r>
              <a:rPr lang="en-US" dirty="0"/>
              <a:t> probation)</a:t>
            </a:r>
          </a:p>
          <a:p>
            <a:endParaRPr lang="en-US" dirty="0"/>
          </a:p>
          <a:p>
            <a:r>
              <a:rPr lang="en-US" dirty="0"/>
              <a:t>There are funding implications and this impacts highly </a:t>
            </a:r>
            <a:r>
              <a:rPr lang="en-US"/>
              <a:t>mobile youth</a:t>
            </a:r>
            <a:endParaRPr lang="en-US" dirty="0"/>
          </a:p>
          <a:p>
            <a:endParaRPr lang="en-US" dirty="0"/>
          </a:p>
          <a:p>
            <a:r>
              <a:rPr lang="en-US" dirty="0"/>
              <a:t>Special Education considerations: the resident district is ultimately responsible for the youth’s IEP. </a:t>
            </a:r>
          </a:p>
          <a:p>
            <a:endParaRPr lang="en-US" dirty="0"/>
          </a:p>
          <a:p>
            <a:r>
              <a:rPr lang="en-US" dirty="0"/>
              <a:t>Disputes cause delays in enrollment.</a:t>
            </a:r>
          </a:p>
          <a:p>
            <a:endParaRPr lang="en-US" dirty="0"/>
          </a:p>
          <a:p>
            <a:r>
              <a:rPr lang="en-US" dirty="0"/>
              <a:t>Education is disrupted if the student is not enrolled immediately.</a:t>
            </a:r>
          </a:p>
          <a:p>
            <a:endParaRPr lang="en-US" dirty="0"/>
          </a:p>
        </p:txBody>
      </p:sp>
    </p:spTree>
    <p:extLst>
      <p:ext uri="{BB962C8B-B14F-4D97-AF65-F5344CB8AC3E}">
        <p14:creationId xmlns:p14="http://schemas.microsoft.com/office/powerpoint/2010/main" val="12545844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D17A9-0316-1D6E-0DF7-A87124CE6BEF}"/>
              </a:ext>
            </a:extLst>
          </p:cNvPr>
          <p:cNvSpPr>
            <a:spLocks noGrp="1"/>
          </p:cNvSpPr>
          <p:nvPr>
            <p:ph type="title"/>
          </p:nvPr>
        </p:nvSpPr>
        <p:spPr/>
        <p:txBody>
          <a:bodyPr/>
          <a:lstStyle/>
          <a:p>
            <a:r>
              <a:rPr lang="en-US" sz="4400" dirty="0">
                <a:latin typeface="Aptos" panose="020B0004020202020204" pitchFamily="34" charset="0"/>
              </a:rPr>
              <a:t>Nebraska Legal Framework for Residency: </a:t>
            </a:r>
            <a:r>
              <a:rPr lang="en-US" sz="4400" dirty="0">
                <a:latin typeface="+mn-lt"/>
                <a:ea typeface="Calibri Light" panose="020F0302020204030204" pitchFamily="34" charset="0"/>
                <a:cs typeface="Calibri Light" panose="020F0302020204030204" pitchFamily="34" charset="0"/>
              </a:rPr>
              <a:t>§79-215</a:t>
            </a:r>
            <a:endParaRPr lang="en-US" sz="4400" dirty="0">
              <a:latin typeface="+mn-lt"/>
            </a:endParaRPr>
          </a:p>
        </p:txBody>
      </p:sp>
      <p:sp>
        <p:nvSpPr>
          <p:cNvPr id="3" name="Content Placeholder 2">
            <a:extLst>
              <a:ext uri="{FF2B5EF4-FFF2-40B4-BE49-F238E27FC236}">
                <a16:creationId xmlns:a16="http://schemas.microsoft.com/office/drawing/2014/main" id="{7226743B-CA69-E453-40C9-A676E8BC8524}"/>
              </a:ext>
            </a:extLst>
          </p:cNvPr>
          <p:cNvSpPr>
            <a:spLocks noGrp="1"/>
          </p:cNvSpPr>
          <p:nvPr>
            <p:ph idx="1"/>
          </p:nvPr>
        </p:nvSpPr>
        <p:spPr/>
        <p:txBody>
          <a:bodyPr>
            <a:normAutofit fontScale="92500" lnSpcReduction="20000"/>
          </a:bodyPr>
          <a:lstStyle/>
          <a:p>
            <a:pPr lvl="0"/>
            <a:r>
              <a:rPr lang="en-US" dirty="0"/>
              <a:t>A student’s residency is generally based on the residence of their parent or legal guardian when they become a ward</a:t>
            </a:r>
          </a:p>
          <a:p>
            <a:pPr lvl="0"/>
            <a:r>
              <a:rPr lang="en-US" dirty="0"/>
              <a:t>Residency may change when a student under jurisdiction of juvenile court or DHHS is placed outside the home through court action, state agency involvement or other qualifying circumstances</a:t>
            </a:r>
          </a:p>
          <a:p>
            <a:pPr lvl="0"/>
            <a:r>
              <a:rPr lang="en-US" dirty="0"/>
              <a:t>The student’s living arrangement, legal custody status and educational placement must all be considered</a:t>
            </a:r>
          </a:p>
          <a:p>
            <a:pPr lvl="0"/>
            <a:r>
              <a:rPr lang="en-US" dirty="0"/>
              <a:t>The goal is to ensure students receive uninterrupted access to education while complying with state law</a:t>
            </a:r>
          </a:p>
          <a:p>
            <a:pPr marL="0" indent="0">
              <a:buNone/>
            </a:pPr>
            <a:endParaRPr lang="en-US" dirty="0"/>
          </a:p>
        </p:txBody>
      </p:sp>
    </p:spTree>
    <p:extLst>
      <p:ext uri="{BB962C8B-B14F-4D97-AF65-F5344CB8AC3E}">
        <p14:creationId xmlns:p14="http://schemas.microsoft.com/office/powerpoint/2010/main" val="26511114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80FB4-3019-F752-2256-C94917ED90F3}"/>
              </a:ext>
            </a:extLst>
          </p:cNvPr>
          <p:cNvSpPr>
            <a:spLocks noGrp="1"/>
          </p:cNvSpPr>
          <p:nvPr>
            <p:ph type="title"/>
          </p:nvPr>
        </p:nvSpPr>
        <p:spPr/>
        <p:txBody>
          <a:bodyPr/>
          <a:lstStyle/>
          <a:p>
            <a:r>
              <a:rPr lang="en-US" sz="4400" dirty="0">
                <a:latin typeface="Aptos" panose="020B0004020202020204" pitchFamily="34" charset="0"/>
              </a:rPr>
              <a:t>State Ward/Court Ward Placed in a District Other than where they live</a:t>
            </a:r>
          </a:p>
        </p:txBody>
      </p:sp>
      <p:sp>
        <p:nvSpPr>
          <p:cNvPr id="3" name="Content Placeholder 2">
            <a:extLst>
              <a:ext uri="{FF2B5EF4-FFF2-40B4-BE49-F238E27FC236}">
                <a16:creationId xmlns:a16="http://schemas.microsoft.com/office/drawing/2014/main" id="{AD79AEEB-A6BA-92FE-23EB-846DCD188ED7}"/>
              </a:ext>
            </a:extLst>
          </p:cNvPr>
          <p:cNvSpPr>
            <a:spLocks noGrp="1"/>
          </p:cNvSpPr>
          <p:nvPr>
            <p:ph idx="1"/>
          </p:nvPr>
        </p:nvSpPr>
        <p:spPr/>
        <p:txBody>
          <a:bodyPr>
            <a:normAutofit fontScale="92500" lnSpcReduction="20000"/>
          </a:bodyPr>
          <a:lstStyle/>
          <a:p>
            <a:r>
              <a:rPr lang="en-US" dirty="0"/>
              <a:t>If a student becomes a ward of the state or the court and is placed in a school district different from where they lived when they became a ward and they do not live in a licensed/approved foster family home, then:</a:t>
            </a:r>
          </a:p>
          <a:p>
            <a:pPr lvl="2"/>
            <a:r>
              <a:rPr lang="en-US" sz="2800" dirty="0"/>
              <a:t>The state pays the education and transportation costs to the receiving district (where they were placed, but not in advance) and</a:t>
            </a:r>
          </a:p>
          <a:p>
            <a:pPr lvl="2"/>
            <a:r>
              <a:rPr lang="en-US" sz="2800" dirty="0"/>
              <a:t>The student remains a resident of the district where they lived at the time they first became a ward</a:t>
            </a:r>
          </a:p>
          <a:p>
            <a:endParaRPr lang="en-US" dirty="0"/>
          </a:p>
        </p:txBody>
      </p:sp>
    </p:spTree>
    <p:extLst>
      <p:ext uri="{BB962C8B-B14F-4D97-AF65-F5344CB8AC3E}">
        <p14:creationId xmlns:p14="http://schemas.microsoft.com/office/powerpoint/2010/main" val="3755401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982C7-1F9C-A49C-F366-BA8196B7BEB1}"/>
              </a:ext>
            </a:extLst>
          </p:cNvPr>
          <p:cNvSpPr>
            <a:spLocks noGrp="1"/>
          </p:cNvSpPr>
          <p:nvPr>
            <p:ph type="title"/>
          </p:nvPr>
        </p:nvSpPr>
        <p:spPr/>
        <p:txBody>
          <a:bodyPr/>
          <a:lstStyle/>
          <a:p>
            <a:r>
              <a:rPr lang="en-US" sz="4800" dirty="0">
                <a:latin typeface="Aptos" panose="020B0004020202020204" pitchFamily="34" charset="0"/>
              </a:rPr>
              <a:t>Wards living in a Foster Family or Approved Home</a:t>
            </a:r>
          </a:p>
        </p:txBody>
      </p:sp>
      <p:sp>
        <p:nvSpPr>
          <p:cNvPr id="3" name="Content Placeholder 2">
            <a:extLst>
              <a:ext uri="{FF2B5EF4-FFF2-40B4-BE49-F238E27FC236}">
                <a16:creationId xmlns:a16="http://schemas.microsoft.com/office/drawing/2014/main" id="{65328AFB-F119-C554-4343-2648AC419829}"/>
              </a:ext>
            </a:extLst>
          </p:cNvPr>
          <p:cNvSpPr>
            <a:spLocks noGrp="1"/>
          </p:cNvSpPr>
          <p:nvPr>
            <p:ph idx="1"/>
          </p:nvPr>
        </p:nvSpPr>
        <p:spPr/>
        <p:txBody>
          <a:bodyPr>
            <a:normAutofit lnSpcReduction="10000"/>
          </a:bodyPr>
          <a:lstStyle/>
          <a:p>
            <a:r>
              <a:rPr lang="en-US" dirty="0"/>
              <a:t>If the student </a:t>
            </a:r>
            <a:r>
              <a:rPr lang="en-US" b="1" dirty="0"/>
              <a:t>does</a:t>
            </a:r>
            <a:r>
              <a:rPr lang="en-US" dirty="0"/>
              <a:t> live in a licensed/approved foster home</a:t>
            </a:r>
          </a:p>
          <a:p>
            <a:pPr lvl="1"/>
            <a:r>
              <a:rPr lang="en-US" dirty="0"/>
              <a:t>They are generally considered a resident of the district where they lived when they became a foster child, unless court proceedings (under </a:t>
            </a:r>
            <a:r>
              <a:rPr lang="en-US" dirty="0">
                <a:latin typeface="Century Gothic Pro" panose="020B0502020202020204"/>
                <a:ea typeface="Calibri Light" panose="020F0302020204030204" pitchFamily="34" charset="0"/>
                <a:cs typeface="Calibri Light" panose="020F0302020204030204" pitchFamily="34" charset="0"/>
              </a:rPr>
              <a:t>§43-1311 or § 43-1312) determines they </a:t>
            </a:r>
            <a:r>
              <a:rPr lang="en-US" i="1" dirty="0">
                <a:latin typeface="Century Gothic Pro" panose="020B0502020202020204"/>
                <a:ea typeface="Calibri Light" panose="020F0302020204030204" pitchFamily="34" charset="0"/>
                <a:cs typeface="Calibri Light" panose="020F0302020204030204" pitchFamily="34" charset="0"/>
              </a:rPr>
              <a:t>will not attend that district. </a:t>
            </a:r>
            <a:r>
              <a:rPr lang="en-US" i="1" dirty="0">
                <a:solidFill>
                  <a:srgbClr val="FF0000"/>
                </a:solidFill>
                <a:latin typeface="Century Gothic Pro" panose="020B0502020202020204"/>
                <a:ea typeface="Calibri Light" panose="020F0302020204030204" pitchFamily="34" charset="0"/>
                <a:cs typeface="Calibri Light" panose="020F0302020204030204" pitchFamily="34" charset="0"/>
              </a:rPr>
              <a:t>CFS holds the right to place children safely outside the district where they lived. </a:t>
            </a:r>
            <a:endParaRPr lang="en-US" i="1" dirty="0">
              <a:latin typeface="Century Gothic Pro" panose="020B0502020202020204"/>
              <a:ea typeface="Calibri Light" panose="020F0302020204030204" pitchFamily="34" charset="0"/>
              <a:cs typeface="Calibri Light" panose="020F0302020204030204" pitchFamily="34" charset="0"/>
            </a:endParaRPr>
          </a:p>
          <a:p>
            <a:pPr lvl="1"/>
            <a:r>
              <a:rPr lang="en-US" dirty="0">
                <a:latin typeface="Century Gothic Pro" panose="020B0502020202020204"/>
                <a:ea typeface="Calibri Light" panose="020F0302020204030204" pitchFamily="34" charset="0"/>
                <a:cs typeface="Calibri Light" panose="020F0302020204030204" pitchFamily="34" charset="0"/>
              </a:rPr>
              <a:t>If such a determination is made, then the student is deemed a resident of the district where the foster home is located</a:t>
            </a:r>
            <a:r>
              <a:rPr lang="en-US" i="1" dirty="0">
                <a:latin typeface="Century Gothic Pro" panose="020B0502020202020204"/>
                <a:ea typeface="Calibri Light" panose="020F0302020204030204" pitchFamily="34" charset="0"/>
                <a:cs typeface="Calibri Light" panose="020F0302020204030204" pitchFamily="34" charset="0"/>
              </a:rPr>
              <a:t>. </a:t>
            </a:r>
          </a:p>
          <a:p>
            <a:endParaRPr lang="en-US" dirty="0"/>
          </a:p>
        </p:txBody>
      </p:sp>
    </p:spTree>
    <p:extLst>
      <p:ext uri="{BB962C8B-B14F-4D97-AF65-F5344CB8AC3E}">
        <p14:creationId xmlns:p14="http://schemas.microsoft.com/office/powerpoint/2010/main" val="3425259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B9428-12BC-4FF9-D2BE-AE6B66CB7DA7}"/>
              </a:ext>
            </a:extLst>
          </p:cNvPr>
          <p:cNvSpPr>
            <a:spLocks noGrp="1"/>
          </p:cNvSpPr>
          <p:nvPr>
            <p:ph type="title"/>
          </p:nvPr>
        </p:nvSpPr>
        <p:spPr/>
        <p:txBody>
          <a:bodyPr/>
          <a:lstStyle/>
          <a:p>
            <a:r>
              <a:rPr lang="en-US" dirty="0"/>
              <a:t>Simplified Residency for Wards</a:t>
            </a:r>
            <a:br>
              <a:rPr lang="en-US" dirty="0"/>
            </a:br>
            <a:r>
              <a:rPr lang="en-US" sz="4400" b="0" dirty="0">
                <a:hlinkClick r:id="rId2"/>
              </a:rPr>
              <a:t>Resident Determination handout</a:t>
            </a:r>
            <a:endParaRPr lang="en-US" dirty="0"/>
          </a:p>
        </p:txBody>
      </p:sp>
    </p:spTree>
    <p:extLst>
      <p:ext uri="{BB962C8B-B14F-4D97-AF65-F5344CB8AC3E}">
        <p14:creationId xmlns:p14="http://schemas.microsoft.com/office/powerpoint/2010/main" val="3432123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BACD0-302A-6AB5-67BC-F6A4AB03038E}"/>
              </a:ext>
            </a:extLst>
          </p:cNvPr>
          <p:cNvSpPr>
            <a:spLocks noGrp="1"/>
          </p:cNvSpPr>
          <p:nvPr>
            <p:ph type="title"/>
          </p:nvPr>
        </p:nvSpPr>
        <p:spPr/>
        <p:txBody>
          <a:bodyPr/>
          <a:lstStyle/>
          <a:p>
            <a:r>
              <a:rPr lang="en-US" sz="4800" dirty="0">
                <a:latin typeface="Aptos" panose="020B0004020202020204" pitchFamily="34" charset="0"/>
              </a:rPr>
              <a:t>NDE support around residency</a:t>
            </a:r>
          </a:p>
        </p:txBody>
      </p:sp>
      <p:sp>
        <p:nvSpPr>
          <p:cNvPr id="3" name="Content Placeholder 2">
            <a:extLst>
              <a:ext uri="{FF2B5EF4-FFF2-40B4-BE49-F238E27FC236}">
                <a16:creationId xmlns:a16="http://schemas.microsoft.com/office/drawing/2014/main" id="{82B50A3A-DC15-43A1-9739-F3F73FA68B80}"/>
              </a:ext>
            </a:extLst>
          </p:cNvPr>
          <p:cNvSpPr>
            <a:spLocks noGrp="1"/>
          </p:cNvSpPr>
          <p:nvPr>
            <p:ph idx="1"/>
          </p:nvPr>
        </p:nvSpPr>
        <p:spPr/>
        <p:txBody>
          <a:bodyPr>
            <a:normAutofit lnSpcReduction="10000"/>
          </a:bodyPr>
          <a:lstStyle/>
          <a:p>
            <a:r>
              <a:rPr lang="en-US" dirty="0"/>
              <a:t>For any questions related to determining residency, contact NDE at:</a:t>
            </a:r>
          </a:p>
          <a:p>
            <a:r>
              <a:rPr lang="en-US" dirty="0">
                <a:hlinkClick r:id="rId2"/>
              </a:rPr>
              <a:t>NDE.SIY@Nebraska.gov</a:t>
            </a:r>
            <a:endParaRPr lang="en-US" dirty="0"/>
          </a:p>
          <a:p>
            <a:r>
              <a:rPr lang="en-US" dirty="0"/>
              <a:t>Include student’s name, DOB and Student ID</a:t>
            </a:r>
          </a:p>
          <a:p>
            <a:r>
              <a:rPr lang="en-US" dirty="0"/>
              <a:t>Provide a summary of the student situation</a:t>
            </a:r>
          </a:p>
          <a:p>
            <a:r>
              <a:rPr lang="en-US" dirty="0"/>
              <a:t>Add as much detail as possible that is aware to school to assist in determining residency.</a:t>
            </a:r>
          </a:p>
          <a:p>
            <a:r>
              <a:rPr lang="en-US" dirty="0"/>
              <a:t>This is for youth in foster care and probation.</a:t>
            </a:r>
          </a:p>
        </p:txBody>
      </p:sp>
    </p:spTree>
    <p:extLst>
      <p:ext uri="{BB962C8B-B14F-4D97-AF65-F5344CB8AC3E}">
        <p14:creationId xmlns:p14="http://schemas.microsoft.com/office/powerpoint/2010/main" val="38041628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AD5E5-AAF1-FAA4-CD94-FED848A93E37}"/>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D23E0BF5-E63E-8EC0-0DD4-81738ED197AC}"/>
              </a:ext>
            </a:extLst>
          </p:cNvPr>
          <p:cNvSpPr>
            <a:spLocks noGrp="1"/>
          </p:cNvSpPr>
          <p:nvPr>
            <p:ph idx="1"/>
          </p:nvPr>
        </p:nvSpPr>
        <p:spPr/>
        <p:txBody>
          <a:bodyPr>
            <a:normAutofit fontScale="92500" lnSpcReduction="10000"/>
          </a:bodyPr>
          <a:lstStyle/>
          <a:p>
            <a:r>
              <a:rPr lang="en-US" sz="1600" dirty="0">
                <a:latin typeface="Aptos" panose="020B0004020202020204" pitchFamily="34" charset="0"/>
              </a:rPr>
              <a:t>School stability matters for children in foster care</a:t>
            </a:r>
          </a:p>
          <a:p>
            <a:pPr lvl="1"/>
            <a:r>
              <a:rPr lang="en-US" sz="1600" dirty="0">
                <a:latin typeface="Aptos" panose="020B0004020202020204" pitchFamily="34" charset="0"/>
              </a:rPr>
              <a:t>Educational stability should be considered as part of every placement decision.</a:t>
            </a:r>
          </a:p>
          <a:p>
            <a:r>
              <a:rPr lang="en-US" sz="1600" dirty="0">
                <a:latin typeface="Aptos" panose="020B0004020202020204" pitchFamily="34" charset="0"/>
              </a:rPr>
              <a:t>Start with the school of origin</a:t>
            </a:r>
          </a:p>
          <a:p>
            <a:pPr lvl="1"/>
            <a:r>
              <a:rPr lang="en-US" sz="1600" dirty="0">
                <a:latin typeface="Aptos" panose="020B0004020202020204" pitchFamily="34" charset="0"/>
              </a:rPr>
              <a:t>Consider whether remaining in the school of origin is in the student’s best interest before making a school change.	</a:t>
            </a:r>
          </a:p>
          <a:p>
            <a:r>
              <a:rPr lang="en-US" sz="1600" dirty="0">
                <a:latin typeface="Aptos" panose="020B0004020202020204" pitchFamily="34" charset="0"/>
              </a:rPr>
              <a:t>Center the student </a:t>
            </a:r>
          </a:p>
          <a:p>
            <a:pPr lvl="1"/>
            <a:r>
              <a:rPr lang="en-US" sz="1600" dirty="0">
                <a:latin typeface="Aptos" panose="020B0004020202020204" pitchFamily="34" charset="0"/>
              </a:rPr>
              <a:t>The student’s voice, relationships, educational progress, services, activities should inform the decision.</a:t>
            </a:r>
          </a:p>
          <a:p>
            <a:r>
              <a:rPr lang="en-US" sz="1600" dirty="0">
                <a:latin typeface="Aptos" panose="020B0004020202020204" pitchFamily="34" charset="0"/>
              </a:rPr>
              <a:t>Schools and DHHS must collaborate</a:t>
            </a:r>
          </a:p>
          <a:p>
            <a:pPr lvl="1"/>
            <a:r>
              <a:rPr lang="en-US" sz="1600" dirty="0">
                <a:latin typeface="Aptos" panose="020B0004020202020204" pitchFamily="34" charset="0"/>
              </a:rPr>
              <a:t>Timely communication and shared and shared information are essential to making educational-stability decisions and supporting the student</a:t>
            </a:r>
            <a:r>
              <a:rPr lang="en-US" sz="1600" dirty="0"/>
              <a:t>.</a:t>
            </a:r>
          </a:p>
          <a:p>
            <a:r>
              <a:rPr lang="en-US" sz="1600" dirty="0">
                <a:latin typeface="Aptos" panose="020B0004020202020204" pitchFamily="34" charset="0"/>
              </a:rPr>
              <a:t>Residency disputes should not become barriers to educational access. </a:t>
            </a:r>
          </a:p>
          <a:p>
            <a:pPr lvl="1"/>
            <a:r>
              <a:rPr lang="en-US" sz="1600" dirty="0">
                <a:latin typeface="Aptos" panose="020B0004020202020204" pitchFamily="34" charset="0"/>
              </a:rPr>
              <a:t>When questions arise, schools can seek support at </a:t>
            </a:r>
            <a:r>
              <a:rPr lang="en-US" sz="1600" dirty="0">
                <a:latin typeface="Aptos" panose="020B0004020202020204" pitchFamily="34" charset="0"/>
                <a:hlinkClick r:id="rId2"/>
              </a:rPr>
              <a:t>NDE.SIY@nebraska.gov</a:t>
            </a:r>
            <a:endParaRPr lang="en-US" sz="1600" dirty="0">
              <a:latin typeface="Aptos" panose="020B0004020202020204" pitchFamily="34" charset="0"/>
            </a:endParaRPr>
          </a:p>
          <a:p>
            <a:r>
              <a:rPr lang="en-US" sz="1600" dirty="0">
                <a:latin typeface="Aptos" panose="020B0004020202020204" pitchFamily="34" charset="0"/>
              </a:rPr>
              <a:t>The goal is continuity. Every transition should protect the student’s education, relationships, services, credits and sense of connection to school whenever possible</a:t>
            </a:r>
          </a:p>
          <a:p>
            <a:endParaRPr lang="en-US" dirty="0"/>
          </a:p>
        </p:txBody>
      </p:sp>
    </p:spTree>
    <p:extLst>
      <p:ext uri="{BB962C8B-B14F-4D97-AF65-F5344CB8AC3E}">
        <p14:creationId xmlns:p14="http://schemas.microsoft.com/office/powerpoint/2010/main" val="1340205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6A494-4F99-1482-7B4B-610CDA5B91BC}"/>
              </a:ext>
            </a:extLst>
          </p:cNvPr>
          <p:cNvSpPr>
            <a:spLocks noGrp="1"/>
          </p:cNvSpPr>
          <p:nvPr>
            <p:ph type="title"/>
          </p:nvPr>
        </p:nvSpPr>
        <p:spPr/>
        <p:txBody>
          <a:bodyPr/>
          <a:lstStyle/>
          <a:p>
            <a:r>
              <a:rPr lang="en-US" dirty="0">
                <a:latin typeface="Aptos" panose="020B0004020202020204" pitchFamily="34" charset="0"/>
              </a:rPr>
              <a:t>Helpful Resources</a:t>
            </a:r>
          </a:p>
        </p:txBody>
      </p:sp>
      <p:sp>
        <p:nvSpPr>
          <p:cNvPr id="3" name="Content Placeholder 2">
            <a:extLst>
              <a:ext uri="{FF2B5EF4-FFF2-40B4-BE49-F238E27FC236}">
                <a16:creationId xmlns:a16="http://schemas.microsoft.com/office/drawing/2014/main" id="{063B61AC-0850-10C3-C997-CF8BAF3F6C34}"/>
              </a:ext>
            </a:extLst>
          </p:cNvPr>
          <p:cNvSpPr>
            <a:spLocks noGrp="1"/>
          </p:cNvSpPr>
          <p:nvPr>
            <p:ph idx="1"/>
          </p:nvPr>
        </p:nvSpPr>
        <p:spPr/>
        <p:txBody>
          <a:bodyPr>
            <a:normAutofit fontScale="92500" lnSpcReduction="10000"/>
          </a:bodyPr>
          <a:lstStyle/>
          <a:p>
            <a:r>
              <a:rPr lang="en-US" dirty="0">
                <a:latin typeface="Aptos" panose="020B0004020202020204" pitchFamily="34" charset="0"/>
              </a:rPr>
              <a:t>NDE’s Website for support around Systems Involved Youth</a:t>
            </a:r>
          </a:p>
          <a:p>
            <a:r>
              <a:rPr lang="en-US" dirty="0">
                <a:latin typeface="Aptos" panose="020B0004020202020204" pitchFamily="34" charset="0"/>
                <a:hlinkClick r:id="rId2"/>
              </a:rPr>
              <a:t>www.education.ne.gov/siy/</a:t>
            </a:r>
            <a:endParaRPr lang="en-US" dirty="0">
              <a:latin typeface="Aptos" panose="020B0004020202020204" pitchFamily="34" charset="0"/>
            </a:endParaRPr>
          </a:p>
          <a:p>
            <a:r>
              <a:rPr lang="en-US" dirty="0">
                <a:latin typeface="Aptos" panose="020B0004020202020204" pitchFamily="34" charset="0"/>
              </a:rPr>
              <a:t>Centralized email for Residency support: </a:t>
            </a:r>
            <a:r>
              <a:rPr lang="en-US" b="1" dirty="0">
                <a:latin typeface="Aptos" panose="020B0004020202020204" pitchFamily="34" charset="0"/>
              </a:rPr>
              <a:t>NDE.SIY@Nebraska.gov</a:t>
            </a:r>
          </a:p>
          <a:p>
            <a:r>
              <a:rPr lang="en-US" dirty="0">
                <a:latin typeface="Aptos" panose="020B0004020202020204" pitchFamily="34" charset="0"/>
              </a:rPr>
              <a:t>Find helpful links to federal guidance</a:t>
            </a:r>
          </a:p>
          <a:p>
            <a:pPr lvl="1"/>
            <a:r>
              <a:rPr lang="en-US" dirty="0">
                <a:latin typeface="Aptos" panose="020B0004020202020204" pitchFamily="34" charset="0"/>
              </a:rPr>
              <a:t>Fostering Connections Act</a:t>
            </a:r>
          </a:p>
          <a:p>
            <a:pPr lvl="1"/>
            <a:r>
              <a:rPr lang="en-US" dirty="0">
                <a:latin typeface="Aptos" panose="020B0004020202020204" pitchFamily="34" charset="0"/>
              </a:rPr>
              <a:t>NDE ESSA Brief</a:t>
            </a:r>
          </a:p>
          <a:p>
            <a:r>
              <a:rPr lang="en-US" dirty="0">
                <a:latin typeface="Aptos" panose="020B0004020202020204" pitchFamily="34" charset="0"/>
              </a:rPr>
              <a:t>Find all forms related to Best Interest Determinations</a:t>
            </a:r>
          </a:p>
          <a:p>
            <a:pPr lvl="1"/>
            <a:r>
              <a:rPr lang="en-US" dirty="0">
                <a:latin typeface="Aptos" panose="020B0004020202020204" pitchFamily="34" charset="0"/>
              </a:rPr>
              <a:t>Worksheet</a:t>
            </a:r>
          </a:p>
          <a:p>
            <a:pPr lvl="1"/>
            <a:r>
              <a:rPr lang="en-US" dirty="0">
                <a:latin typeface="Aptos" panose="020B0004020202020204" pitchFamily="34" charset="0"/>
              </a:rPr>
              <a:t>Check list</a:t>
            </a:r>
          </a:p>
          <a:p>
            <a:pPr lvl="1"/>
            <a:r>
              <a:rPr lang="en-US" dirty="0">
                <a:latin typeface="Aptos" panose="020B0004020202020204" pitchFamily="34" charset="0"/>
              </a:rPr>
              <a:t>Workflow</a:t>
            </a:r>
          </a:p>
        </p:txBody>
      </p:sp>
    </p:spTree>
    <p:extLst>
      <p:ext uri="{BB962C8B-B14F-4D97-AF65-F5344CB8AC3E}">
        <p14:creationId xmlns:p14="http://schemas.microsoft.com/office/powerpoint/2010/main" val="734287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AD104-E969-424B-2242-CD922EE7741D}"/>
              </a:ext>
            </a:extLst>
          </p:cNvPr>
          <p:cNvSpPr>
            <a:spLocks noGrp="1"/>
          </p:cNvSpPr>
          <p:nvPr>
            <p:ph type="title"/>
          </p:nvPr>
        </p:nvSpPr>
        <p:spPr/>
        <p:txBody>
          <a:bodyPr/>
          <a:lstStyle/>
          <a:p>
            <a:r>
              <a:rPr lang="en-US" dirty="0"/>
              <a:t>Agency contacts</a:t>
            </a:r>
          </a:p>
        </p:txBody>
      </p:sp>
      <p:sp>
        <p:nvSpPr>
          <p:cNvPr id="3" name="Content Placeholder 2">
            <a:extLst>
              <a:ext uri="{FF2B5EF4-FFF2-40B4-BE49-F238E27FC236}">
                <a16:creationId xmlns:a16="http://schemas.microsoft.com/office/drawing/2014/main" id="{DED5122A-40F8-E121-FD0B-1D30997E2E0B}"/>
              </a:ext>
            </a:extLst>
          </p:cNvPr>
          <p:cNvSpPr>
            <a:spLocks noGrp="1"/>
          </p:cNvSpPr>
          <p:nvPr>
            <p:ph idx="1"/>
          </p:nvPr>
        </p:nvSpPr>
        <p:spPr/>
        <p:txBody>
          <a:bodyPr/>
          <a:lstStyle/>
          <a:p>
            <a:r>
              <a:rPr lang="en-US" dirty="0"/>
              <a:t>Department of Health and Human Services (DHHS)</a:t>
            </a:r>
          </a:p>
          <a:p>
            <a:pPr lvl="1"/>
            <a:r>
              <a:rPr lang="en-US" dirty="0"/>
              <a:t>Angela Miles, DHHS Administrator, Children and Family Services: </a:t>
            </a:r>
            <a:r>
              <a:rPr lang="en-US" dirty="0">
                <a:hlinkClick r:id="rId2"/>
              </a:rPr>
              <a:t>Angela.D.Miles@nebraska.gov</a:t>
            </a:r>
            <a:r>
              <a:rPr lang="en-US" dirty="0"/>
              <a:t>; 402-432-8022</a:t>
            </a:r>
          </a:p>
          <a:p>
            <a:pPr lvl="1"/>
            <a:r>
              <a:rPr lang="en-US" dirty="0"/>
              <a:t>Kerrin Packard, DHHS Children and Family Services Program Specialist; </a:t>
            </a:r>
            <a:r>
              <a:rPr lang="en-US" dirty="0">
                <a:hlinkClick r:id="rId3"/>
              </a:rPr>
              <a:t>Kerrin.Packard@nebraksa.gov</a:t>
            </a:r>
            <a:r>
              <a:rPr lang="en-US" dirty="0"/>
              <a:t>; 402-619-3367</a:t>
            </a:r>
          </a:p>
          <a:p>
            <a:pPr lvl="1"/>
            <a:endParaRPr lang="en-US" dirty="0"/>
          </a:p>
          <a:p>
            <a:r>
              <a:rPr lang="en-US" dirty="0"/>
              <a:t>Nebraska Department of Education (NDE)</a:t>
            </a:r>
          </a:p>
          <a:p>
            <a:pPr lvl="1"/>
            <a:r>
              <a:rPr lang="en-US" dirty="0"/>
              <a:t>Wendy Schardt, Director of Systems Involved Youth: </a:t>
            </a:r>
            <a:r>
              <a:rPr lang="en-US" dirty="0">
                <a:hlinkClick r:id="rId4"/>
              </a:rPr>
              <a:t>Wendy.Schardt@nebraska.gov</a:t>
            </a:r>
            <a:r>
              <a:rPr lang="en-US" dirty="0"/>
              <a:t>; 531-363-4734</a:t>
            </a:r>
          </a:p>
          <a:p>
            <a:pPr lvl="1"/>
            <a:r>
              <a:rPr lang="en-US" dirty="0"/>
              <a:t>Alyssa Moore, Registrar: </a:t>
            </a:r>
            <a:r>
              <a:rPr lang="en-US" dirty="0">
                <a:hlinkClick r:id="rId5"/>
              </a:rPr>
              <a:t>Alyssa.Moore@nebraska.gov</a:t>
            </a:r>
            <a:r>
              <a:rPr lang="en-US" dirty="0"/>
              <a:t>: 402-326-3084</a:t>
            </a:r>
          </a:p>
          <a:p>
            <a:pPr lvl="1"/>
            <a:r>
              <a:rPr lang="en-US" dirty="0"/>
              <a:t>Angela Miller, Registrar: </a:t>
            </a:r>
            <a:r>
              <a:rPr lang="en-US" dirty="0">
                <a:hlinkClick r:id="rId6"/>
              </a:rPr>
              <a:t>Angela.Miller@nebraska.gov</a:t>
            </a:r>
            <a:r>
              <a:rPr lang="en-US" dirty="0"/>
              <a:t>: </a:t>
            </a:r>
          </a:p>
        </p:txBody>
      </p:sp>
    </p:spTree>
    <p:extLst>
      <p:ext uri="{BB962C8B-B14F-4D97-AF65-F5344CB8AC3E}">
        <p14:creationId xmlns:p14="http://schemas.microsoft.com/office/powerpoint/2010/main" val="3168900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sz="2600" b="1">
                <a:solidFill>
                  <a:srgbClr val="082391"/>
                </a:solidFill>
                <a:latin typeface="Aptos Display"/>
              </a:defRPr>
            </a:pPr>
            <a:r>
              <a:rPr sz="3200" dirty="0">
                <a:latin typeface="Aptos" panose="020B0004020202020204" pitchFamily="34" charset="0"/>
              </a:rPr>
              <a:t>Primary sources &amp; Nebraska resources</a:t>
            </a:r>
          </a:p>
        </p:txBody>
      </p:sp>
      <p:sp>
        <p:nvSpPr>
          <p:cNvPr id="3" name="Content Placeholder 2"/>
          <p:cNvSpPr>
            <a:spLocks noGrp="1"/>
          </p:cNvSpPr>
          <p:nvPr>
            <p:ph idx="1"/>
          </p:nvPr>
        </p:nvSpPr>
        <p:spPr/>
        <p:txBody>
          <a:bodyPr wrap="square">
            <a:noAutofit/>
          </a:bodyPr>
          <a:lstStyle/>
          <a:p>
            <a:pPr>
              <a:spcAft>
                <a:spcPts val="700"/>
              </a:spcAft>
              <a:defRPr sz="1250">
                <a:solidFill>
                  <a:srgbClr val="191919"/>
                </a:solidFill>
                <a:latin typeface="Aptos"/>
              </a:defRPr>
            </a:pPr>
            <a:r>
              <a:rPr sz="2000" dirty="0"/>
              <a:t>U.S. Department of Education, Non-Regulatory Guidance: Ensuring Educational Stability and Success for Students in Foster Care (Nov. 15, 2024).</a:t>
            </a:r>
          </a:p>
          <a:p>
            <a:pPr>
              <a:spcAft>
                <a:spcPts val="700"/>
              </a:spcAft>
              <a:defRPr sz="1250">
                <a:solidFill>
                  <a:srgbClr val="191919"/>
                </a:solidFill>
                <a:latin typeface="Aptos"/>
              </a:defRPr>
            </a:pPr>
            <a:r>
              <a:rPr sz="2000" dirty="0"/>
              <a:t>U.S. Department of Education, Foster Care Education Stability FAQs (reviewed Jan. 10, 2025).</a:t>
            </a:r>
          </a:p>
          <a:p>
            <a:pPr>
              <a:spcAft>
                <a:spcPts val="700"/>
              </a:spcAft>
              <a:defRPr sz="1250">
                <a:solidFill>
                  <a:srgbClr val="191919"/>
                </a:solidFill>
                <a:latin typeface="Aptos"/>
              </a:defRPr>
            </a:pPr>
            <a:r>
              <a:rPr sz="2000" dirty="0"/>
              <a:t>U.S. Department of Education, Students in Foster Care: Legislation &amp; Guidance.</a:t>
            </a:r>
          </a:p>
          <a:p>
            <a:pPr>
              <a:spcAft>
                <a:spcPts val="700"/>
              </a:spcAft>
              <a:defRPr sz="1250">
                <a:solidFill>
                  <a:srgbClr val="191919"/>
                </a:solidFill>
                <a:latin typeface="Aptos"/>
              </a:defRPr>
            </a:pPr>
            <a:r>
              <a:rPr sz="2000" dirty="0"/>
              <a:t>Nebraska Department of Education, ESSA School Stability for Students in Foster Care.</a:t>
            </a:r>
          </a:p>
          <a:p>
            <a:pPr>
              <a:spcAft>
                <a:spcPts val="700"/>
              </a:spcAft>
              <a:defRPr sz="1250">
                <a:solidFill>
                  <a:srgbClr val="191919"/>
                </a:solidFill>
                <a:latin typeface="Aptos"/>
              </a:defRPr>
            </a:pPr>
            <a:r>
              <a:rPr sz="2000" dirty="0"/>
              <a:t>Nebraska Department of Education, DHHS Superintendent Letter FAQ (Dec. 1, 2016; updated Mar. 1, 2021).</a:t>
            </a:r>
          </a:p>
          <a:p>
            <a:pPr>
              <a:spcAft>
                <a:spcPts val="700"/>
              </a:spcAft>
              <a:defRPr sz="1250">
                <a:solidFill>
                  <a:srgbClr val="191919"/>
                </a:solidFill>
                <a:latin typeface="Aptos"/>
              </a:defRPr>
            </a:pPr>
            <a:r>
              <a:rPr sz="2000" dirty="0"/>
              <a:t>U.S. Department of Education / HHS, Non-Regulatory Guidance: Ensuring Educational Stability for Children in Foster Care (2016).</a:t>
            </a:r>
          </a:p>
          <a:p>
            <a:pPr>
              <a:spcAft>
                <a:spcPts val="700"/>
              </a:spcAft>
              <a:defRPr sz="1250">
                <a:solidFill>
                  <a:srgbClr val="191919"/>
                </a:solidFill>
                <a:latin typeface="Aptos"/>
              </a:defRPr>
            </a:pPr>
            <a:r>
              <a:rPr sz="2000" dirty="0"/>
              <a:t>Fostering Connections to Success and Increasing Adoptions Act of 2008 (P.L. 110-351).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DE Day 2026_PowerPoint Template" id="{3A6D2A4B-9885-F443-8A07-81DEA236F91C}" vid="{9A3E7355-E5E1-DC4B-95EE-F0C7EF42F7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3054</TotalTime>
  <Words>2568</Words>
  <Application>Microsoft Office PowerPoint</Application>
  <PresentationFormat>Widescreen</PresentationFormat>
  <Paragraphs>181</Paragraphs>
  <Slides>29</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Aptos</vt:lpstr>
      <vt:lpstr>Aptos Display</vt:lpstr>
      <vt:lpstr>Arial</vt:lpstr>
      <vt:lpstr>Century Gothic Pro</vt:lpstr>
      <vt:lpstr>Gotham Black</vt:lpstr>
      <vt:lpstr>Gotham Book</vt:lpstr>
      <vt:lpstr>Gotham Ultra</vt:lpstr>
      <vt:lpstr>Office Theme</vt:lpstr>
      <vt:lpstr>School Stability for Children in Foster Care</vt:lpstr>
      <vt:lpstr>School Stability</vt:lpstr>
      <vt:lpstr>Fostering Connections Act: the starting point</vt:lpstr>
      <vt:lpstr>How ESSA strengthened the framework</vt:lpstr>
      <vt:lpstr>From federal law to school practice</vt:lpstr>
      <vt:lpstr>What is a Best Interest Determination (BID)?</vt:lpstr>
      <vt:lpstr>Who is on the BID team?</vt:lpstr>
      <vt:lpstr>Best Interest Determination Worksheet</vt:lpstr>
      <vt:lpstr>BID Form</vt:lpstr>
      <vt:lpstr>PowerPoint Presentation</vt:lpstr>
      <vt:lpstr>PowerPoint Presentation</vt:lpstr>
      <vt:lpstr>School + DHHS collaboration: what good coordination looks like</vt:lpstr>
      <vt:lpstr>Best Practices for Conducting a Best Interest Determination (BID) meeting</vt:lpstr>
      <vt:lpstr>Nebraska BID Protocol</vt:lpstr>
      <vt:lpstr>Transportation Requirements </vt:lpstr>
      <vt:lpstr>Immediate Enrollment</vt:lpstr>
      <vt:lpstr>Superintendent letters</vt:lpstr>
      <vt:lpstr>Not all Superintendent Letters are the same</vt:lpstr>
      <vt:lpstr>How BIDs intersect with Residency Determinations</vt:lpstr>
      <vt:lpstr>Why Determining Residency matters with Systems involved youth</vt:lpstr>
      <vt:lpstr>Nebraska Legal Framework for Residency: §79-215</vt:lpstr>
      <vt:lpstr>State Ward/Court Ward Placed in a District Other than where they live</vt:lpstr>
      <vt:lpstr>Wards living in a Foster Family or Approved Home</vt:lpstr>
      <vt:lpstr>Simplified Residency for Wards Resident Determination handout</vt:lpstr>
      <vt:lpstr>NDE support around residency</vt:lpstr>
      <vt:lpstr>Key takeaways</vt:lpstr>
      <vt:lpstr>Helpful Resources</vt:lpstr>
      <vt:lpstr>Agency contacts</vt:lpstr>
      <vt:lpstr>Primary sources &amp; Nebraska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Wolfe, Sydney</dc:creator>
  <cp:lastModifiedBy>Schardt, Wendy</cp:lastModifiedBy>
  <cp:revision>9</cp:revision>
  <dcterms:created xsi:type="dcterms:W3CDTF">2026-05-08T15:08:15Z</dcterms:created>
  <dcterms:modified xsi:type="dcterms:W3CDTF">2026-10-02T19:15:04Z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aff96f3-febb-4d97-abce-da8759adbf29_Enabled">
    <vt:lpwstr>true</vt:lpwstr>
  </property>
  <property fmtid="{D5CDD505-2E9C-101B-9397-08002B2CF9AE}" pid="3" name="MSIP_Label_7aff96f3-febb-4d97-abce-da8759adbf29_SetDate">
    <vt:lpwstr>2026-09-30T18:57:54Z</vt:lpwstr>
  </property>
  <property fmtid="{D5CDD505-2E9C-101B-9397-08002B2CF9AE}" pid="4" name="MSIP_Label_7aff96f3-febb-4d97-abce-da8759adbf29_Method">
    <vt:lpwstr>Standard</vt:lpwstr>
  </property>
  <property fmtid="{D5CDD505-2E9C-101B-9397-08002B2CF9AE}" pid="5" name="MSIP_Label_7aff96f3-febb-4d97-abce-da8759adbf29_Name">
    <vt:lpwstr>Confidential</vt:lpwstr>
  </property>
  <property fmtid="{D5CDD505-2E9C-101B-9397-08002B2CF9AE}" pid="6" name="MSIP_Label_7aff96f3-febb-4d97-abce-da8759adbf29_SiteId">
    <vt:lpwstr>9981678a-3c4d-40f7-9624-f41a08565121</vt:lpwstr>
  </property>
  <property fmtid="{D5CDD505-2E9C-101B-9397-08002B2CF9AE}" pid="7" name="MSIP_Label_7aff96f3-febb-4d97-abce-da8759adbf29_ActionId">
    <vt:lpwstr>642e2ebe-1554-4a63-9080-d34feaec1eb6</vt:lpwstr>
  </property>
  <property fmtid="{D5CDD505-2E9C-101B-9397-08002B2CF9AE}" pid="8" name="MSIP_Label_7aff96f3-febb-4d97-abce-da8759adbf29_ContentBits">
    <vt:lpwstr>0</vt:lpwstr>
  </property>
  <property fmtid="{D5CDD505-2E9C-101B-9397-08002B2CF9AE}" pid="9" name="MSIP_Label_7aff96f3-febb-4d97-abce-da8759adbf29_Tag">
    <vt:lpwstr>10, 3, 0, 1</vt:lpwstr>
  </property>
</Properties>
</file>