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slide+xml" PartName="/ppt/slides/slide45.xml"/>
  <Override ContentType="application/vnd.openxmlformats-officedocument.presentationml.slide+xml" PartName="/ppt/slides/slide46.xml"/>
  <Override ContentType="application/vnd.openxmlformats-officedocument.presentationml.slide+xml" PartName="/ppt/slides/slide47.xml"/>
  <Override ContentType="application/vnd.openxmlformats-officedocument.presentationml.slide+xml" PartName="/ppt/slides/slide48.xml"/>
  <Override ContentType="application/vnd.openxmlformats-officedocument.presentationml.slide+xml" PartName="/ppt/slides/slide49.xml"/>
  <Override ContentType="application/vnd.openxmlformats-officedocument.presentationml.slide+xml" PartName="/ppt/slides/slide50.xml"/>
  <Override ContentType="application/vnd.openxmlformats-officedocument.presentationml.slide+xml" PartName="/ppt/slides/slide51.xml"/>
  <Override ContentType="application/vnd.openxmlformats-officedocument.presentationml.slide+xml" PartName="/ppt/slides/slide52.xml"/>
  <Override ContentType="application/vnd.openxmlformats-officedocument.presentationml.slide+xml" PartName="/ppt/slides/slide53.xml"/>
  <Override ContentType="application/vnd.openxmlformats-officedocument.presentationml.slide+xml" PartName="/ppt/slides/slide54.xml"/>
  <Override ContentType="application/vnd.openxmlformats-officedocument.presentationml.slide+xml" PartName="/ppt/slides/slide55.xml"/>
  <Override ContentType="application/vnd.openxmlformats-officedocument.presentationml.slide+xml" PartName="/ppt/slides/slide56.xml"/>
  <Override ContentType="application/vnd.openxmlformats-officedocument.presentationml.slide+xml" PartName="/ppt/slides/slide5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</p:sldIdLst>
  <p:sldSz cx="18288000" cy="10287000"/>
  <p:notesSz cx="6858000" cy="9144000"/>
  <p:embeddedFontLst>
    <p:embeddedFont>
      <p:font typeface="Aptos Bold" charset="1" panose="020B0004020202020204"/>
      <p:regular r:id="rId63"/>
    </p:embeddedFont>
    <p:embeddedFont>
      <p:font typeface="Aptos" charset="1" panose="020B0004020202020204"/>
      <p:regular r:id="rId6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slides/slide38.xml" Type="http://schemas.openxmlformats.org/officeDocument/2006/relationships/slide"/><Relationship Id="rId44" Target="slides/slide39.xml" Type="http://schemas.openxmlformats.org/officeDocument/2006/relationships/slide"/><Relationship Id="rId45" Target="slides/slide40.xml" Type="http://schemas.openxmlformats.org/officeDocument/2006/relationships/slide"/><Relationship Id="rId46" Target="slides/slide41.xml" Type="http://schemas.openxmlformats.org/officeDocument/2006/relationships/slide"/><Relationship Id="rId47" Target="slides/slide42.xml" Type="http://schemas.openxmlformats.org/officeDocument/2006/relationships/slide"/><Relationship Id="rId48" Target="slides/slide43.xml" Type="http://schemas.openxmlformats.org/officeDocument/2006/relationships/slide"/><Relationship Id="rId49" Target="slides/slide44.xml" Type="http://schemas.openxmlformats.org/officeDocument/2006/relationships/slide"/><Relationship Id="rId5" Target="tableStyles.xml" Type="http://schemas.openxmlformats.org/officeDocument/2006/relationships/tableStyles"/><Relationship Id="rId50" Target="slides/slide45.xml" Type="http://schemas.openxmlformats.org/officeDocument/2006/relationships/slide"/><Relationship Id="rId51" Target="slides/slide46.xml" Type="http://schemas.openxmlformats.org/officeDocument/2006/relationships/slide"/><Relationship Id="rId52" Target="slides/slide47.xml" Type="http://schemas.openxmlformats.org/officeDocument/2006/relationships/slide"/><Relationship Id="rId53" Target="slides/slide48.xml" Type="http://schemas.openxmlformats.org/officeDocument/2006/relationships/slide"/><Relationship Id="rId54" Target="slides/slide49.xml" Type="http://schemas.openxmlformats.org/officeDocument/2006/relationships/slide"/><Relationship Id="rId55" Target="slides/slide50.xml" Type="http://schemas.openxmlformats.org/officeDocument/2006/relationships/slide"/><Relationship Id="rId56" Target="slides/slide51.xml" Type="http://schemas.openxmlformats.org/officeDocument/2006/relationships/slide"/><Relationship Id="rId57" Target="slides/slide52.xml" Type="http://schemas.openxmlformats.org/officeDocument/2006/relationships/slide"/><Relationship Id="rId58" Target="slides/slide53.xml" Type="http://schemas.openxmlformats.org/officeDocument/2006/relationships/slide"/><Relationship Id="rId59" Target="slides/slide54.xml" Type="http://schemas.openxmlformats.org/officeDocument/2006/relationships/slide"/><Relationship Id="rId6" Target="slides/slide1.xml" Type="http://schemas.openxmlformats.org/officeDocument/2006/relationships/slide"/><Relationship Id="rId60" Target="slides/slide55.xml" Type="http://schemas.openxmlformats.org/officeDocument/2006/relationships/slide"/><Relationship Id="rId61" Target="slides/slide56.xml" Type="http://schemas.openxmlformats.org/officeDocument/2006/relationships/slide"/><Relationship Id="rId62" Target="slides/slide57.xml" Type="http://schemas.openxmlformats.org/officeDocument/2006/relationships/slide"/><Relationship Id="rId63" Target="fonts/font63.fntdata" Type="http://schemas.openxmlformats.org/officeDocument/2006/relationships/font"/><Relationship Id="rId64" Target="fonts/font64.fntdata" Type="http://schemas.openxmlformats.org/officeDocument/2006/relationships/font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4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4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4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4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4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 descr="Nebraska Department of Education Logo "/>
          <p:cNvSpPr/>
          <p:nvPr/>
        </p:nvSpPr>
        <p:spPr>
          <a:xfrm flipH="false" flipV="false" rot="0">
            <a:off x="1028700" y="1028700"/>
            <a:ext cx="2196041" cy="2196041"/>
          </a:xfrm>
          <a:custGeom>
            <a:avLst/>
            <a:gdLst/>
            <a:ahLst/>
            <a:cxnLst/>
            <a:rect r="r" b="b" t="t" l="l"/>
            <a:pathLst>
              <a:path h="2196041" w="2196041">
                <a:moveTo>
                  <a:pt x="0" y="0"/>
                </a:moveTo>
                <a:lnTo>
                  <a:pt x="2196041" y="0"/>
                </a:lnTo>
                <a:lnTo>
                  <a:pt x="2196041" y="2196041"/>
                </a:lnTo>
                <a:lnTo>
                  <a:pt x="0" y="21960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204600" y="2952766"/>
            <a:ext cx="11878801" cy="41147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739"/>
              </a:lnSpc>
            </a:pPr>
            <a:r>
              <a:rPr lang="en-US" b="true" sz="14100" spc="-874">
                <a:solidFill>
                  <a:srgbClr val="5E17EB"/>
                </a:solidFill>
                <a:latin typeface="Aptos Bold"/>
                <a:ea typeface="Aptos Bold"/>
                <a:cs typeface="Aptos Bold"/>
                <a:sym typeface="Aptos Bold"/>
              </a:rPr>
              <a:t>Modified Playing </a:t>
            </a:r>
          </a:p>
          <a:p>
            <a:pPr algn="ctr">
              <a:lnSpc>
                <a:spcPts val="7050"/>
              </a:lnSpc>
            </a:pPr>
            <a:r>
              <a:rPr lang="en-US" b="true" sz="14100" spc="-874">
                <a:solidFill>
                  <a:srgbClr val="5E17EB"/>
                </a:solidFill>
                <a:latin typeface="Aptos Bold"/>
                <a:ea typeface="Aptos Bold"/>
                <a:cs typeface="Aptos Bold"/>
                <a:sym typeface="Aptos Bold"/>
              </a:rPr>
              <a:t>Cards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414648"/>
            <a:ext cx="7018976" cy="9377399"/>
            <a:chOff x="0" y="0"/>
            <a:chExt cx="9358635" cy="12503198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279188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Ace of circles card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3407602" y="5033421"/>
              <a:ext cx="2543431" cy="2543431"/>
            </a:xfrm>
            <a:custGeom>
              <a:avLst/>
              <a:gdLst/>
              <a:ahLst/>
              <a:cxnLst/>
              <a:rect r="r" b="b" t="t" l="l"/>
              <a:pathLst>
                <a:path h="2543431" w="2543431">
                  <a:moveTo>
                    <a:pt x="0" y="0"/>
                  </a:moveTo>
                  <a:lnTo>
                    <a:pt x="2543431" y="0"/>
                  </a:lnTo>
                  <a:lnTo>
                    <a:pt x="2543431" y="2543431"/>
                  </a:lnTo>
                  <a:lnTo>
                    <a:pt x="0" y="25434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 rot="0">
              <a:off x="164263" y="-238125"/>
              <a:ext cx="1481999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A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7591597" y="9729307"/>
              <a:ext cx="1481999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A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0240324" y="414648"/>
            <a:ext cx="7018976" cy="9377399"/>
            <a:chOff x="0" y="0"/>
            <a:chExt cx="9358635" cy="12503198"/>
          </a:xfrm>
        </p:grpSpPr>
        <p:grpSp>
          <p:nvGrpSpPr>
            <p:cNvPr name="Group 10" id="10"/>
            <p:cNvGrpSpPr/>
            <p:nvPr/>
          </p:nvGrpSpPr>
          <p:grpSpPr>
            <a:xfrm rot="0">
              <a:off x="0" y="252434"/>
              <a:ext cx="9358635" cy="12051897"/>
              <a:chOff x="0" y="0"/>
              <a:chExt cx="1848619" cy="2380622"/>
            </a:xfrm>
          </p:grpSpPr>
          <p:sp>
            <p:nvSpPr>
              <p:cNvPr name="Freeform 11" id="11" descr="2 of circl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13" id="13"/>
            <p:cNvSpPr txBox="true"/>
            <p:nvPr/>
          </p:nvSpPr>
          <p:spPr>
            <a:xfrm rot="0">
              <a:off x="243274" y="-238125"/>
              <a:ext cx="1481999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2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7717215" y="9729307"/>
              <a:ext cx="1481999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2</a:t>
              </a:r>
            </a:p>
          </p:txBody>
        </p:sp>
        <p:sp>
          <p:nvSpPr>
            <p:cNvPr name="Freeform 15" id="15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3349634" y="2535766"/>
              <a:ext cx="2659367" cy="2659367"/>
            </a:xfrm>
            <a:custGeom>
              <a:avLst/>
              <a:gdLst/>
              <a:ahLst/>
              <a:cxnLst/>
              <a:rect r="r" b="b" t="t" l="l"/>
              <a:pathLst>
                <a:path h="2659367" w="2659367">
                  <a:moveTo>
                    <a:pt x="0" y="0"/>
                  </a:moveTo>
                  <a:lnTo>
                    <a:pt x="2659367" y="0"/>
                  </a:lnTo>
                  <a:lnTo>
                    <a:pt x="2659367" y="2659366"/>
                  </a:lnTo>
                  <a:lnTo>
                    <a:pt x="0" y="26593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3349634" y="7308066"/>
              <a:ext cx="2659367" cy="2659367"/>
            </a:xfrm>
            <a:custGeom>
              <a:avLst/>
              <a:gdLst/>
              <a:ahLst/>
              <a:cxnLst/>
              <a:rect r="r" b="b" t="t" l="l"/>
              <a:pathLst>
                <a:path h="2659367" w="2659367">
                  <a:moveTo>
                    <a:pt x="0" y="0"/>
                  </a:moveTo>
                  <a:lnTo>
                    <a:pt x="2659367" y="0"/>
                  </a:lnTo>
                  <a:lnTo>
                    <a:pt x="2659367" y="2659366"/>
                  </a:lnTo>
                  <a:lnTo>
                    <a:pt x="0" y="26593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24039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back of playing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 descr="back of playing card "/>
            <p:cNvSpPr/>
            <p:nvPr/>
          </p:nvSpPr>
          <p:spPr>
            <a:xfrm flipH="false" flipV="false" rot="0">
              <a:off x="1337997" y="4271755"/>
              <a:ext cx="6682642" cy="3508387"/>
            </a:xfrm>
            <a:custGeom>
              <a:avLst/>
              <a:gdLst/>
              <a:ahLst/>
              <a:cxnLst/>
              <a:rect r="r" b="b" t="t" l="l"/>
              <a:pathLst>
                <a:path h="3508387" w="6682642">
                  <a:moveTo>
                    <a:pt x="0" y="0"/>
                  </a:moveTo>
                  <a:lnTo>
                    <a:pt x="6682641" y="0"/>
                  </a:lnTo>
                  <a:lnTo>
                    <a:pt x="6682641" y="3508387"/>
                  </a:lnTo>
                  <a:lnTo>
                    <a:pt x="0" y="3508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240324" y="603973"/>
            <a:ext cx="7018976" cy="9038923"/>
            <a:chOff x="0" y="0"/>
            <a:chExt cx="9358635" cy="12051897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9" id="9" descr="back of playing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1" id="11" descr="back of playing card "/>
            <p:cNvSpPr/>
            <p:nvPr/>
          </p:nvSpPr>
          <p:spPr>
            <a:xfrm flipH="false" flipV="false" rot="0">
              <a:off x="1337997" y="4298509"/>
              <a:ext cx="6682642" cy="3508387"/>
            </a:xfrm>
            <a:custGeom>
              <a:avLst/>
              <a:gdLst/>
              <a:ahLst/>
              <a:cxnLst/>
              <a:rect r="r" b="b" t="t" l="l"/>
              <a:pathLst>
                <a:path h="3508387" w="6682642">
                  <a:moveTo>
                    <a:pt x="0" y="0"/>
                  </a:moveTo>
                  <a:lnTo>
                    <a:pt x="6682641" y="0"/>
                  </a:lnTo>
                  <a:lnTo>
                    <a:pt x="6682641" y="3508387"/>
                  </a:lnTo>
                  <a:lnTo>
                    <a:pt x="0" y="3508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489756"/>
            <a:ext cx="7018976" cy="9307488"/>
            <a:chOff x="0" y="0"/>
            <a:chExt cx="9358635" cy="12409983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205826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3 of circl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6" id="6"/>
            <p:cNvSpPr txBox="true"/>
            <p:nvPr/>
          </p:nvSpPr>
          <p:spPr>
            <a:xfrm rot="0">
              <a:off x="298324" y="-238125"/>
              <a:ext cx="1318873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3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7702354" y="9636093"/>
              <a:ext cx="1318873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3</a:t>
              </a:r>
            </a:p>
          </p:txBody>
        </p:sp>
        <p:sp>
          <p:nvSpPr>
            <p:cNvPr name="Freeform 8" id="8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3349634" y="1490304"/>
              <a:ext cx="2659367" cy="2659367"/>
            </a:xfrm>
            <a:custGeom>
              <a:avLst/>
              <a:gdLst/>
              <a:ahLst/>
              <a:cxnLst/>
              <a:rect r="r" b="b" t="t" l="l"/>
              <a:pathLst>
                <a:path h="2659367" w="2659367">
                  <a:moveTo>
                    <a:pt x="0" y="0"/>
                  </a:moveTo>
                  <a:lnTo>
                    <a:pt x="2659367" y="0"/>
                  </a:lnTo>
                  <a:lnTo>
                    <a:pt x="2659367" y="2659366"/>
                  </a:lnTo>
                  <a:lnTo>
                    <a:pt x="0" y="26593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3349634" y="4875308"/>
              <a:ext cx="2659367" cy="2659367"/>
            </a:xfrm>
            <a:custGeom>
              <a:avLst/>
              <a:gdLst/>
              <a:ahLst/>
              <a:cxnLst/>
              <a:rect r="r" b="b" t="t" l="l"/>
              <a:pathLst>
                <a:path h="2659367" w="2659367">
                  <a:moveTo>
                    <a:pt x="0" y="0"/>
                  </a:moveTo>
                  <a:lnTo>
                    <a:pt x="2659367" y="0"/>
                  </a:lnTo>
                  <a:lnTo>
                    <a:pt x="2659367" y="2659367"/>
                  </a:lnTo>
                  <a:lnTo>
                    <a:pt x="0" y="26593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3349634" y="8260313"/>
              <a:ext cx="2659367" cy="2659367"/>
            </a:xfrm>
            <a:custGeom>
              <a:avLst/>
              <a:gdLst/>
              <a:ahLst/>
              <a:cxnLst/>
              <a:rect r="r" b="b" t="t" l="l"/>
              <a:pathLst>
                <a:path h="2659367" w="2659367">
                  <a:moveTo>
                    <a:pt x="0" y="0"/>
                  </a:moveTo>
                  <a:lnTo>
                    <a:pt x="2659367" y="0"/>
                  </a:lnTo>
                  <a:lnTo>
                    <a:pt x="2659367" y="2659367"/>
                  </a:lnTo>
                  <a:lnTo>
                    <a:pt x="0" y="26593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0240324" y="489756"/>
            <a:ext cx="7018976" cy="9307488"/>
            <a:chOff x="0" y="0"/>
            <a:chExt cx="9358635" cy="12409983"/>
          </a:xfrm>
        </p:grpSpPr>
        <p:grpSp>
          <p:nvGrpSpPr>
            <p:cNvPr name="Group 12" id="12"/>
            <p:cNvGrpSpPr/>
            <p:nvPr/>
          </p:nvGrpSpPr>
          <p:grpSpPr>
            <a:xfrm rot="0">
              <a:off x="0" y="205826"/>
              <a:ext cx="9358635" cy="12051897"/>
              <a:chOff x="0" y="0"/>
              <a:chExt cx="1848619" cy="2380622"/>
            </a:xfrm>
          </p:grpSpPr>
          <p:sp>
            <p:nvSpPr>
              <p:cNvPr name="Freeform 13" id="13" descr="4 of circl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4" id="14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15" id="15"/>
            <p:cNvSpPr txBox="true"/>
            <p:nvPr/>
          </p:nvSpPr>
          <p:spPr>
            <a:xfrm rot="0">
              <a:off x="313185" y="-238125"/>
              <a:ext cx="1318873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4</a:t>
              </a: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7857037" y="9636093"/>
              <a:ext cx="1318873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4</a:t>
              </a:r>
            </a:p>
          </p:txBody>
        </p:sp>
        <p:sp>
          <p:nvSpPr>
            <p:cNvPr name="Freeform 17" id="17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32059" y="3209579"/>
              <a:ext cx="2659367" cy="2659367"/>
            </a:xfrm>
            <a:custGeom>
              <a:avLst/>
              <a:gdLst/>
              <a:ahLst/>
              <a:cxnLst/>
              <a:rect r="r" b="b" t="t" l="l"/>
              <a:pathLst>
                <a:path h="2659367" w="2659367">
                  <a:moveTo>
                    <a:pt x="0" y="0"/>
                  </a:moveTo>
                  <a:lnTo>
                    <a:pt x="2659366" y="0"/>
                  </a:lnTo>
                  <a:lnTo>
                    <a:pt x="2659366" y="2659366"/>
                  </a:lnTo>
                  <a:lnTo>
                    <a:pt x="0" y="26593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32059" y="6204992"/>
              <a:ext cx="2659367" cy="2659367"/>
            </a:xfrm>
            <a:custGeom>
              <a:avLst/>
              <a:gdLst/>
              <a:ahLst/>
              <a:cxnLst/>
              <a:rect r="r" b="b" t="t" l="l"/>
              <a:pathLst>
                <a:path h="2659367" w="2659367">
                  <a:moveTo>
                    <a:pt x="0" y="0"/>
                  </a:moveTo>
                  <a:lnTo>
                    <a:pt x="2659366" y="0"/>
                  </a:lnTo>
                  <a:lnTo>
                    <a:pt x="2659366" y="2659366"/>
                  </a:lnTo>
                  <a:lnTo>
                    <a:pt x="0" y="26593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9" id="19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197671" y="3209579"/>
              <a:ext cx="2659367" cy="2659367"/>
            </a:xfrm>
            <a:custGeom>
              <a:avLst/>
              <a:gdLst/>
              <a:ahLst/>
              <a:cxnLst/>
              <a:rect r="r" b="b" t="t" l="l"/>
              <a:pathLst>
                <a:path h="2659367" w="2659367">
                  <a:moveTo>
                    <a:pt x="0" y="0"/>
                  </a:moveTo>
                  <a:lnTo>
                    <a:pt x="2659366" y="0"/>
                  </a:lnTo>
                  <a:lnTo>
                    <a:pt x="2659366" y="2659366"/>
                  </a:lnTo>
                  <a:lnTo>
                    <a:pt x="0" y="26593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0" id="20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197671" y="6204992"/>
              <a:ext cx="2659367" cy="2659367"/>
            </a:xfrm>
            <a:custGeom>
              <a:avLst/>
              <a:gdLst/>
              <a:ahLst/>
              <a:cxnLst/>
              <a:rect r="r" b="b" t="t" l="l"/>
              <a:pathLst>
                <a:path h="2659367" w="2659367">
                  <a:moveTo>
                    <a:pt x="0" y="0"/>
                  </a:moveTo>
                  <a:lnTo>
                    <a:pt x="2659366" y="0"/>
                  </a:lnTo>
                  <a:lnTo>
                    <a:pt x="2659366" y="2659366"/>
                  </a:lnTo>
                  <a:lnTo>
                    <a:pt x="0" y="26593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6464" y="624039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back of playing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 descr="back of playing card "/>
            <p:cNvSpPr/>
            <p:nvPr/>
          </p:nvSpPr>
          <p:spPr>
            <a:xfrm flipH="false" flipV="false" rot="0">
              <a:off x="1487644" y="4271755"/>
              <a:ext cx="6682642" cy="3508387"/>
            </a:xfrm>
            <a:custGeom>
              <a:avLst/>
              <a:gdLst/>
              <a:ahLst/>
              <a:cxnLst/>
              <a:rect r="r" b="b" t="t" l="l"/>
              <a:pathLst>
                <a:path h="3508387" w="6682642">
                  <a:moveTo>
                    <a:pt x="0" y="0"/>
                  </a:moveTo>
                  <a:lnTo>
                    <a:pt x="6682642" y="0"/>
                  </a:lnTo>
                  <a:lnTo>
                    <a:pt x="6682642" y="3508387"/>
                  </a:lnTo>
                  <a:lnTo>
                    <a:pt x="0" y="3508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158722" y="624039"/>
            <a:ext cx="7018976" cy="9038923"/>
            <a:chOff x="0" y="0"/>
            <a:chExt cx="9358635" cy="12051897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9" id="9" descr="back of playing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1" id="11" descr="back of playing card "/>
            <p:cNvSpPr/>
            <p:nvPr/>
          </p:nvSpPr>
          <p:spPr>
            <a:xfrm flipH="false" flipV="false" rot="0">
              <a:off x="1337997" y="4271755"/>
              <a:ext cx="6682642" cy="3508387"/>
            </a:xfrm>
            <a:custGeom>
              <a:avLst/>
              <a:gdLst/>
              <a:ahLst/>
              <a:cxnLst/>
              <a:rect r="r" b="b" t="t" l="l"/>
              <a:pathLst>
                <a:path h="3508387" w="6682642">
                  <a:moveTo>
                    <a:pt x="0" y="0"/>
                  </a:moveTo>
                  <a:lnTo>
                    <a:pt x="6682641" y="0"/>
                  </a:lnTo>
                  <a:lnTo>
                    <a:pt x="6682641" y="3508387"/>
                  </a:lnTo>
                  <a:lnTo>
                    <a:pt x="0" y="3508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16765"/>
            <a:ext cx="7018976" cy="9053471"/>
            <a:chOff x="0" y="0"/>
            <a:chExt cx="9358635" cy="12071294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19397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5 of circl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6" id="6"/>
            <p:cNvSpPr txBox="true"/>
            <p:nvPr/>
          </p:nvSpPr>
          <p:spPr>
            <a:xfrm rot="0">
              <a:off x="368646" y="-238125"/>
              <a:ext cx="1318873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5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7795980" y="9297404"/>
              <a:ext cx="1318873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5</a:t>
              </a:r>
            </a:p>
          </p:txBody>
        </p:sp>
        <p:sp>
          <p:nvSpPr>
            <p:cNvPr name="Freeform 8" id="8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87520" y="7489743"/>
              <a:ext cx="2186708" cy="2186708"/>
            </a:xfrm>
            <a:custGeom>
              <a:avLst/>
              <a:gdLst/>
              <a:ahLst/>
              <a:cxnLst/>
              <a:rect r="r" b="b" t="t" l="l"/>
              <a:pathLst>
                <a:path h="2186708" w="2186708">
                  <a:moveTo>
                    <a:pt x="0" y="0"/>
                  </a:moveTo>
                  <a:lnTo>
                    <a:pt x="2186708" y="0"/>
                  </a:lnTo>
                  <a:lnTo>
                    <a:pt x="2186708" y="2186708"/>
                  </a:lnTo>
                  <a:lnTo>
                    <a:pt x="0" y="21867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802857" y="7489743"/>
              <a:ext cx="2186708" cy="2186708"/>
            </a:xfrm>
            <a:custGeom>
              <a:avLst/>
              <a:gdLst/>
              <a:ahLst/>
              <a:cxnLst/>
              <a:rect r="r" b="b" t="t" l="l"/>
              <a:pathLst>
                <a:path h="2186708" w="2186708">
                  <a:moveTo>
                    <a:pt x="0" y="0"/>
                  </a:moveTo>
                  <a:lnTo>
                    <a:pt x="2186708" y="0"/>
                  </a:lnTo>
                  <a:lnTo>
                    <a:pt x="2186708" y="2186708"/>
                  </a:lnTo>
                  <a:lnTo>
                    <a:pt x="0" y="21867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3585964" y="4625121"/>
              <a:ext cx="2186708" cy="2186708"/>
            </a:xfrm>
            <a:custGeom>
              <a:avLst/>
              <a:gdLst/>
              <a:ahLst/>
              <a:cxnLst/>
              <a:rect r="r" b="b" t="t" l="l"/>
              <a:pathLst>
                <a:path h="2186708" w="2186708">
                  <a:moveTo>
                    <a:pt x="0" y="0"/>
                  </a:moveTo>
                  <a:lnTo>
                    <a:pt x="2186707" y="0"/>
                  </a:lnTo>
                  <a:lnTo>
                    <a:pt x="2186707" y="2186708"/>
                  </a:lnTo>
                  <a:lnTo>
                    <a:pt x="0" y="21867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484407" y="1760499"/>
              <a:ext cx="2186708" cy="2186708"/>
            </a:xfrm>
            <a:custGeom>
              <a:avLst/>
              <a:gdLst/>
              <a:ahLst/>
              <a:cxnLst/>
              <a:rect r="r" b="b" t="t" l="l"/>
              <a:pathLst>
                <a:path h="2186708" w="2186708">
                  <a:moveTo>
                    <a:pt x="0" y="0"/>
                  </a:moveTo>
                  <a:lnTo>
                    <a:pt x="2186708" y="0"/>
                  </a:lnTo>
                  <a:lnTo>
                    <a:pt x="2186708" y="2186708"/>
                  </a:lnTo>
                  <a:lnTo>
                    <a:pt x="0" y="21867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87520" y="1760499"/>
              <a:ext cx="2186708" cy="2186708"/>
            </a:xfrm>
            <a:custGeom>
              <a:avLst/>
              <a:gdLst/>
              <a:ahLst/>
              <a:cxnLst/>
              <a:rect r="r" b="b" t="t" l="l"/>
              <a:pathLst>
                <a:path h="2186708" w="2186708">
                  <a:moveTo>
                    <a:pt x="0" y="0"/>
                  </a:moveTo>
                  <a:lnTo>
                    <a:pt x="2186708" y="0"/>
                  </a:lnTo>
                  <a:lnTo>
                    <a:pt x="2186708" y="2186708"/>
                  </a:lnTo>
                  <a:lnTo>
                    <a:pt x="0" y="21867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10240324" y="511073"/>
            <a:ext cx="7018976" cy="9264854"/>
            <a:chOff x="0" y="0"/>
            <a:chExt cx="9358635" cy="12353138"/>
          </a:xfrm>
        </p:grpSpPr>
        <p:grpSp>
          <p:nvGrpSpPr>
            <p:cNvPr name="Group 14" id="14"/>
            <p:cNvGrpSpPr/>
            <p:nvPr/>
          </p:nvGrpSpPr>
          <p:grpSpPr>
            <a:xfrm rot="0">
              <a:off x="0" y="274487"/>
              <a:ext cx="9358635" cy="12051897"/>
              <a:chOff x="0" y="0"/>
              <a:chExt cx="1848619" cy="2380622"/>
            </a:xfrm>
          </p:grpSpPr>
          <p:sp>
            <p:nvSpPr>
              <p:cNvPr name="Freeform 15" id="15" descr="6 of circl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17" id="17"/>
            <p:cNvSpPr txBox="true"/>
            <p:nvPr/>
          </p:nvSpPr>
          <p:spPr>
            <a:xfrm rot="0">
              <a:off x="237924" y="-238125"/>
              <a:ext cx="1318873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6</a:t>
              </a:r>
            </a:p>
          </p:txBody>
        </p:sp>
        <p:sp>
          <p:nvSpPr>
            <p:cNvPr name="TextBox 18" id="18"/>
            <p:cNvSpPr txBox="true"/>
            <p:nvPr/>
          </p:nvSpPr>
          <p:spPr>
            <a:xfrm rot="0">
              <a:off x="7805080" y="9579248"/>
              <a:ext cx="1318873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6</a:t>
              </a:r>
            </a:p>
          </p:txBody>
        </p:sp>
        <p:sp>
          <p:nvSpPr>
            <p:cNvPr name="Freeform 19" id="19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895685" y="5114429"/>
              <a:ext cx="2124281" cy="2124281"/>
            </a:xfrm>
            <a:custGeom>
              <a:avLst/>
              <a:gdLst/>
              <a:ahLst/>
              <a:cxnLst/>
              <a:rect r="r" b="b" t="t" l="l"/>
              <a:pathLst>
                <a:path h="2124281" w="2124281">
                  <a:moveTo>
                    <a:pt x="0" y="0"/>
                  </a:moveTo>
                  <a:lnTo>
                    <a:pt x="2124281" y="0"/>
                  </a:lnTo>
                  <a:lnTo>
                    <a:pt x="2124281" y="2124281"/>
                  </a:lnTo>
                  <a:lnTo>
                    <a:pt x="0" y="21242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0" id="20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680799" y="5114429"/>
              <a:ext cx="2124281" cy="2124281"/>
            </a:xfrm>
            <a:custGeom>
              <a:avLst/>
              <a:gdLst/>
              <a:ahLst/>
              <a:cxnLst/>
              <a:rect r="r" b="b" t="t" l="l"/>
              <a:pathLst>
                <a:path h="2124281" w="2124281">
                  <a:moveTo>
                    <a:pt x="0" y="0"/>
                  </a:moveTo>
                  <a:lnTo>
                    <a:pt x="2124281" y="0"/>
                  </a:lnTo>
                  <a:lnTo>
                    <a:pt x="2124281" y="2124281"/>
                  </a:lnTo>
                  <a:lnTo>
                    <a:pt x="0" y="21242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1" id="21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895685" y="8093069"/>
              <a:ext cx="2124281" cy="2124281"/>
            </a:xfrm>
            <a:custGeom>
              <a:avLst/>
              <a:gdLst/>
              <a:ahLst/>
              <a:cxnLst/>
              <a:rect r="r" b="b" t="t" l="l"/>
              <a:pathLst>
                <a:path h="2124281" w="2124281">
                  <a:moveTo>
                    <a:pt x="0" y="0"/>
                  </a:moveTo>
                  <a:lnTo>
                    <a:pt x="2124281" y="0"/>
                  </a:lnTo>
                  <a:lnTo>
                    <a:pt x="2124281" y="2124282"/>
                  </a:lnTo>
                  <a:lnTo>
                    <a:pt x="0" y="21242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680799" y="8093069"/>
              <a:ext cx="2124281" cy="2124281"/>
            </a:xfrm>
            <a:custGeom>
              <a:avLst/>
              <a:gdLst/>
              <a:ahLst/>
              <a:cxnLst/>
              <a:rect r="r" b="b" t="t" l="l"/>
              <a:pathLst>
                <a:path h="2124281" w="2124281">
                  <a:moveTo>
                    <a:pt x="0" y="0"/>
                  </a:moveTo>
                  <a:lnTo>
                    <a:pt x="2124281" y="0"/>
                  </a:lnTo>
                  <a:lnTo>
                    <a:pt x="2124281" y="2124282"/>
                  </a:lnTo>
                  <a:lnTo>
                    <a:pt x="0" y="21242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895685" y="2139247"/>
              <a:ext cx="2124281" cy="2124281"/>
            </a:xfrm>
            <a:custGeom>
              <a:avLst/>
              <a:gdLst/>
              <a:ahLst/>
              <a:cxnLst/>
              <a:rect r="r" b="b" t="t" l="l"/>
              <a:pathLst>
                <a:path h="2124281" w="2124281">
                  <a:moveTo>
                    <a:pt x="0" y="0"/>
                  </a:moveTo>
                  <a:lnTo>
                    <a:pt x="2124281" y="0"/>
                  </a:lnTo>
                  <a:lnTo>
                    <a:pt x="2124281" y="2124282"/>
                  </a:lnTo>
                  <a:lnTo>
                    <a:pt x="0" y="21242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680799" y="2139247"/>
              <a:ext cx="2124281" cy="2124281"/>
            </a:xfrm>
            <a:custGeom>
              <a:avLst/>
              <a:gdLst/>
              <a:ahLst/>
              <a:cxnLst/>
              <a:rect r="r" b="b" t="t" l="l"/>
              <a:pathLst>
                <a:path h="2124281" w="2124281">
                  <a:moveTo>
                    <a:pt x="0" y="0"/>
                  </a:moveTo>
                  <a:lnTo>
                    <a:pt x="2124281" y="0"/>
                  </a:lnTo>
                  <a:lnTo>
                    <a:pt x="2124281" y="2124282"/>
                  </a:lnTo>
                  <a:lnTo>
                    <a:pt x="0" y="21242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24039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back of playing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 descr="back of playing card "/>
            <p:cNvSpPr/>
            <p:nvPr/>
          </p:nvSpPr>
          <p:spPr>
            <a:xfrm flipH="false" flipV="false" rot="0">
              <a:off x="1337997" y="4271755"/>
              <a:ext cx="6682642" cy="3508387"/>
            </a:xfrm>
            <a:custGeom>
              <a:avLst/>
              <a:gdLst/>
              <a:ahLst/>
              <a:cxnLst/>
              <a:rect r="r" b="b" t="t" l="l"/>
              <a:pathLst>
                <a:path h="3508387" w="6682642">
                  <a:moveTo>
                    <a:pt x="0" y="0"/>
                  </a:moveTo>
                  <a:lnTo>
                    <a:pt x="6682641" y="0"/>
                  </a:lnTo>
                  <a:lnTo>
                    <a:pt x="6682641" y="3508387"/>
                  </a:lnTo>
                  <a:lnTo>
                    <a:pt x="0" y="3508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240324" y="624039"/>
            <a:ext cx="7018976" cy="9038923"/>
            <a:chOff x="0" y="0"/>
            <a:chExt cx="9358635" cy="12051897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9" id="9" descr="back of playing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1" id="11" descr="back of playing card "/>
            <p:cNvSpPr/>
            <p:nvPr/>
          </p:nvSpPr>
          <p:spPr>
            <a:xfrm flipH="false" flipV="false" rot="0">
              <a:off x="1337997" y="4271755"/>
              <a:ext cx="6682642" cy="3508387"/>
            </a:xfrm>
            <a:custGeom>
              <a:avLst/>
              <a:gdLst/>
              <a:ahLst/>
              <a:cxnLst/>
              <a:rect r="r" b="b" t="t" l="l"/>
              <a:pathLst>
                <a:path h="3508387" w="6682642">
                  <a:moveTo>
                    <a:pt x="0" y="0"/>
                  </a:moveTo>
                  <a:lnTo>
                    <a:pt x="6682641" y="0"/>
                  </a:lnTo>
                  <a:lnTo>
                    <a:pt x="6682641" y="3508387"/>
                  </a:lnTo>
                  <a:lnTo>
                    <a:pt x="0" y="3508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515973"/>
            <a:ext cx="7018976" cy="9255054"/>
            <a:chOff x="0" y="0"/>
            <a:chExt cx="9358635" cy="12340073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26754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7 of circl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6" id="6"/>
            <p:cNvSpPr txBox="true"/>
            <p:nvPr/>
          </p:nvSpPr>
          <p:spPr>
            <a:xfrm rot="0">
              <a:off x="298735" y="-238125"/>
              <a:ext cx="1318873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7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7702765" y="9566182"/>
              <a:ext cx="1318873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7</a:t>
              </a:r>
            </a:p>
          </p:txBody>
        </p:sp>
        <p:sp>
          <p:nvSpPr>
            <p:cNvPr name="Freeform 8" id="8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2013881" y="2294772"/>
              <a:ext cx="1865657" cy="1865657"/>
            </a:xfrm>
            <a:custGeom>
              <a:avLst/>
              <a:gdLst/>
              <a:ahLst/>
              <a:cxnLst/>
              <a:rect r="r" b="b" t="t" l="l"/>
              <a:pathLst>
                <a:path h="1865657" w="1865657">
                  <a:moveTo>
                    <a:pt x="0" y="0"/>
                  </a:moveTo>
                  <a:lnTo>
                    <a:pt x="1865657" y="0"/>
                  </a:lnTo>
                  <a:lnTo>
                    <a:pt x="1865657" y="1865657"/>
                  </a:lnTo>
                  <a:lnTo>
                    <a:pt x="0" y="18656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659462" y="2294772"/>
              <a:ext cx="1865657" cy="1865657"/>
            </a:xfrm>
            <a:custGeom>
              <a:avLst/>
              <a:gdLst/>
              <a:ahLst/>
              <a:cxnLst/>
              <a:rect r="r" b="b" t="t" l="l"/>
              <a:pathLst>
                <a:path h="1865657" w="1865657">
                  <a:moveTo>
                    <a:pt x="0" y="0"/>
                  </a:moveTo>
                  <a:lnTo>
                    <a:pt x="1865657" y="0"/>
                  </a:lnTo>
                  <a:lnTo>
                    <a:pt x="1865657" y="1865657"/>
                  </a:lnTo>
                  <a:lnTo>
                    <a:pt x="0" y="18656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2013881" y="5237208"/>
              <a:ext cx="1865657" cy="1865657"/>
            </a:xfrm>
            <a:custGeom>
              <a:avLst/>
              <a:gdLst/>
              <a:ahLst/>
              <a:cxnLst/>
              <a:rect r="r" b="b" t="t" l="l"/>
              <a:pathLst>
                <a:path h="1865657" w="1865657">
                  <a:moveTo>
                    <a:pt x="0" y="0"/>
                  </a:moveTo>
                  <a:lnTo>
                    <a:pt x="1865657" y="0"/>
                  </a:lnTo>
                  <a:lnTo>
                    <a:pt x="1865657" y="1865657"/>
                  </a:lnTo>
                  <a:lnTo>
                    <a:pt x="0" y="18656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2013881" y="7938650"/>
              <a:ext cx="1865657" cy="1865657"/>
            </a:xfrm>
            <a:custGeom>
              <a:avLst/>
              <a:gdLst/>
              <a:ahLst/>
              <a:cxnLst/>
              <a:rect r="r" b="b" t="t" l="l"/>
              <a:pathLst>
                <a:path h="1865657" w="1865657">
                  <a:moveTo>
                    <a:pt x="0" y="0"/>
                  </a:moveTo>
                  <a:lnTo>
                    <a:pt x="1865657" y="0"/>
                  </a:lnTo>
                  <a:lnTo>
                    <a:pt x="1865657" y="1865657"/>
                  </a:lnTo>
                  <a:lnTo>
                    <a:pt x="0" y="18656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745194" y="5237208"/>
              <a:ext cx="1865657" cy="1865657"/>
            </a:xfrm>
            <a:custGeom>
              <a:avLst/>
              <a:gdLst/>
              <a:ahLst/>
              <a:cxnLst/>
              <a:rect r="r" b="b" t="t" l="l"/>
              <a:pathLst>
                <a:path h="1865657" w="1865657">
                  <a:moveTo>
                    <a:pt x="0" y="0"/>
                  </a:moveTo>
                  <a:lnTo>
                    <a:pt x="1865657" y="0"/>
                  </a:lnTo>
                  <a:lnTo>
                    <a:pt x="1865657" y="1865657"/>
                  </a:lnTo>
                  <a:lnTo>
                    <a:pt x="0" y="18656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659462" y="7938650"/>
              <a:ext cx="1865657" cy="1865657"/>
            </a:xfrm>
            <a:custGeom>
              <a:avLst/>
              <a:gdLst/>
              <a:ahLst/>
              <a:cxnLst/>
              <a:rect r="r" b="b" t="t" l="l"/>
              <a:pathLst>
                <a:path h="1865657" w="1865657">
                  <a:moveTo>
                    <a:pt x="0" y="0"/>
                  </a:moveTo>
                  <a:lnTo>
                    <a:pt x="1865657" y="0"/>
                  </a:lnTo>
                  <a:lnTo>
                    <a:pt x="1865657" y="1865657"/>
                  </a:lnTo>
                  <a:lnTo>
                    <a:pt x="0" y="18656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3879538" y="3744849"/>
              <a:ext cx="1865657" cy="1865657"/>
            </a:xfrm>
            <a:custGeom>
              <a:avLst/>
              <a:gdLst/>
              <a:ahLst/>
              <a:cxnLst/>
              <a:rect r="r" b="b" t="t" l="l"/>
              <a:pathLst>
                <a:path h="1865657" w="1865657">
                  <a:moveTo>
                    <a:pt x="0" y="0"/>
                  </a:moveTo>
                  <a:lnTo>
                    <a:pt x="1865656" y="0"/>
                  </a:lnTo>
                  <a:lnTo>
                    <a:pt x="1865656" y="1865657"/>
                  </a:lnTo>
                  <a:lnTo>
                    <a:pt x="0" y="18656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10240324" y="515973"/>
            <a:ext cx="7018976" cy="9255054"/>
            <a:chOff x="0" y="0"/>
            <a:chExt cx="9358635" cy="12340073"/>
          </a:xfrm>
        </p:grpSpPr>
        <p:grpSp>
          <p:nvGrpSpPr>
            <p:cNvPr name="Group 16" id="16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17" id="17" descr="8 of circl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19" id="19"/>
            <p:cNvSpPr txBox="true"/>
            <p:nvPr/>
          </p:nvSpPr>
          <p:spPr>
            <a:xfrm rot="0">
              <a:off x="377746" y="-238125"/>
              <a:ext cx="1318873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8</a:t>
              </a:r>
            </a:p>
          </p:txBody>
        </p:sp>
        <p:sp>
          <p:nvSpPr>
            <p:cNvPr name="TextBox 20" id="20"/>
            <p:cNvSpPr txBox="true"/>
            <p:nvPr/>
          </p:nvSpPr>
          <p:spPr>
            <a:xfrm rot="0">
              <a:off x="8039762" y="9566182"/>
              <a:ext cx="1318873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8</a:t>
              </a:r>
            </a:p>
          </p:txBody>
        </p:sp>
        <p:sp>
          <p:nvSpPr>
            <p:cNvPr name="Freeform 21" id="21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842478" y="6025949"/>
              <a:ext cx="1865657" cy="1865657"/>
            </a:xfrm>
            <a:custGeom>
              <a:avLst/>
              <a:gdLst/>
              <a:ahLst/>
              <a:cxnLst/>
              <a:rect r="r" b="b" t="t" l="l"/>
              <a:pathLst>
                <a:path h="1865657" w="1865657">
                  <a:moveTo>
                    <a:pt x="0" y="0"/>
                  </a:moveTo>
                  <a:lnTo>
                    <a:pt x="1865656" y="0"/>
                  </a:lnTo>
                  <a:lnTo>
                    <a:pt x="1865656" y="1865656"/>
                  </a:lnTo>
                  <a:lnTo>
                    <a:pt x="0" y="18656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630748" y="1329435"/>
              <a:ext cx="1865657" cy="1865657"/>
            </a:xfrm>
            <a:custGeom>
              <a:avLst/>
              <a:gdLst/>
              <a:ahLst/>
              <a:cxnLst/>
              <a:rect r="r" b="b" t="t" l="l"/>
              <a:pathLst>
                <a:path h="1865657" w="1865657">
                  <a:moveTo>
                    <a:pt x="0" y="0"/>
                  </a:moveTo>
                  <a:lnTo>
                    <a:pt x="1865657" y="0"/>
                  </a:lnTo>
                  <a:lnTo>
                    <a:pt x="1865657" y="1865657"/>
                  </a:lnTo>
                  <a:lnTo>
                    <a:pt x="0" y="18656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842478" y="3677692"/>
              <a:ext cx="1865657" cy="1865657"/>
            </a:xfrm>
            <a:custGeom>
              <a:avLst/>
              <a:gdLst/>
              <a:ahLst/>
              <a:cxnLst/>
              <a:rect r="r" b="b" t="t" l="l"/>
              <a:pathLst>
                <a:path h="1865657" w="1865657">
                  <a:moveTo>
                    <a:pt x="0" y="0"/>
                  </a:moveTo>
                  <a:lnTo>
                    <a:pt x="1865656" y="0"/>
                  </a:lnTo>
                  <a:lnTo>
                    <a:pt x="1865656" y="1865657"/>
                  </a:lnTo>
                  <a:lnTo>
                    <a:pt x="0" y="18656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842478" y="1329435"/>
              <a:ext cx="1865657" cy="1865657"/>
            </a:xfrm>
            <a:custGeom>
              <a:avLst/>
              <a:gdLst/>
              <a:ahLst/>
              <a:cxnLst/>
              <a:rect r="r" b="b" t="t" l="l"/>
              <a:pathLst>
                <a:path h="1865657" w="1865657">
                  <a:moveTo>
                    <a:pt x="0" y="0"/>
                  </a:moveTo>
                  <a:lnTo>
                    <a:pt x="1865656" y="0"/>
                  </a:lnTo>
                  <a:lnTo>
                    <a:pt x="1865656" y="1865657"/>
                  </a:lnTo>
                  <a:lnTo>
                    <a:pt x="0" y="18656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5" id="25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842478" y="8375255"/>
              <a:ext cx="1865657" cy="1865657"/>
            </a:xfrm>
            <a:custGeom>
              <a:avLst/>
              <a:gdLst/>
              <a:ahLst/>
              <a:cxnLst/>
              <a:rect r="r" b="b" t="t" l="l"/>
              <a:pathLst>
                <a:path h="1865657" w="1865657">
                  <a:moveTo>
                    <a:pt x="0" y="0"/>
                  </a:moveTo>
                  <a:lnTo>
                    <a:pt x="1865656" y="0"/>
                  </a:lnTo>
                  <a:lnTo>
                    <a:pt x="1865656" y="1865657"/>
                  </a:lnTo>
                  <a:lnTo>
                    <a:pt x="0" y="18656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6" id="2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630748" y="3677692"/>
              <a:ext cx="1865657" cy="1865657"/>
            </a:xfrm>
            <a:custGeom>
              <a:avLst/>
              <a:gdLst/>
              <a:ahLst/>
              <a:cxnLst/>
              <a:rect r="r" b="b" t="t" l="l"/>
              <a:pathLst>
                <a:path h="1865657" w="1865657">
                  <a:moveTo>
                    <a:pt x="0" y="0"/>
                  </a:moveTo>
                  <a:lnTo>
                    <a:pt x="1865657" y="0"/>
                  </a:lnTo>
                  <a:lnTo>
                    <a:pt x="1865657" y="1865657"/>
                  </a:lnTo>
                  <a:lnTo>
                    <a:pt x="0" y="18656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7" id="27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630748" y="6025949"/>
              <a:ext cx="1865657" cy="1865657"/>
            </a:xfrm>
            <a:custGeom>
              <a:avLst/>
              <a:gdLst/>
              <a:ahLst/>
              <a:cxnLst/>
              <a:rect r="r" b="b" t="t" l="l"/>
              <a:pathLst>
                <a:path h="1865657" w="1865657">
                  <a:moveTo>
                    <a:pt x="0" y="0"/>
                  </a:moveTo>
                  <a:lnTo>
                    <a:pt x="1865657" y="0"/>
                  </a:lnTo>
                  <a:lnTo>
                    <a:pt x="1865657" y="1865656"/>
                  </a:lnTo>
                  <a:lnTo>
                    <a:pt x="0" y="18656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8" id="28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630748" y="8374205"/>
              <a:ext cx="1865657" cy="1865657"/>
            </a:xfrm>
            <a:custGeom>
              <a:avLst/>
              <a:gdLst/>
              <a:ahLst/>
              <a:cxnLst/>
              <a:rect r="r" b="b" t="t" l="l"/>
              <a:pathLst>
                <a:path h="1865657" w="1865657">
                  <a:moveTo>
                    <a:pt x="0" y="0"/>
                  </a:moveTo>
                  <a:lnTo>
                    <a:pt x="1865657" y="0"/>
                  </a:lnTo>
                  <a:lnTo>
                    <a:pt x="1865657" y="1865657"/>
                  </a:lnTo>
                  <a:lnTo>
                    <a:pt x="0" y="18656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24039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back of playing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 descr="back of playing card "/>
            <p:cNvSpPr/>
            <p:nvPr/>
          </p:nvSpPr>
          <p:spPr>
            <a:xfrm flipH="false" flipV="false" rot="0">
              <a:off x="1337997" y="4271755"/>
              <a:ext cx="6682642" cy="3508387"/>
            </a:xfrm>
            <a:custGeom>
              <a:avLst/>
              <a:gdLst/>
              <a:ahLst/>
              <a:cxnLst/>
              <a:rect r="r" b="b" t="t" l="l"/>
              <a:pathLst>
                <a:path h="3508387" w="6682642">
                  <a:moveTo>
                    <a:pt x="0" y="0"/>
                  </a:moveTo>
                  <a:lnTo>
                    <a:pt x="6682641" y="0"/>
                  </a:lnTo>
                  <a:lnTo>
                    <a:pt x="6682641" y="3508387"/>
                  </a:lnTo>
                  <a:lnTo>
                    <a:pt x="0" y="3508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240324" y="624039"/>
            <a:ext cx="7018976" cy="9038923"/>
            <a:chOff x="0" y="0"/>
            <a:chExt cx="9358635" cy="12051897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9" id="9" descr="back of playing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1" id="11" descr="back of playing card "/>
            <p:cNvSpPr/>
            <p:nvPr/>
          </p:nvSpPr>
          <p:spPr>
            <a:xfrm flipH="false" flipV="false" rot="0">
              <a:off x="1337997" y="4271755"/>
              <a:ext cx="6682642" cy="3508387"/>
            </a:xfrm>
            <a:custGeom>
              <a:avLst/>
              <a:gdLst/>
              <a:ahLst/>
              <a:cxnLst/>
              <a:rect r="r" b="b" t="t" l="l"/>
              <a:pathLst>
                <a:path h="3508387" w="6682642">
                  <a:moveTo>
                    <a:pt x="0" y="0"/>
                  </a:moveTo>
                  <a:lnTo>
                    <a:pt x="6682641" y="0"/>
                  </a:lnTo>
                  <a:lnTo>
                    <a:pt x="6682641" y="3508387"/>
                  </a:lnTo>
                  <a:lnTo>
                    <a:pt x="0" y="3508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634512" y="644126"/>
            <a:ext cx="7018976" cy="9038923"/>
            <a:chOff x="0" y="0"/>
            <a:chExt cx="1848619" cy="2380622"/>
          </a:xfrm>
        </p:grpSpPr>
        <p:sp>
          <p:nvSpPr>
            <p:cNvPr name="Freeform 3" id="3" descr="9 of circles card "/>
            <p:cNvSpPr/>
            <p:nvPr/>
          </p:nvSpPr>
          <p:spPr>
            <a:xfrm flipH="false" flipV="false" rot="0">
              <a:off x="0" y="0"/>
              <a:ext cx="1848619" cy="2380622"/>
            </a:xfrm>
            <a:custGeom>
              <a:avLst/>
              <a:gdLst/>
              <a:ahLst/>
              <a:cxnLst/>
              <a:rect r="r" b="b" t="t" l="l"/>
              <a:pathLst>
                <a:path h="2380622" w="1848619">
                  <a:moveTo>
                    <a:pt x="56253" y="0"/>
                  </a:moveTo>
                  <a:lnTo>
                    <a:pt x="1792366" y="0"/>
                  </a:lnTo>
                  <a:cubicBezTo>
                    <a:pt x="1807286" y="0"/>
                    <a:pt x="1821594" y="5927"/>
                    <a:pt x="1832143" y="16476"/>
                  </a:cubicBezTo>
                  <a:cubicBezTo>
                    <a:pt x="1842693" y="27026"/>
                    <a:pt x="1848619" y="41334"/>
                    <a:pt x="1848619" y="56253"/>
                  </a:cubicBezTo>
                  <a:lnTo>
                    <a:pt x="1848619" y="2324369"/>
                  </a:lnTo>
                  <a:cubicBezTo>
                    <a:pt x="1848619" y="2339288"/>
                    <a:pt x="1842693" y="2353596"/>
                    <a:pt x="1832143" y="2364146"/>
                  </a:cubicBezTo>
                  <a:cubicBezTo>
                    <a:pt x="1821594" y="2374695"/>
                    <a:pt x="1807286" y="2380622"/>
                    <a:pt x="1792366" y="2380622"/>
                  </a:cubicBezTo>
                  <a:lnTo>
                    <a:pt x="56253" y="2380622"/>
                  </a:lnTo>
                  <a:cubicBezTo>
                    <a:pt x="41334" y="2380622"/>
                    <a:pt x="27026" y="2374695"/>
                    <a:pt x="16476" y="2364146"/>
                  </a:cubicBezTo>
                  <a:cubicBezTo>
                    <a:pt x="5927" y="2353596"/>
                    <a:pt x="0" y="2339288"/>
                    <a:pt x="0" y="2324369"/>
                  </a:cubicBezTo>
                  <a:lnTo>
                    <a:pt x="0" y="56253"/>
                  </a:lnTo>
                  <a:cubicBezTo>
                    <a:pt x="0" y="41334"/>
                    <a:pt x="5927" y="27026"/>
                    <a:pt x="16476" y="16476"/>
                  </a:cubicBezTo>
                  <a:cubicBezTo>
                    <a:pt x="27026" y="5927"/>
                    <a:pt x="41334" y="0"/>
                    <a:pt x="56253" y="0"/>
                  </a:cubicBezTo>
                  <a:close/>
                </a:path>
              </a:pathLst>
            </a:custGeom>
            <a:ln w="3810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848619" cy="24187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5762009" y="234153"/>
            <a:ext cx="989155" cy="21399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500"/>
              </a:lnSpc>
              <a:spcBef>
                <a:spcPct val="0"/>
              </a:spcBef>
            </a:pPr>
            <a:r>
              <a:rPr lang="en-US" sz="12500">
                <a:solidFill>
                  <a:srgbClr val="C6302C"/>
                </a:solidFill>
                <a:latin typeface="Aptos"/>
                <a:ea typeface="Aptos"/>
                <a:cs typeface="Aptos"/>
                <a:sym typeface="Aptos"/>
              </a:rPr>
              <a:t>9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1489809" y="7674772"/>
            <a:ext cx="989155" cy="21399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500"/>
              </a:lnSpc>
              <a:spcBef>
                <a:spcPct val="0"/>
              </a:spcBef>
            </a:pPr>
            <a:r>
              <a:rPr lang="en-US" sz="12500">
                <a:solidFill>
                  <a:srgbClr val="C6302C"/>
                </a:solidFill>
                <a:latin typeface="Aptos"/>
                <a:ea typeface="Aptos"/>
                <a:cs typeface="Aptos"/>
                <a:sym typeface="Aptos"/>
              </a:rPr>
              <a:t>9</a:t>
            </a:r>
          </a:p>
        </p:txBody>
      </p:sp>
      <p:sp>
        <p:nvSpPr>
          <p:cNvPr name="Freeform 7" id="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false" flipV="false" rot="0">
            <a:off x="6751164" y="3603819"/>
            <a:ext cx="1452751" cy="1452751"/>
          </a:xfrm>
          <a:custGeom>
            <a:avLst/>
            <a:gdLst/>
            <a:ahLst/>
            <a:cxnLst/>
            <a:rect r="r" b="b" t="t" l="l"/>
            <a:pathLst>
              <a:path h="1452751" w="1452751">
                <a:moveTo>
                  <a:pt x="0" y="0"/>
                </a:moveTo>
                <a:lnTo>
                  <a:pt x="1452751" y="0"/>
                </a:lnTo>
                <a:lnTo>
                  <a:pt x="1452751" y="1452751"/>
                </a:lnTo>
                <a:lnTo>
                  <a:pt x="0" y="14527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false" flipV="false" rot="0">
            <a:off x="6751164" y="1896798"/>
            <a:ext cx="1452751" cy="1452751"/>
          </a:xfrm>
          <a:custGeom>
            <a:avLst/>
            <a:gdLst/>
            <a:ahLst/>
            <a:cxnLst/>
            <a:rect r="r" b="b" t="t" l="l"/>
            <a:pathLst>
              <a:path h="1452751" w="1452751">
                <a:moveTo>
                  <a:pt x="0" y="0"/>
                </a:moveTo>
                <a:lnTo>
                  <a:pt x="1452751" y="0"/>
                </a:lnTo>
                <a:lnTo>
                  <a:pt x="1452751" y="1452751"/>
                </a:lnTo>
                <a:lnTo>
                  <a:pt x="0" y="14527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false" flipV="false" rot="0">
            <a:off x="6751164" y="5313745"/>
            <a:ext cx="1452751" cy="1452751"/>
          </a:xfrm>
          <a:custGeom>
            <a:avLst/>
            <a:gdLst/>
            <a:ahLst/>
            <a:cxnLst/>
            <a:rect r="r" b="b" t="t" l="l"/>
            <a:pathLst>
              <a:path h="1452751" w="1452751">
                <a:moveTo>
                  <a:pt x="0" y="0"/>
                </a:moveTo>
                <a:lnTo>
                  <a:pt x="1452751" y="0"/>
                </a:lnTo>
                <a:lnTo>
                  <a:pt x="1452751" y="1452752"/>
                </a:lnTo>
                <a:lnTo>
                  <a:pt x="0" y="14527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false" flipV="false" rot="0">
            <a:off x="6751164" y="7023672"/>
            <a:ext cx="1452751" cy="1452751"/>
          </a:xfrm>
          <a:custGeom>
            <a:avLst/>
            <a:gdLst/>
            <a:ahLst/>
            <a:cxnLst/>
            <a:rect r="r" b="b" t="t" l="l"/>
            <a:pathLst>
              <a:path h="1452751" w="1452751">
                <a:moveTo>
                  <a:pt x="0" y="0"/>
                </a:moveTo>
                <a:lnTo>
                  <a:pt x="1452751" y="0"/>
                </a:lnTo>
                <a:lnTo>
                  <a:pt x="1452751" y="1452751"/>
                </a:lnTo>
                <a:lnTo>
                  <a:pt x="0" y="14527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false" flipV="false" rot="0">
            <a:off x="10037058" y="1896798"/>
            <a:ext cx="1452751" cy="1452751"/>
          </a:xfrm>
          <a:custGeom>
            <a:avLst/>
            <a:gdLst/>
            <a:ahLst/>
            <a:cxnLst/>
            <a:rect r="r" b="b" t="t" l="l"/>
            <a:pathLst>
              <a:path h="1452751" w="1452751">
                <a:moveTo>
                  <a:pt x="0" y="0"/>
                </a:moveTo>
                <a:lnTo>
                  <a:pt x="1452751" y="0"/>
                </a:lnTo>
                <a:lnTo>
                  <a:pt x="1452751" y="1452751"/>
                </a:lnTo>
                <a:lnTo>
                  <a:pt x="0" y="14527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false" flipV="false" rot="0">
            <a:off x="10037058" y="3603819"/>
            <a:ext cx="1452751" cy="1452751"/>
          </a:xfrm>
          <a:custGeom>
            <a:avLst/>
            <a:gdLst/>
            <a:ahLst/>
            <a:cxnLst/>
            <a:rect r="r" b="b" t="t" l="l"/>
            <a:pathLst>
              <a:path h="1452751" w="1452751">
                <a:moveTo>
                  <a:pt x="0" y="0"/>
                </a:moveTo>
                <a:lnTo>
                  <a:pt x="1452751" y="0"/>
                </a:lnTo>
                <a:lnTo>
                  <a:pt x="1452751" y="1452751"/>
                </a:lnTo>
                <a:lnTo>
                  <a:pt x="0" y="14527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false" flipV="false" rot="0">
            <a:off x="10037058" y="5310840"/>
            <a:ext cx="1452751" cy="1452751"/>
          </a:xfrm>
          <a:custGeom>
            <a:avLst/>
            <a:gdLst/>
            <a:ahLst/>
            <a:cxnLst/>
            <a:rect r="r" b="b" t="t" l="l"/>
            <a:pathLst>
              <a:path h="1452751" w="1452751">
                <a:moveTo>
                  <a:pt x="0" y="0"/>
                </a:moveTo>
                <a:lnTo>
                  <a:pt x="1452751" y="0"/>
                </a:lnTo>
                <a:lnTo>
                  <a:pt x="1452751" y="1452751"/>
                </a:lnTo>
                <a:lnTo>
                  <a:pt x="0" y="14527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false" flipV="false" rot="0">
            <a:off x="10037058" y="7017861"/>
            <a:ext cx="1452751" cy="1452751"/>
          </a:xfrm>
          <a:custGeom>
            <a:avLst/>
            <a:gdLst/>
            <a:ahLst/>
            <a:cxnLst/>
            <a:rect r="r" b="b" t="t" l="l"/>
            <a:pathLst>
              <a:path h="1452751" w="1452751">
                <a:moveTo>
                  <a:pt x="0" y="0"/>
                </a:moveTo>
                <a:lnTo>
                  <a:pt x="1452751" y="0"/>
                </a:lnTo>
                <a:lnTo>
                  <a:pt x="1452751" y="1452752"/>
                </a:lnTo>
                <a:lnTo>
                  <a:pt x="0" y="14527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false" flipV="false" rot="0">
            <a:off x="8417624" y="4437212"/>
            <a:ext cx="1452751" cy="1452751"/>
          </a:xfrm>
          <a:custGeom>
            <a:avLst/>
            <a:gdLst/>
            <a:ahLst/>
            <a:cxnLst/>
            <a:rect r="r" b="b" t="t" l="l"/>
            <a:pathLst>
              <a:path h="1452751" w="1452751">
                <a:moveTo>
                  <a:pt x="0" y="0"/>
                </a:moveTo>
                <a:lnTo>
                  <a:pt x="1452752" y="0"/>
                </a:lnTo>
                <a:lnTo>
                  <a:pt x="1452752" y="1452751"/>
                </a:lnTo>
                <a:lnTo>
                  <a:pt x="0" y="14527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634512" y="644126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back of playing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 descr="back of playing card "/>
            <p:cNvSpPr/>
            <p:nvPr/>
          </p:nvSpPr>
          <p:spPr>
            <a:xfrm flipH="false" flipV="false" rot="0">
              <a:off x="1337997" y="4244972"/>
              <a:ext cx="6682642" cy="3508387"/>
            </a:xfrm>
            <a:custGeom>
              <a:avLst/>
              <a:gdLst/>
              <a:ahLst/>
              <a:cxnLst/>
              <a:rect r="r" b="b" t="t" l="l"/>
              <a:pathLst>
                <a:path h="3508387" w="6682642">
                  <a:moveTo>
                    <a:pt x="0" y="0"/>
                  </a:moveTo>
                  <a:lnTo>
                    <a:pt x="6682641" y="0"/>
                  </a:lnTo>
                  <a:lnTo>
                    <a:pt x="6682641" y="3508387"/>
                  </a:lnTo>
                  <a:lnTo>
                    <a:pt x="0" y="3508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481017"/>
            <a:ext cx="7018976" cy="9324965"/>
            <a:chOff x="0" y="0"/>
            <a:chExt cx="9358635" cy="1243328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177994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10 of circl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6" id="6"/>
            <p:cNvSpPr txBox="true"/>
            <p:nvPr/>
          </p:nvSpPr>
          <p:spPr>
            <a:xfrm rot="0">
              <a:off x="182217" y="-238125"/>
              <a:ext cx="1598517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 spc="-2012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10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7353211" y="9659396"/>
              <a:ext cx="1598517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 spc="-2012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10</a:t>
              </a:r>
            </a:p>
          </p:txBody>
        </p:sp>
        <p:sp>
          <p:nvSpPr>
            <p:cNvPr name="Freeform 8" id="8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2001427" y="5193543"/>
              <a:ext cx="2020799" cy="2020799"/>
            </a:xfrm>
            <a:custGeom>
              <a:avLst/>
              <a:gdLst/>
              <a:ahLst/>
              <a:cxnLst/>
              <a:rect r="r" b="b" t="t" l="l"/>
              <a:pathLst>
                <a:path h="2020799" w="2020799">
                  <a:moveTo>
                    <a:pt x="0" y="0"/>
                  </a:moveTo>
                  <a:lnTo>
                    <a:pt x="2020800" y="0"/>
                  </a:lnTo>
                  <a:lnTo>
                    <a:pt x="2020800" y="2020799"/>
                  </a:lnTo>
                  <a:lnTo>
                    <a:pt x="0" y="20207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2001427" y="3040648"/>
              <a:ext cx="2020799" cy="2020799"/>
            </a:xfrm>
            <a:custGeom>
              <a:avLst/>
              <a:gdLst/>
              <a:ahLst/>
              <a:cxnLst/>
              <a:rect r="r" b="b" t="t" l="l"/>
              <a:pathLst>
                <a:path h="2020799" w="2020799">
                  <a:moveTo>
                    <a:pt x="0" y="0"/>
                  </a:moveTo>
                  <a:lnTo>
                    <a:pt x="2020800" y="0"/>
                  </a:lnTo>
                  <a:lnTo>
                    <a:pt x="2020800" y="2020799"/>
                  </a:lnTo>
                  <a:lnTo>
                    <a:pt x="0" y="20207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2001427" y="887752"/>
              <a:ext cx="2020799" cy="2020799"/>
            </a:xfrm>
            <a:custGeom>
              <a:avLst/>
              <a:gdLst/>
              <a:ahLst/>
              <a:cxnLst/>
              <a:rect r="r" b="b" t="t" l="l"/>
              <a:pathLst>
                <a:path h="2020799" w="2020799">
                  <a:moveTo>
                    <a:pt x="0" y="0"/>
                  </a:moveTo>
                  <a:lnTo>
                    <a:pt x="2020800" y="0"/>
                  </a:lnTo>
                  <a:lnTo>
                    <a:pt x="2020800" y="2020800"/>
                  </a:lnTo>
                  <a:lnTo>
                    <a:pt x="0" y="2020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2001427" y="7341342"/>
              <a:ext cx="2020799" cy="2020799"/>
            </a:xfrm>
            <a:custGeom>
              <a:avLst/>
              <a:gdLst/>
              <a:ahLst/>
              <a:cxnLst/>
              <a:rect r="r" b="b" t="t" l="l"/>
              <a:pathLst>
                <a:path h="2020799" w="2020799">
                  <a:moveTo>
                    <a:pt x="0" y="0"/>
                  </a:moveTo>
                  <a:lnTo>
                    <a:pt x="2020800" y="0"/>
                  </a:lnTo>
                  <a:lnTo>
                    <a:pt x="2020800" y="2020800"/>
                  </a:lnTo>
                  <a:lnTo>
                    <a:pt x="0" y="2020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2001427" y="9489142"/>
              <a:ext cx="2020799" cy="2020799"/>
            </a:xfrm>
            <a:custGeom>
              <a:avLst/>
              <a:gdLst/>
              <a:ahLst/>
              <a:cxnLst/>
              <a:rect r="r" b="b" t="t" l="l"/>
              <a:pathLst>
                <a:path h="2020799" w="2020799">
                  <a:moveTo>
                    <a:pt x="0" y="0"/>
                  </a:moveTo>
                  <a:lnTo>
                    <a:pt x="2020800" y="0"/>
                  </a:lnTo>
                  <a:lnTo>
                    <a:pt x="2020800" y="2020799"/>
                  </a:lnTo>
                  <a:lnTo>
                    <a:pt x="0" y="20207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183268" y="5198638"/>
              <a:ext cx="2020799" cy="2020799"/>
            </a:xfrm>
            <a:custGeom>
              <a:avLst/>
              <a:gdLst/>
              <a:ahLst/>
              <a:cxnLst/>
              <a:rect r="r" b="b" t="t" l="l"/>
              <a:pathLst>
                <a:path h="2020799" w="2020799">
                  <a:moveTo>
                    <a:pt x="0" y="0"/>
                  </a:moveTo>
                  <a:lnTo>
                    <a:pt x="2020800" y="0"/>
                  </a:lnTo>
                  <a:lnTo>
                    <a:pt x="2020800" y="2020800"/>
                  </a:lnTo>
                  <a:lnTo>
                    <a:pt x="0" y="2020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183268" y="3045743"/>
              <a:ext cx="2020799" cy="2020799"/>
            </a:xfrm>
            <a:custGeom>
              <a:avLst/>
              <a:gdLst/>
              <a:ahLst/>
              <a:cxnLst/>
              <a:rect r="r" b="b" t="t" l="l"/>
              <a:pathLst>
                <a:path h="2020799" w="2020799">
                  <a:moveTo>
                    <a:pt x="0" y="0"/>
                  </a:moveTo>
                  <a:lnTo>
                    <a:pt x="2020800" y="0"/>
                  </a:lnTo>
                  <a:lnTo>
                    <a:pt x="2020800" y="2020800"/>
                  </a:lnTo>
                  <a:lnTo>
                    <a:pt x="0" y="2020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183268" y="892848"/>
              <a:ext cx="2020799" cy="2020799"/>
            </a:xfrm>
            <a:custGeom>
              <a:avLst/>
              <a:gdLst/>
              <a:ahLst/>
              <a:cxnLst/>
              <a:rect r="r" b="b" t="t" l="l"/>
              <a:pathLst>
                <a:path h="2020799" w="2020799">
                  <a:moveTo>
                    <a:pt x="0" y="0"/>
                  </a:moveTo>
                  <a:lnTo>
                    <a:pt x="2020800" y="0"/>
                  </a:lnTo>
                  <a:lnTo>
                    <a:pt x="2020800" y="2020800"/>
                  </a:lnTo>
                  <a:lnTo>
                    <a:pt x="0" y="2020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183268" y="7346438"/>
              <a:ext cx="2020799" cy="2020799"/>
            </a:xfrm>
            <a:custGeom>
              <a:avLst/>
              <a:gdLst/>
              <a:ahLst/>
              <a:cxnLst/>
              <a:rect r="r" b="b" t="t" l="l"/>
              <a:pathLst>
                <a:path h="2020799" w="2020799">
                  <a:moveTo>
                    <a:pt x="0" y="0"/>
                  </a:moveTo>
                  <a:lnTo>
                    <a:pt x="2020800" y="0"/>
                  </a:lnTo>
                  <a:lnTo>
                    <a:pt x="2020800" y="2020799"/>
                  </a:lnTo>
                  <a:lnTo>
                    <a:pt x="0" y="20207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183268" y="9494237"/>
              <a:ext cx="2020799" cy="2020799"/>
            </a:xfrm>
            <a:custGeom>
              <a:avLst/>
              <a:gdLst/>
              <a:ahLst/>
              <a:cxnLst/>
              <a:rect r="r" b="b" t="t" l="l"/>
              <a:pathLst>
                <a:path h="2020799" w="2020799">
                  <a:moveTo>
                    <a:pt x="0" y="0"/>
                  </a:moveTo>
                  <a:lnTo>
                    <a:pt x="2020800" y="0"/>
                  </a:lnTo>
                  <a:lnTo>
                    <a:pt x="2020800" y="2020800"/>
                  </a:lnTo>
                  <a:lnTo>
                    <a:pt x="0" y="2020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10240324" y="567324"/>
            <a:ext cx="7018976" cy="9152353"/>
            <a:chOff x="0" y="0"/>
            <a:chExt cx="9358635" cy="12203137"/>
          </a:xfrm>
        </p:grpSpPr>
        <p:grpSp>
          <p:nvGrpSpPr>
            <p:cNvPr name="Group 19" id="19"/>
            <p:cNvGrpSpPr/>
            <p:nvPr/>
          </p:nvGrpSpPr>
          <p:grpSpPr>
            <a:xfrm rot="0">
              <a:off x="0" y="151240"/>
              <a:ext cx="9358635" cy="12051897"/>
              <a:chOff x="0" y="0"/>
              <a:chExt cx="1848619" cy="2380622"/>
            </a:xfrm>
          </p:grpSpPr>
          <p:sp>
            <p:nvSpPr>
              <p:cNvPr name="Freeform 20" id="20" descr="jack of circl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21" id="21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22" id="22"/>
            <p:cNvSpPr txBox="true"/>
            <p:nvPr/>
          </p:nvSpPr>
          <p:spPr>
            <a:xfrm rot="0">
              <a:off x="8512859" y="8443902"/>
              <a:ext cx="647700" cy="35740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J</a:t>
              </a:r>
            </a:p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a</a:t>
              </a:r>
            </a:p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c</a:t>
              </a:r>
            </a:p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k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226041" y="361950"/>
              <a:ext cx="647700" cy="35740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J</a:t>
              </a:r>
            </a:p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a</a:t>
              </a:r>
            </a:p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c</a:t>
              </a:r>
            </a:p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k</a:t>
              </a:r>
            </a:p>
          </p:txBody>
        </p:sp>
        <p:sp>
          <p:nvSpPr>
            <p:cNvPr name="Freeform 24" id="24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580811" y="5171884"/>
              <a:ext cx="2020799" cy="2020799"/>
            </a:xfrm>
            <a:custGeom>
              <a:avLst/>
              <a:gdLst/>
              <a:ahLst/>
              <a:cxnLst/>
              <a:rect r="r" b="b" t="t" l="l"/>
              <a:pathLst>
                <a:path h="2020799" w="2020799">
                  <a:moveTo>
                    <a:pt x="0" y="0"/>
                  </a:moveTo>
                  <a:lnTo>
                    <a:pt x="2020800" y="0"/>
                  </a:lnTo>
                  <a:lnTo>
                    <a:pt x="2020800" y="2020800"/>
                  </a:lnTo>
                  <a:lnTo>
                    <a:pt x="0" y="2020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5" id="25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580811" y="3018989"/>
              <a:ext cx="2020799" cy="2020799"/>
            </a:xfrm>
            <a:custGeom>
              <a:avLst/>
              <a:gdLst/>
              <a:ahLst/>
              <a:cxnLst/>
              <a:rect r="r" b="b" t="t" l="l"/>
              <a:pathLst>
                <a:path h="2020799" w="2020799">
                  <a:moveTo>
                    <a:pt x="0" y="0"/>
                  </a:moveTo>
                  <a:lnTo>
                    <a:pt x="2020800" y="0"/>
                  </a:lnTo>
                  <a:lnTo>
                    <a:pt x="2020800" y="2020799"/>
                  </a:lnTo>
                  <a:lnTo>
                    <a:pt x="0" y="20207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6" id="2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580811" y="866094"/>
              <a:ext cx="2020799" cy="2020799"/>
            </a:xfrm>
            <a:custGeom>
              <a:avLst/>
              <a:gdLst/>
              <a:ahLst/>
              <a:cxnLst/>
              <a:rect r="r" b="b" t="t" l="l"/>
              <a:pathLst>
                <a:path h="2020799" w="2020799">
                  <a:moveTo>
                    <a:pt x="0" y="0"/>
                  </a:moveTo>
                  <a:lnTo>
                    <a:pt x="2020800" y="0"/>
                  </a:lnTo>
                  <a:lnTo>
                    <a:pt x="2020800" y="2020799"/>
                  </a:lnTo>
                  <a:lnTo>
                    <a:pt x="0" y="20207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7" id="27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580811" y="7319684"/>
              <a:ext cx="2020799" cy="2020799"/>
            </a:xfrm>
            <a:custGeom>
              <a:avLst/>
              <a:gdLst/>
              <a:ahLst/>
              <a:cxnLst/>
              <a:rect r="r" b="b" t="t" l="l"/>
              <a:pathLst>
                <a:path h="2020799" w="2020799">
                  <a:moveTo>
                    <a:pt x="0" y="0"/>
                  </a:moveTo>
                  <a:lnTo>
                    <a:pt x="2020800" y="0"/>
                  </a:lnTo>
                  <a:lnTo>
                    <a:pt x="2020800" y="2020799"/>
                  </a:lnTo>
                  <a:lnTo>
                    <a:pt x="0" y="20207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8" id="28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580811" y="9467483"/>
              <a:ext cx="2020799" cy="2020799"/>
            </a:xfrm>
            <a:custGeom>
              <a:avLst/>
              <a:gdLst/>
              <a:ahLst/>
              <a:cxnLst/>
              <a:rect r="r" b="b" t="t" l="l"/>
              <a:pathLst>
                <a:path h="2020799" w="2020799">
                  <a:moveTo>
                    <a:pt x="0" y="0"/>
                  </a:moveTo>
                  <a:lnTo>
                    <a:pt x="2020800" y="0"/>
                  </a:lnTo>
                  <a:lnTo>
                    <a:pt x="2020800" y="2020800"/>
                  </a:lnTo>
                  <a:lnTo>
                    <a:pt x="0" y="2020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9" id="29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955449" y="5176980"/>
              <a:ext cx="2020799" cy="2020799"/>
            </a:xfrm>
            <a:custGeom>
              <a:avLst/>
              <a:gdLst/>
              <a:ahLst/>
              <a:cxnLst/>
              <a:rect r="r" b="b" t="t" l="l"/>
              <a:pathLst>
                <a:path h="2020799" w="2020799">
                  <a:moveTo>
                    <a:pt x="0" y="0"/>
                  </a:moveTo>
                  <a:lnTo>
                    <a:pt x="2020800" y="0"/>
                  </a:lnTo>
                  <a:lnTo>
                    <a:pt x="2020800" y="2020799"/>
                  </a:lnTo>
                  <a:lnTo>
                    <a:pt x="0" y="20207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0" id="30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955449" y="3024085"/>
              <a:ext cx="2020799" cy="2020799"/>
            </a:xfrm>
            <a:custGeom>
              <a:avLst/>
              <a:gdLst/>
              <a:ahLst/>
              <a:cxnLst/>
              <a:rect r="r" b="b" t="t" l="l"/>
              <a:pathLst>
                <a:path h="2020799" w="2020799">
                  <a:moveTo>
                    <a:pt x="0" y="0"/>
                  </a:moveTo>
                  <a:lnTo>
                    <a:pt x="2020800" y="0"/>
                  </a:lnTo>
                  <a:lnTo>
                    <a:pt x="2020800" y="2020799"/>
                  </a:lnTo>
                  <a:lnTo>
                    <a:pt x="0" y="20207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1" id="31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955449" y="871189"/>
              <a:ext cx="2020799" cy="2020799"/>
            </a:xfrm>
            <a:custGeom>
              <a:avLst/>
              <a:gdLst/>
              <a:ahLst/>
              <a:cxnLst/>
              <a:rect r="r" b="b" t="t" l="l"/>
              <a:pathLst>
                <a:path h="2020799" w="2020799">
                  <a:moveTo>
                    <a:pt x="0" y="0"/>
                  </a:moveTo>
                  <a:lnTo>
                    <a:pt x="2020800" y="0"/>
                  </a:lnTo>
                  <a:lnTo>
                    <a:pt x="2020800" y="2020800"/>
                  </a:lnTo>
                  <a:lnTo>
                    <a:pt x="0" y="2020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2" id="3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955449" y="7324779"/>
              <a:ext cx="2020799" cy="2020799"/>
            </a:xfrm>
            <a:custGeom>
              <a:avLst/>
              <a:gdLst/>
              <a:ahLst/>
              <a:cxnLst/>
              <a:rect r="r" b="b" t="t" l="l"/>
              <a:pathLst>
                <a:path h="2020799" w="2020799">
                  <a:moveTo>
                    <a:pt x="0" y="0"/>
                  </a:moveTo>
                  <a:lnTo>
                    <a:pt x="2020800" y="0"/>
                  </a:lnTo>
                  <a:lnTo>
                    <a:pt x="2020800" y="2020800"/>
                  </a:lnTo>
                  <a:lnTo>
                    <a:pt x="0" y="2020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3" id="33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955449" y="9472579"/>
              <a:ext cx="2020799" cy="2020799"/>
            </a:xfrm>
            <a:custGeom>
              <a:avLst/>
              <a:gdLst/>
              <a:ahLst/>
              <a:cxnLst/>
              <a:rect r="r" b="b" t="t" l="l"/>
              <a:pathLst>
                <a:path h="2020799" w="2020799">
                  <a:moveTo>
                    <a:pt x="0" y="0"/>
                  </a:moveTo>
                  <a:lnTo>
                    <a:pt x="2020800" y="0"/>
                  </a:lnTo>
                  <a:lnTo>
                    <a:pt x="2020800" y="2020799"/>
                  </a:lnTo>
                  <a:lnTo>
                    <a:pt x="0" y="20207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4" id="34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3768130" y="4029389"/>
              <a:ext cx="2020799" cy="2020799"/>
            </a:xfrm>
            <a:custGeom>
              <a:avLst/>
              <a:gdLst/>
              <a:ahLst/>
              <a:cxnLst/>
              <a:rect r="r" b="b" t="t" l="l"/>
              <a:pathLst>
                <a:path h="2020799" w="2020799">
                  <a:moveTo>
                    <a:pt x="0" y="0"/>
                  </a:moveTo>
                  <a:lnTo>
                    <a:pt x="2020800" y="0"/>
                  </a:lnTo>
                  <a:lnTo>
                    <a:pt x="2020800" y="2020799"/>
                  </a:lnTo>
                  <a:lnTo>
                    <a:pt x="0" y="20207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24039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back of playing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 descr="back of playing card "/>
            <p:cNvSpPr/>
            <p:nvPr/>
          </p:nvSpPr>
          <p:spPr>
            <a:xfrm flipH="false" flipV="false" rot="0">
              <a:off x="1337997" y="4271755"/>
              <a:ext cx="6682642" cy="3508387"/>
            </a:xfrm>
            <a:custGeom>
              <a:avLst/>
              <a:gdLst/>
              <a:ahLst/>
              <a:cxnLst/>
              <a:rect r="r" b="b" t="t" l="l"/>
              <a:pathLst>
                <a:path h="3508387" w="6682642">
                  <a:moveTo>
                    <a:pt x="0" y="0"/>
                  </a:moveTo>
                  <a:lnTo>
                    <a:pt x="6682641" y="0"/>
                  </a:lnTo>
                  <a:lnTo>
                    <a:pt x="6682641" y="3508387"/>
                  </a:lnTo>
                  <a:lnTo>
                    <a:pt x="0" y="3508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240324" y="624039"/>
            <a:ext cx="7018976" cy="9038923"/>
            <a:chOff x="0" y="0"/>
            <a:chExt cx="9358635" cy="12051897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9" id="9" descr="back of playing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1" id="11" descr="back of playing card "/>
            <p:cNvSpPr/>
            <p:nvPr/>
          </p:nvSpPr>
          <p:spPr>
            <a:xfrm flipH="false" flipV="false" rot="0">
              <a:off x="1337997" y="4271755"/>
              <a:ext cx="6682642" cy="3508387"/>
            </a:xfrm>
            <a:custGeom>
              <a:avLst/>
              <a:gdLst/>
              <a:ahLst/>
              <a:cxnLst/>
              <a:rect r="r" b="b" t="t" l="l"/>
              <a:pathLst>
                <a:path h="3508387" w="6682642">
                  <a:moveTo>
                    <a:pt x="0" y="0"/>
                  </a:moveTo>
                  <a:lnTo>
                    <a:pt x="6682641" y="0"/>
                  </a:lnTo>
                  <a:lnTo>
                    <a:pt x="6682641" y="3508387"/>
                  </a:lnTo>
                  <a:lnTo>
                    <a:pt x="0" y="3508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578574"/>
            <a:ext cx="7018976" cy="9129851"/>
            <a:chOff x="0" y="0"/>
            <a:chExt cx="9358635" cy="12173135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121238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Queen of circl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6" id="6"/>
            <p:cNvSpPr txBox="true"/>
            <p:nvPr/>
          </p:nvSpPr>
          <p:spPr>
            <a:xfrm rot="0">
              <a:off x="221896" y="361950"/>
              <a:ext cx="892969" cy="434821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Q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u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e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e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n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8308685" y="7824921"/>
              <a:ext cx="892969" cy="434821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Q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u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e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e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n</a:t>
              </a:r>
            </a:p>
          </p:txBody>
        </p:sp>
        <p:sp>
          <p:nvSpPr>
            <p:cNvPr name="Freeform 8" id="8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39321" y="5169768"/>
              <a:ext cx="1954838" cy="1954838"/>
            </a:xfrm>
            <a:custGeom>
              <a:avLst/>
              <a:gdLst/>
              <a:ahLst/>
              <a:cxnLst/>
              <a:rect r="r" b="b" t="t" l="l"/>
              <a:pathLst>
                <a:path h="1954838" w="1954838">
                  <a:moveTo>
                    <a:pt x="0" y="0"/>
                  </a:moveTo>
                  <a:lnTo>
                    <a:pt x="1954838" y="0"/>
                  </a:lnTo>
                  <a:lnTo>
                    <a:pt x="1954838" y="1954837"/>
                  </a:lnTo>
                  <a:lnTo>
                    <a:pt x="0" y="19548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998350" y="5169768"/>
              <a:ext cx="1954838" cy="1954838"/>
            </a:xfrm>
            <a:custGeom>
              <a:avLst/>
              <a:gdLst/>
              <a:ahLst/>
              <a:cxnLst/>
              <a:rect r="r" b="b" t="t" l="l"/>
              <a:pathLst>
                <a:path h="1954838" w="1954838">
                  <a:moveTo>
                    <a:pt x="0" y="0"/>
                  </a:moveTo>
                  <a:lnTo>
                    <a:pt x="1954837" y="0"/>
                  </a:lnTo>
                  <a:lnTo>
                    <a:pt x="1954837" y="1954837"/>
                  </a:lnTo>
                  <a:lnTo>
                    <a:pt x="0" y="19548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39321" y="3015024"/>
              <a:ext cx="1954838" cy="1954838"/>
            </a:xfrm>
            <a:custGeom>
              <a:avLst/>
              <a:gdLst/>
              <a:ahLst/>
              <a:cxnLst/>
              <a:rect r="r" b="b" t="t" l="l"/>
              <a:pathLst>
                <a:path h="1954838" w="1954838">
                  <a:moveTo>
                    <a:pt x="0" y="0"/>
                  </a:moveTo>
                  <a:lnTo>
                    <a:pt x="1954838" y="0"/>
                  </a:lnTo>
                  <a:lnTo>
                    <a:pt x="1954838" y="1954838"/>
                  </a:lnTo>
                  <a:lnTo>
                    <a:pt x="0" y="19548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39321" y="856987"/>
              <a:ext cx="1954838" cy="1954838"/>
            </a:xfrm>
            <a:custGeom>
              <a:avLst/>
              <a:gdLst/>
              <a:ahLst/>
              <a:cxnLst/>
              <a:rect r="r" b="b" t="t" l="l"/>
              <a:pathLst>
                <a:path h="1954838" w="1954838">
                  <a:moveTo>
                    <a:pt x="0" y="0"/>
                  </a:moveTo>
                  <a:lnTo>
                    <a:pt x="1954838" y="0"/>
                  </a:lnTo>
                  <a:lnTo>
                    <a:pt x="1954838" y="1954837"/>
                  </a:lnTo>
                  <a:lnTo>
                    <a:pt x="0" y="19548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39321" y="7327805"/>
              <a:ext cx="1954838" cy="1954838"/>
            </a:xfrm>
            <a:custGeom>
              <a:avLst/>
              <a:gdLst/>
              <a:ahLst/>
              <a:cxnLst/>
              <a:rect r="r" b="b" t="t" l="l"/>
              <a:pathLst>
                <a:path h="1954838" w="1954838">
                  <a:moveTo>
                    <a:pt x="0" y="0"/>
                  </a:moveTo>
                  <a:lnTo>
                    <a:pt x="1954838" y="0"/>
                  </a:lnTo>
                  <a:lnTo>
                    <a:pt x="1954838" y="1954838"/>
                  </a:lnTo>
                  <a:lnTo>
                    <a:pt x="0" y="19548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639321" y="9495334"/>
              <a:ext cx="1954838" cy="1954838"/>
            </a:xfrm>
            <a:custGeom>
              <a:avLst/>
              <a:gdLst/>
              <a:ahLst/>
              <a:cxnLst/>
              <a:rect r="r" b="b" t="t" l="l"/>
              <a:pathLst>
                <a:path h="1954838" w="1954838">
                  <a:moveTo>
                    <a:pt x="0" y="0"/>
                  </a:moveTo>
                  <a:lnTo>
                    <a:pt x="1954838" y="0"/>
                  </a:lnTo>
                  <a:lnTo>
                    <a:pt x="1954838" y="1954838"/>
                  </a:lnTo>
                  <a:lnTo>
                    <a:pt x="0" y="19548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998350" y="7327805"/>
              <a:ext cx="1954838" cy="1954838"/>
            </a:xfrm>
            <a:custGeom>
              <a:avLst/>
              <a:gdLst/>
              <a:ahLst/>
              <a:cxnLst/>
              <a:rect r="r" b="b" t="t" l="l"/>
              <a:pathLst>
                <a:path h="1954838" w="1954838">
                  <a:moveTo>
                    <a:pt x="0" y="0"/>
                  </a:moveTo>
                  <a:lnTo>
                    <a:pt x="1954837" y="0"/>
                  </a:lnTo>
                  <a:lnTo>
                    <a:pt x="1954837" y="1954838"/>
                  </a:lnTo>
                  <a:lnTo>
                    <a:pt x="0" y="19548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998350" y="9485843"/>
              <a:ext cx="1954838" cy="1954838"/>
            </a:xfrm>
            <a:custGeom>
              <a:avLst/>
              <a:gdLst/>
              <a:ahLst/>
              <a:cxnLst/>
              <a:rect r="r" b="b" t="t" l="l"/>
              <a:pathLst>
                <a:path h="1954838" w="1954838">
                  <a:moveTo>
                    <a:pt x="0" y="0"/>
                  </a:moveTo>
                  <a:lnTo>
                    <a:pt x="1954837" y="0"/>
                  </a:lnTo>
                  <a:lnTo>
                    <a:pt x="1954837" y="1954837"/>
                  </a:lnTo>
                  <a:lnTo>
                    <a:pt x="0" y="19548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998350" y="3015024"/>
              <a:ext cx="1954838" cy="1954838"/>
            </a:xfrm>
            <a:custGeom>
              <a:avLst/>
              <a:gdLst/>
              <a:ahLst/>
              <a:cxnLst/>
              <a:rect r="r" b="b" t="t" l="l"/>
              <a:pathLst>
                <a:path h="1954838" w="1954838">
                  <a:moveTo>
                    <a:pt x="0" y="0"/>
                  </a:moveTo>
                  <a:lnTo>
                    <a:pt x="1954837" y="0"/>
                  </a:lnTo>
                  <a:lnTo>
                    <a:pt x="1954837" y="1954838"/>
                  </a:lnTo>
                  <a:lnTo>
                    <a:pt x="0" y="19548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998350" y="856987"/>
              <a:ext cx="1954838" cy="1954838"/>
            </a:xfrm>
            <a:custGeom>
              <a:avLst/>
              <a:gdLst/>
              <a:ahLst/>
              <a:cxnLst/>
              <a:rect r="r" b="b" t="t" l="l"/>
              <a:pathLst>
                <a:path h="1954838" w="1954838">
                  <a:moveTo>
                    <a:pt x="0" y="0"/>
                  </a:moveTo>
                  <a:lnTo>
                    <a:pt x="1954837" y="0"/>
                  </a:lnTo>
                  <a:lnTo>
                    <a:pt x="1954837" y="1954837"/>
                  </a:lnTo>
                  <a:lnTo>
                    <a:pt x="0" y="19548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3818835" y="4092728"/>
              <a:ext cx="1954838" cy="1954838"/>
            </a:xfrm>
            <a:custGeom>
              <a:avLst/>
              <a:gdLst/>
              <a:ahLst/>
              <a:cxnLst/>
              <a:rect r="r" b="b" t="t" l="l"/>
              <a:pathLst>
                <a:path h="1954838" w="1954838">
                  <a:moveTo>
                    <a:pt x="0" y="0"/>
                  </a:moveTo>
                  <a:lnTo>
                    <a:pt x="1954838" y="0"/>
                  </a:lnTo>
                  <a:lnTo>
                    <a:pt x="1954838" y="1954837"/>
                  </a:lnTo>
                  <a:lnTo>
                    <a:pt x="0" y="19548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9" id="19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3818835" y="6350386"/>
              <a:ext cx="1954838" cy="1954838"/>
            </a:xfrm>
            <a:custGeom>
              <a:avLst/>
              <a:gdLst/>
              <a:ahLst/>
              <a:cxnLst/>
              <a:rect r="r" b="b" t="t" l="l"/>
              <a:pathLst>
                <a:path h="1954838" w="1954838">
                  <a:moveTo>
                    <a:pt x="0" y="0"/>
                  </a:moveTo>
                  <a:lnTo>
                    <a:pt x="1954838" y="0"/>
                  </a:lnTo>
                  <a:lnTo>
                    <a:pt x="1954838" y="1954838"/>
                  </a:lnTo>
                  <a:lnTo>
                    <a:pt x="0" y="19548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0240324" y="598640"/>
            <a:ext cx="7018976" cy="9109786"/>
            <a:chOff x="0" y="0"/>
            <a:chExt cx="9358635" cy="12146381"/>
          </a:xfrm>
        </p:grpSpPr>
        <p:grpSp>
          <p:nvGrpSpPr>
            <p:cNvPr name="Group 21" id="21"/>
            <p:cNvGrpSpPr/>
            <p:nvPr/>
          </p:nvGrpSpPr>
          <p:grpSpPr>
            <a:xfrm rot="0">
              <a:off x="0" y="94484"/>
              <a:ext cx="9358635" cy="12051897"/>
              <a:chOff x="0" y="0"/>
              <a:chExt cx="1848619" cy="2380622"/>
            </a:xfrm>
          </p:grpSpPr>
          <p:sp>
            <p:nvSpPr>
              <p:cNvPr name="Freeform 22" id="22" descr="King of circl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24" id="24"/>
            <p:cNvSpPr txBox="true"/>
            <p:nvPr/>
          </p:nvSpPr>
          <p:spPr>
            <a:xfrm rot="0">
              <a:off x="263478" y="361950"/>
              <a:ext cx="692944" cy="353541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K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i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n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g</a:t>
              </a:r>
            </a:p>
          </p:txBody>
        </p:sp>
        <p:sp>
          <p:nvSpPr>
            <p:cNvPr name="TextBox 25" id="25"/>
            <p:cNvSpPr txBox="true"/>
            <p:nvPr/>
          </p:nvSpPr>
          <p:spPr>
            <a:xfrm rot="0">
              <a:off x="8439448" y="8430903"/>
              <a:ext cx="692944" cy="353541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K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i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n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6302C"/>
                  </a:solidFill>
                  <a:latin typeface="Aptos"/>
                  <a:ea typeface="Aptos"/>
                  <a:cs typeface="Aptos"/>
                  <a:sym typeface="Aptos"/>
                </a:rPr>
                <a:t>g</a:t>
              </a:r>
            </a:p>
          </p:txBody>
        </p:sp>
        <p:sp>
          <p:nvSpPr>
            <p:cNvPr name="Freeform 26" id="2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522384" y="5076002"/>
              <a:ext cx="1954838" cy="1954838"/>
            </a:xfrm>
            <a:custGeom>
              <a:avLst/>
              <a:gdLst/>
              <a:ahLst/>
              <a:cxnLst/>
              <a:rect r="r" b="b" t="t" l="l"/>
              <a:pathLst>
                <a:path h="1954838" w="1954838">
                  <a:moveTo>
                    <a:pt x="0" y="0"/>
                  </a:moveTo>
                  <a:lnTo>
                    <a:pt x="1954838" y="0"/>
                  </a:lnTo>
                  <a:lnTo>
                    <a:pt x="1954838" y="1954837"/>
                  </a:lnTo>
                  <a:lnTo>
                    <a:pt x="0" y="19548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7" id="27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881413" y="5076002"/>
              <a:ext cx="1954838" cy="1954838"/>
            </a:xfrm>
            <a:custGeom>
              <a:avLst/>
              <a:gdLst/>
              <a:ahLst/>
              <a:cxnLst/>
              <a:rect r="r" b="b" t="t" l="l"/>
              <a:pathLst>
                <a:path h="1954838" w="1954838">
                  <a:moveTo>
                    <a:pt x="0" y="0"/>
                  </a:moveTo>
                  <a:lnTo>
                    <a:pt x="1954838" y="0"/>
                  </a:lnTo>
                  <a:lnTo>
                    <a:pt x="1954838" y="1954837"/>
                  </a:lnTo>
                  <a:lnTo>
                    <a:pt x="0" y="19548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8" id="28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522384" y="2921258"/>
              <a:ext cx="1954838" cy="1954838"/>
            </a:xfrm>
            <a:custGeom>
              <a:avLst/>
              <a:gdLst/>
              <a:ahLst/>
              <a:cxnLst/>
              <a:rect r="r" b="b" t="t" l="l"/>
              <a:pathLst>
                <a:path h="1954838" w="1954838">
                  <a:moveTo>
                    <a:pt x="0" y="0"/>
                  </a:moveTo>
                  <a:lnTo>
                    <a:pt x="1954838" y="0"/>
                  </a:lnTo>
                  <a:lnTo>
                    <a:pt x="1954838" y="1954838"/>
                  </a:lnTo>
                  <a:lnTo>
                    <a:pt x="0" y="19548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9" id="29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522384" y="763221"/>
              <a:ext cx="1954838" cy="1954838"/>
            </a:xfrm>
            <a:custGeom>
              <a:avLst/>
              <a:gdLst/>
              <a:ahLst/>
              <a:cxnLst/>
              <a:rect r="r" b="b" t="t" l="l"/>
              <a:pathLst>
                <a:path h="1954838" w="1954838">
                  <a:moveTo>
                    <a:pt x="0" y="0"/>
                  </a:moveTo>
                  <a:lnTo>
                    <a:pt x="1954838" y="0"/>
                  </a:lnTo>
                  <a:lnTo>
                    <a:pt x="1954838" y="1954837"/>
                  </a:lnTo>
                  <a:lnTo>
                    <a:pt x="0" y="19548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0" id="30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522384" y="7234039"/>
              <a:ext cx="1954838" cy="1954838"/>
            </a:xfrm>
            <a:custGeom>
              <a:avLst/>
              <a:gdLst/>
              <a:ahLst/>
              <a:cxnLst/>
              <a:rect r="r" b="b" t="t" l="l"/>
              <a:pathLst>
                <a:path h="1954838" w="1954838">
                  <a:moveTo>
                    <a:pt x="0" y="0"/>
                  </a:moveTo>
                  <a:lnTo>
                    <a:pt x="1954838" y="0"/>
                  </a:lnTo>
                  <a:lnTo>
                    <a:pt x="1954838" y="1954838"/>
                  </a:lnTo>
                  <a:lnTo>
                    <a:pt x="0" y="19548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1" id="31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522384" y="9401568"/>
              <a:ext cx="1954838" cy="1954838"/>
            </a:xfrm>
            <a:custGeom>
              <a:avLst/>
              <a:gdLst/>
              <a:ahLst/>
              <a:cxnLst/>
              <a:rect r="r" b="b" t="t" l="l"/>
              <a:pathLst>
                <a:path h="1954838" w="1954838">
                  <a:moveTo>
                    <a:pt x="0" y="0"/>
                  </a:moveTo>
                  <a:lnTo>
                    <a:pt x="1954838" y="0"/>
                  </a:lnTo>
                  <a:lnTo>
                    <a:pt x="1954838" y="1954838"/>
                  </a:lnTo>
                  <a:lnTo>
                    <a:pt x="0" y="19548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2" id="3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881413" y="7234039"/>
              <a:ext cx="1954838" cy="1954838"/>
            </a:xfrm>
            <a:custGeom>
              <a:avLst/>
              <a:gdLst/>
              <a:ahLst/>
              <a:cxnLst/>
              <a:rect r="r" b="b" t="t" l="l"/>
              <a:pathLst>
                <a:path h="1954838" w="1954838">
                  <a:moveTo>
                    <a:pt x="0" y="0"/>
                  </a:moveTo>
                  <a:lnTo>
                    <a:pt x="1954838" y="0"/>
                  </a:lnTo>
                  <a:lnTo>
                    <a:pt x="1954838" y="1954838"/>
                  </a:lnTo>
                  <a:lnTo>
                    <a:pt x="0" y="19548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3" id="33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881413" y="9392077"/>
              <a:ext cx="1954838" cy="1954838"/>
            </a:xfrm>
            <a:custGeom>
              <a:avLst/>
              <a:gdLst/>
              <a:ahLst/>
              <a:cxnLst/>
              <a:rect r="r" b="b" t="t" l="l"/>
              <a:pathLst>
                <a:path h="1954838" w="1954838">
                  <a:moveTo>
                    <a:pt x="0" y="0"/>
                  </a:moveTo>
                  <a:lnTo>
                    <a:pt x="1954838" y="0"/>
                  </a:lnTo>
                  <a:lnTo>
                    <a:pt x="1954838" y="1954838"/>
                  </a:lnTo>
                  <a:lnTo>
                    <a:pt x="0" y="19548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4" id="34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881413" y="2921258"/>
              <a:ext cx="1954838" cy="1954838"/>
            </a:xfrm>
            <a:custGeom>
              <a:avLst/>
              <a:gdLst/>
              <a:ahLst/>
              <a:cxnLst/>
              <a:rect r="r" b="b" t="t" l="l"/>
              <a:pathLst>
                <a:path h="1954838" w="1954838">
                  <a:moveTo>
                    <a:pt x="0" y="0"/>
                  </a:moveTo>
                  <a:lnTo>
                    <a:pt x="1954838" y="0"/>
                  </a:lnTo>
                  <a:lnTo>
                    <a:pt x="1954838" y="1954838"/>
                  </a:lnTo>
                  <a:lnTo>
                    <a:pt x="0" y="19548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5" id="35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5881413" y="763221"/>
              <a:ext cx="1954838" cy="1954838"/>
            </a:xfrm>
            <a:custGeom>
              <a:avLst/>
              <a:gdLst/>
              <a:ahLst/>
              <a:cxnLst/>
              <a:rect r="r" b="b" t="t" l="l"/>
              <a:pathLst>
                <a:path h="1954838" w="1954838">
                  <a:moveTo>
                    <a:pt x="0" y="0"/>
                  </a:moveTo>
                  <a:lnTo>
                    <a:pt x="1954838" y="0"/>
                  </a:lnTo>
                  <a:lnTo>
                    <a:pt x="1954838" y="1954837"/>
                  </a:lnTo>
                  <a:lnTo>
                    <a:pt x="0" y="19548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6" id="3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3701899" y="3998962"/>
              <a:ext cx="1954838" cy="1954838"/>
            </a:xfrm>
            <a:custGeom>
              <a:avLst/>
              <a:gdLst/>
              <a:ahLst/>
              <a:cxnLst/>
              <a:rect r="r" b="b" t="t" l="l"/>
              <a:pathLst>
                <a:path h="1954838" w="1954838">
                  <a:moveTo>
                    <a:pt x="0" y="0"/>
                  </a:moveTo>
                  <a:lnTo>
                    <a:pt x="1954837" y="0"/>
                  </a:lnTo>
                  <a:lnTo>
                    <a:pt x="1954837" y="1954837"/>
                  </a:lnTo>
                  <a:lnTo>
                    <a:pt x="0" y="19548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7" id="37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3701899" y="6256620"/>
              <a:ext cx="1954838" cy="1954838"/>
            </a:xfrm>
            <a:custGeom>
              <a:avLst/>
              <a:gdLst/>
              <a:ahLst/>
              <a:cxnLst/>
              <a:rect r="r" b="b" t="t" l="l"/>
              <a:pathLst>
                <a:path h="1954838" w="1954838">
                  <a:moveTo>
                    <a:pt x="0" y="0"/>
                  </a:moveTo>
                  <a:lnTo>
                    <a:pt x="1954837" y="0"/>
                  </a:lnTo>
                  <a:lnTo>
                    <a:pt x="1954837" y="1954838"/>
                  </a:lnTo>
                  <a:lnTo>
                    <a:pt x="0" y="19548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8" id="38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3701899" y="1807651"/>
              <a:ext cx="1954838" cy="1954838"/>
            </a:xfrm>
            <a:custGeom>
              <a:avLst/>
              <a:gdLst/>
              <a:ahLst/>
              <a:cxnLst/>
              <a:rect r="r" b="b" t="t" l="l"/>
              <a:pathLst>
                <a:path h="1954838" w="1954838">
                  <a:moveTo>
                    <a:pt x="0" y="0"/>
                  </a:moveTo>
                  <a:lnTo>
                    <a:pt x="1954837" y="0"/>
                  </a:lnTo>
                  <a:lnTo>
                    <a:pt x="1954837" y="1954838"/>
                  </a:lnTo>
                  <a:lnTo>
                    <a:pt x="0" y="19548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24039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back of playing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 descr="back of playing card "/>
            <p:cNvSpPr/>
            <p:nvPr/>
          </p:nvSpPr>
          <p:spPr>
            <a:xfrm flipH="false" flipV="false" rot="0">
              <a:off x="1337997" y="4271755"/>
              <a:ext cx="6682642" cy="3508387"/>
            </a:xfrm>
            <a:custGeom>
              <a:avLst/>
              <a:gdLst/>
              <a:ahLst/>
              <a:cxnLst/>
              <a:rect r="r" b="b" t="t" l="l"/>
              <a:pathLst>
                <a:path h="3508387" w="6682642">
                  <a:moveTo>
                    <a:pt x="0" y="0"/>
                  </a:moveTo>
                  <a:lnTo>
                    <a:pt x="6682641" y="0"/>
                  </a:lnTo>
                  <a:lnTo>
                    <a:pt x="6682641" y="3508387"/>
                  </a:lnTo>
                  <a:lnTo>
                    <a:pt x="0" y="3508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240324" y="624039"/>
            <a:ext cx="7018976" cy="9038923"/>
            <a:chOff x="0" y="0"/>
            <a:chExt cx="9358635" cy="12051897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9" id="9" descr="back of playing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1" id="11" descr="back of playing card "/>
            <p:cNvSpPr/>
            <p:nvPr/>
          </p:nvSpPr>
          <p:spPr>
            <a:xfrm flipH="false" flipV="false" rot="0">
              <a:off x="1337997" y="4271755"/>
              <a:ext cx="6682642" cy="3508387"/>
            </a:xfrm>
            <a:custGeom>
              <a:avLst/>
              <a:gdLst/>
              <a:ahLst/>
              <a:cxnLst/>
              <a:rect r="r" b="b" t="t" l="l"/>
              <a:pathLst>
                <a:path h="3508387" w="6682642">
                  <a:moveTo>
                    <a:pt x="0" y="0"/>
                  </a:moveTo>
                  <a:lnTo>
                    <a:pt x="6682641" y="0"/>
                  </a:lnTo>
                  <a:lnTo>
                    <a:pt x="6682641" y="3508387"/>
                  </a:lnTo>
                  <a:lnTo>
                    <a:pt x="0" y="3508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454801"/>
            <a:ext cx="7018976" cy="9377399"/>
            <a:chOff x="0" y="0"/>
            <a:chExt cx="9358635" cy="12503198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299041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ace of squar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6" id="6"/>
            <p:cNvGrpSpPr/>
            <p:nvPr/>
          </p:nvGrpSpPr>
          <p:grpSpPr>
            <a:xfrm rot="0">
              <a:off x="3335364" y="4943318"/>
              <a:ext cx="2687906" cy="2616561"/>
              <a:chOff x="0" y="0"/>
              <a:chExt cx="530944" cy="516852"/>
            </a:xfrm>
          </p:grpSpPr>
          <p:sp>
            <p:nvSpPr>
              <p:cNvPr name="Freeform 7" id="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530944" cy="516852"/>
              </a:xfrm>
              <a:custGeom>
                <a:avLst/>
                <a:gdLst/>
                <a:ahLst/>
                <a:cxnLst/>
                <a:rect r="r" b="b" t="t" l="l"/>
                <a:pathLst>
                  <a:path h="516852" w="530944">
                    <a:moveTo>
                      <a:pt x="0" y="0"/>
                    </a:moveTo>
                    <a:lnTo>
                      <a:pt x="530944" y="0"/>
                    </a:lnTo>
                    <a:lnTo>
                      <a:pt x="530944" y="516852"/>
                    </a:lnTo>
                    <a:lnTo>
                      <a:pt x="0" y="516852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38100"/>
                <a:ext cx="530944" cy="55495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9" id="9"/>
            <p:cNvSpPr txBox="true"/>
            <p:nvPr/>
          </p:nvSpPr>
          <p:spPr>
            <a:xfrm rot="0">
              <a:off x="322039" y="-238125"/>
              <a:ext cx="1318873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A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7842587" y="9729307"/>
              <a:ext cx="1318873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A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0240324" y="454801"/>
            <a:ext cx="7018976" cy="9377399"/>
            <a:chOff x="0" y="0"/>
            <a:chExt cx="9358635" cy="12503198"/>
          </a:xfrm>
        </p:grpSpPr>
        <p:grpSp>
          <p:nvGrpSpPr>
            <p:cNvPr name="Group 12" id="12"/>
            <p:cNvGrpSpPr/>
            <p:nvPr/>
          </p:nvGrpSpPr>
          <p:grpSpPr>
            <a:xfrm rot="0">
              <a:off x="0" y="272287"/>
              <a:ext cx="9358635" cy="12051897"/>
              <a:chOff x="0" y="0"/>
              <a:chExt cx="1848619" cy="2380622"/>
            </a:xfrm>
          </p:grpSpPr>
          <p:sp>
            <p:nvSpPr>
              <p:cNvPr name="Freeform 13" id="13" descr="2 of squares card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4" id="14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15" id="15"/>
            <p:cNvSpPr txBox="true"/>
            <p:nvPr/>
          </p:nvSpPr>
          <p:spPr>
            <a:xfrm rot="0">
              <a:off x="237924" y="-238125"/>
              <a:ext cx="1318873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2</a:t>
              </a: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7828384" y="9729307"/>
              <a:ext cx="1318873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2</a:t>
              </a:r>
            </a:p>
          </p:txBody>
        </p:sp>
        <p:grpSp>
          <p:nvGrpSpPr>
            <p:cNvPr name="Group 17" id="17"/>
            <p:cNvGrpSpPr/>
            <p:nvPr/>
          </p:nvGrpSpPr>
          <p:grpSpPr>
            <a:xfrm rot="0">
              <a:off x="3335364" y="2774307"/>
              <a:ext cx="2687906" cy="2616561"/>
              <a:chOff x="0" y="0"/>
              <a:chExt cx="530944" cy="516852"/>
            </a:xfrm>
          </p:grpSpPr>
          <p:sp>
            <p:nvSpPr>
              <p:cNvPr name="Freeform 18" id="1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530944" cy="516852"/>
              </a:xfrm>
              <a:custGeom>
                <a:avLst/>
                <a:gdLst/>
                <a:ahLst/>
                <a:cxnLst/>
                <a:rect r="r" b="b" t="t" l="l"/>
                <a:pathLst>
                  <a:path h="516852" w="530944">
                    <a:moveTo>
                      <a:pt x="0" y="0"/>
                    </a:moveTo>
                    <a:lnTo>
                      <a:pt x="530944" y="0"/>
                    </a:lnTo>
                    <a:lnTo>
                      <a:pt x="530944" y="516852"/>
                    </a:lnTo>
                    <a:lnTo>
                      <a:pt x="0" y="516852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38100"/>
                <a:ext cx="530944" cy="55495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0" id="20"/>
            <p:cNvGrpSpPr/>
            <p:nvPr/>
          </p:nvGrpSpPr>
          <p:grpSpPr>
            <a:xfrm rot="0">
              <a:off x="3335364" y="7204680"/>
              <a:ext cx="2687906" cy="2616561"/>
              <a:chOff x="0" y="0"/>
              <a:chExt cx="530944" cy="516852"/>
            </a:xfrm>
          </p:grpSpPr>
          <p:sp>
            <p:nvSpPr>
              <p:cNvPr name="Freeform 21" id="2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530944" cy="516852"/>
              </a:xfrm>
              <a:custGeom>
                <a:avLst/>
                <a:gdLst/>
                <a:ahLst/>
                <a:cxnLst/>
                <a:rect r="r" b="b" t="t" l="l"/>
                <a:pathLst>
                  <a:path h="516852" w="530944">
                    <a:moveTo>
                      <a:pt x="0" y="0"/>
                    </a:moveTo>
                    <a:lnTo>
                      <a:pt x="530944" y="0"/>
                    </a:lnTo>
                    <a:lnTo>
                      <a:pt x="530944" y="516852"/>
                    </a:lnTo>
                    <a:lnTo>
                      <a:pt x="0" y="516852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0" y="-38100"/>
                <a:ext cx="530944" cy="55495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24039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back of playing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 descr="back of playing card "/>
            <p:cNvSpPr/>
            <p:nvPr/>
          </p:nvSpPr>
          <p:spPr>
            <a:xfrm flipH="false" flipV="false" rot="0">
              <a:off x="1337997" y="4271755"/>
              <a:ext cx="6682642" cy="3508387"/>
            </a:xfrm>
            <a:custGeom>
              <a:avLst/>
              <a:gdLst/>
              <a:ahLst/>
              <a:cxnLst/>
              <a:rect r="r" b="b" t="t" l="l"/>
              <a:pathLst>
                <a:path h="3508387" w="6682642">
                  <a:moveTo>
                    <a:pt x="0" y="0"/>
                  </a:moveTo>
                  <a:lnTo>
                    <a:pt x="6682641" y="0"/>
                  </a:lnTo>
                  <a:lnTo>
                    <a:pt x="6682641" y="3508387"/>
                  </a:lnTo>
                  <a:lnTo>
                    <a:pt x="0" y="3508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240324" y="624039"/>
            <a:ext cx="7018976" cy="9038923"/>
            <a:chOff x="0" y="0"/>
            <a:chExt cx="9358635" cy="12051897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9" id="9" descr="back of playing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1" id="11" descr="back of playing card "/>
            <p:cNvSpPr/>
            <p:nvPr/>
          </p:nvSpPr>
          <p:spPr>
            <a:xfrm flipH="false" flipV="false" rot="0">
              <a:off x="1337997" y="4271755"/>
              <a:ext cx="6682642" cy="3508387"/>
            </a:xfrm>
            <a:custGeom>
              <a:avLst/>
              <a:gdLst/>
              <a:ahLst/>
              <a:cxnLst/>
              <a:rect r="r" b="b" t="t" l="l"/>
              <a:pathLst>
                <a:path h="3508387" w="6682642">
                  <a:moveTo>
                    <a:pt x="0" y="0"/>
                  </a:moveTo>
                  <a:lnTo>
                    <a:pt x="6682641" y="0"/>
                  </a:lnTo>
                  <a:lnTo>
                    <a:pt x="6682641" y="3508387"/>
                  </a:lnTo>
                  <a:lnTo>
                    <a:pt x="0" y="3508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472278"/>
            <a:ext cx="7018976" cy="9342443"/>
            <a:chOff x="0" y="0"/>
            <a:chExt cx="9358635" cy="12456591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212359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3 of spad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6" id="6"/>
            <p:cNvGrpSpPr/>
            <p:nvPr/>
          </p:nvGrpSpPr>
          <p:grpSpPr>
            <a:xfrm rot="0">
              <a:off x="3469136" y="5107295"/>
              <a:ext cx="2420364" cy="2242002"/>
              <a:chOff x="0" y="0"/>
              <a:chExt cx="478096" cy="442865"/>
            </a:xfrm>
          </p:grpSpPr>
          <p:sp>
            <p:nvSpPr>
              <p:cNvPr name="Freeform 7" id="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78096" cy="442865"/>
              </a:xfrm>
              <a:custGeom>
                <a:avLst/>
                <a:gdLst/>
                <a:ahLst/>
                <a:cxnLst/>
                <a:rect r="r" b="b" t="t" l="l"/>
                <a:pathLst>
                  <a:path h="442865" w="478096">
                    <a:moveTo>
                      <a:pt x="0" y="0"/>
                    </a:moveTo>
                    <a:lnTo>
                      <a:pt x="478096" y="0"/>
                    </a:lnTo>
                    <a:lnTo>
                      <a:pt x="478096" y="442865"/>
                    </a:lnTo>
                    <a:lnTo>
                      <a:pt x="0" y="442865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38100"/>
                <a:ext cx="478096" cy="48096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9" id="9"/>
            <p:cNvSpPr txBox="true"/>
            <p:nvPr/>
          </p:nvSpPr>
          <p:spPr>
            <a:xfrm rot="0">
              <a:off x="149648" y="-238125"/>
              <a:ext cx="1318873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3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7879929" y="9682700"/>
              <a:ext cx="1318873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3</a:t>
              </a:r>
            </a:p>
          </p:txBody>
        </p:sp>
        <p:grpSp>
          <p:nvGrpSpPr>
            <p:cNvPr name="Group 11" id="11"/>
            <p:cNvGrpSpPr/>
            <p:nvPr/>
          </p:nvGrpSpPr>
          <p:grpSpPr>
            <a:xfrm rot="0">
              <a:off x="3469136" y="2224836"/>
              <a:ext cx="2420364" cy="2242002"/>
              <a:chOff x="0" y="0"/>
              <a:chExt cx="478096" cy="442865"/>
            </a:xfrm>
          </p:grpSpPr>
          <p:sp>
            <p:nvSpPr>
              <p:cNvPr name="Freeform 12" id="1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78096" cy="442865"/>
              </a:xfrm>
              <a:custGeom>
                <a:avLst/>
                <a:gdLst/>
                <a:ahLst/>
                <a:cxnLst/>
                <a:rect r="r" b="b" t="t" l="l"/>
                <a:pathLst>
                  <a:path h="442865" w="478096">
                    <a:moveTo>
                      <a:pt x="0" y="0"/>
                    </a:moveTo>
                    <a:lnTo>
                      <a:pt x="478096" y="0"/>
                    </a:lnTo>
                    <a:lnTo>
                      <a:pt x="478096" y="442865"/>
                    </a:lnTo>
                    <a:lnTo>
                      <a:pt x="0" y="442865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38100"/>
                <a:ext cx="478096" cy="48096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3469136" y="7984296"/>
              <a:ext cx="2420364" cy="2242002"/>
              <a:chOff x="0" y="0"/>
              <a:chExt cx="478096" cy="442865"/>
            </a:xfrm>
          </p:grpSpPr>
          <p:sp>
            <p:nvSpPr>
              <p:cNvPr name="Freeform 15" id="1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78096" cy="442865"/>
              </a:xfrm>
              <a:custGeom>
                <a:avLst/>
                <a:gdLst/>
                <a:ahLst/>
                <a:cxnLst/>
                <a:rect r="r" b="b" t="t" l="l"/>
                <a:pathLst>
                  <a:path h="442865" w="478096">
                    <a:moveTo>
                      <a:pt x="0" y="0"/>
                    </a:moveTo>
                    <a:lnTo>
                      <a:pt x="478096" y="0"/>
                    </a:lnTo>
                    <a:lnTo>
                      <a:pt x="478096" y="442865"/>
                    </a:lnTo>
                    <a:lnTo>
                      <a:pt x="0" y="442865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38100"/>
                <a:ext cx="478096" cy="48096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  <p:grpSp>
        <p:nvGrpSpPr>
          <p:cNvPr name="Group 17" id="17"/>
          <p:cNvGrpSpPr/>
          <p:nvPr/>
        </p:nvGrpSpPr>
        <p:grpSpPr>
          <a:xfrm rot="0">
            <a:off x="10240324" y="472278"/>
            <a:ext cx="7018976" cy="9342443"/>
            <a:chOff x="0" y="0"/>
            <a:chExt cx="9358635" cy="12456591"/>
          </a:xfrm>
        </p:grpSpPr>
        <p:grpSp>
          <p:nvGrpSpPr>
            <p:cNvPr name="Group 18" id="18"/>
            <p:cNvGrpSpPr/>
            <p:nvPr/>
          </p:nvGrpSpPr>
          <p:grpSpPr>
            <a:xfrm rot="0">
              <a:off x="0" y="212359"/>
              <a:ext cx="9358635" cy="12051897"/>
              <a:chOff x="0" y="0"/>
              <a:chExt cx="1848619" cy="2380622"/>
            </a:xfrm>
          </p:grpSpPr>
          <p:sp>
            <p:nvSpPr>
              <p:cNvPr name="Freeform 19" id="19" descr="4 of spad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21" id="21"/>
            <p:cNvSpPr txBox="true"/>
            <p:nvPr/>
          </p:nvSpPr>
          <p:spPr>
            <a:xfrm rot="0">
              <a:off x="272017" y="-238125"/>
              <a:ext cx="1318873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4</a:t>
              </a: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7836605" y="9682700"/>
              <a:ext cx="1318873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4</a:t>
              </a:r>
            </a:p>
          </p:txBody>
        </p:sp>
        <p:grpSp>
          <p:nvGrpSpPr>
            <p:cNvPr name="Group 23" id="23"/>
            <p:cNvGrpSpPr/>
            <p:nvPr/>
          </p:nvGrpSpPr>
          <p:grpSpPr>
            <a:xfrm rot="0">
              <a:off x="1824332" y="3345837"/>
              <a:ext cx="2420364" cy="2242002"/>
              <a:chOff x="0" y="0"/>
              <a:chExt cx="478096" cy="442865"/>
            </a:xfrm>
          </p:grpSpPr>
          <p:sp>
            <p:nvSpPr>
              <p:cNvPr name="Freeform 24" id="2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78096" cy="442865"/>
              </a:xfrm>
              <a:custGeom>
                <a:avLst/>
                <a:gdLst/>
                <a:ahLst/>
                <a:cxnLst/>
                <a:rect r="r" b="b" t="t" l="l"/>
                <a:pathLst>
                  <a:path h="442865" w="478096">
                    <a:moveTo>
                      <a:pt x="0" y="0"/>
                    </a:moveTo>
                    <a:lnTo>
                      <a:pt x="478096" y="0"/>
                    </a:lnTo>
                    <a:lnTo>
                      <a:pt x="478096" y="442865"/>
                    </a:lnTo>
                    <a:lnTo>
                      <a:pt x="0" y="442865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25" id="25"/>
              <p:cNvSpPr txBox="true"/>
              <p:nvPr/>
            </p:nvSpPr>
            <p:spPr>
              <a:xfrm>
                <a:off x="0" y="-38100"/>
                <a:ext cx="478096" cy="48096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6" id="26"/>
            <p:cNvGrpSpPr/>
            <p:nvPr/>
          </p:nvGrpSpPr>
          <p:grpSpPr>
            <a:xfrm rot="0">
              <a:off x="5416242" y="3345837"/>
              <a:ext cx="2420364" cy="2242002"/>
              <a:chOff x="0" y="0"/>
              <a:chExt cx="478096" cy="442865"/>
            </a:xfrm>
          </p:grpSpPr>
          <p:sp>
            <p:nvSpPr>
              <p:cNvPr name="Freeform 27" id="2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78096" cy="442865"/>
              </a:xfrm>
              <a:custGeom>
                <a:avLst/>
                <a:gdLst/>
                <a:ahLst/>
                <a:cxnLst/>
                <a:rect r="r" b="b" t="t" l="l"/>
                <a:pathLst>
                  <a:path h="442865" w="478096">
                    <a:moveTo>
                      <a:pt x="0" y="0"/>
                    </a:moveTo>
                    <a:lnTo>
                      <a:pt x="478096" y="0"/>
                    </a:lnTo>
                    <a:lnTo>
                      <a:pt x="478096" y="442865"/>
                    </a:lnTo>
                    <a:lnTo>
                      <a:pt x="0" y="442865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28" id="28"/>
              <p:cNvSpPr txBox="true"/>
              <p:nvPr/>
            </p:nvSpPr>
            <p:spPr>
              <a:xfrm>
                <a:off x="0" y="-38100"/>
                <a:ext cx="478096" cy="48096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9" id="29"/>
            <p:cNvGrpSpPr/>
            <p:nvPr/>
          </p:nvGrpSpPr>
          <p:grpSpPr>
            <a:xfrm rot="0">
              <a:off x="1824332" y="6863295"/>
              <a:ext cx="2420364" cy="2242002"/>
              <a:chOff x="0" y="0"/>
              <a:chExt cx="478096" cy="442865"/>
            </a:xfrm>
          </p:grpSpPr>
          <p:sp>
            <p:nvSpPr>
              <p:cNvPr name="Freeform 30" id="3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78096" cy="442865"/>
              </a:xfrm>
              <a:custGeom>
                <a:avLst/>
                <a:gdLst/>
                <a:ahLst/>
                <a:cxnLst/>
                <a:rect r="r" b="b" t="t" l="l"/>
                <a:pathLst>
                  <a:path h="442865" w="478096">
                    <a:moveTo>
                      <a:pt x="0" y="0"/>
                    </a:moveTo>
                    <a:lnTo>
                      <a:pt x="478096" y="0"/>
                    </a:lnTo>
                    <a:lnTo>
                      <a:pt x="478096" y="442865"/>
                    </a:lnTo>
                    <a:lnTo>
                      <a:pt x="0" y="442865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31" id="31"/>
              <p:cNvSpPr txBox="true"/>
              <p:nvPr/>
            </p:nvSpPr>
            <p:spPr>
              <a:xfrm>
                <a:off x="0" y="-38100"/>
                <a:ext cx="478096" cy="48096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2" id="32"/>
            <p:cNvGrpSpPr/>
            <p:nvPr/>
          </p:nvGrpSpPr>
          <p:grpSpPr>
            <a:xfrm rot="0">
              <a:off x="5416242" y="6863295"/>
              <a:ext cx="2420364" cy="2242002"/>
              <a:chOff x="0" y="0"/>
              <a:chExt cx="478096" cy="442865"/>
            </a:xfrm>
          </p:grpSpPr>
          <p:sp>
            <p:nvSpPr>
              <p:cNvPr name="Freeform 33" id="3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78096" cy="442865"/>
              </a:xfrm>
              <a:custGeom>
                <a:avLst/>
                <a:gdLst/>
                <a:ahLst/>
                <a:cxnLst/>
                <a:rect r="r" b="b" t="t" l="l"/>
                <a:pathLst>
                  <a:path h="442865" w="478096">
                    <a:moveTo>
                      <a:pt x="0" y="0"/>
                    </a:moveTo>
                    <a:lnTo>
                      <a:pt x="478096" y="0"/>
                    </a:lnTo>
                    <a:lnTo>
                      <a:pt x="478096" y="442865"/>
                    </a:lnTo>
                    <a:lnTo>
                      <a:pt x="0" y="442865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34" id="34"/>
              <p:cNvSpPr txBox="true"/>
              <p:nvPr/>
            </p:nvSpPr>
            <p:spPr>
              <a:xfrm>
                <a:off x="0" y="-38100"/>
                <a:ext cx="478096" cy="48096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24039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back of playing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 descr="back of playing card "/>
            <p:cNvSpPr/>
            <p:nvPr/>
          </p:nvSpPr>
          <p:spPr>
            <a:xfrm flipH="false" flipV="false" rot="0">
              <a:off x="1337997" y="4271755"/>
              <a:ext cx="6682642" cy="3508387"/>
            </a:xfrm>
            <a:custGeom>
              <a:avLst/>
              <a:gdLst/>
              <a:ahLst/>
              <a:cxnLst/>
              <a:rect r="r" b="b" t="t" l="l"/>
              <a:pathLst>
                <a:path h="3508387" w="6682642">
                  <a:moveTo>
                    <a:pt x="0" y="0"/>
                  </a:moveTo>
                  <a:lnTo>
                    <a:pt x="6682641" y="0"/>
                  </a:lnTo>
                  <a:lnTo>
                    <a:pt x="6682641" y="3508387"/>
                  </a:lnTo>
                  <a:lnTo>
                    <a:pt x="0" y="3508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240324" y="624039"/>
            <a:ext cx="7018976" cy="9038923"/>
            <a:chOff x="0" y="0"/>
            <a:chExt cx="9358635" cy="12051897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9" id="9" descr="back of playing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1" id="11" descr="back of playing card "/>
            <p:cNvSpPr/>
            <p:nvPr/>
          </p:nvSpPr>
          <p:spPr>
            <a:xfrm flipH="false" flipV="false" rot="0">
              <a:off x="1337997" y="4271755"/>
              <a:ext cx="6682642" cy="3508387"/>
            </a:xfrm>
            <a:custGeom>
              <a:avLst/>
              <a:gdLst/>
              <a:ahLst/>
              <a:cxnLst/>
              <a:rect r="r" b="b" t="t" l="l"/>
              <a:pathLst>
                <a:path h="3508387" w="6682642">
                  <a:moveTo>
                    <a:pt x="0" y="0"/>
                  </a:moveTo>
                  <a:lnTo>
                    <a:pt x="6682641" y="0"/>
                  </a:lnTo>
                  <a:lnTo>
                    <a:pt x="6682641" y="3508387"/>
                  </a:lnTo>
                  <a:lnTo>
                    <a:pt x="0" y="3508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533451"/>
            <a:ext cx="7018976" cy="9220099"/>
            <a:chOff x="0" y="0"/>
            <a:chExt cx="9358635" cy="12293465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5 of squar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6" id="6"/>
            <p:cNvSpPr txBox="true"/>
            <p:nvPr/>
          </p:nvSpPr>
          <p:spPr>
            <a:xfrm rot="0">
              <a:off x="418959" y="-238125"/>
              <a:ext cx="1318873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5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7869596" y="9519574"/>
              <a:ext cx="1318873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5</a:t>
              </a:r>
            </a:p>
          </p:txBody>
        </p:sp>
        <p:grpSp>
          <p:nvGrpSpPr>
            <p:cNvPr name="Group 8" id="8"/>
            <p:cNvGrpSpPr/>
            <p:nvPr/>
          </p:nvGrpSpPr>
          <p:grpSpPr>
            <a:xfrm rot="0">
              <a:off x="3469136" y="4904948"/>
              <a:ext cx="2420364" cy="2242002"/>
              <a:chOff x="0" y="0"/>
              <a:chExt cx="478096" cy="442865"/>
            </a:xfrm>
          </p:grpSpPr>
          <p:sp>
            <p:nvSpPr>
              <p:cNvPr name="Freeform 9" id="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78096" cy="442865"/>
              </a:xfrm>
              <a:custGeom>
                <a:avLst/>
                <a:gdLst/>
                <a:ahLst/>
                <a:cxnLst/>
                <a:rect r="r" b="b" t="t" l="l"/>
                <a:pathLst>
                  <a:path h="442865" w="478096">
                    <a:moveTo>
                      <a:pt x="0" y="0"/>
                    </a:moveTo>
                    <a:lnTo>
                      <a:pt x="478096" y="0"/>
                    </a:lnTo>
                    <a:lnTo>
                      <a:pt x="478096" y="442865"/>
                    </a:lnTo>
                    <a:lnTo>
                      <a:pt x="0" y="442865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38100"/>
                <a:ext cx="478096" cy="48096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818548" y="2535766"/>
              <a:ext cx="2420364" cy="2242002"/>
              <a:chOff x="0" y="0"/>
              <a:chExt cx="478096" cy="442865"/>
            </a:xfrm>
          </p:grpSpPr>
          <p:sp>
            <p:nvSpPr>
              <p:cNvPr name="Freeform 12" id="1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78096" cy="442865"/>
              </a:xfrm>
              <a:custGeom>
                <a:avLst/>
                <a:gdLst/>
                <a:ahLst/>
                <a:cxnLst/>
                <a:rect r="r" b="b" t="t" l="l"/>
                <a:pathLst>
                  <a:path h="442865" w="478096">
                    <a:moveTo>
                      <a:pt x="0" y="0"/>
                    </a:moveTo>
                    <a:lnTo>
                      <a:pt x="478096" y="0"/>
                    </a:lnTo>
                    <a:lnTo>
                      <a:pt x="478096" y="442865"/>
                    </a:lnTo>
                    <a:lnTo>
                      <a:pt x="0" y="442865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38100"/>
                <a:ext cx="478096" cy="48096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6108669" y="2535766"/>
              <a:ext cx="2420364" cy="2242002"/>
              <a:chOff x="0" y="0"/>
              <a:chExt cx="478096" cy="442865"/>
            </a:xfrm>
          </p:grpSpPr>
          <p:sp>
            <p:nvSpPr>
              <p:cNvPr name="Freeform 15" id="1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78096" cy="442865"/>
              </a:xfrm>
              <a:custGeom>
                <a:avLst/>
                <a:gdLst/>
                <a:ahLst/>
                <a:cxnLst/>
                <a:rect r="r" b="b" t="t" l="l"/>
                <a:pathLst>
                  <a:path h="442865" w="478096">
                    <a:moveTo>
                      <a:pt x="0" y="0"/>
                    </a:moveTo>
                    <a:lnTo>
                      <a:pt x="478096" y="0"/>
                    </a:lnTo>
                    <a:lnTo>
                      <a:pt x="478096" y="442865"/>
                    </a:lnTo>
                    <a:lnTo>
                      <a:pt x="0" y="442865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38100"/>
                <a:ext cx="478096" cy="48096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818548" y="7515698"/>
              <a:ext cx="2420364" cy="2242002"/>
              <a:chOff x="0" y="0"/>
              <a:chExt cx="478096" cy="442865"/>
            </a:xfrm>
          </p:grpSpPr>
          <p:sp>
            <p:nvSpPr>
              <p:cNvPr name="Freeform 18" id="1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78096" cy="442865"/>
              </a:xfrm>
              <a:custGeom>
                <a:avLst/>
                <a:gdLst/>
                <a:ahLst/>
                <a:cxnLst/>
                <a:rect r="r" b="b" t="t" l="l"/>
                <a:pathLst>
                  <a:path h="442865" w="478096">
                    <a:moveTo>
                      <a:pt x="0" y="0"/>
                    </a:moveTo>
                    <a:lnTo>
                      <a:pt x="478096" y="0"/>
                    </a:lnTo>
                    <a:lnTo>
                      <a:pt x="478096" y="442865"/>
                    </a:lnTo>
                    <a:lnTo>
                      <a:pt x="0" y="442865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38100"/>
                <a:ext cx="478096" cy="48096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0" id="20"/>
            <p:cNvGrpSpPr/>
            <p:nvPr/>
          </p:nvGrpSpPr>
          <p:grpSpPr>
            <a:xfrm rot="0">
              <a:off x="6108669" y="7515698"/>
              <a:ext cx="2420364" cy="2242002"/>
              <a:chOff x="0" y="0"/>
              <a:chExt cx="478096" cy="442865"/>
            </a:xfrm>
          </p:grpSpPr>
          <p:sp>
            <p:nvSpPr>
              <p:cNvPr name="Freeform 21" id="2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78096" cy="442865"/>
              </a:xfrm>
              <a:custGeom>
                <a:avLst/>
                <a:gdLst/>
                <a:ahLst/>
                <a:cxnLst/>
                <a:rect r="r" b="b" t="t" l="l"/>
                <a:pathLst>
                  <a:path h="442865" w="478096">
                    <a:moveTo>
                      <a:pt x="0" y="0"/>
                    </a:moveTo>
                    <a:lnTo>
                      <a:pt x="478096" y="0"/>
                    </a:lnTo>
                    <a:lnTo>
                      <a:pt x="478096" y="442865"/>
                    </a:lnTo>
                    <a:lnTo>
                      <a:pt x="0" y="442865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0" y="-38100"/>
                <a:ext cx="478096" cy="48096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  <p:grpSp>
        <p:nvGrpSpPr>
          <p:cNvPr name="Group 23" id="23"/>
          <p:cNvGrpSpPr/>
          <p:nvPr/>
        </p:nvGrpSpPr>
        <p:grpSpPr>
          <a:xfrm rot="0">
            <a:off x="10240324" y="383829"/>
            <a:ext cx="7018976" cy="9369720"/>
            <a:chOff x="0" y="0"/>
            <a:chExt cx="9358635" cy="12492960"/>
          </a:xfrm>
        </p:grpSpPr>
        <p:grpSp>
          <p:nvGrpSpPr>
            <p:cNvPr name="Group 24" id="24"/>
            <p:cNvGrpSpPr/>
            <p:nvPr/>
          </p:nvGrpSpPr>
          <p:grpSpPr>
            <a:xfrm rot="0">
              <a:off x="0" y="172741"/>
              <a:ext cx="9358635" cy="12051897"/>
              <a:chOff x="0" y="0"/>
              <a:chExt cx="1848619" cy="2380622"/>
            </a:xfrm>
          </p:grpSpPr>
          <p:sp>
            <p:nvSpPr>
              <p:cNvPr name="Freeform 25" id="25" descr="6 of squares card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26" id="26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27" id="27"/>
            <p:cNvSpPr txBox="true"/>
            <p:nvPr/>
          </p:nvSpPr>
          <p:spPr>
            <a:xfrm rot="0">
              <a:off x="241629" y="-238125"/>
              <a:ext cx="1318873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6</a:t>
              </a:r>
            </a:p>
          </p:txBody>
        </p:sp>
        <p:sp>
          <p:nvSpPr>
            <p:cNvPr name="TextBox 28" id="28"/>
            <p:cNvSpPr txBox="true"/>
            <p:nvPr/>
          </p:nvSpPr>
          <p:spPr>
            <a:xfrm rot="0">
              <a:off x="7878696" y="9719069"/>
              <a:ext cx="1318873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6</a:t>
              </a:r>
            </a:p>
          </p:txBody>
        </p:sp>
        <p:grpSp>
          <p:nvGrpSpPr>
            <p:cNvPr name="Group 29" id="29"/>
            <p:cNvGrpSpPr/>
            <p:nvPr/>
          </p:nvGrpSpPr>
          <p:grpSpPr>
            <a:xfrm rot="0">
              <a:off x="1756379" y="5225227"/>
              <a:ext cx="2420364" cy="2242002"/>
              <a:chOff x="0" y="0"/>
              <a:chExt cx="478096" cy="442865"/>
            </a:xfrm>
          </p:grpSpPr>
          <p:sp>
            <p:nvSpPr>
              <p:cNvPr name="Freeform 30" id="3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78096" cy="442865"/>
              </a:xfrm>
              <a:custGeom>
                <a:avLst/>
                <a:gdLst/>
                <a:ahLst/>
                <a:cxnLst/>
                <a:rect r="r" b="b" t="t" l="l"/>
                <a:pathLst>
                  <a:path h="442865" w="478096">
                    <a:moveTo>
                      <a:pt x="0" y="0"/>
                    </a:moveTo>
                    <a:lnTo>
                      <a:pt x="478096" y="0"/>
                    </a:lnTo>
                    <a:lnTo>
                      <a:pt x="478096" y="442865"/>
                    </a:lnTo>
                    <a:lnTo>
                      <a:pt x="0" y="442865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31" id="31"/>
              <p:cNvSpPr txBox="true"/>
              <p:nvPr/>
            </p:nvSpPr>
            <p:spPr>
              <a:xfrm>
                <a:off x="0" y="-38100"/>
                <a:ext cx="478096" cy="48096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2" id="32"/>
            <p:cNvGrpSpPr/>
            <p:nvPr/>
          </p:nvGrpSpPr>
          <p:grpSpPr>
            <a:xfrm rot="0">
              <a:off x="1756379" y="2735261"/>
              <a:ext cx="2420364" cy="2242002"/>
              <a:chOff x="0" y="0"/>
              <a:chExt cx="478096" cy="442865"/>
            </a:xfrm>
          </p:grpSpPr>
          <p:sp>
            <p:nvSpPr>
              <p:cNvPr name="Freeform 33" id="3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78096" cy="442865"/>
              </a:xfrm>
              <a:custGeom>
                <a:avLst/>
                <a:gdLst/>
                <a:ahLst/>
                <a:cxnLst/>
                <a:rect r="r" b="b" t="t" l="l"/>
                <a:pathLst>
                  <a:path h="442865" w="478096">
                    <a:moveTo>
                      <a:pt x="0" y="0"/>
                    </a:moveTo>
                    <a:lnTo>
                      <a:pt x="478096" y="0"/>
                    </a:lnTo>
                    <a:lnTo>
                      <a:pt x="478096" y="442865"/>
                    </a:lnTo>
                    <a:lnTo>
                      <a:pt x="0" y="442865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34" id="34"/>
              <p:cNvSpPr txBox="true"/>
              <p:nvPr/>
            </p:nvSpPr>
            <p:spPr>
              <a:xfrm>
                <a:off x="0" y="-38100"/>
                <a:ext cx="478096" cy="48096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5" id="35"/>
            <p:cNvGrpSpPr/>
            <p:nvPr/>
          </p:nvGrpSpPr>
          <p:grpSpPr>
            <a:xfrm rot="0">
              <a:off x="1756379" y="7721229"/>
              <a:ext cx="2420364" cy="2242002"/>
              <a:chOff x="0" y="0"/>
              <a:chExt cx="478096" cy="442865"/>
            </a:xfrm>
          </p:grpSpPr>
          <p:sp>
            <p:nvSpPr>
              <p:cNvPr name="Freeform 36" id="3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78096" cy="442865"/>
              </a:xfrm>
              <a:custGeom>
                <a:avLst/>
                <a:gdLst/>
                <a:ahLst/>
                <a:cxnLst/>
                <a:rect r="r" b="b" t="t" l="l"/>
                <a:pathLst>
                  <a:path h="442865" w="478096">
                    <a:moveTo>
                      <a:pt x="0" y="0"/>
                    </a:moveTo>
                    <a:lnTo>
                      <a:pt x="478096" y="0"/>
                    </a:lnTo>
                    <a:lnTo>
                      <a:pt x="478096" y="442865"/>
                    </a:lnTo>
                    <a:lnTo>
                      <a:pt x="0" y="442865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37" id="37"/>
              <p:cNvSpPr txBox="true"/>
              <p:nvPr/>
            </p:nvSpPr>
            <p:spPr>
              <a:xfrm>
                <a:off x="0" y="-38100"/>
                <a:ext cx="478096" cy="48096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8" id="38"/>
            <p:cNvGrpSpPr/>
            <p:nvPr/>
          </p:nvGrpSpPr>
          <p:grpSpPr>
            <a:xfrm rot="0">
              <a:off x="5458332" y="2735261"/>
              <a:ext cx="2420364" cy="2242002"/>
              <a:chOff x="0" y="0"/>
              <a:chExt cx="478096" cy="442865"/>
            </a:xfrm>
          </p:grpSpPr>
          <p:sp>
            <p:nvSpPr>
              <p:cNvPr name="Freeform 39" id="3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78096" cy="442865"/>
              </a:xfrm>
              <a:custGeom>
                <a:avLst/>
                <a:gdLst/>
                <a:ahLst/>
                <a:cxnLst/>
                <a:rect r="r" b="b" t="t" l="l"/>
                <a:pathLst>
                  <a:path h="442865" w="478096">
                    <a:moveTo>
                      <a:pt x="0" y="0"/>
                    </a:moveTo>
                    <a:lnTo>
                      <a:pt x="478096" y="0"/>
                    </a:lnTo>
                    <a:lnTo>
                      <a:pt x="478096" y="442865"/>
                    </a:lnTo>
                    <a:lnTo>
                      <a:pt x="0" y="442865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40" id="40"/>
              <p:cNvSpPr txBox="true"/>
              <p:nvPr/>
            </p:nvSpPr>
            <p:spPr>
              <a:xfrm>
                <a:off x="0" y="-38100"/>
                <a:ext cx="478096" cy="48096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1" id="41"/>
            <p:cNvGrpSpPr/>
            <p:nvPr/>
          </p:nvGrpSpPr>
          <p:grpSpPr>
            <a:xfrm rot="0">
              <a:off x="5458332" y="5225227"/>
              <a:ext cx="2420364" cy="2242002"/>
              <a:chOff x="0" y="0"/>
              <a:chExt cx="478096" cy="442865"/>
            </a:xfrm>
          </p:grpSpPr>
          <p:sp>
            <p:nvSpPr>
              <p:cNvPr name="Freeform 42" id="4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78096" cy="442865"/>
              </a:xfrm>
              <a:custGeom>
                <a:avLst/>
                <a:gdLst/>
                <a:ahLst/>
                <a:cxnLst/>
                <a:rect r="r" b="b" t="t" l="l"/>
                <a:pathLst>
                  <a:path h="442865" w="478096">
                    <a:moveTo>
                      <a:pt x="0" y="0"/>
                    </a:moveTo>
                    <a:lnTo>
                      <a:pt x="478096" y="0"/>
                    </a:lnTo>
                    <a:lnTo>
                      <a:pt x="478096" y="442865"/>
                    </a:lnTo>
                    <a:lnTo>
                      <a:pt x="0" y="442865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43" id="43"/>
              <p:cNvSpPr txBox="true"/>
              <p:nvPr/>
            </p:nvSpPr>
            <p:spPr>
              <a:xfrm>
                <a:off x="0" y="-38100"/>
                <a:ext cx="478096" cy="48096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4" id="44"/>
            <p:cNvGrpSpPr/>
            <p:nvPr/>
          </p:nvGrpSpPr>
          <p:grpSpPr>
            <a:xfrm rot="0">
              <a:off x="5458332" y="7715193"/>
              <a:ext cx="2420364" cy="2242002"/>
              <a:chOff x="0" y="0"/>
              <a:chExt cx="478096" cy="442865"/>
            </a:xfrm>
          </p:grpSpPr>
          <p:sp>
            <p:nvSpPr>
              <p:cNvPr name="Freeform 45" id="4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78096" cy="442865"/>
              </a:xfrm>
              <a:custGeom>
                <a:avLst/>
                <a:gdLst/>
                <a:ahLst/>
                <a:cxnLst/>
                <a:rect r="r" b="b" t="t" l="l"/>
                <a:pathLst>
                  <a:path h="442865" w="478096">
                    <a:moveTo>
                      <a:pt x="0" y="0"/>
                    </a:moveTo>
                    <a:lnTo>
                      <a:pt x="478096" y="0"/>
                    </a:lnTo>
                    <a:lnTo>
                      <a:pt x="478096" y="442865"/>
                    </a:lnTo>
                    <a:lnTo>
                      <a:pt x="0" y="442865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46" id="46"/>
              <p:cNvSpPr txBox="true"/>
              <p:nvPr/>
            </p:nvSpPr>
            <p:spPr>
              <a:xfrm>
                <a:off x="0" y="-38100"/>
                <a:ext cx="478096" cy="48096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24039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back of playing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 descr="back of playing card "/>
            <p:cNvSpPr/>
            <p:nvPr/>
          </p:nvSpPr>
          <p:spPr>
            <a:xfrm flipH="false" flipV="false" rot="0">
              <a:off x="1337997" y="4271755"/>
              <a:ext cx="6682642" cy="3508387"/>
            </a:xfrm>
            <a:custGeom>
              <a:avLst/>
              <a:gdLst/>
              <a:ahLst/>
              <a:cxnLst/>
              <a:rect r="r" b="b" t="t" l="l"/>
              <a:pathLst>
                <a:path h="3508387" w="6682642">
                  <a:moveTo>
                    <a:pt x="0" y="0"/>
                  </a:moveTo>
                  <a:lnTo>
                    <a:pt x="6682641" y="0"/>
                  </a:lnTo>
                  <a:lnTo>
                    <a:pt x="6682641" y="3508387"/>
                  </a:lnTo>
                  <a:lnTo>
                    <a:pt x="0" y="3508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240324" y="624039"/>
            <a:ext cx="7018976" cy="9038923"/>
            <a:chOff x="0" y="0"/>
            <a:chExt cx="9358635" cy="12051897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9" id="9" descr="back of playing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1" id="11" descr="back of playing card "/>
            <p:cNvSpPr/>
            <p:nvPr/>
          </p:nvSpPr>
          <p:spPr>
            <a:xfrm flipH="false" flipV="false" rot="0">
              <a:off x="1337997" y="4271755"/>
              <a:ext cx="6682642" cy="3508387"/>
            </a:xfrm>
            <a:custGeom>
              <a:avLst/>
              <a:gdLst/>
              <a:ahLst/>
              <a:cxnLst/>
              <a:rect r="r" b="b" t="t" l="l"/>
              <a:pathLst>
                <a:path h="3508387" w="6682642">
                  <a:moveTo>
                    <a:pt x="0" y="0"/>
                  </a:moveTo>
                  <a:lnTo>
                    <a:pt x="6682641" y="0"/>
                  </a:lnTo>
                  <a:lnTo>
                    <a:pt x="6682641" y="3508387"/>
                  </a:lnTo>
                  <a:lnTo>
                    <a:pt x="0" y="3508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419845"/>
            <a:ext cx="7018976" cy="9447310"/>
            <a:chOff x="0" y="0"/>
            <a:chExt cx="9358635" cy="12596413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235663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7 of squar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6" id="6"/>
            <p:cNvSpPr txBox="true"/>
            <p:nvPr/>
          </p:nvSpPr>
          <p:spPr>
            <a:xfrm rot="0">
              <a:off x="372351" y="-238125"/>
              <a:ext cx="1318873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7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7729774" y="9822522"/>
              <a:ext cx="1318873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7</a:t>
              </a:r>
            </a:p>
          </p:txBody>
        </p:sp>
        <p:grpSp>
          <p:nvGrpSpPr>
            <p:cNvPr name="Group 8" id="8"/>
            <p:cNvGrpSpPr/>
            <p:nvPr/>
          </p:nvGrpSpPr>
          <p:grpSpPr>
            <a:xfrm rot="0">
              <a:off x="1346631" y="5337731"/>
              <a:ext cx="2063640" cy="1920951"/>
              <a:chOff x="0" y="0"/>
              <a:chExt cx="407633" cy="379447"/>
            </a:xfrm>
          </p:grpSpPr>
          <p:sp>
            <p:nvSpPr>
              <p:cNvPr name="Freeform 9" id="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07633" cy="379447"/>
              </a:xfrm>
              <a:custGeom>
                <a:avLst/>
                <a:gdLst/>
                <a:ahLst/>
                <a:cxnLst/>
                <a:rect r="r" b="b" t="t" l="l"/>
                <a:pathLst>
                  <a:path h="379447" w="407633">
                    <a:moveTo>
                      <a:pt x="0" y="0"/>
                    </a:moveTo>
                    <a:lnTo>
                      <a:pt x="407633" y="0"/>
                    </a:lnTo>
                    <a:lnTo>
                      <a:pt x="407633" y="379447"/>
                    </a:lnTo>
                    <a:lnTo>
                      <a:pt x="0" y="379447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38100"/>
                <a:ext cx="407633" cy="41754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1346631" y="2535766"/>
              <a:ext cx="2063640" cy="1920951"/>
              <a:chOff x="0" y="0"/>
              <a:chExt cx="407633" cy="379447"/>
            </a:xfrm>
          </p:grpSpPr>
          <p:sp>
            <p:nvSpPr>
              <p:cNvPr name="Freeform 12" id="1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07633" cy="379447"/>
              </a:xfrm>
              <a:custGeom>
                <a:avLst/>
                <a:gdLst/>
                <a:ahLst/>
                <a:cxnLst/>
                <a:rect r="r" b="b" t="t" l="l"/>
                <a:pathLst>
                  <a:path h="379447" w="407633">
                    <a:moveTo>
                      <a:pt x="0" y="0"/>
                    </a:moveTo>
                    <a:lnTo>
                      <a:pt x="407633" y="0"/>
                    </a:lnTo>
                    <a:lnTo>
                      <a:pt x="407633" y="379447"/>
                    </a:lnTo>
                    <a:lnTo>
                      <a:pt x="0" y="379447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38100"/>
                <a:ext cx="407633" cy="41754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346631" y="8139696"/>
              <a:ext cx="2063640" cy="1920951"/>
              <a:chOff x="0" y="0"/>
              <a:chExt cx="407633" cy="379447"/>
            </a:xfrm>
          </p:grpSpPr>
          <p:sp>
            <p:nvSpPr>
              <p:cNvPr name="Freeform 15" id="1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07633" cy="379447"/>
              </a:xfrm>
              <a:custGeom>
                <a:avLst/>
                <a:gdLst/>
                <a:ahLst/>
                <a:cxnLst/>
                <a:rect r="r" b="b" t="t" l="l"/>
                <a:pathLst>
                  <a:path h="379447" w="407633">
                    <a:moveTo>
                      <a:pt x="0" y="0"/>
                    </a:moveTo>
                    <a:lnTo>
                      <a:pt x="407633" y="0"/>
                    </a:lnTo>
                    <a:lnTo>
                      <a:pt x="407633" y="379447"/>
                    </a:lnTo>
                    <a:lnTo>
                      <a:pt x="0" y="379447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38100"/>
                <a:ext cx="407633" cy="41754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5952438" y="2535766"/>
              <a:ext cx="2063640" cy="1920951"/>
              <a:chOff x="0" y="0"/>
              <a:chExt cx="407633" cy="379447"/>
            </a:xfrm>
          </p:grpSpPr>
          <p:sp>
            <p:nvSpPr>
              <p:cNvPr name="Freeform 18" id="1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07633" cy="379447"/>
              </a:xfrm>
              <a:custGeom>
                <a:avLst/>
                <a:gdLst/>
                <a:ahLst/>
                <a:cxnLst/>
                <a:rect r="r" b="b" t="t" l="l"/>
                <a:pathLst>
                  <a:path h="379447" w="407633">
                    <a:moveTo>
                      <a:pt x="0" y="0"/>
                    </a:moveTo>
                    <a:lnTo>
                      <a:pt x="407633" y="0"/>
                    </a:lnTo>
                    <a:lnTo>
                      <a:pt x="407633" y="379447"/>
                    </a:lnTo>
                    <a:lnTo>
                      <a:pt x="0" y="379447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38100"/>
                <a:ext cx="407633" cy="41754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0" id="20"/>
            <p:cNvGrpSpPr/>
            <p:nvPr/>
          </p:nvGrpSpPr>
          <p:grpSpPr>
            <a:xfrm rot="0">
              <a:off x="5952438" y="5337731"/>
              <a:ext cx="2063640" cy="1920951"/>
              <a:chOff x="0" y="0"/>
              <a:chExt cx="407633" cy="379447"/>
            </a:xfrm>
          </p:grpSpPr>
          <p:sp>
            <p:nvSpPr>
              <p:cNvPr name="Freeform 21" id="2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07633" cy="379447"/>
              </a:xfrm>
              <a:custGeom>
                <a:avLst/>
                <a:gdLst/>
                <a:ahLst/>
                <a:cxnLst/>
                <a:rect r="r" b="b" t="t" l="l"/>
                <a:pathLst>
                  <a:path h="379447" w="407633">
                    <a:moveTo>
                      <a:pt x="0" y="0"/>
                    </a:moveTo>
                    <a:lnTo>
                      <a:pt x="407633" y="0"/>
                    </a:lnTo>
                    <a:lnTo>
                      <a:pt x="407633" y="379447"/>
                    </a:lnTo>
                    <a:lnTo>
                      <a:pt x="0" y="379447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0" y="-38100"/>
                <a:ext cx="407633" cy="41754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3" id="23"/>
            <p:cNvGrpSpPr/>
            <p:nvPr/>
          </p:nvGrpSpPr>
          <p:grpSpPr>
            <a:xfrm rot="0">
              <a:off x="5952438" y="8139696"/>
              <a:ext cx="2063640" cy="1920951"/>
              <a:chOff x="0" y="0"/>
              <a:chExt cx="407633" cy="379447"/>
            </a:xfrm>
          </p:grpSpPr>
          <p:sp>
            <p:nvSpPr>
              <p:cNvPr name="Freeform 24" id="2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07633" cy="379447"/>
              </a:xfrm>
              <a:custGeom>
                <a:avLst/>
                <a:gdLst/>
                <a:ahLst/>
                <a:cxnLst/>
                <a:rect r="r" b="b" t="t" l="l"/>
                <a:pathLst>
                  <a:path h="379447" w="407633">
                    <a:moveTo>
                      <a:pt x="0" y="0"/>
                    </a:moveTo>
                    <a:lnTo>
                      <a:pt x="407633" y="0"/>
                    </a:lnTo>
                    <a:lnTo>
                      <a:pt x="407633" y="379447"/>
                    </a:lnTo>
                    <a:lnTo>
                      <a:pt x="0" y="379447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25" id="25"/>
              <p:cNvSpPr txBox="true"/>
              <p:nvPr/>
            </p:nvSpPr>
            <p:spPr>
              <a:xfrm>
                <a:off x="0" y="-38100"/>
                <a:ext cx="407633" cy="41754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6" id="26"/>
            <p:cNvGrpSpPr/>
            <p:nvPr/>
          </p:nvGrpSpPr>
          <p:grpSpPr>
            <a:xfrm rot="0">
              <a:off x="3647497" y="4056899"/>
              <a:ext cx="2063640" cy="1920951"/>
              <a:chOff x="0" y="0"/>
              <a:chExt cx="407633" cy="379447"/>
            </a:xfrm>
          </p:grpSpPr>
          <p:sp>
            <p:nvSpPr>
              <p:cNvPr name="Freeform 27" id="2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07633" cy="379447"/>
              </a:xfrm>
              <a:custGeom>
                <a:avLst/>
                <a:gdLst/>
                <a:ahLst/>
                <a:cxnLst/>
                <a:rect r="r" b="b" t="t" l="l"/>
                <a:pathLst>
                  <a:path h="379447" w="407633">
                    <a:moveTo>
                      <a:pt x="0" y="0"/>
                    </a:moveTo>
                    <a:lnTo>
                      <a:pt x="407633" y="0"/>
                    </a:lnTo>
                    <a:lnTo>
                      <a:pt x="407633" y="379447"/>
                    </a:lnTo>
                    <a:lnTo>
                      <a:pt x="0" y="379447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28" id="28"/>
              <p:cNvSpPr txBox="true"/>
              <p:nvPr/>
            </p:nvSpPr>
            <p:spPr>
              <a:xfrm>
                <a:off x="0" y="-38100"/>
                <a:ext cx="407633" cy="41754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  <p:grpSp>
        <p:nvGrpSpPr>
          <p:cNvPr name="Group 29" id="29"/>
          <p:cNvGrpSpPr/>
          <p:nvPr/>
        </p:nvGrpSpPr>
        <p:grpSpPr>
          <a:xfrm rot="0">
            <a:off x="10240324" y="419845"/>
            <a:ext cx="7018976" cy="9447310"/>
            <a:chOff x="0" y="0"/>
            <a:chExt cx="9358635" cy="12596413"/>
          </a:xfrm>
        </p:grpSpPr>
        <p:grpSp>
          <p:nvGrpSpPr>
            <p:cNvPr name="Group 30" id="30"/>
            <p:cNvGrpSpPr/>
            <p:nvPr/>
          </p:nvGrpSpPr>
          <p:grpSpPr>
            <a:xfrm rot="0">
              <a:off x="0" y="208909"/>
              <a:ext cx="9358635" cy="12051897"/>
              <a:chOff x="0" y="0"/>
              <a:chExt cx="1848619" cy="2380622"/>
            </a:xfrm>
          </p:grpSpPr>
          <p:sp>
            <p:nvSpPr>
              <p:cNvPr name="Freeform 31" id="31" descr="8 of squar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32" id="32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33" id="33"/>
            <p:cNvSpPr txBox="true"/>
            <p:nvPr/>
          </p:nvSpPr>
          <p:spPr>
            <a:xfrm rot="0">
              <a:off x="311540" y="-238125"/>
              <a:ext cx="1318873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8</a:t>
              </a:r>
            </a:p>
          </p:txBody>
        </p:sp>
        <p:sp>
          <p:nvSpPr>
            <p:cNvPr name="TextBox 34" id="34"/>
            <p:cNvSpPr txBox="true"/>
            <p:nvPr/>
          </p:nvSpPr>
          <p:spPr>
            <a:xfrm rot="0">
              <a:off x="8039762" y="9822522"/>
              <a:ext cx="1318873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8</a:t>
              </a:r>
            </a:p>
          </p:txBody>
        </p:sp>
        <p:grpSp>
          <p:nvGrpSpPr>
            <p:cNvPr name="Group 35" id="35"/>
            <p:cNvGrpSpPr/>
            <p:nvPr/>
          </p:nvGrpSpPr>
          <p:grpSpPr>
            <a:xfrm rot="0">
              <a:off x="1877841" y="4056899"/>
              <a:ext cx="2063640" cy="1920951"/>
              <a:chOff x="0" y="0"/>
              <a:chExt cx="407633" cy="379447"/>
            </a:xfrm>
          </p:grpSpPr>
          <p:sp>
            <p:nvSpPr>
              <p:cNvPr name="Freeform 36" id="3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07633" cy="379447"/>
              </a:xfrm>
              <a:custGeom>
                <a:avLst/>
                <a:gdLst/>
                <a:ahLst/>
                <a:cxnLst/>
                <a:rect r="r" b="b" t="t" l="l"/>
                <a:pathLst>
                  <a:path h="379447" w="407633">
                    <a:moveTo>
                      <a:pt x="0" y="0"/>
                    </a:moveTo>
                    <a:lnTo>
                      <a:pt x="407633" y="0"/>
                    </a:lnTo>
                    <a:lnTo>
                      <a:pt x="407633" y="379447"/>
                    </a:lnTo>
                    <a:lnTo>
                      <a:pt x="0" y="379447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37" id="37"/>
              <p:cNvSpPr txBox="true"/>
              <p:nvPr/>
            </p:nvSpPr>
            <p:spPr>
              <a:xfrm>
                <a:off x="0" y="-38100"/>
                <a:ext cx="407633" cy="41754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8" id="38"/>
            <p:cNvGrpSpPr/>
            <p:nvPr/>
          </p:nvGrpSpPr>
          <p:grpSpPr>
            <a:xfrm rot="0">
              <a:off x="1877841" y="1834379"/>
              <a:ext cx="2063640" cy="1920951"/>
              <a:chOff x="0" y="0"/>
              <a:chExt cx="407633" cy="379447"/>
            </a:xfrm>
          </p:grpSpPr>
          <p:sp>
            <p:nvSpPr>
              <p:cNvPr name="Freeform 39" id="3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07633" cy="379447"/>
              </a:xfrm>
              <a:custGeom>
                <a:avLst/>
                <a:gdLst/>
                <a:ahLst/>
                <a:cxnLst/>
                <a:rect r="r" b="b" t="t" l="l"/>
                <a:pathLst>
                  <a:path h="379447" w="407633">
                    <a:moveTo>
                      <a:pt x="0" y="0"/>
                    </a:moveTo>
                    <a:lnTo>
                      <a:pt x="407633" y="0"/>
                    </a:lnTo>
                    <a:lnTo>
                      <a:pt x="407633" y="379447"/>
                    </a:lnTo>
                    <a:lnTo>
                      <a:pt x="0" y="379447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40" id="40"/>
              <p:cNvSpPr txBox="true"/>
              <p:nvPr/>
            </p:nvSpPr>
            <p:spPr>
              <a:xfrm>
                <a:off x="0" y="-38100"/>
                <a:ext cx="407633" cy="41754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1" id="41"/>
            <p:cNvGrpSpPr/>
            <p:nvPr/>
          </p:nvGrpSpPr>
          <p:grpSpPr>
            <a:xfrm rot="0">
              <a:off x="1877841" y="6234857"/>
              <a:ext cx="2063640" cy="1920951"/>
              <a:chOff x="0" y="0"/>
              <a:chExt cx="407633" cy="379447"/>
            </a:xfrm>
          </p:grpSpPr>
          <p:sp>
            <p:nvSpPr>
              <p:cNvPr name="Freeform 42" id="4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07633" cy="379447"/>
              </a:xfrm>
              <a:custGeom>
                <a:avLst/>
                <a:gdLst/>
                <a:ahLst/>
                <a:cxnLst/>
                <a:rect r="r" b="b" t="t" l="l"/>
                <a:pathLst>
                  <a:path h="379447" w="407633">
                    <a:moveTo>
                      <a:pt x="0" y="0"/>
                    </a:moveTo>
                    <a:lnTo>
                      <a:pt x="407633" y="0"/>
                    </a:lnTo>
                    <a:lnTo>
                      <a:pt x="407633" y="379447"/>
                    </a:lnTo>
                    <a:lnTo>
                      <a:pt x="0" y="379447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43" id="43"/>
              <p:cNvSpPr txBox="true"/>
              <p:nvPr/>
            </p:nvSpPr>
            <p:spPr>
              <a:xfrm>
                <a:off x="0" y="-38100"/>
                <a:ext cx="407633" cy="41754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4" id="44"/>
            <p:cNvGrpSpPr/>
            <p:nvPr/>
          </p:nvGrpSpPr>
          <p:grpSpPr>
            <a:xfrm rot="0">
              <a:off x="1877841" y="8460608"/>
              <a:ext cx="2063640" cy="1920951"/>
              <a:chOff x="0" y="0"/>
              <a:chExt cx="407633" cy="379447"/>
            </a:xfrm>
          </p:grpSpPr>
          <p:sp>
            <p:nvSpPr>
              <p:cNvPr name="Freeform 45" id="4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07633" cy="379447"/>
              </a:xfrm>
              <a:custGeom>
                <a:avLst/>
                <a:gdLst/>
                <a:ahLst/>
                <a:cxnLst/>
                <a:rect r="r" b="b" t="t" l="l"/>
                <a:pathLst>
                  <a:path h="379447" w="407633">
                    <a:moveTo>
                      <a:pt x="0" y="0"/>
                    </a:moveTo>
                    <a:lnTo>
                      <a:pt x="407633" y="0"/>
                    </a:lnTo>
                    <a:lnTo>
                      <a:pt x="407633" y="379447"/>
                    </a:lnTo>
                    <a:lnTo>
                      <a:pt x="0" y="379447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46" id="46"/>
              <p:cNvSpPr txBox="true"/>
              <p:nvPr/>
            </p:nvSpPr>
            <p:spPr>
              <a:xfrm>
                <a:off x="0" y="-38100"/>
                <a:ext cx="407633" cy="41754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7" id="47"/>
            <p:cNvGrpSpPr/>
            <p:nvPr/>
          </p:nvGrpSpPr>
          <p:grpSpPr>
            <a:xfrm rot="0">
              <a:off x="5445075" y="1834379"/>
              <a:ext cx="2063640" cy="1920951"/>
              <a:chOff x="0" y="0"/>
              <a:chExt cx="407633" cy="379447"/>
            </a:xfrm>
          </p:grpSpPr>
          <p:sp>
            <p:nvSpPr>
              <p:cNvPr name="Freeform 48" id="4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07633" cy="379447"/>
              </a:xfrm>
              <a:custGeom>
                <a:avLst/>
                <a:gdLst/>
                <a:ahLst/>
                <a:cxnLst/>
                <a:rect r="r" b="b" t="t" l="l"/>
                <a:pathLst>
                  <a:path h="379447" w="407633">
                    <a:moveTo>
                      <a:pt x="0" y="0"/>
                    </a:moveTo>
                    <a:lnTo>
                      <a:pt x="407633" y="0"/>
                    </a:lnTo>
                    <a:lnTo>
                      <a:pt x="407633" y="379447"/>
                    </a:lnTo>
                    <a:lnTo>
                      <a:pt x="0" y="379447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49" id="49"/>
              <p:cNvSpPr txBox="true"/>
              <p:nvPr/>
            </p:nvSpPr>
            <p:spPr>
              <a:xfrm>
                <a:off x="0" y="-38100"/>
                <a:ext cx="407633" cy="41754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0" id="50"/>
            <p:cNvGrpSpPr/>
            <p:nvPr/>
          </p:nvGrpSpPr>
          <p:grpSpPr>
            <a:xfrm rot="0">
              <a:off x="5445075" y="4056899"/>
              <a:ext cx="2063640" cy="1920951"/>
              <a:chOff x="0" y="0"/>
              <a:chExt cx="407633" cy="379447"/>
            </a:xfrm>
          </p:grpSpPr>
          <p:sp>
            <p:nvSpPr>
              <p:cNvPr name="Freeform 51" id="5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07633" cy="379447"/>
              </a:xfrm>
              <a:custGeom>
                <a:avLst/>
                <a:gdLst/>
                <a:ahLst/>
                <a:cxnLst/>
                <a:rect r="r" b="b" t="t" l="l"/>
                <a:pathLst>
                  <a:path h="379447" w="407633">
                    <a:moveTo>
                      <a:pt x="0" y="0"/>
                    </a:moveTo>
                    <a:lnTo>
                      <a:pt x="407633" y="0"/>
                    </a:lnTo>
                    <a:lnTo>
                      <a:pt x="407633" y="379447"/>
                    </a:lnTo>
                    <a:lnTo>
                      <a:pt x="0" y="379447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52" id="52"/>
              <p:cNvSpPr txBox="true"/>
              <p:nvPr/>
            </p:nvSpPr>
            <p:spPr>
              <a:xfrm>
                <a:off x="0" y="-38100"/>
                <a:ext cx="407633" cy="41754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3" id="53"/>
            <p:cNvGrpSpPr/>
            <p:nvPr/>
          </p:nvGrpSpPr>
          <p:grpSpPr>
            <a:xfrm rot="0">
              <a:off x="5445075" y="6218746"/>
              <a:ext cx="2063640" cy="1920951"/>
              <a:chOff x="0" y="0"/>
              <a:chExt cx="407633" cy="379447"/>
            </a:xfrm>
          </p:grpSpPr>
          <p:sp>
            <p:nvSpPr>
              <p:cNvPr name="Freeform 54" id="5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07633" cy="379447"/>
              </a:xfrm>
              <a:custGeom>
                <a:avLst/>
                <a:gdLst/>
                <a:ahLst/>
                <a:cxnLst/>
                <a:rect r="r" b="b" t="t" l="l"/>
                <a:pathLst>
                  <a:path h="379447" w="407633">
                    <a:moveTo>
                      <a:pt x="0" y="0"/>
                    </a:moveTo>
                    <a:lnTo>
                      <a:pt x="407633" y="0"/>
                    </a:lnTo>
                    <a:lnTo>
                      <a:pt x="407633" y="379447"/>
                    </a:lnTo>
                    <a:lnTo>
                      <a:pt x="0" y="379447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55" id="55"/>
              <p:cNvSpPr txBox="true"/>
              <p:nvPr/>
            </p:nvSpPr>
            <p:spPr>
              <a:xfrm>
                <a:off x="0" y="-38100"/>
                <a:ext cx="407633" cy="41754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6" id="56"/>
            <p:cNvGrpSpPr/>
            <p:nvPr/>
          </p:nvGrpSpPr>
          <p:grpSpPr>
            <a:xfrm rot="0">
              <a:off x="5445075" y="8460608"/>
              <a:ext cx="2063640" cy="1920951"/>
              <a:chOff x="0" y="0"/>
              <a:chExt cx="407633" cy="379447"/>
            </a:xfrm>
          </p:grpSpPr>
          <p:sp>
            <p:nvSpPr>
              <p:cNvPr name="Freeform 57" id="5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407633" cy="379447"/>
              </a:xfrm>
              <a:custGeom>
                <a:avLst/>
                <a:gdLst/>
                <a:ahLst/>
                <a:cxnLst/>
                <a:rect r="r" b="b" t="t" l="l"/>
                <a:pathLst>
                  <a:path h="379447" w="407633">
                    <a:moveTo>
                      <a:pt x="0" y="0"/>
                    </a:moveTo>
                    <a:lnTo>
                      <a:pt x="407633" y="0"/>
                    </a:lnTo>
                    <a:lnTo>
                      <a:pt x="407633" y="379447"/>
                    </a:lnTo>
                    <a:lnTo>
                      <a:pt x="0" y="379447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58" id="58"/>
              <p:cNvSpPr txBox="true"/>
              <p:nvPr/>
            </p:nvSpPr>
            <p:spPr>
              <a:xfrm>
                <a:off x="0" y="-38100"/>
                <a:ext cx="407633" cy="41754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24039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back of playing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 descr="back of playing card "/>
            <p:cNvSpPr/>
            <p:nvPr/>
          </p:nvSpPr>
          <p:spPr>
            <a:xfrm flipH="false" flipV="false" rot="0">
              <a:off x="1337997" y="4271755"/>
              <a:ext cx="6682642" cy="3508387"/>
            </a:xfrm>
            <a:custGeom>
              <a:avLst/>
              <a:gdLst/>
              <a:ahLst/>
              <a:cxnLst/>
              <a:rect r="r" b="b" t="t" l="l"/>
              <a:pathLst>
                <a:path h="3508387" w="6682642">
                  <a:moveTo>
                    <a:pt x="0" y="0"/>
                  </a:moveTo>
                  <a:lnTo>
                    <a:pt x="6682641" y="0"/>
                  </a:lnTo>
                  <a:lnTo>
                    <a:pt x="6682641" y="3508387"/>
                  </a:lnTo>
                  <a:lnTo>
                    <a:pt x="0" y="3508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240324" y="624039"/>
            <a:ext cx="7018976" cy="9038923"/>
            <a:chOff x="0" y="0"/>
            <a:chExt cx="9358635" cy="12051897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9" id="9" descr="back of playing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1" id="11" descr="back of playing card "/>
            <p:cNvSpPr/>
            <p:nvPr/>
          </p:nvSpPr>
          <p:spPr>
            <a:xfrm flipH="false" flipV="false" rot="0">
              <a:off x="1337997" y="4271755"/>
              <a:ext cx="6682642" cy="3508387"/>
            </a:xfrm>
            <a:custGeom>
              <a:avLst/>
              <a:gdLst/>
              <a:ahLst/>
              <a:cxnLst/>
              <a:rect r="r" b="b" t="t" l="l"/>
              <a:pathLst>
                <a:path h="3508387" w="6682642">
                  <a:moveTo>
                    <a:pt x="0" y="0"/>
                  </a:moveTo>
                  <a:lnTo>
                    <a:pt x="6682641" y="0"/>
                  </a:lnTo>
                  <a:lnTo>
                    <a:pt x="6682641" y="3508387"/>
                  </a:lnTo>
                  <a:lnTo>
                    <a:pt x="0" y="3508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634512" y="454801"/>
            <a:ext cx="7018976" cy="9377399"/>
            <a:chOff x="0" y="0"/>
            <a:chExt cx="9358635" cy="12503198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258967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9 of squar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6" id="6"/>
            <p:cNvSpPr txBox="true"/>
            <p:nvPr/>
          </p:nvSpPr>
          <p:spPr>
            <a:xfrm rot="0">
              <a:off x="243612" y="-238125"/>
              <a:ext cx="1318873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9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7834072" y="9729307"/>
              <a:ext cx="1318873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9</a:t>
              </a:r>
            </a:p>
          </p:txBody>
        </p:sp>
        <p:grpSp>
          <p:nvGrpSpPr>
            <p:cNvPr name="Group 8" id="8"/>
            <p:cNvGrpSpPr/>
            <p:nvPr/>
          </p:nvGrpSpPr>
          <p:grpSpPr>
            <a:xfrm rot="0">
              <a:off x="1876277" y="4099472"/>
              <a:ext cx="1706917" cy="1724753"/>
              <a:chOff x="0" y="0"/>
              <a:chExt cx="337169" cy="340692"/>
            </a:xfrm>
          </p:grpSpPr>
          <p:sp>
            <p:nvSpPr>
              <p:cNvPr name="Freeform 9" id="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337169" cy="340692"/>
              </a:xfrm>
              <a:custGeom>
                <a:avLst/>
                <a:gdLst/>
                <a:ahLst/>
                <a:cxnLst/>
                <a:rect r="r" b="b" t="t" l="l"/>
                <a:pathLst>
                  <a:path h="340692" w="337169">
                    <a:moveTo>
                      <a:pt x="0" y="0"/>
                    </a:moveTo>
                    <a:lnTo>
                      <a:pt x="337169" y="0"/>
                    </a:lnTo>
                    <a:lnTo>
                      <a:pt x="337169" y="340692"/>
                    </a:lnTo>
                    <a:lnTo>
                      <a:pt x="0" y="340692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38100"/>
                <a:ext cx="337169" cy="37879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1876277" y="2037478"/>
              <a:ext cx="1706917" cy="1724753"/>
              <a:chOff x="0" y="0"/>
              <a:chExt cx="337169" cy="340692"/>
            </a:xfrm>
          </p:grpSpPr>
          <p:sp>
            <p:nvSpPr>
              <p:cNvPr name="Freeform 12" id="1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337169" cy="340692"/>
              </a:xfrm>
              <a:custGeom>
                <a:avLst/>
                <a:gdLst/>
                <a:ahLst/>
                <a:cxnLst/>
                <a:rect r="r" b="b" t="t" l="l"/>
                <a:pathLst>
                  <a:path h="340692" w="337169">
                    <a:moveTo>
                      <a:pt x="0" y="0"/>
                    </a:moveTo>
                    <a:lnTo>
                      <a:pt x="337169" y="0"/>
                    </a:lnTo>
                    <a:lnTo>
                      <a:pt x="337169" y="340692"/>
                    </a:lnTo>
                    <a:lnTo>
                      <a:pt x="0" y="340692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38100"/>
                <a:ext cx="337169" cy="37879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876277" y="6167125"/>
              <a:ext cx="1706917" cy="1724753"/>
              <a:chOff x="0" y="0"/>
              <a:chExt cx="337169" cy="340692"/>
            </a:xfrm>
          </p:grpSpPr>
          <p:sp>
            <p:nvSpPr>
              <p:cNvPr name="Freeform 15" id="1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337169" cy="340692"/>
              </a:xfrm>
              <a:custGeom>
                <a:avLst/>
                <a:gdLst/>
                <a:ahLst/>
                <a:cxnLst/>
                <a:rect r="r" b="b" t="t" l="l"/>
                <a:pathLst>
                  <a:path h="340692" w="337169">
                    <a:moveTo>
                      <a:pt x="0" y="0"/>
                    </a:moveTo>
                    <a:lnTo>
                      <a:pt x="337169" y="0"/>
                    </a:lnTo>
                    <a:lnTo>
                      <a:pt x="337169" y="340692"/>
                    </a:lnTo>
                    <a:lnTo>
                      <a:pt x="0" y="340692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38100"/>
                <a:ext cx="337169" cy="37879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1876277" y="8234778"/>
              <a:ext cx="1706917" cy="1724753"/>
              <a:chOff x="0" y="0"/>
              <a:chExt cx="337169" cy="340692"/>
            </a:xfrm>
          </p:grpSpPr>
          <p:sp>
            <p:nvSpPr>
              <p:cNvPr name="Freeform 18" id="1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337169" cy="340692"/>
              </a:xfrm>
              <a:custGeom>
                <a:avLst/>
                <a:gdLst/>
                <a:ahLst/>
                <a:cxnLst/>
                <a:rect r="r" b="b" t="t" l="l"/>
                <a:pathLst>
                  <a:path h="340692" w="337169">
                    <a:moveTo>
                      <a:pt x="0" y="0"/>
                    </a:moveTo>
                    <a:lnTo>
                      <a:pt x="337169" y="0"/>
                    </a:lnTo>
                    <a:lnTo>
                      <a:pt x="337169" y="340692"/>
                    </a:lnTo>
                    <a:lnTo>
                      <a:pt x="0" y="340692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38100"/>
                <a:ext cx="337169" cy="37879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0" id="20"/>
            <p:cNvGrpSpPr/>
            <p:nvPr/>
          </p:nvGrpSpPr>
          <p:grpSpPr>
            <a:xfrm rot="0">
              <a:off x="6014270" y="2037478"/>
              <a:ext cx="1706917" cy="1724753"/>
              <a:chOff x="0" y="0"/>
              <a:chExt cx="337169" cy="340692"/>
            </a:xfrm>
          </p:grpSpPr>
          <p:sp>
            <p:nvSpPr>
              <p:cNvPr name="Freeform 21" id="2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337169" cy="340692"/>
              </a:xfrm>
              <a:custGeom>
                <a:avLst/>
                <a:gdLst/>
                <a:ahLst/>
                <a:cxnLst/>
                <a:rect r="r" b="b" t="t" l="l"/>
                <a:pathLst>
                  <a:path h="340692" w="337169">
                    <a:moveTo>
                      <a:pt x="0" y="0"/>
                    </a:moveTo>
                    <a:lnTo>
                      <a:pt x="337169" y="0"/>
                    </a:lnTo>
                    <a:lnTo>
                      <a:pt x="337169" y="340692"/>
                    </a:lnTo>
                    <a:lnTo>
                      <a:pt x="0" y="340692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0" y="-38100"/>
                <a:ext cx="337169" cy="37879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3" id="23"/>
            <p:cNvGrpSpPr/>
            <p:nvPr/>
          </p:nvGrpSpPr>
          <p:grpSpPr>
            <a:xfrm rot="0">
              <a:off x="6014270" y="4099472"/>
              <a:ext cx="1706917" cy="1724753"/>
              <a:chOff x="0" y="0"/>
              <a:chExt cx="337169" cy="340692"/>
            </a:xfrm>
          </p:grpSpPr>
          <p:sp>
            <p:nvSpPr>
              <p:cNvPr name="Freeform 24" id="2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337169" cy="340692"/>
              </a:xfrm>
              <a:custGeom>
                <a:avLst/>
                <a:gdLst/>
                <a:ahLst/>
                <a:cxnLst/>
                <a:rect r="r" b="b" t="t" l="l"/>
                <a:pathLst>
                  <a:path h="340692" w="337169">
                    <a:moveTo>
                      <a:pt x="0" y="0"/>
                    </a:moveTo>
                    <a:lnTo>
                      <a:pt x="337169" y="0"/>
                    </a:lnTo>
                    <a:lnTo>
                      <a:pt x="337169" y="340692"/>
                    </a:lnTo>
                    <a:lnTo>
                      <a:pt x="0" y="340692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25" id="25"/>
              <p:cNvSpPr txBox="true"/>
              <p:nvPr/>
            </p:nvSpPr>
            <p:spPr>
              <a:xfrm>
                <a:off x="0" y="-38100"/>
                <a:ext cx="337169" cy="37879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6" id="26"/>
            <p:cNvGrpSpPr/>
            <p:nvPr/>
          </p:nvGrpSpPr>
          <p:grpSpPr>
            <a:xfrm rot="0">
              <a:off x="6014270" y="6161466"/>
              <a:ext cx="1706917" cy="1724753"/>
              <a:chOff x="0" y="0"/>
              <a:chExt cx="337169" cy="340692"/>
            </a:xfrm>
          </p:grpSpPr>
          <p:sp>
            <p:nvSpPr>
              <p:cNvPr name="Freeform 27" id="2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337169" cy="340692"/>
              </a:xfrm>
              <a:custGeom>
                <a:avLst/>
                <a:gdLst/>
                <a:ahLst/>
                <a:cxnLst/>
                <a:rect r="r" b="b" t="t" l="l"/>
                <a:pathLst>
                  <a:path h="340692" w="337169">
                    <a:moveTo>
                      <a:pt x="0" y="0"/>
                    </a:moveTo>
                    <a:lnTo>
                      <a:pt x="337169" y="0"/>
                    </a:lnTo>
                    <a:lnTo>
                      <a:pt x="337169" y="340692"/>
                    </a:lnTo>
                    <a:lnTo>
                      <a:pt x="0" y="340692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28" id="28"/>
              <p:cNvSpPr txBox="true"/>
              <p:nvPr/>
            </p:nvSpPr>
            <p:spPr>
              <a:xfrm>
                <a:off x="0" y="-38100"/>
                <a:ext cx="337169" cy="37879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9" id="29"/>
            <p:cNvGrpSpPr/>
            <p:nvPr/>
          </p:nvGrpSpPr>
          <p:grpSpPr>
            <a:xfrm rot="0">
              <a:off x="6014270" y="8223460"/>
              <a:ext cx="1706917" cy="1724753"/>
              <a:chOff x="0" y="0"/>
              <a:chExt cx="337169" cy="340692"/>
            </a:xfrm>
          </p:grpSpPr>
          <p:sp>
            <p:nvSpPr>
              <p:cNvPr name="Freeform 30" id="3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337169" cy="340692"/>
              </a:xfrm>
              <a:custGeom>
                <a:avLst/>
                <a:gdLst/>
                <a:ahLst/>
                <a:cxnLst/>
                <a:rect r="r" b="b" t="t" l="l"/>
                <a:pathLst>
                  <a:path h="340692" w="337169">
                    <a:moveTo>
                      <a:pt x="0" y="0"/>
                    </a:moveTo>
                    <a:lnTo>
                      <a:pt x="337169" y="0"/>
                    </a:lnTo>
                    <a:lnTo>
                      <a:pt x="337169" y="340692"/>
                    </a:lnTo>
                    <a:lnTo>
                      <a:pt x="0" y="340692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31" id="31"/>
              <p:cNvSpPr txBox="true"/>
              <p:nvPr/>
            </p:nvSpPr>
            <p:spPr>
              <a:xfrm>
                <a:off x="0" y="-38100"/>
                <a:ext cx="337169" cy="37879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2" id="32"/>
            <p:cNvGrpSpPr/>
            <p:nvPr/>
          </p:nvGrpSpPr>
          <p:grpSpPr>
            <a:xfrm rot="0">
              <a:off x="3945274" y="5389223"/>
              <a:ext cx="1706917" cy="1724753"/>
              <a:chOff x="0" y="0"/>
              <a:chExt cx="337169" cy="340692"/>
            </a:xfrm>
          </p:grpSpPr>
          <p:sp>
            <p:nvSpPr>
              <p:cNvPr name="Freeform 33" id="3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337169" cy="340692"/>
              </a:xfrm>
              <a:custGeom>
                <a:avLst/>
                <a:gdLst/>
                <a:ahLst/>
                <a:cxnLst/>
                <a:rect r="r" b="b" t="t" l="l"/>
                <a:pathLst>
                  <a:path h="340692" w="337169">
                    <a:moveTo>
                      <a:pt x="0" y="0"/>
                    </a:moveTo>
                    <a:lnTo>
                      <a:pt x="337169" y="0"/>
                    </a:lnTo>
                    <a:lnTo>
                      <a:pt x="337169" y="340692"/>
                    </a:lnTo>
                    <a:lnTo>
                      <a:pt x="0" y="340692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34" id="34"/>
              <p:cNvSpPr txBox="true"/>
              <p:nvPr/>
            </p:nvSpPr>
            <p:spPr>
              <a:xfrm>
                <a:off x="0" y="-38100"/>
                <a:ext cx="337169" cy="37879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634512" y="644126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back of playing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 descr="back of playing card "/>
            <p:cNvSpPr/>
            <p:nvPr/>
          </p:nvSpPr>
          <p:spPr>
            <a:xfrm flipH="false" flipV="false" rot="0">
              <a:off x="1337997" y="4271755"/>
              <a:ext cx="6682642" cy="3508387"/>
            </a:xfrm>
            <a:custGeom>
              <a:avLst/>
              <a:gdLst/>
              <a:ahLst/>
              <a:cxnLst/>
              <a:rect r="r" b="b" t="t" l="l"/>
              <a:pathLst>
                <a:path h="3508387" w="6682642">
                  <a:moveTo>
                    <a:pt x="0" y="0"/>
                  </a:moveTo>
                  <a:lnTo>
                    <a:pt x="6682641" y="0"/>
                  </a:lnTo>
                  <a:lnTo>
                    <a:pt x="6682641" y="3508387"/>
                  </a:lnTo>
                  <a:lnTo>
                    <a:pt x="0" y="3508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463540"/>
            <a:ext cx="7018976" cy="9359921"/>
            <a:chOff x="0" y="0"/>
            <a:chExt cx="9358635" cy="12479894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236487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10 of squar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6" id="6"/>
            <p:cNvSpPr txBox="true"/>
            <p:nvPr/>
          </p:nvSpPr>
          <p:spPr>
            <a:xfrm rot="0">
              <a:off x="0" y="-238125"/>
              <a:ext cx="2251020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 spc="-225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10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7107615" y="9706004"/>
              <a:ext cx="2251020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 spc="-225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10</a:t>
              </a:r>
            </a:p>
          </p:txBody>
        </p:sp>
        <p:grpSp>
          <p:nvGrpSpPr>
            <p:cNvPr name="Group 8" id="8"/>
            <p:cNvGrpSpPr/>
            <p:nvPr/>
          </p:nvGrpSpPr>
          <p:grpSpPr>
            <a:xfrm rot="0">
              <a:off x="1685518" y="5493506"/>
              <a:ext cx="1492882" cy="1492882"/>
              <a:chOff x="0" y="0"/>
              <a:chExt cx="294890" cy="294890"/>
            </a:xfrm>
          </p:grpSpPr>
          <p:sp>
            <p:nvSpPr>
              <p:cNvPr name="Freeform 9" id="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6187236" y="5493506"/>
              <a:ext cx="1492882" cy="1492882"/>
              <a:chOff x="0" y="0"/>
              <a:chExt cx="294890" cy="294890"/>
            </a:xfrm>
          </p:grpSpPr>
          <p:sp>
            <p:nvSpPr>
              <p:cNvPr name="Freeform 12" id="1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685518" y="7152270"/>
              <a:ext cx="1492882" cy="1492882"/>
              <a:chOff x="0" y="0"/>
              <a:chExt cx="294890" cy="294890"/>
            </a:xfrm>
          </p:grpSpPr>
          <p:sp>
            <p:nvSpPr>
              <p:cNvPr name="Freeform 15" id="1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1685518" y="8810253"/>
              <a:ext cx="1492882" cy="1492882"/>
              <a:chOff x="0" y="0"/>
              <a:chExt cx="294890" cy="294890"/>
            </a:xfrm>
          </p:grpSpPr>
          <p:sp>
            <p:nvSpPr>
              <p:cNvPr name="Freeform 18" id="1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0" id="20"/>
            <p:cNvGrpSpPr/>
            <p:nvPr/>
          </p:nvGrpSpPr>
          <p:grpSpPr>
            <a:xfrm rot="0">
              <a:off x="1685518" y="3835523"/>
              <a:ext cx="1492882" cy="1492882"/>
              <a:chOff x="0" y="0"/>
              <a:chExt cx="294890" cy="294890"/>
            </a:xfrm>
          </p:grpSpPr>
          <p:sp>
            <p:nvSpPr>
              <p:cNvPr name="Freeform 21" id="2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3" id="23"/>
            <p:cNvGrpSpPr/>
            <p:nvPr/>
          </p:nvGrpSpPr>
          <p:grpSpPr>
            <a:xfrm rot="0">
              <a:off x="1685518" y="2177541"/>
              <a:ext cx="1492882" cy="1492882"/>
              <a:chOff x="0" y="0"/>
              <a:chExt cx="294890" cy="294890"/>
            </a:xfrm>
          </p:grpSpPr>
          <p:sp>
            <p:nvSpPr>
              <p:cNvPr name="Freeform 24" id="2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25" id="25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6" id="26"/>
            <p:cNvGrpSpPr/>
            <p:nvPr/>
          </p:nvGrpSpPr>
          <p:grpSpPr>
            <a:xfrm rot="0">
              <a:off x="6187236" y="3835523"/>
              <a:ext cx="1492882" cy="1492882"/>
              <a:chOff x="0" y="0"/>
              <a:chExt cx="294890" cy="294890"/>
            </a:xfrm>
          </p:grpSpPr>
          <p:sp>
            <p:nvSpPr>
              <p:cNvPr name="Freeform 27" id="2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28" id="28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9" id="29"/>
            <p:cNvGrpSpPr/>
            <p:nvPr/>
          </p:nvGrpSpPr>
          <p:grpSpPr>
            <a:xfrm rot="0">
              <a:off x="6187236" y="2177541"/>
              <a:ext cx="1492882" cy="1492882"/>
              <a:chOff x="0" y="0"/>
              <a:chExt cx="294890" cy="294890"/>
            </a:xfrm>
          </p:grpSpPr>
          <p:sp>
            <p:nvSpPr>
              <p:cNvPr name="Freeform 30" id="3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31" id="31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2" id="32"/>
            <p:cNvGrpSpPr/>
            <p:nvPr/>
          </p:nvGrpSpPr>
          <p:grpSpPr>
            <a:xfrm rot="0">
              <a:off x="6187236" y="7151488"/>
              <a:ext cx="1492882" cy="1492882"/>
              <a:chOff x="0" y="0"/>
              <a:chExt cx="294890" cy="294890"/>
            </a:xfrm>
          </p:grpSpPr>
          <p:sp>
            <p:nvSpPr>
              <p:cNvPr name="Freeform 33" id="3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34" id="34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5" id="35"/>
            <p:cNvGrpSpPr/>
            <p:nvPr/>
          </p:nvGrpSpPr>
          <p:grpSpPr>
            <a:xfrm rot="0">
              <a:off x="6187236" y="8810253"/>
              <a:ext cx="1492882" cy="1492882"/>
              <a:chOff x="0" y="0"/>
              <a:chExt cx="294890" cy="294890"/>
            </a:xfrm>
          </p:grpSpPr>
          <p:sp>
            <p:nvSpPr>
              <p:cNvPr name="Freeform 36" id="3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37" id="37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  <p:grpSp>
        <p:nvGrpSpPr>
          <p:cNvPr name="Group 38" id="38"/>
          <p:cNvGrpSpPr/>
          <p:nvPr/>
        </p:nvGrpSpPr>
        <p:grpSpPr>
          <a:xfrm rot="0">
            <a:off x="10240324" y="624039"/>
            <a:ext cx="7018976" cy="9038923"/>
            <a:chOff x="0" y="0"/>
            <a:chExt cx="9358635" cy="12051897"/>
          </a:xfrm>
        </p:grpSpPr>
        <p:grpSp>
          <p:nvGrpSpPr>
            <p:cNvPr name="Group 39" id="39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0" id="40" descr="jack of squar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41" id="41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42" id="42"/>
            <p:cNvSpPr txBox="true"/>
            <p:nvPr/>
          </p:nvSpPr>
          <p:spPr>
            <a:xfrm rot="0">
              <a:off x="8512859" y="8292662"/>
              <a:ext cx="647700" cy="35740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J</a:t>
              </a:r>
            </a:p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a</a:t>
              </a:r>
            </a:p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c</a:t>
              </a:r>
            </a:p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k</a:t>
              </a:r>
            </a:p>
          </p:txBody>
        </p:sp>
        <p:sp>
          <p:nvSpPr>
            <p:cNvPr name="TextBox 43" id="43"/>
            <p:cNvSpPr txBox="true"/>
            <p:nvPr/>
          </p:nvSpPr>
          <p:spPr>
            <a:xfrm rot="0">
              <a:off x="279549" y="361950"/>
              <a:ext cx="647700" cy="35740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J</a:t>
              </a:r>
            </a:p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a</a:t>
              </a:r>
            </a:p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c</a:t>
              </a:r>
            </a:p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k</a:t>
              </a:r>
            </a:p>
          </p:txBody>
        </p:sp>
        <p:grpSp>
          <p:nvGrpSpPr>
            <p:cNvPr name="Group 44" id="44"/>
            <p:cNvGrpSpPr/>
            <p:nvPr/>
          </p:nvGrpSpPr>
          <p:grpSpPr>
            <a:xfrm rot="0">
              <a:off x="1682017" y="5279117"/>
              <a:ext cx="1492882" cy="1492882"/>
              <a:chOff x="0" y="0"/>
              <a:chExt cx="294890" cy="294890"/>
            </a:xfrm>
          </p:grpSpPr>
          <p:sp>
            <p:nvSpPr>
              <p:cNvPr name="Freeform 45" id="4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46" id="46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7" id="47"/>
            <p:cNvGrpSpPr/>
            <p:nvPr/>
          </p:nvGrpSpPr>
          <p:grpSpPr>
            <a:xfrm rot="0">
              <a:off x="6183735" y="5279117"/>
              <a:ext cx="1492882" cy="1492882"/>
              <a:chOff x="0" y="0"/>
              <a:chExt cx="294890" cy="294890"/>
            </a:xfrm>
          </p:grpSpPr>
          <p:sp>
            <p:nvSpPr>
              <p:cNvPr name="Freeform 48" id="4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49" id="49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0" id="50"/>
            <p:cNvGrpSpPr/>
            <p:nvPr/>
          </p:nvGrpSpPr>
          <p:grpSpPr>
            <a:xfrm rot="0">
              <a:off x="1682017" y="6937881"/>
              <a:ext cx="1492882" cy="1492882"/>
              <a:chOff x="0" y="0"/>
              <a:chExt cx="294890" cy="294890"/>
            </a:xfrm>
          </p:grpSpPr>
          <p:sp>
            <p:nvSpPr>
              <p:cNvPr name="Freeform 51" id="5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52" id="52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3" id="53"/>
            <p:cNvGrpSpPr/>
            <p:nvPr/>
          </p:nvGrpSpPr>
          <p:grpSpPr>
            <a:xfrm rot="0">
              <a:off x="1682017" y="8595863"/>
              <a:ext cx="1492882" cy="1492882"/>
              <a:chOff x="0" y="0"/>
              <a:chExt cx="294890" cy="294890"/>
            </a:xfrm>
          </p:grpSpPr>
          <p:sp>
            <p:nvSpPr>
              <p:cNvPr name="Freeform 54" id="5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55" id="55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6" id="56"/>
            <p:cNvGrpSpPr/>
            <p:nvPr/>
          </p:nvGrpSpPr>
          <p:grpSpPr>
            <a:xfrm rot="0">
              <a:off x="1682017" y="3621134"/>
              <a:ext cx="1492882" cy="1492882"/>
              <a:chOff x="0" y="0"/>
              <a:chExt cx="294890" cy="294890"/>
            </a:xfrm>
          </p:grpSpPr>
          <p:sp>
            <p:nvSpPr>
              <p:cNvPr name="Freeform 57" id="5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58" id="58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9" id="59"/>
            <p:cNvGrpSpPr/>
            <p:nvPr/>
          </p:nvGrpSpPr>
          <p:grpSpPr>
            <a:xfrm rot="0">
              <a:off x="1682017" y="1963152"/>
              <a:ext cx="1492882" cy="1492882"/>
              <a:chOff x="0" y="0"/>
              <a:chExt cx="294890" cy="294890"/>
            </a:xfrm>
          </p:grpSpPr>
          <p:sp>
            <p:nvSpPr>
              <p:cNvPr name="Freeform 60" id="6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61" id="61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2" id="62"/>
            <p:cNvGrpSpPr/>
            <p:nvPr/>
          </p:nvGrpSpPr>
          <p:grpSpPr>
            <a:xfrm rot="0">
              <a:off x="6183735" y="3621134"/>
              <a:ext cx="1492882" cy="1492882"/>
              <a:chOff x="0" y="0"/>
              <a:chExt cx="294890" cy="294890"/>
            </a:xfrm>
          </p:grpSpPr>
          <p:sp>
            <p:nvSpPr>
              <p:cNvPr name="Freeform 63" id="6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64" id="64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5" id="65"/>
            <p:cNvGrpSpPr/>
            <p:nvPr/>
          </p:nvGrpSpPr>
          <p:grpSpPr>
            <a:xfrm rot="0">
              <a:off x="6183735" y="1963152"/>
              <a:ext cx="1492882" cy="1492882"/>
              <a:chOff x="0" y="0"/>
              <a:chExt cx="294890" cy="294890"/>
            </a:xfrm>
          </p:grpSpPr>
          <p:sp>
            <p:nvSpPr>
              <p:cNvPr name="Freeform 66" id="6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67" id="67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8" id="68"/>
            <p:cNvGrpSpPr/>
            <p:nvPr/>
          </p:nvGrpSpPr>
          <p:grpSpPr>
            <a:xfrm rot="0">
              <a:off x="6183735" y="6937099"/>
              <a:ext cx="1492882" cy="1492882"/>
              <a:chOff x="0" y="0"/>
              <a:chExt cx="294890" cy="294890"/>
            </a:xfrm>
          </p:grpSpPr>
          <p:sp>
            <p:nvSpPr>
              <p:cNvPr name="Freeform 69" id="6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70" id="70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1" id="71"/>
            <p:cNvGrpSpPr/>
            <p:nvPr/>
          </p:nvGrpSpPr>
          <p:grpSpPr>
            <a:xfrm rot="0">
              <a:off x="6183735" y="8595863"/>
              <a:ext cx="1492882" cy="1492882"/>
              <a:chOff x="0" y="0"/>
              <a:chExt cx="294890" cy="294890"/>
            </a:xfrm>
          </p:grpSpPr>
          <p:sp>
            <p:nvSpPr>
              <p:cNvPr name="Freeform 72" id="7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73" id="73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4" id="74"/>
            <p:cNvGrpSpPr/>
            <p:nvPr/>
          </p:nvGrpSpPr>
          <p:grpSpPr>
            <a:xfrm rot="0">
              <a:off x="3932876" y="5279117"/>
              <a:ext cx="1492882" cy="1492882"/>
              <a:chOff x="0" y="0"/>
              <a:chExt cx="294890" cy="294890"/>
            </a:xfrm>
          </p:grpSpPr>
          <p:sp>
            <p:nvSpPr>
              <p:cNvPr name="Freeform 75" id="7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76" id="76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24039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back of playing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 descr="back of playing card "/>
            <p:cNvSpPr/>
            <p:nvPr/>
          </p:nvSpPr>
          <p:spPr>
            <a:xfrm flipH="false" flipV="false" rot="0">
              <a:off x="1337997" y="4271755"/>
              <a:ext cx="6682642" cy="3508387"/>
            </a:xfrm>
            <a:custGeom>
              <a:avLst/>
              <a:gdLst/>
              <a:ahLst/>
              <a:cxnLst/>
              <a:rect r="r" b="b" t="t" l="l"/>
              <a:pathLst>
                <a:path h="3508387" w="6682642">
                  <a:moveTo>
                    <a:pt x="0" y="0"/>
                  </a:moveTo>
                  <a:lnTo>
                    <a:pt x="6682641" y="0"/>
                  </a:lnTo>
                  <a:lnTo>
                    <a:pt x="6682641" y="3508387"/>
                  </a:lnTo>
                  <a:lnTo>
                    <a:pt x="0" y="3508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240324" y="624039"/>
            <a:ext cx="7018976" cy="9038923"/>
            <a:chOff x="0" y="0"/>
            <a:chExt cx="9358635" cy="12051897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9" id="9" descr="back of playing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1" id="11" descr="back of playing card "/>
            <p:cNvSpPr/>
            <p:nvPr/>
          </p:nvSpPr>
          <p:spPr>
            <a:xfrm flipH="false" flipV="false" rot="0">
              <a:off x="1337997" y="4271755"/>
              <a:ext cx="6682642" cy="3508387"/>
            </a:xfrm>
            <a:custGeom>
              <a:avLst/>
              <a:gdLst/>
              <a:ahLst/>
              <a:cxnLst/>
              <a:rect r="r" b="b" t="t" l="l"/>
              <a:pathLst>
                <a:path h="3508387" w="6682642">
                  <a:moveTo>
                    <a:pt x="0" y="0"/>
                  </a:moveTo>
                  <a:lnTo>
                    <a:pt x="6682641" y="0"/>
                  </a:lnTo>
                  <a:lnTo>
                    <a:pt x="6682641" y="3508387"/>
                  </a:lnTo>
                  <a:lnTo>
                    <a:pt x="0" y="3508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588607"/>
            <a:ext cx="7018976" cy="9109786"/>
            <a:chOff x="0" y="0"/>
            <a:chExt cx="9358635" cy="12146381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94484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queen of squar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6" id="6"/>
            <p:cNvSpPr txBox="true"/>
            <p:nvPr/>
          </p:nvSpPr>
          <p:spPr>
            <a:xfrm rot="0">
              <a:off x="221896" y="361950"/>
              <a:ext cx="892969" cy="434821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Q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u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e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e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n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8273012" y="7798167"/>
              <a:ext cx="892969" cy="434821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Q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u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e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e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n</a:t>
              </a:r>
            </a:p>
          </p:txBody>
        </p:sp>
        <p:grpSp>
          <p:nvGrpSpPr>
            <p:cNvPr name="Group 8" id="8"/>
            <p:cNvGrpSpPr/>
            <p:nvPr/>
          </p:nvGrpSpPr>
          <p:grpSpPr>
            <a:xfrm rot="0">
              <a:off x="1685518" y="5326749"/>
              <a:ext cx="1492882" cy="1492882"/>
              <a:chOff x="0" y="0"/>
              <a:chExt cx="294890" cy="294890"/>
            </a:xfrm>
          </p:grpSpPr>
          <p:sp>
            <p:nvSpPr>
              <p:cNvPr name="Freeform 9" id="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6187236" y="5326749"/>
              <a:ext cx="1492882" cy="1492882"/>
              <a:chOff x="0" y="0"/>
              <a:chExt cx="294890" cy="294890"/>
            </a:xfrm>
          </p:grpSpPr>
          <p:sp>
            <p:nvSpPr>
              <p:cNvPr name="Freeform 12" id="1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685518" y="6985513"/>
              <a:ext cx="1492882" cy="1492882"/>
              <a:chOff x="0" y="0"/>
              <a:chExt cx="294890" cy="294890"/>
            </a:xfrm>
          </p:grpSpPr>
          <p:sp>
            <p:nvSpPr>
              <p:cNvPr name="Freeform 15" id="1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1685518" y="8643496"/>
              <a:ext cx="1492882" cy="1492882"/>
              <a:chOff x="0" y="0"/>
              <a:chExt cx="294890" cy="294890"/>
            </a:xfrm>
          </p:grpSpPr>
          <p:sp>
            <p:nvSpPr>
              <p:cNvPr name="Freeform 18" id="1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0" id="20"/>
            <p:cNvGrpSpPr/>
            <p:nvPr/>
          </p:nvGrpSpPr>
          <p:grpSpPr>
            <a:xfrm rot="0">
              <a:off x="1685518" y="3668767"/>
              <a:ext cx="1492882" cy="1492882"/>
              <a:chOff x="0" y="0"/>
              <a:chExt cx="294890" cy="294890"/>
            </a:xfrm>
          </p:grpSpPr>
          <p:sp>
            <p:nvSpPr>
              <p:cNvPr name="Freeform 21" id="2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3" id="23"/>
            <p:cNvGrpSpPr/>
            <p:nvPr/>
          </p:nvGrpSpPr>
          <p:grpSpPr>
            <a:xfrm rot="0">
              <a:off x="1685518" y="2010784"/>
              <a:ext cx="1492882" cy="1492882"/>
              <a:chOff x="0" y="0"/>
              <a:chExt cx="294890" cy="294890"/>
            </a:xfrm>
          </p:grpSpPr>
          <p:sp>
            <p:nvSpPr>
              <p:cNvPr name="Freeform 24" id="2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25" id="25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6" id="26"/>
            <p:cNvGrpSpPr/>
            <p:nvPr/>
          </p:nvGrpSpPr>
          <p:grpSpPr>
            <a:xfrm rot="0">
              <a:off x="6187236" y="3668767"/>
              <a:ext cx="1492882" cy="1492882"/>
              <a:chOff x="0" y="0"/>
              <a:chExt cx="294890" cy="294890"/>
            </a:xfrm>
          </p:grpSpPr>
          <p:sp>
            <p:nvSpPr>
              <p:cNvPr name="Freeform 27" id="2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28" id="28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9" id="29"/>
            <p:cNvGrpSpPr/>
            <p:nvPr/>
          </p:nvGrpSpPr>
          <p:grpSpPr>
            <a:xfrm rot="0">
              <a:off x="6187236" y="2010784"/>
              <a:ext cx="1492882" cy="1492882"/>
              <a:chOff x="0" y="0"/>
              <a:chExt cx="294890" cy="294890"/>
            </a:xfrm>
          </p:grpSpPr>
          <p:sp>
            <p:nvSpPr>
              <p:cNvPr name="Freeform 30" id="3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31" id="31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2" id="32"/>
            <p:cNvGrpSpPr/>
            <p:nvPr/>
          </p:nvGrpSpPr>
          <p:grpSpPr>
            <a:xfrm rot="0">
              <a:off x="6187236" y="6984732"/>
              <a:ext cx="1492882" cy="1492882"/>
              <a:chOff x="0" y="0"/>
              <a:chExt cx="294890" cy="294890"/>
            </a:xfrm>
          </p:grpSpPr>
          <p:sp>
            <p:nvSpPr>
              <p:cNvPr name="Freeform 33" id="3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34" id="34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5" id="35"/>
            <p:cNvGrpSpPr/>
            <p:nvPr/>
          </p:nvGrpSpPr>
          <p:grpSpPr>
            <a:xfrm rot="0">
              <a:off x="6187236" y="8643496"/>
              <a:ext cx="1492882" cy="1492882"/>
              <a:chOff x="0" y="0"/>
              <a:chExt cx="294890" cy="294890"/>
            </a:xfrm>
          </p:grpSpPr>
          <p:sp>
            <p:nvSpPr>
              <p:cNvPr name="Freeform 36" id="3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37" id="37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8" id="38"/>
            <p:cNvGrpSpPr/>
            <p:nvPr/>
          </p:nvGrpSpPr>
          <p:grpSpPr>
            <a:xfrm rot="0">
              <a:off x="3932876" y="3668767"/>
              <a:ext cx="1492882" cy="1492882"/>
              <a:chOff x="0" y="0"/>
              <a:chExt cx="294890" cy="294890"/>
            </a:xfrm>
          </p:grpSpPr>
          <p:sp>
            <p:nvSpPr>
              <p:cNvPr name="Freeform 39" id="3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40" id="40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1" id="41"/>
            <p:cNvGrpSpPr/>
            <p:nvPr/>
          </p:nvGrpSpPr>
          <p:grpSpPr>
            <a:xfrm rot="0">
              <a:off x="3932876" y="5326749"/>
              <a:ext cx="1492882" cy="1492882"/>
              <a:chOff x="0" y="0"/>
              <a:chExt cx="294890" cy="294890"/>
            </a:xfrm>
          </p:grpSpPr>
          <p:sp>
            <p:nvSpPr>
              <p:cNvPr name="Freeform 42" id="4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43" id="43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  <p:grpSp>
        <p:nvGrpSpPr>
          <p:cNvPr name="Group 44" id="44"/>
          <p:cNvGrpSpPr/>
          <p:nvPr/>
        </p:nvGrpSpPr>
        <p:grpSpPr>
          <a:xfrm rot="0">
            <a:off x="10240324" y="588607"/>
            <a:ext cx="7018976" cy="9109786"/>
            <a:chOff x="0" y="0"/>
            <a:chExt cx="9358635" cy="12146381"/>
          </a:xfrm>
        </p:grpSpPr>
        <p:grpSp>
          <p:nvGrpSpPr>
            <p:cNvPr name="Group 45" id="45"/>
            <p:cNvGrpSpPr/>
            <p:nvPr/>
          </p:nvGrpSpPr>
          <p:grpSpPr>
            <a:xfrm rot="0">
              <a:off x="0" y="94484"/>
              <a:ext cx="9358635" cy="12051897"/>
              <a:chOff x="0" y="0"/>
              <a:chExt cx="1848619" cy="2380622"/>
            </a:xfrm>
          </p:grpSpPr>
          <p:sp>
            <p:nvSpPr>
              <p:cNvPr name="Freeform 46" id="46" descr="king of squar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47" id="47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48" id="48"/>
            <p:cNvSpPr txBox="true"/>
            <p:nvPr/>
          </p:nvSpPr>
          <p:spPr>
            <a:xfrm rot="0">
              <a:off x="263478" y="361950"/>
              <a:ext cx="692944" cy="353541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K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i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n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g</a:t>
              </a:r>
            </a:p>
          </p:txBody>
        </p:sp>
        <p:sp>
          <p:nvSpPr>
            <p:cNvPr name="TextBox 49" id="49"/>
            <p:cNvSpPr txBox="true"/>
            <p:nvPr/>
          </p:nvSpPr>
          <p:spPr>
            <a:xfrm rot="0">
              <a:off x="8385939" y="8448739"/>
              <a:ext cx="692944" cy="353541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K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i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n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g</a:t>
              </a:r>
            </a:p>
          </p:txBody>
        </p:sp>
        <p:grpSp>
          <p:nvGrpSpPr>
            <p:cNvPr name="Group 50" id="50"/>
            <p:cNvGrpSpPr/>
            <p:nvPr/>
          </p:nvGrpSpPr>
          <p:grpSpPr>
            <a:xfrm rot="0">
              <a:off x="1682017" y="5373600"/>
              <a:ext cx="1492882" cy="1492882"/>
              <a:chOff x="0" y="0"/>
              <a:chExt cx="294890" cy="294890"/>
            </a:xfrm>
          </p:grpSpPr>
          <p:sp>
            <p:nvSpPr>
              <p:cNvPr name="Freeform 51" id="5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52" id="52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3" id="53"/>
            <p:cNvGrpSpPr/>
            <p:nvPr/>
          </p:nvGrpSpPr>
          <p:grpSpPr>
            <a:xfrm rot="0">
              <a:off x="6183735" y="5373600"/>
              <a:ext cx="1492882" cy="1492882"/>
              <a:chOff x="0" y="0"/>
              <a:chExt cx="294890" cy="294890"/>
            </a:xfrm>
          </p:grpSpPr>
          <p:sp>
            <p:nvSpPr>
              <p:cNvPr name="Freeform 54" id="5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55" id="55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6" id="56"/>
            <p:cNvGrpSpPr/>
            <p:nvPr/>
          </p:nvGrpSpPr>
          <p:grpSpPr>
            <a:xfrm rot="0">
              <a:off x="1682017" y="7032364"/>
              <a:ext cx="1492882" cy="1492882"/>
              <a:chOff x="0" y="0"/>
              <a:chExt cx="294890" cy="294890"/>
            </a:xfrm>
          </p:grpSpPr>
          <p:sp>
            <p:nvSpPr>
              <p:cNvPr name="Freeform 57" id="5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58" id="58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9" id="59"/>
            <p:cNvGrpSpPr/>
            <p:nvPr/>
          </p:nvGrpSpPr>
          <p:grpSpPr>
            <a:xfrm rot="0">
              <a:off x="1682017" y="8690347"/>
              <a:ext cx="1492882" cy="1492882"/>
              <a:chOff x="0" y="0"/>
              <a:chExt cx="294890" cy="294890"/>
            </a:xfrm>
          </p:grpSpPr>
          <p:sp>
            <p:nvSpPr>
              <p:cNvPr name="Freeform 60" id="6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61" id="61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2" id="62"/>
            <p:cNvGrpSpPr/>
            <p:nvPr/>
          </p:nvGrpSpPr>
          <p:grpSpPr>
            <a:xfrm rot="0">
              <a:off x="1682017" y="3715618"/>
              <a:ext cx="1492882" cy="1492882"/>
              <a:chOff x="0" y="0"/>
              <a:chExt cx="294890" cy="294890"/>
            </a:xfrm>
          </p:grpSpPr>
          <p:sp>
            <p:nvSpPr>
              <p:cNvPr name="Freeform 63" id="6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64" id="64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5" id="65"/>
            <p:cNvGrpSpPr/>
            <p:nvPr/>
          </p:nvGrpSpPr>
          <p:grpSpPr>
            <a:xfrm rot="0">
              <a:off x="1682017" y="2057635"/>
              <a:ext cx="1492882" cy="1492882"/>
              <a:chOff x="0" y="0"/>
              <a:chExt cx="294890" cy="294890"/>
            </a:xfrm>
          </p:grpSpPr>
          <p:sp>
            <p:nvSpPr>
              <p:cNvPr name="Freeform 66" id="6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67" id="67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8" id="68"/>
            <p:cNvGrpSpPr/>
            <p:nvPr/>
          </p:nvGrpSpPr>
          <p:grpSpPr>
            <a:xfrm rot="0">
              <a:off x="6183735" y="3715618"/>
              <a:ext cx="1492882" cy="1492882"/>
              <a:chOff x="0" y="0"/>
              <a:chExt cx="294890" cy="294890"/>
            </a:xfrm>
          </p:grpSpPr>
          <p:sp>
            <p:nvSpPr>
              <p:cNvPr name="Freeform 69" id="6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70" id="70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1" id="71"/>
            <p:cNvGrpSpPr/>
            <p:nvPr/>
          </p:nvGrpSpPr>
          <p:grpSpPr>
            <a:xfrm rot="0">
              <a:off x="6183735" y="2057635"/>
              <a:ext cx="1492882" cy="1492882"/>
              <a:chOff x="0" y="0"/>
              <a:chExt cx="294890" cy="294890"/>
            </a:xfrm>
          </p:grpSpPr>
          <p:sp>
            <p:nvSpPr>
              <p:cNvPr name="Freeform 72" id="7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73" id="73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4" id="74"/>
            <p:cNvGrpSpPr/>
            <p:nvPr/>
          </p:nvGrpSpPr>
          <p:grpSpPr>
            <a:xfrm rot="0">
              <a:off x="6183735" y="7031583"/>
              <a:ext cx="1492882" cy="1492882"/>
              <a:chOff x="0" y="0"/>
              <a:chExt cx="294890" cy="294890"/>
            </a:xfrm>
          </p:grpSpPr>
          <p:sp>
            <p:nvSpPr>
              <p:cNvPr name="Freeform 75" id="7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76" id="76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7" id="77"/>
            <p:cNvGrpSpPr/>
            <p:nvPr/>
          </p:nvGrpSpPr>
          <p:grpSpPr>
            <a:xfrm rot="0">
              <a:off x="6183735" y="8690347"/>
              <a:ext cx="1492882" cy="1492882"/>
              <a:chOff x="0" y="0"/>
              <a:chExt cx="294890" cy="294890"/>
            </a:xfrm>
          </p:grpSpPr>
          <p:sp>
            <p:nvSpPr>
              <p:cNvPr name="Freeform 78" id="7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79" id="79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0" id="80"/>
            <p:cNvGrpSpPr/>
            <p:nvPr/>
          </p:nvGrpSpPr>
          <p:grpSpPr>
            <a:xfrm rot="0">
              <a:off x="3936900" y="3715618"/>
              <a:ext cx="1492882" cy="1492882"/>
              <a:chOff x="0" y="0"/>
              <a:chExt cx="294890" cy="294890"/>
            </a:xfrm>
          </p:grpSpPr>
          <p:sp>
            <p:nvSpPr>
              <p:cNvPr name="Freeform 81" id="8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82" id="82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3" id="83"/>
            <p:cNvGrpSpPr/>
            <p:nvPr/>
          </p:nvGrpSpPr>
          <p:grpSpPr>
            <a:xfrm rot="0">
              <a:off x="3936900" y="5373991"/>
              <a:ext cx="1492882" cy="1492882"/>
              <a:chOff x="0" y="0"/>
              <a:chExt cx="294890" cy="294890"/>
            </a:xfrm>
          </p:grpSpPr>
          <p:sp>
            <p:nvSpPr>
              <p:cNvPr name="Freeform 84" id="8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85" id="85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6" id="86"/>
            <p:cNvGrpSpPr/>
            <p:nvPr/>
          </p:nvGrpSpPr>
          <p:grpSpPr>
            <a:xfrm rot="0">
              <a:off x="3936900" y="7032364"/>
              <a:ext cx="1492882" cy="1492882"/>
              <a:chOff x="0" y="0"/>
              <a:chExt cx="294890" cy="294890"/>
            </a:xfrm>
          </p:grpSpPr>
          <p:sp>
            <p:nvSpPr>
              <p:cNvPr name="Freeform 87" id="8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294890" cy="294890"/>
              </a:xfrm>
              <a:custGeom>
                <a:avLst/>
                <a:gdLst/>
                <a:ahLst/>
                <a:cxnLst/>
                <a:rect r="r" b="b" t="t" l="l"/>
                <a:pathLst>
                  <a:path h="294890" w="294890">
                    <a:moveTo>
                      <a:pt x="0" y="0"/>
                    </a:moveTo>
                    <a:lnTo>
                      <a:pt x="294890" y="0"/>
                    </a:lnTo>
                    <a:lnTo>
                      <a:pt x="294890" y="294890"/>
                    </a:lnTo>
                    <a:lnTo>
                      <a:pt x="0" y="294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88" id="88"/>
              <p:cNvSpPr txBox="true"/>
              <p:nvPr/>
            </p:nvSpPr>
            <p:spPr>
              <a:xfrm>
                <a:off x="0" y="-38100"/>
                <a:ext cx="294890" cy="3329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24039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back of playing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 descr="back of playing card "/>
            <p:cNvSpPr/>
            <p:nvPr/>
          </p:nvSpPr>
          <p:spPr>
            <a:xfrm flipH="false" flipV="false" rot="0">
              <a:off x="1337997" y="4271755"/>
              <a:ext cx="6682642" cy="3508387"/>
            </a:xfrm>
            <a:custGeom>
              <a:avLst/>
              <a:gdLst/>
              <a:ahLst/>
              <a:cxnLst/>
              <a:rect r="r" b="b" t="t" l="l"/>
              <a:pathLst>
                <a:path h="3508387" w="6682642">
                  <a:moveTo>
                    <a:pt x="0" y="0"/>
                  </a:moveTo>
                  <a:lnTo>
                    <a:pt x="6682641" y="0"/>
                  </a:lnTo>
                  <a:lnTo>
                    <a:pt x="6682641" y="3508387"/>
                  </a:lnTo>
                  <a:lnTo>
                    <a:pt x="0" y="3508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240324" y="624039"/>
            <a:ext cx="7018976" cy="9038923"/>
            <a:chOff x="0" y="0"/>
            <a:chExt cx="9358635" cy="12051897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9" id="9" descr="back of playing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1" id="11" descr="back of playing card "/>
            <p:cNvSpPr/>
            <p:nvPr/>
          </p:nvSpPr>
          <p:spPr>
            <a:xfrm flipH="false" flipV="false" rot="0">
              <a:off x="1337997" y="4271755"/>
              <a:ext cx="6682642" cy="3508387"/>
            </a:xfrm>
            <a:custGeom>
              <a:avLst/>
              <a:gdLst/>
              <a:ahLst/>
              <a:cxnLst/>
              <a:rect r="r" b="b" t="t" l="l"/>
              <a:pathLst>
                <a:path h="3508387" w="6682642">
                  <a:moveTo>
                    <a:pt x="0" y="0"/>
                  </a:moveTo>
                  <a:lnTo>
                    <a:pt x="6682641" y="0"/>
                  </a:lnTo>
                  <a:lnTo>
                    <a:pt x="6682641" y="3508387"/>
                  </a:lnTo>
                  <a:lnTo>
                    <a:pt x="0" y="3508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24039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ace of triangl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6" id="6"/>
            <p:cNvGrpSpPr/>
            <p:nvPr/>
          </p:nvGrpSpPr>
          <p:grpSpPr>
            <a:xfrm rot="0">
              <a:off x="3067033" y="4615199"/>
              <a:ext cx="3224570" cy="2821499"/>
              <a:chOff x="0" y="0"/>
              <a:chExt cx="812800" cy="711200"/>
            </a:xfrm>
          </p:grpSpPr>
          <p:sp>
            <p:nvSpPr>
              <p:cNvPr name="Freeform 7" id="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9" id="9"/>
            <p:cNvSpPr txBox="true"/>
            <p:nvPr/>
          </p:nvSpPr>
          <p:spPr>
            <a:xfrm rot="0">
              <a:off x="339165" y="-67963"/>
              <a:ext cx="1247577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A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7906320" y="9251252"/>
              <a:ext cx="1247577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A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0240324" y="624039"/>
            <a:ext cx="7018976" cy="9038923"/>
            <a:chOff x="0" y="0"/>
            <a:chExt cx="9358635" cy="12051897"/>
          </a:xfrm>
        </p:grpSpPr>
        <p:grpSp>
          <p:nvGrpSpPr>
            <p:cNvPr name="Group 12" id="12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13" id="13" descr="2 of triangl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4" id="14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15" id="15"/>
            <p:cNvSpPr txBox="true"/>
            <p:nvPr/>
          </p:nvSpPr>
          <p:spPr>
            <a:xfrm rot="0">
              <a:off x="569830" y="-41209"/>
              <a:ext cx="1130697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2</a:t>
              </a: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7997164" y="9278006"/>
              <a:ext cx="1130697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2</a:t>
              </a:r>
            </a:p>
          </p:txBody>
        </p:sp>
        <p:grpSp>
          <p:nvGrpSpPr>
            <p:cNvPr name="Group 17" id="17"/>
            <p:cNvGrpSpPr/>
            <p:nvPr/>
          </p:nvGrpSpPr>
          <p:grpSpPr>
            <a:xfrm rot="0">
              <a:off x="3067033" y="1793701"/>
              <a:ext cx="3224570" cy="2821499"/>
              <a:chOff x="0" y="0"/>
              <a:chExt cx="812800" cy="711200"/>
            </a:xfrm>
          </p:grpSpPr>
          <p:sp>
            <p:nvSpPr>
              <p:cNvPr name="Freeform 18" id="1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0" id="20"/>
            <p:cNvGrpSpPr/>
            <p:nvPr/>
          </p:nvGrpSpPr>
          <p:grpSpPr>
            <a:xfrm rot="0">
              <a:off x="3067033" y="6694633"/>
              <a:ext cx="3224570" cy="2821499"/>
              <a:chOff x="0" y="0"/>
              <a:chExt cx="812800" cy="711200"/>
            </a:xfrm>
          </p:grpSpPr>
          <p:sp>
            <p:nvSpPr>
              <p:cNvPr name="Freeform 21" id="2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24039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back of playing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 descr="back of playing card "/>
            <p:cNvSpPr/>
            <p:nvPr/>
          </p:nvSpPr>
          <p:spPr>
            <a:xfrm flipH="false" flipV="false" rot="0">
              <a:off x="1337997" y="4271755"/>
              <a:ext cx="6682642" cy="3508387"/>
            </a:xfrm>
            <a:custGeom>
              <a:avLst/>
              <a:gdLst/>
              <a:ahLst/>
              <a:cxnLst/>
              <a:rect r="r" b="b" t="t" l="l"/>
              <a:pathLst>
                <a:path h="3508387" w="6682642">
                  <a:moveTo>
                    <a:pt x="0" y="0"/>
                  </a:moveTo>
                  <a:lnTo>
                    <a:pt x="6682641" y="0"/>
                  </a:lnTo>
                  <a:lnTo>
                    <a:pt x="6682641" y="3508387"/>
                  </a:lnTo>
                  <a:lnTo>
                    <a:pt x="0" y="3508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240324" y="624039"/>
            <a:ext cx="7018976" cy="9038923"/>
            <a:chOff x="0" y="0"/>
            <a:chExt cx="9358635" cy="12051897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9" id="9" descr="back of playing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1" id="11" descr="back of playing card "/>
            <p:cNvSpPr/>
            <p:nvPr/>
          </p:nvSpPr>
          <p:spPr>
            <a:xfrm flipH="false" flipV="false" rot="0">
              <a:off x="1337997" y="4271755"/>
              <a:ext cx="6682642" cy="3508387"/>
            </a:xfrm>
            <a:custGeom>
              <a:avLst/>
              <a:gdLst/>
              <a:ahLst/>
              <a:cxnLst/>
              <a:rect r="r" b="b" t="t" l="l"/>
              <a:pathLst>
                <a:path h="3508387" w="6682642">
                  <a:moveTo>
                    <a:pt x="0" y="0"/>
                  </a:moveTo>
                  <a:lnTo>
                    <a:pt x="6682641" y="0"/>
                  </a:lnTo>
                  <a:lnTo>
                    <a:pt x="6682641" y="3508387"/>
                  </a:lnTo>
                  <a:lnTo>
                    <a:pt x="0" y="3508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24039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3 of triangl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6" id="6"/>
            <p:cNvSpPr txBox="true"/>
            <p:nvPr/>
          </p:nvSpPr>
          <p:spPr>
            <a:xfrm rot="0">
              <a:off x="261488" y="-238125"/>
              <a:ext cx="1130697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3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7898554" y="9278006"/>
              <a:ext cx="1130697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3</a:t>
              </a:r>
            </a:p>
          </p:txBody>
        </p:sp>
        <p:grpSp>
          <p:nvGrpSpPr>
            <p:cNvPr name="Group 8" id="8"/>
            <p:cNvGrpSpPr/>
            <p:nvPr/>
          </p:nvGrpSpPr>
          <p:grpSpPr>
            <a:xfrm rot="0">
              <a:off x="3433227" y="4935619"/>
              <a:ext cx="2492182" cy="2180659"/>
              <a:chOff x="0" y="0"/>
              <a:chExt cx="812800" cy="711200"/>
            </a:xfrm>
          </p:grpSpPr>
          <p:sp>
            <p:nvSpPr>
              <p:cNvPr name="Freeform 9" id="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3433227" y="2449937"/>
              <a:ext cx="2492182" cy="2180659"/>
              <a:chOff x="0" y="0"/>
              <a:chExt cx="812800" cy="711200"/>
            </a:xfrm>
          </p:grpSpPr>
          <p:sp>
            <p:nvSpPr>
              <p:cNvPr name="Freeform 12" id="1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3433227" y="7421078"/>
              <a:ext cx="2492182" cy="2180659"/>
              <a:chOff x="0" y="0"/>
              <a:chExt cx="812800" cy="711200"/>
            </a:xfrm>
          </p:grpSpPr>
          <p:sp>
            <p:nvSpPr>
              <p:cNvPr name="Freeform 15" id="1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  <p:grpSp>
        <p:nvGrpSpPr>
          <p:cNvPr name="Group 17" id="17"/>
          <p:cNvGrpSpPr/>
          <p:nvPr/>
        </p:nvGrpSpPr>
        <p:grpSpPr>
          <a:xfrm rot="0">
            <a:off x="10240324" y="559667"/>
            <a:ext cx="7018976" cy="9167666"/>
            <a:chOff x="0" y="0"/>
            <a:chExt cx="9358635" cy="12223554"/>
          </a:xfrm>
        </p:grpSpPr>
        <p:grpSp>
          <p:nvGrpSpPr>
            <p:cNvPr name="Group 18" id="18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19" id="19" descr="4 of triangl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21" id="21"/>
            <p:cNvSpPr txBox="true"/>
            <p:nvPr/>
          </p:nvSpPr>
          <p:spPr>
            <a:xfrm rot="0">
              <a:off x="401750" y="-238125"/>
              <a:ext cx="1130697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4</a:t>
              </a: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7846420" y="9449663"/>
              <a:ext cx="1130697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4</a:t>
              </a:r>
            </a:p>
          </p:txBody>
        </p:sp>
        <p:grpSp>
          <p:nvGrpSpPr>
            <p:cNvPr name="Group 23" id="23"/>
            <p:cNvGrpSpPr/>
            <p:nvPr/>
          </p:nvGrpSpPr>
          <p:grpSpPr>
            <a:xfrm rot="0">
              <a:off x="1840138" y="3405143"/>
              <a:ext cx="2300246" cy="2012715"/>
              <a:chOff x="0" y="0"/>
              <a:chExt cx="812800" cy="711200"/>
            </a:xfrm>
          </p:grpSpPr>
          <p:sp>
            <p:nvSpPr>
              <p:cNvPr name="Freeform 24" id="2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25" id="25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6" id="26"/>
            <p:cNvGrpSpPr/>
            <p:nvPr/>
          </p:nvGrpSpPr>
          <p:grpSpPr>
            <a:xfrm rot="0">
              <a:off x="5546174" y="3405143"/>
              <a:ext cx="2300246" cy="2012715"/>
              <a:chOff x="0" y="0"/>
              <a:chExt cx="812800" cy="711200"/>
            </a:xfrm>
          </p:grpSpPr>
          <p:sp>
            <p:nvSpPr>
              <p:cNvPr name="Freeform 27" id="2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28" id="28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9" id="29"/>
            <p:cNvGrpSpPr/>
            <p:nvPr/>
          </p:nvGrpSpPr>
          <p:grpSpPr>
            <a:xfrm rot="0">
              <a:off x="1840138" y="6584521"/>
              <a:ext cx="2300246" cy="2012715"/>
              <a:chOff x="0" y="0"/>
              <a:chExt cx="812800" cy="711200"/>
            </a:xfrm>
          </p:grpSpPr>
          <p:sp>
            <p:nvSpPr>
              <p:cNvPr name="Freeform 30" id="3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31" id="31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2" id="32"/>
            <p:cNvGrpSpPr/>
            <p:nvPr/>
          </p:nvGrpSpPr>
          <p:grpSpPr>
            <a:xfrm rot="0">
              <a:off x="5546174" y="6584521"/>
              <a:ext cx="2300246" cy="2012715"/>
              <a:chOff x="0" y="0"/>
              <a:chExt cx="812800" cy="711200"/>
            </a:xfrm>
          </p:grpSpPr>
          <p:sp>
            <p:nvSpPr>
              <p:cNvPr name="Freeform 33" id="3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34" id="34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24039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back of playing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 descr="back of playing card "/>
            <p:cNvSpPr/>
            <p:nvPr/>
          </p:nvSpPr>
          <p:spPr>
            <a:xfrm flipH="false" flipV="false" rot="0">
              <a:off x="1337997" y="4271755"/>
              <a:ext cx="6682642" cy="3508387"/>
            </a:xfrm>
            <a:custGeom>
              <a:avLst/>
              <a:gdLst/>
              <a:ahLst/>
              <a:cxnLst/>
              <a:rect r="r" b="b" t="t" l="l"/>
              <a:pathLst>
                <a:path h="3508387" w="6682642">
                  <a:moveTo>
                    <a:pt x="0" y="0"/>
                  </a:moveTo>
                  <a:lnTo>
                    <a:pt x="6682641" y="0"/>
                  </a:lnTo>
                  <a:lnTo>
                    <a:pt x="6682641" y="3508387"/>
                  </a:lnTo>
                  <a:lnTo>
                    <a:pt x="0" y="3508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240324" y="624039"/>
            <a:ext cx="7018976" cy="9038923"/>
            <a:chOff x="0" y="0"/>
            <a:chExt cx="9358635" cy="12051897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9" id="9" descr="back of playing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1" id="11" descr="back of playing card "/>
            <p:cNvSpPr/>
            <p:nvPr/>
          </p:nvSpPr>
          <p:spPr>
            <a:xfrm flipH="false" flipV="false" rot="0">
              <a:off x="1337997" y="4271755"/>
              <a:ext cx="6682642" cy="3508387"/>
            </a:xfrm>
            <a:custGeom>
              <a:avLst/>
              <a:gdLst/>
              <a:ahLst/>
              <a:cxnLst/>
              <a:rect r="r" b="b" t="t" l="l"/>
              <a:pathLst>
                <a:path h="3508387" w="6682642">
                  <a:moveTo>
                    <a:pt x="0" y="0"/>
                  </a:moveTo>
                  <a:lnTo>
                    <a:pt x="6682641" y="0"/>
                  </a:lnTo>
                  <a:lnTo>
                    <a:pt x="6682641" y="3508387"/>
                  </a:lnTo>
                  <a:lnTo>
                    <a:pt x="0" y="3508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559667"/>
            <a:ext cx="7018976" cy="9167666"/>
            <a:chOff x="0" y="0"/>
            <a:chExt cx="9358635" cy="12223554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5 of triangl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6" id="6"/>
            <p:cNvSpPr txBox="true"/>
            <p:nvPr/>
          </p:nvSpPr>
          <p:spPr>
            <a:xfrm rot="0">
              <a:off x="378006" y="-238125"/>
              <a:ext cx="1130697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5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7875251" y="9449663"/>
              <a:ext cx="1130697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5</a:t>
              </a:r>
            </a:p>
          </p:txBody>
        </p:sp>
        <p:grpSp>
          <p:nvGrpSpPr>
            <p:cNvPr name="Group 8" id="8"/>
            <p:cNvGrpSpPr/>
            <p:nvPr/>
          </p:nvGrpSpPr>
          <p:grpSpPr>
            <a:xfrm rot="0">
              <a:off x="3634002" y="5111298"/>
              <a:ext cx="2090631" cy="1829302"/>
              <a:chOff x="0" y="0"/>
              <a:chExt cx="812800" cy="711200"/>
            </a:xfrm>
          </p:grpSpPr>
          <p:sp>
            <p:nvSpPr>
              <p:cNvPr name="Freeform 9" id="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1864422" y="2836091"/>
              <a:ext cx="2090631" cy="1829302"/>
              <a:chOff x="0" y="0"/>
              <a:chExt cx="812800" cy="711200"/>
            </a:xfrm>
          </p:grpSpPr>
          <p:sp>
            <p:nvSpPr>
              <p:cNvPr name="Freeform 12" id="1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5552711" y="2836091"/>
              <a:ext cx="2090631" cy="1829302"/>
              <a:chOff x="0" y="0"/>
              <a:chExt cx="812800" cy="711200"/>
            </a:xfrm>
          </p:grpSpPr>
          <p:sp>
            <p:nvSpPr>
              <p:cNvPr name="Freeform 15" id="1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1864422" y="7385100"/>
              <a:ext cx="2090631" cy="1829302"/>
              <a:chOff x="0" y="0"/>
              <a:chExt cx="812800" cy="711200"/>
            </a:xfrm>
          </p:grpSpPr>
          <p:sp>
            <p:nvSpPr>
              <p:cNvPr name="Freeform 18" id="1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0" id="20"/>
            <p:cNvGrpSpPr/>
            <p:nvPr/>
          </p:nvGrpSpPr>
          <p:grpSpPr>
            <a:xfrm rot="0">
              <a:off x="5552711" y="7385100"/>
              <a:ext cx="2090631" cy="1829302"/>
              <a:chOff x="0" y="0"/>
              <a:chExt cx="812800" cy="711200"/>
            </a:xfrm>
          </p:grpSpPr>
          <p:sp>
            <p:nvSpPr>
              <p:cNvPr name="Freeform 21" id="2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  <p:grpSp>
        <p:nvGrpSpPr>
          <p:cNvPr name="Group 23" id="23"/>
          <p:cNvGrpSpPr/>
          <p:nvPr/>
        </p:nvGrpSpPr>
        <p:grpSpPr>
          <a:xfrm rot="0">
            <a:off x="10240324" y="614006"/>
            <a:ext cx="7018976" cy="9058989"/>
            <a:chOff x="0" y="0"/>
            <a:chExt cx="9358635" cy="12078651"/>
          </a:xfrm>
        </p:grpSpPr>
        <p:grpSp>
          <p:nvGrpSpPr>
            <p:cNvPr name="Group 24" id="24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25" id="25" descr="6 of triangl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26" id="26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27" id="27"/>
            <p:cNvSpPr txBox="true"/>
            <p:nvPr/>
          </p:nvSpPr>
          <p:spPr>
            <a:xfrm rot="0">
              <a:off x="387106" y="-211371"/>
              <a:ext cx="1130697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6</a:t>
              </a:r>
            </a:p>
          </p:txBody>
        </p:sp>
        <p:sp>
          <p:nvSpPr>
            <p:cNvPr name="TextBox 28" id="28"/>
            <p:cNvSpPr txBox="true"/>
            <p:nvPr/>
          </p:nvSpPr>
          <p:spPr>
            <a:xfrm rot="0">
              <a:off x="8000869" y="9304761"/>
              <a:ext cx="1130697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6</a:t>
              </a:r>
            </a:p>
          </p:txBody>
        </p:sp>
        <p:grpSp>
          <p:nvGrpSpPr>
            <p:cNvPr name="Group 29" id="29"/>
            <p:cNvGrpSpPr/>
            <p:nvPr/>
          </p:nvGrpSpPr>
          <p:grpSpPr>
            <a:xfrm rot="0">
              <a:off x="1517803" y="2562520"/>
              <a:ext cx="2302771" cy="2014925"/>
              <a:chOff x="0" y="0"/>
              <a:chExt cx="812800" cy="711200"/>
            </a:xfrm>
          </p:grpSpPr>
          <p:sp>
            <p:nvSpPr>
              <p:cNvPr name="Freeform 30" id="3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31" id="31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2" id="32"/>
            <p:cNvGrpSpPr/>
            <p:nvPr/>
          </p:nvGrpSpPr>
          <p:grpSpPr>
            <a:xfrm rot="0">
              <a:off x="1517803" y="4946035"/>
              <a:ext cx="2302771" cy="2014925"/>
              <a:chOff x="0" y="0"/>
              <a:chExt cx="812800" cy="711200"/>
            </a:xfrm>
          </p:grpSpPr>
          <p:sp>
            <p:nvSpPr>
              <p:cNvPr name="Freeform 33" id="3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34" id="34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5" id="35"/>
            <p:cNvGrpSpPr/>
            <p:nvPr/>
          </p:nvGrpSpPr>
          <p:grpSpPr>
            <a:xfrm rot="0">
              <a:off x="1517803" y="7329260"/>
              <a:ext cx="2302771" cy="2014925"/>
              <a:chOff x="0" y="0"/>
              <a:chExt cx="812800" cy="711200"/>
            </a:xfrm>
          </p:grpSpPr>
          <p:sp>
            <p:nvSpPr>
              <p:cNvPr name="Freeform 36" id="3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37" id="37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8" id="38"/>
            <p:cNvGrpSpPr/>
            <p:nvPr/>
          </p:nvGrpSpPr>
          <p:grpSpPr>
            <a:xfrm rot="0">
              <a:off x="5420774" y="2578017"/>
              <a:ext cx="2302771" cy="2014925"/>
              <a:chOff x="0" y="0"/>
              <a:chExt cx="812800" cy="711200"/>
            </a:xfrm>
          </p:grpSpPr>
          <p:sp>
            <p:nvSpPr>
              <p:cNvPr name="Freeform 39" id="3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40" id="40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1" id="41"/>
            <p:cNvGrpSpPr/>
            <p:nvPr/>
          </p:nvGrpSpPr>
          <p:grpSpPr>
            <a:xfrm rot="0">
              <a:off x="5420774" y="4946035"/>
              <a:ext cx="2302771" cy="2014925"/>
              <a:chOff x="0" y="0"/>
              <a:chExt cx="812800" cy="711200"/>
            </a:xfrm>
          </p:grpSpPr>
          <p:sp>
            <p:nvSpPr>
              <p:cNvPr name="Freeform 42" id="4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43" id="43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4" id="44"/>
            <p:cNvGrpSpPr/>
            <p:nvPr/>
          </p:nvGrpSpPr>
          <p:grpSpPr>
            <a:xfrm rot="0">
              <a:off x="5420774" y="7314053"/>
              <a:ext cx="2302771" cy="2014925"/>
              <a:chOff x="0" y="0"/>
              <a:chExt cx="812800" cy="711200"/>
            </a:xfrm>
          </p:grpSpPr>
          <p:sp>
            <p:nvSpPr>
              <p:cNvPr name="Freeform 45" id="4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46" id="46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24039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back of playing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 descr="back of playing card "/>
            <p:cNvSpPr/>
            <p:nvPr/>
          </p:nvSpPr>
          <p:spPr>
            <a:xfrm flipH="false" flipV="false" rot="0">
              <a:off x="1337997" y="4271755"/>
              <a:ext cx="6682642" cy="3508387"/>
            </a:xfrm>
            <a:custGeom>
              <a:avLst/>
              <a:gdLst/>
              <a:ahLst/>
              <a:cxnLst/>
              <a:rect r="r" b="b" t="t" l="l"/>
              <a:pathLst>
                <a:path h="3508387" w="6682642">
                  <a:moveTo>
                    <a:pt x="0" y="0"/>
                  </a:moveTo>
                  <a:lnTo>
                    <a:pt x="6682641" y="0"/>
                  </a:lnTo>
                  <a:lnTo>
                    <a:pt x="6682641" y="3508387"/>
                  </a:lnTo>
                  <a:lnTo>
                    <a:pt x="0" y="3508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240324" y="624039"/>
            <a:ext cx="7018976" cy="9038923"/>
            <a:chOff x="0" y="0"/>
            <a:chExt cx="9358635" cy="12051897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9" id="9" descr="back of playing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1" id="11" descr="back of playing card "/>
            <p:cNvSpPr/>
            <p:nvPr/>
          </p:nvSpPr>
          <p:spPr>
            <a:xfrm flipH="false" flipV="false" rot="0">
              <a:off x="1337997" y="4271755"/>
              <a:ext cx="6682642" cy="3508387"/>
            </a:xfrm>
            <a:custGeom>
              <a:avLst/>
              <a:gdLst/>
              <a:ahLst/>
              <a:cxnLst/>
              <a:rect r="r" b="b" t="t" l="l"/>
              <a:pathLst>
                <a:path h="3508387" w="6682642">
                  <a:moveTo>
                    <a:pt x="0" y="0"/>
                  </a:moveTo>
                  <a:lnTo>
                    <a:pt x="6682641" y="0"/>
                  </a:lnTo>
                  <a:lnTo>
                    <a:pt x="6682641" y="3508387"/>
                  </a:lnTo>
                  <a:lnTo>
                    <a:pt x="0" y="3508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524712"/>
            <a:ext cx="7018976" cy="9237577"/>
            <a:chOff x="0" y="0"/>
            <a:chExt cx="9358635" cy="12316769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26754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7 of triangl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6" id="6"/>
            <p:cNvSpPr txBox="true"/>
            <p:nvPr/>
          </p:nvSpPr>
          <p:spPr>
            <a:xfrm rot="0">
              <a:off x="331399" y="-238125"/>
              <a:ext cx="1130697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7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7968465" y="9542878"/>
              <a:ext cx="1130697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7</a:t>
              </a:r>
            </a:p>
          </p:txBody>
        </p:sp>
        <p:grpSp>
          <p:nvGrpSpPr>
            <p:cNvPr name="Group 8" id="8"/>
            <p:cNvGrpSpPr/>
            <p:nvPr/>
          </p:nvGrpSpPr>
          <p:grpSpPr>
            <a:xfrm rot="0">
              <a:off x="1626880" y="2249765"/>
              <a:ext cx="2310347" cy="2021554"/>
              <a:chOff x="0" y="0"/>
              <a:chExt cx="812800" cy="711200"/>
            </a:xfrm>
          </p:grpSpPr>
          <p:sp>
            <p:nvSpPr>
              <p:cNvPr name="Freeform 9" id="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1626880" y="5147607"/>
              <a:ext cx="2310347" cy="2021554"/>
              <a:chOff x="0" y="0"/>
              <a:chExt cx="812800" cy="711200"/>
            </a:xfrm>
          </p:grpSpPr>
          <p:sp>
            <p:nvSpPr>
              <p:cNvPr name="Freeform 12" id="1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626880" y="7732695"/>
              <a:ext cx="2310347" cy="2021554"/>
              <a:chOff x="0" y="0"/>
              <a:chExt cx="812800" cy="711200"/>
            </a:xfrm>
          </p:grpSpPr>
          <p:sp>
            <p:nvSpPr>
              <p:cNvPr name="Freeform 15" id="1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5390313" y="2249765"/>
              <a:ext cx="2310347" cy="2021554"/>
              <a:chOff x="0" y="0"/>
              <a:chExt cx="812800" cy="711200"/>
            </a:xfrm>
          </p:grpSpPr>
          <p:sp>
            <p:nvSpPr>
              <p:cNvPr name="Freeform 18" id="1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0" id="20"/>
            <p:cNvGrpSpPr/>
            <p:nvPr/>
          </p:nvGrpSpPr>
          <p:grpSpPr>
            <a:xfrm rot="0">
              <a:off x="5390313" y="5147607"/>
              <a:ext cx="2310347" cy="2021554"/>
              <a:chOff x="0" y="0"/>
              <a:chExt cx="812800" cy="711200"/>
            </a:xfrm>
          </p:grpSpPr>
          <p:sp>
            <p:nvSpPr>
              <p:cNvPr name="Freeform 21" id="2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3" id="23"/>
            <p:cNvGrpSpPr/>
            <p:nvPr/>
          </p:nvGrpSpPr>
          <p:grpSpPr>
            <a:xfrm rot="0">
              <a:off x="5390313" y="7732695"/>
              <a:ext cx="2310347" cy="2021554"/>
              <a:chOff x="0" y="0"/>
              <a:chExt cx="812800" cy="711200"/>
            </a:xfrm>
          </p:grpSpPr>
          <p:sp>
            <p:nvSpPr>
              <p:cNvPr name="Freeform 24" id="2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25" id="25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6" id="26"/>
            <p:cNvGrpSpPr/>
            <p:nvPr/>
          </p:nvGrpSpPr>
          <p:grpSpPr>
            <a:xfrm rot="0">
              <a:off x="3524144" y="4031149"/>
              <a:ext cx="2310347" cy="2021554"/>
              <a:chOff x="0" y="0"/>
              <a:chExt cx="812800" cy="711200"/>
            </a:xfrm>
          </p:grpSpPr>
          <p:sp>
            <p:nvSpPr>
              <p:cNvPr name="Freeform 27" id="2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28" id="28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  <p:grpSp>
        <p:nvGrpSpPr>
          <p:cNvPr name="Group 29" id="29"/>
          <p:cNvGrpSpPr/>
          <p:nvPr/>
        </p:nvGrpSpPr>
        <p:grpSpPr>
          <a:xfrm rot="0">
            <a:off x="10240324" y="524712"/>
            <a:ext cx="7018976" cy="9237577"/>
            <a:chOff x="0" y="0"/>
            <a:chExt cx="9358635" cy="12316769"/>
          </a:xfrm>
        </p:grpSpPr>
        <p:grpSp>
          <p:nvGrpSpPr>
            <p:cNvPr name="Group 30" id="30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31" id="31" descr="8 of triangl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32" id="32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33" id="33"/>
            <p:cNvSpPr txBox="true"/>
            <p:nvPr/>
          </p:nvSpPr>
          <p:spPr>
            <a:xfrm rot="0">
              <a:off x="387106" y="-211371"/>
              <a:ext cx="1130697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8</a:t>
              </a:r>
            </a:p>
          </p:txBody>
        </p:sp>
        <p:sp>
          <p:nvSpPr>
            <p:cNvPr name="TextBox 34" id="34"/>
            <p:cNvSpPr txBox="true"/>
            <p:nvPr/>
          </p:nvSpPr>
          <p:spPr>
            <a:xfrm rot="0">
              <a:off x="8047476" y="9542878"/>
              <a:ext cx="1130697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8</a:t>
              </a:r>
            </a:p>
          </p:txBody>
        </p:sp>
        <p:grpSp>
          <p:nvGrpSpPr>
            <p:cNvPr name="Group 35" id="35"/>
            <p:cNvGrpSpPr/>
            <p:nvPr/>
          </p:nvGrpSpPr>
          <p:grpSpPr>
            <a:xfrm rot="0">
              <a:off x="1642427" y="1267883"/>
              <a:ext cx="2310347" cy="2021554"/>
              <a:chOff x="0" y="0"/>
              <a:chExt cx="812800" cy="711200"/>
            </a:xfrm>
          </p:grpSpPr>
          <p:sp>
            <p:nvSpPr>
              <p:cNvPr name="Freeform 36" id="3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37" id="37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8" id="38"/>
            <p:cNvGrpSpPr/>
            <p:nvPr/>
          </p:nvGrpSpPr>
          <p:grpSpPr>
            <a:xfrm rot="0">
              <a:off x="1642427" y="3852970"/>
              <a:ext cx="2310347" cy="2021554"/>
              <a:chOff x="0" y="0"/>
              <a:chExt cx="812800" cy="711200"/>
            </a:xfrm>
          </p:grpSpPr>
          <p:sp>
            <p:nvSpPr>
              <p:cNvPr name="Freeform 39" id="3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40" id="40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1" id="41"/>
            <p:cNvGrpSpPr/>
            <p:nvPr/>
          </p:nvGrpSpPr>
          <p:grpSpPr>
            <a:xfrm rot="0">
              <a:off x="1642427" y="6438058"/>
              <a:ext cx="2310347" cy="2021554"/>
              <a:chOff x="0" y="0"/>
              <a:chExt cx="812800" cy="711200"/>
            </a:xfrm>
          </p:grpSpPr>
          <p:sp>
            <p:nvSpPr>
              <p:cNvPr name="Freeform 42" id="4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43" id="43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4" id="44"/>
            <p:cNvGrpSpPr/>
            <p:nvPr/>
          </p:nvGrpSpPr>
          <p:grpSpPr>
            <a:xfrm rot="0">
              <a:off x="5405860" y="1267883"/>
              <a:ext cx="2310347" cy="2021554"/>
              <a:chOff x="0" y="0"/>
              <a:chExt cx="812800" cy="711200"/>
            </a:xfrm>
          </p:grpSpPr>
          <p:sp>
            <p:nvSpPr>
              <p:cNvPr name="Freeform 45" id="4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46" id="46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7" id="47"/>
            <p:cNvGrpSpPr/>
            <p:nvPr/>
          </p:nvGrpSpPr>
          <p:grpSpPr>
            <a:xfrm rot="0">
              <a:off x="5405860" y="3852970"/>
              <a:ext cx="2310347" cy="2021554"/>
              <a:chOff x="0" y="0"/>
              <a:chExt cx="812800" cy="711200"/>
            </a:xfrm>
          </p:grpSpPr>
          <p:sp>
            <p:nvSpPr>
              <p:cNvPr name="Freeform 48" id="4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49" id="49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0" id="50"/>
            <p:cNvGrpSpPr/>
            <p:nvPr/>
          </p:nvGrpSpPr>
          <p:grpSpPr>
            <a:xfrm rot="0">
              <a:off x="5405860" y="6438058"/>
              <a:ext cx="2310347" cy="2021554"/>
              <a:chOff x="0" y="0"/>
              <a:chExt cx="812800" cy="711200"/>
            </a:xfrm>
          </p:grpSpPr>
          <p:sp>
            <p:nvSpPr>
              <p:cNvPr name="Freeform 51" id="5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52" id="52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3" id="53"/>
            <p:cNvGrpSpPr/>
            <p:nvPr/>
          </p:nvGrpSpPr>
          <p:grpSpPr>
            <a:xfrm rot="0">
              <a:off x="1642427" y="9018412"/>
              <a:ext cx="2310347" cy="2021554"/>
              <a:chOff x="0" y="0"/>
              <a:chExt cx="812800" cy="711200"/>
            </a:xfrm>
          </p:grpSpPr>
          <p:sp>
            <p:nvSpPr>
              <p:cNvPr name="Freeform 54" id="5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55" id="55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6" id="56"/>
            <p:cNvGrpSpPr/>
            <p:nvPr/>
          </p:nvGrpSpPr>
          <p:grpSpPr>
            <a:xfrm rot="0">
              <a:off x="5400575" y="9018412"/>
              <a:ext cx="2310347" cy="2021554"/>
              <a:chOff x="0" y="0"/>
              <a:chExt cx="812800" cy="711200"/>
            </a:xfrm>
          </p:grpSpPr>
          <p:sp>
            <p:nvSpPr>
              <p:cNvPr name="Freeform 57" id="5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58" id="58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24039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back of playing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 descr="back of playing card "/>
            <p:cNvSpPr/>
            <p:nvPr/>
          </p:nvSpPr>
          <p:spPr>
            <a:xfrm flipH="false" flipV="false" rot="0">
              <a:off x="1337997" y="4271755"/>
              <a:ext cx="6682642" cy="3508387"/>
            </a:xfrm>
            <a:custGeom>
              <a:avLst/>
              <a:gdLst/>
              <a:ahLst/>
              <a:cxnLst/>
              <a:rect r="r" b="b" t="t" l="l"/>
              <a:pathLst>
                <a:path h="3508387" w="6682642">
                  <a:moveTo>
                    <a:pt x="0" y="0"/>
                  </a:moveTo>
                  <a:lnTo>
                    <a:pt x="6682641" y="0"/>
                  </a:lnTo>
                  <a:lnTo>
                    <a:pt x="6682641" y="3508387"/>
                  </a:lnTo>
                  <a:lnTo>
                    <a:pt x="0" y="3508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240324" y="624039"/>
            <a:ext cx="7018976" cy="9038923"/>
            <a:chOff x="0" y="0"/>
            <a:chExt cx="9358635" cy="12051897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9" id="9" descr="back of playing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1" id="11" descr="back of playing card "/>
            <p:cNvSpPr/>
            <p:nvPr/>
          </p:nvSpPr>
          <p:spPr>
            <a:xfrm flipH="false" flipV="false" rot="0">
              <a:off x="1337997" y="4271755"/>
              <a:ext cx="6682642" cy="3508387"/>
            </a:xfrm>
            <a:custGeom>
              <a:avLst/>
              <a:gdLst/>
              <a:ahLst/>
              <a:cxnLst/>
              <a:rect r="r" b="b" t="t" l="l"/>
              <a:pathLst>
                <a:path h="3508387" w="6682642">
                  <a:moveTo>
                    <a:pt x="0" y="0"/>
                  </a:moveTo>
                  <a:lnTo>
                    <a:pt x="6682641" y="0"/>
                  </a:lnTo>
                  <a:lnTo>
                    <a:pt x="6682641" y="3508387"/>
                  </a:lnTo>
                  <a:lnTo>
                    <a:pt x="0" y="3508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634512" y="624039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9 of triangl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6" id="6"/>
            <p:cNvSpPr txBox="true"/>
            <p:nvPr/>
          </p:nvSpPr>
          <p:spPr>
            <a:xfrm rot="0">
              <a:off x="598822" y="-238125"/>
              <a:ext cx="1130697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9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7886334" y="9278006"/>
              <a:ext cx="1130697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9</a:t>
              </a:r>
            </a:p>
          </p:txBody>
        </p:sp>
        <p:grpSp>
          <p:nvGrpSpPr>
            <p:cNvPr name="Group 8" id="8"/>
            <p:cNvGrpSpPr/>
            <p:nvPr/>
          </p:nvGrpSpPr>
          <p:grpSpPr>
            <a:xfrm rot="0">
              <a:off x="1729519" y="2148398"/>
              <a:ext cx="1922687" cy="1682351"/>
              <a:chOff x="0" y="0"/>
              <a:chExt cx="812800" cy="711200"/>
            </a:xfrm>
          </p:grpSpPr>
          <p:sp>
            <p:nvSpPr>
              <p:cNvPr name="Freeform 9" id="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1729519" y="4084749"/>
              <a:ext cx="1922687" cy="1682351"/>
              <a:chOff x="0" y="0"/>
              <a:chExt cx="812800" cy="711200"/>
            </a:xfrm>
          </p:grpSpPr>
          <p:sp>
            <p:nvSpPr>
              <p:cNvPr name="Freeform 12" id="1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729519" y="6018057"/>
              <a:ext cx="1922687" cy="1682351"/>
              <a:chOff x="0" y="0"/>
              <a:chExt cx="812800" cy="711200"/>
            </a:xfrm>
          </p:grpSpPr>
          <p:sp>
            <p:nvSpPr>
              <p:cNvPr name="Freeform 15" id="1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1729519" y="7951366"/>
              <a:ext cx="1922687" cy="1682351"/>
              <a:chOff x="0" y="0"/>
              <a:chExt cx="812800" cy="711200"/>
            </a:xfrm>
          </p:grpSpPr>
          <p:sp>
            <p:nvSpPr>
              <p:cNvPr name="Freeform 18" id="1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0" id="20"/>
            <p:cNvGrpSpPr/>
            <p:nvPr/>
          </p:nvGrpSpPr>
          <p:grpSpPr>
            <a:xfrm rot="0">
              <a:off x="5843879" y="2151440"/>
              <a:ext cx="1922687" cy="1682351"/>
              <a:chOff x="0" y="0"/>
              <a:chExt cx="812800" cy="711200"/>
            </a:xfrm>
          </p:grpSpPr>
          <p:sp>
            <p:nvSpPr>
              <p:cNvPr name="Freeform 21" id="2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3" id="23"/>
            <p:cNvGrpSpPr/>
            <p:nvPr/>
          </p:nvGrpSpPr>
          <p:grpSpPr>
            <a:xfrm rot="0">
              <a:off x="5843879" y="4084749"/>
              <a:ext cx="1922687" cy="1682351"/>
              <a:chOff x="0" y="0"/>
              <a:chExt cx="812800" cy="711200"/>
            </a:xfrm>
          </p:grpSpPr>
          <p:sp>
            <p:nvSpPr>
              <p:cNvPr name="Freeform 24" id="2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25" id="25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6" id="26"/>
            <p:cNvGrpSpPr/>
            <p:nvPr/>
          </p:nvGrpSpPr>
          <p:grpSpPr>
            <a:xfrm rot="0">
              <a:off x="5843879" y="6018057"/>
              <a:ext cx="1922687" cy="1682351"/>
              <a:chOff x="0" y="0"/>
              <a:chExt cx="812800" cy="711200"/>
            </a:xfrm>
          </p:grpSpPr>
          <p:sp>
            <p:nvSpPr>
              <p:cNvPr name="Freeform 27" id="2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28" id="28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9" id="29"/>
            <p:cNvGrpSpPr/>
            <p:nvPr/>
          </p:nvGrpSpPr>
          <p:grpSpPr>
            <a:xfrm rot="0">
              <a:off x="5843879" y="7951366"/>
              <a:ext cx="1922687" cy="1682351"/>
              <a:chOff x="0" y="0"/>
              <a:chExt cx="812800" cy="711200"/>
            </a:xfrm>
          </p:grpSpPr>
          <p:sp>
            <p:nvSpPr>
              <p:cNvPr name="Freeform 30" id="3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31" id="31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2" id="32"/>
            <p:cNvGrpSpPr/>
            <p:nvPr/>
          </p:nvGrpSpPr>
          <p:grpSpPr>
            <a:xfrm rot="0">
              <a:off x="3717974" y="5051403"/>
              <a:ext cx="1922687" cy="1682351"/>
              <a:chOff x="0" y="0"/>
              <a:chExt cx="812800" cy="711200"/>
            </a:xfrm>
          </p:grpSpPr>
          <p:sp>
            <p:nvSpPr>
              <p:cNvPr name="Freeform 33" id="3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34" id="34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634512" y="644126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back of playing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 descr="back of playing card "/>
            <p:cNvSpPr/>
            <p:nvPr/>
          </p:nvSpPr>
          <p:spPr>
            <a:xfrm flipH="false" flipV="false" rot="0">
              <a:off x="1337997" y="4244972"/>
              <a:ext cx="6682642" cy="3508387"/>
            </a:xfrm>
            <a:custGeom>
              <a:avLst/>
              <a:gdLst/>
              <a:ahLst/>
              <a:cxnLst/>
              <a:rect r="r" b="b" t="t" l="l"/>
              <a:pathLst>
                <a:path h="3508387" w="6682642">
                  <a:moveTo>
                    <a:pt x="0" y="0"/>
                  </a:moveTo>
                  <a:lnTo>
                    <a:pt x="6682641" y="0"/>
                  </a:lnTo>
                  <a:lnTo>
                    <a:pt x="6682641" y="3508387"/>
                  </a:lnTo>
                  <a:lnTo>
                    <a:pt x="0" y="3508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423382"/>
            <a:ext cx="7018976" cy="9437000"/>
            <a:chOff x="0" y="0"/>
            <a:chExt cx="9358635" cy="1258266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267543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10 of triangl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6" id="6"/>
            <p:cNvSpPr txBox="true"/>
            <p:nvPr/>
          </p:nvSpPr>
          <p:spPr>
            <a:xfrm rot="0">
              <a:off x="214807" y="-238125"/>
              <a:ext cx="1469827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 spc="-2337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10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7519524" y="9808776"/>
              <a:ext cx="1469827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 spc="-2337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10</a:t>
              </a:r>
            </a:p>
          </p:txBody>
        </p:sp>
        <p:grpSp>
          <p:nvGrpSpPr>
            <p:cNvPr name="Group 8" id="8"/>
            <p:cNvGrpSpPr/>
            <p:nvPr/>
          </p:nvGrpSpPr>
          <p:grpSpPr>
            <a:xfrm rot="0">
              <a:off x="1684634" y="5397096"/>
              <a:ext cx="2099470" cy="1837036"/>
              <a:chOff x="0" y="0"/>
              <a:chExt cx="812800" cy="711200"/>
            </a:xfrm>
          </p:grpSpPr>
          <p:sp>
            <p:nvSpPr>
              <p:cNvPr name="Freeform 9" id="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1684634" y="7437422"/>
              <a:ext cx="2099470" cy="1837036"/>
              <a:chOff x="0" y="0"/>
              <a:chExt cx="812800" cy="711200"/>
            </a:xfrm>
          </p:grpSpPr>
          <p:sp>
            <p:nvSpPr>
              <p:cNvPr name="Freeform 12" id="1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684634" y="9477747"/>
              <a:ext cx="2099470" cy="1837036"/>
              <a:chOff x="0" y="0"/>
              <a:chExt cx="812800" cy="711200"/>
            </a:xfrm>
          </p:grpSpPr>
          <p:sp>
            <p:nvSpPr>
              <p:cNvPr name="Freeform 15" id="1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1684634" y="3307119"/>
              <a:ext cx="2099470" cy="1837036"/>
              <a:chOff x="0" y="0"/>
              <a:chExt cx="812800" cy="711200"/>
            </a:xfrm>
          </p:grpSpPr>
          <p:sp>
            <p:nvSpPr>
              <p:cNvPr name="Freeform 18" id="1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0" id="20"/>
            <p:cNvGrpSpPr/>
            <p:nvPr/>
          </p:nvGrpSpPr>
          <p:grpSpPr>
            <a:xfrm rot="0">
              <a:off x="1684634" y="1266883"/>
              <a:ext cx="2099470" cy="1837036"/>
              <a:chOff x="0" y="0"/>
              <a:chExt cx="812800" cy="711200"/>
            </a:xfrm>
          </p:grpSpPr>
          <p:sp>
            <p:nvSpPr>
              <p:cNvPr name="Freeform 21" id="2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3" id="23"/>
            <p:cNvGrpSpPr/>
            <p:nvPr/>
          </p:nvGrpSpPr>
          <p:grpSpPr>
            <a:xfrm rot="0">
              <a:off x="5420054" y="1266883"/>
              <a:ext cx="2099470" cy="1837036"/>
              <a:chOff x="0" y="0"/>
              <a:chExt cx="812800" cy="711200"/>
            </a:xfrm>
          </p:grpSpPr>
          <p:sp>
            <p:nvSpPr>
              <p:cNvPr name="Freeform 24" id="2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25" id="25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6" id="26"/>
            <p:cNvGrpSpPr/>
            <p:nvPr/>
          </p:nvGrpSpPr>
          <p:grpSpPr>
            <a:xfrm rot="0">
              <a:off x="5420054" y="3356949"/>
              <a:ext cx="2099470" cy="1837036"/>
              <a:chOff x="0" y="0"/>
              <a:chExt cx="812800" cy="711200"/>
            </a:xfrm>
          </p:grpSpPr>
          <p:sp>
            <p:nvSpPr>
              <p:cNvPr name="Freeform 27" id="2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28" id="28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9" id="29"/>
            <p:cNvGrpSpPr/>
            <p:nvPr/>
          </p:nvGrpSpPr>
          <p:grpSpPr>
            <a:xfrm rot="0">
              <a:off x="5420054" y="5397185"/>
              <a:ext cx="2099470" cy="1837036"/>
              <a:chOff x="0" y="0"/>
              <a:chExt cx="812800" cy="711200"/>
            </a:xfrm>
          </p:grpSpPr>
          <p:sp>
            <p:nvSpPr>
              <p:cNvPr name="Freeform 30" id="3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31" id="31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2" id="32"/>
            <p:cNvGrpSpPr/>
            <p:nvPr/>
          </p:nvGrpSpPr>
          <p:grpSpPr>
            <a:xfrm rot="0">
              <a:off x="5420054" y="7437422"/>
              <a:ext cx="2099470" cy="1837036"/>
              <a:chOff x="0" y="0"/>
              <a:chExt cx="812800" cy="711200"/>
            </a:xfrm>
          </p:grpSpPr>
          <p:sp>
            <p:nvSpPr>
              <p:cNvPr name="Freeform 33" id="3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34" id="34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5" id="35"/>
            <p:cNvGrpSpPr/>
            <p:nvPr/>
          </p:nvGrpSpPr>
          <p:grpSpPr>
            <a:xfrm rot="0">
              <a:off x="5420054" y="9477747"/>
              <a:ext cx="2099470" cy="1837036"/>
              <a:chOff x="0" y="0"/>
              <a:chExt cx="812800" cy="711200"/>
            </a:xfrm>
          </p:grpSpPr>
          <p:sp>
            <p:nvSpPr>
              <p:cNvPr name="Freeform 36" id="3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37" id="37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  <p:grpSp>
        <p:nvGrpSpPr>
          <p:cNvPr name="Group 38" id="38"/>
          <p:cNvGrpSpPr/>
          <p:nvPr/>
        </p:nvGrpSpPr>
        <p:grpSpPr>
          <a:xfrm rot="0">
            <a:off x="10240324" y="624039"/>
            <a:ext cx="7018976" cy="9038923"/>
            <a:chOff x="0" y="0"/>
            <a:chExt cx="9358635" cy="12051897"/>
          </a:xfrm>
        </p:grpSpPr>
        <p:grpSp>
          <p:nvGrpSpPr>
            <p:cNvPr name="Group 39" id="39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0" id="40" descr="jack of triangl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41" id="41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42" id="42"/>
            <p:cNvSpPr txBox="true"/>
            <p:nvPr/>
          </p:nvSpPr>
          <p:spPr>
            <a:xfrm rot="0">
              <a:off x="8512859" y="8292662"/>
              <a:ext cx="647700" cy="35740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J</a:t>
              </a:r>
            </a:p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a</a:t>
              </a:r>
            </a:p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c</a:t>
              </a:r>
            </a:p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k</a:t>
              </a:r>
            </a:p>
          </p:txBody>
        </p:sp>
        <p:sp>
          <p:nvSpPr>
            <p:cNvPr name="TextBox 43" id="43"/>
            <p:cNvSpPr txBox="true"/>
            <p:nvPr/>
          </p:nvSpPr>
          <p:spPr>
            <a:xfrm rot="0">
              <a:off x="297385" y="361950"/>
              <a:ext cx="647700" cy="35740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J</a:t>
              </a:r>
            </a:p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a</a:t>
              </a:r>
            </a:p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c</a:t>
              </a:r>
            </a:p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k</a:t>
              </a:r>
            </a:p>
          </p:txBody>
        </p:sp>
        <p:grpSp>
          <p:nvGrpSpPr>
            <p:cNvPr name="Group 44" id="44"/>
            <p:cNvGrpSpPr/>
            <p:nvPr/>
          </p:nvGrpSpPr>
          <p:grpSpPr>
            <a:xfrm rot="0">
              <a:off x="1761873" y="5132211"/>
              <a:ext cx="2099470" cy="1837036"/>
              <a:chOff x="0" y="0"/>
              <a:chExt cx="812800" cy="711200"/>
            </a:xfrm>
          </p:grpSpPr>
          <p:sp>
            <p:nvSpPr>
              <p:cNvPr name="Freeform 45" id="4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46" id="46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7" id="47"/>
            <p:cNvGrpSpPr/>
            <p:nvPr/>
          </p:nvGrpSpPr>
          <p:grpSpPr>
            <a:xfrm rot="0">
              <a:off x="1761873" y="7172537"/>
              <a:ext cx="2099470" cy="1837036"/>
              <a:chOff x="0" y="0"/>
              <a:chExt cx="812800" cy="711200"/>
            </a:xfrm>
          </p:grpSpPr>
          <p:sp>
            <p:nvSpPr>
              <p:cNvPr name="Freeform 48" id="4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49" id="49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0" id="50"/>
            <p:cNvGrpSpPr/>
            <p:nvPr/>
          </p:nvGrpSpPr>
          <p:grpSpPr>
            <a:xfrm rot="0">
              <a:off x="1761873" y="9212863"/>
              <a:ext cx="2099470" cy="1837036"/>
              <a:chOff x="0" y="0"/>
              <a:chExt cx="812800" cy="711200"/>
            </a:xfrm>
          </p:grpSpPr>
          <p:sp>
            <p:nvSpPr>
              <p:cNvPr name="Freeform 51" id="5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52" id="52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3" id="53"/>
            <p:cNvGrpSpPr/>
            <p:nvPr/>
          </p:nvGrpSpPr>
          <p:grpSpPr>
            <a:xfrm rot="0">
              <a:off x="1761873" y="3042234"/>
              <a:ext cx="2099470" cy="1837036"/>
              <a:chOff x="0" y="0"/>
              <a:chExt cx="812800" cy="711200"/>
            </a:xfrm>
          </p:grpSpPr>
          <p:sp>
            <p:nvSpPr>
              <p:cNvPr name="Freeform 54" id="5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55" id="55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6" id="56"/>
            <p:cNvGrpSpPr/>
            <p:nvPr/>
          </p:nvGrpSpPr>
          <p:grpSpPr>
            <a:xfrm rot="0">
              <a:off x="1761873" y="1001998"/>
              <a:ext cx="2099470" cy="1837036"/>
              <a:chOff x="0" y="0"/>
              <a:chExt cx="812800" cy="711200"/>
            </a:xfrm>
          </p:grpSpPr>
          <p:sp>
            <p:nvSpPr>
              <p:cNvPr name="Freeform 57" id="5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58" id="58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9" id="59"/>
            <p:cNvGrpSpPr/>
            <p:nvPr/>
          </p:nvGrpSpPr>
          <p:grpSpPr>
            <a:xfrm rot="0">
              <a:off x="5497292" y="1001998"/>
              <a:ext cx="2099470" cy="1837036"/>
              <a:chOff x="0" y="0"/>
              <a:chExt cx="812800" cy="711200"/>
            </a:xfrm>
          </p:grpSpPr>
          <p:sp>
            <p:nvSpPr>
              <p:cNvPr name="Freeform 60" id="6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61" id="61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2" id="62"/>
            <p:cNvGrpSpPr/>
            <p:nvPr/>
          </p:nvGrpSpPr>
          <p:grpSpPr>
            <a:xfrm rot="0">
              <a:off x="5497292" y="3092064"/>
              <a:ext cx="2099470" cy="1837036"/>
              <a:chOff x="0" y="0"/>
              <a:chExt cx="812800" cy="711200"/>
            </a:xfrm>
          </p:grpSpPr>
          <p:sp>
            <p:nvSpPr>
              <p:cNvPr name="Freeform 63" id="6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64" id="64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5" id="65"/>
            <p:cNvGrpSpPr/>
            <p:nvPr/>
          </p:nvGrpSpPr>
          <p:grpSpPr>
            <a:xfrm rot="0">
              <a:off x="5497292" y="5132300"/>
              <a:ext cx="2099470" cy="1837036"/>
              <a:chOff x="0" y="0"/>
              <a:chExt cx="812800" cy="711200"/>
            </a:xfrm>
          </p:grpSpPr>
          <p:sp>
            <p:nvSpPr>
              <p:cNvPr name="Freeform 66" id="6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67" id="67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8" id="68"/>
            <p:cNvGrpSpPr/>
            <p:nvPr/>
          </p:nvGrpSpPr>
          <p:grpSpPr>
            <a:xfrm rot="0">
              <a:off x="5497292" y="7172537"/>
              <a:ext cx="2099470" cy="1837036"/>
              <a:chOff x="0" y="0"/>
              <a:chExt cx="812800" cy="711200"/>
            </a:xfrm>
          </p:grpSpPr>
          <p:sp>
            <p:nvSpPr>
              <p:cNvPr name="Freeform 69" id="6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70" id="70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1" id="71"/>
            <p:cNvGrpSpPr/>
            <p:nvPr/>
          </p:nvGrpSpPr>
          <p:grpSpPr>
            <a:xfrm rot="0">
              <a:off x="5497292" y="9212863"/>
              <a:ext cx="2099470" cy="1837036"/>
              <a:chOff x="0" y="0"/>
              <a:chExt cx="812800" cy="711200"/>
            </a:xfrm>
          </p:grpSpPr>
          <p:sp>
            <p:nvSpPr>
              <p:cNvPr name="Freeform 72" id="7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73" id="73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4" id="74"/>
            <p:cNvGrpSpPr/>
            <p:nvPr/>
          </p:nvGrpSpPr>
          <p:grpSpPr>
            <a:xfrm rot="0">
              <a:off x="3629582" y="4380037"/>
              <a:ext cx="2099470" cy="1837036"/>
              <a:chOff x="0" y="0"/>
              <a:chExt cx="812800" cy="711200"/>
            </a:xfrm>
          </p:grpSpPr>
          <p:sp>
            <p:nvSpPr>
              <p:cNvPr name="Freeform 75" id="7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76" id="76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</p:spTree>
  </p:cSld>
  <p:clrMapOvr>
    <a:masterClrMapping/>
  </p:clrMapOvr>
</p:sld>
</file>

<file path=ppt/slides/slide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24039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back of playing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 descr="back of playing card "/>
            <p:cNvSpPr/>
            <p:nvPr/>
          </p:nvSpPr>
          <p:spPr>
            <a:xfrm flipH="false" flipV="false" rot="0">
              <a:off x="1337997" y="4271755"/>
              <a:ext cx="6682642" cy="3508387"/>
            </a:xfrm>
            <a:custGeom>
              <a:avLst/>
              <a:gdLst/>
              <a:ahLst/>
              <a:cxnLst/>
              <a:rect r="r" b="b" t="t" l="l"/>
              <a:pathLst>
                <a:path h="3508387" w="6682642">
                  <a:moveTo>
                    <a:pt x="0" y="0"/>
                  </a:moveTo>
                  <a:lnTo>
                    <a:pt x="6682641" y="0"/>
                  </a:lnTo>
                  <a:lnTo>
                    <a:pt x="6682641" y="3508387"/>
                  </a:lnTo>
                  <a:lnTo>
                    <a:pt x="0" y="3508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240324" y="624039"/>
            <a:ext cx="7018976" cy="9038923"/>
            <a:chOff x="0" y="0"/>
            <a:chExt cx="9358635" cy="12051897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9" id="9" descr="back of playing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1" id="11" descr="back of playing card "/>
            <p:cNvSpPr/>
            <p:nvPr/>
          </p:nvSpPr>
          <p:spPr>
            <a:xfrm flipH="false" flipV="false" rot="0">
              <a:off x="1337997" y="4271755"/>
              <a:ext cx="6682642" cy="3508387"/>
            </a:xfrm>
            <a:custGeom>
              <a:avLst/>
              <a:gdLst/>
              <a:ahLst/>
              <a:cxnLst/>
              <a:rect r="r" b="b" t="t" l="l"/>
              <a:pathLst>
                <a:path h="3508387" w="6682642">
                  <a:moveTo>
                    <a:pt x="0" y="0"/>
                  </a:moveTo>
                  <a:lnTo>
                    <a:pt x="6682641" y="0"/>
                  </a:lnTo>
                  <a:lnTo>
                    <a:pt x="6682641" y="3508387"/>
                  </a:lnTo>
                  <a:lnTo>
                    <a:pt x="0" y="3508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4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578574"/>
            <a:ext cx="7018976" cy="9129851"/>
            <a:chOff x="0" y="0"/>
            <a:chExt cx="9358635" cy="12173135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121238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queen of triangl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6" id="6"/>
            <p:cNvSpPr txBox="true"/>
            <p:nvPr/>
          </p:nvSpPr>
          <p:spPr>
            <a:xfrm rot="0">
              <a:off x="221896" y="361950"/>
              <a:ext cx="892969" cy="434821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Q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u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e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e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n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8219504" y="7798167"/>
              <a:ext cx="892969" cy="434821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Q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u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e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e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n</a:t>
              </a:r>
            </a:p>
          </p:txBody>
        </p:sp>
        <p:grpSp>
          <p:nvGrpSpPr>
            <p:cNvPr name="Group 8" id="8"/>
            <p:cNvGrpSpPr/>
            <p:nvPr/>
          </p:nvGrpSpPr>
          <p:grpSpPr>
            <a:xfrm rot="0">
              <a:off x="1684634" y="5190172"/>
              <a:ext cx="2099470" cy="1837036"/>
              <a:chOff x="0" y="0"/>
              <a:chExt cx="812800" cy="711200"/>
            </a:xfrm>
          </p:grpSpPr>
          <p:sp>
            <p:nvSpPr>
              <p:cNvPr name="Freeform 9" id="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1684634" y="7230498"/>
              <a:ext cx="2099470" cy="1837036"/>
              <a:chOff x="0" y="0"/>
              <a:chExt cx="812800" cy="711200"/>
            </a:xfrm>
          </p:grpSpPr>
          <p:sp>
            <p:nvSpPr>
              <p:cNvPr name="Freeform 12" id="1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684634" y="9270824"/>
              <a:ext cx="2099470" cy="1837036"/>
              <a:chOff x="0" y="0"/>
              <a:chExt cx="812800" cy="711200"/>
            </a:xfrm>
          </p:grpSpPr>
          <p:sp>
            <p:nvSpPr>
              <p:cNvPr name="Freeform 15" id="1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1684634" y="3100196"/>
              <a:ext cx="2099470" cy="1837036"/>
              <a:chOff x="0" y="0"/>
              <a:chExt cx="812800" cy="711200"/>
            </a:xfrm>
          </p:grpSpPr>
          <p:sp>
            <p:nvSpPr>
              <p:cNvPr name="Freeform 18" id="1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0" id="20"/>
            <p:cNvGrpSpPr/>
            <p:nvPr/>
          </p:nvGrpSpPr>
          <p:grpSpPr>
            <a:xfrm rot="0">
              <a:off x="1684634" y="1059959"/>
              <a:ext cx="2099470" cy="1837036"/>
              <a:chOff x="0" y="0"/>
              <a:chExt cx="812800" cy="711200"/>
            </a:xfrm>
          </p:grpSpPr>
          <p:sp>
            <p:nvSpPr>
              <p:cNvPr name="Freeform 21" id="2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3" id="23"/>
            <p:cNvGrpSpPr/>
            <p:nvPr/>
          </p:nvGrpSpPr>
          <p:grpSpPr>
            <a:xfrm rot="0">
              <a:off x="5420054" y="1059959"/>
              <a:ext cx="2099470" cy="1837036"/>
              <a:chOff x="0" y="0"/>
              <a:chExt cx="812800" cy="711200"/>
            </a:xfrm>
          </p:grpSpPr>
          <p:sp>
            <p:nvSpPr>
              <p:cNvPr name="Freeform 24" id="2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25" id="25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6" id="26"/>
            <p:cNvGrpSpPr/>
            <p:nvPr/>
          </p:nvGrpSpPr>
          <p:grpSpPr>
            <a:xfrm rot="0">
              <a:off x="5420054" y="3150025"/>
              <a:ext cx="2099470" cy="1837036"/>
              <a:chOff x="0" y="0"/>
              <a:chExt cx="812800" cy="711200"/>
            </a:xfrm>
          </p:grpSpPr>
          <p:sp>
            <p:nvSpPr>
              <p:cNvPr name="Freeform 27" id="2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28" id="28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9" id="29"/>
            <p:cNvGrpSpPr/>
            <p:nvPr/>
          </p:nvGrpSpPr>
          <p:grpSpPr>
            <a:xfrm rot="0">
              <a:off x="5420054" y="5190261"/>
              <a:ext cx="2099470" cy="1837036"/>
              <a:chOff x="0" y="0"/>
              <a:chExt cx="812800" cy="711200"/>
            </a:xfrm>
          </p:grpSpPr>
          <p:sp>
            <p:nvSpPr>
              <p:cNvPr name="Freeform 30" id="3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31" id="31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2" id="32"/>
            <p:cNvGrpSpPr/>
            <p:nvPr/>
          </p:nvGrpSpPr>
          <p:grpSpPr>
            <a:xfrm rot="0">
              <a:off x="5420054" y="7230498"/>
              <a:ext cx="2099470" cy="1837036"/>
              <a:chOff x="0" y="0"/>
              <a:chExt cx="812800" cy="711200"/>
            </a:xfrm>
          </p:grpSpPr>
          <p:sp>
            <p:nvSpPr>
              <p:cNvPr name="Freeform 33" id="3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34" id="34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5" id="35"/>
            <p:cNvGrpSpPr/>
            <p:nvPr/>
          </p:nvGrpSpPr>
          <p:grpSpPr>
            <a:xfrm rot="0">
              <a:off x="5420054" y="9270824"/>
              <a:ext cx="2099470" cy="1837036"/>
              <a:chOff x="0" y="0"/>
              <a:chExt cx="812800" cy="711200"/>
            </a:xfrm>
          </p:grpSpPr>
          <p:sp>
            <p:nvSpPr>
              <p:cNvPr name="Freeform 36" id="3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37" id="37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8" id="38"/>
            <p:cNvGrpSpPr/>
            <p:nvPr/>
          </p:nvGrpSpPr>
          <p:grpSpPr>
            <a:xfrm rot="0">
              <a:off x="3629582" y="2355082"/>
              <a:ext cx="2099470" cy="1837036"/>
              <a:chOff x="0" y="0"/>
              <a:chExt cx="812800" cy="711200"/>
            </a:xfrm>
          </p:grpSpPr>
          <p:sp>
            <p:nvSpPr>
              <p:cNvPr name="Freeform 39" id="3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40" id="40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1" id="41"/>
            <p:cNvGrpSpPr/>
            <p:nvPr/>
          </p:nvGrpSpPr>
          <p:grpSpPr>
            <a:xfrm rot="0">
              <a:off x="3629582" y="4595522"/>
              <a:ext cx="2099470" cy="1837036"/>
              <a:chOff x="0" y="0"/>
              <a:chExt cx="812800" cy="711200"/>
            </a:xfrm>
          </p:grpSpPr>
          <p:sp>
            <p:nvSpPr>
              <p:cNvPr name="Freeform 42" id="4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43" id="43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  <p:grpSp>
        <p:nvGrpSpPr>
          <p:cNvPr name="Group 44" id="44"/>
          <p:cNvGrpSpPr/>
          <p:nvPr/>
        </p:nvGrpSpPr>
        <p:grpSpPr>
          <a:xfrm rot="0">
            <a:off x="10240324" y="578574"/>
            <a:ext cx="7018976" cy="9109786"/>
            <a:chOff x="0" y="0"/>
            <a:chExt cx="9358635" cy="12146381"/>
          </a:xfrm>
        </p:grpSpPr>
        <p:grpSp>
          <p:nvGrpSpPr>
            <p:cNvPr name="Group 45" id="45"/>
            <p:cNvGrpSpPr/>
            <p:nvPr/>
          </p:nvGrpSpPr>
          <p:grpSpPr>
            <a:xfrm rot="0">
              <a:off x="0" y="94484"/>
              <a:ext cx="9358635" cy="12051897"/>
              <a:chOff x="0" y="0"/>
              <a:chExt cx="1848619" cy="2380622"/>
            </a:xfrm>
          </p:grpSpPr>
          <p:sp>
            <p:nvSpPr>
              <p:cNvPr name="Freeform 46" id="46" descr="king of triangle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47" id="47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48" id="48"/>
            <p:cNvSpPr txBox="true"/>
            <p:nvPr/>
          </p:nvSpPr>
          <p:spPr>
            <a:xfrm rot="0">
              <a:off x="263478" y="361950"/>
              <a:ext cx="692944" cy="353541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K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i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n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g</a:t>
              </a:r>
            </a:p>
          </p:txBody>
        </p:sp>
        <p:sp>
          <p:nvSpPr>
            <p:cNvPr name="TextBox 49" id="49"/>
            <p:cNvSpPr txBox="true"/>
            <p:nvPr/>
          </p:nvSpPr>
          <p:spPr>
            <a:xfrm rot="0">
              <a:off x="8492956" y="8502247"/>
              <a:ext cx="692944" cy="353541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K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i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n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5E17EB"/>
                  </a:solidFill>
                  <a:latin typeface="Aptos"/>
                  <a:ea typeface="Aptos"/>
                  <a:cs typeface="Aptos"/>
                  <a:sym typeface="Aptos"/>
                </a:rPr>
                <a:t>g</a:t>
              </a:r>
            </a:p>
          </p:txBody>
        </p:sp>
        <p:grpSp>
          <p:nvGrpSpPr>
            <p:cNvPr name="Group 50" id="50"/>
            <p:cNvGrpSpPr/>
            <p:nvPr/>
          </p:nvGrpSpPr>
          <p:grpSpPr>
            <a:xfrm rot="0">
              <a:off x="1761873" y="5226694"/>
              <a:ext cx="2099470" cy="1837036"/>
              <a:chOff x="0" y="0"/>
              <a:chExt cx="812800" cy="711200"/>
            </a:xfrm>
          </p:grpSpPr>
          <p:sp>
            <p:nvSpPr>
              <p:cNvPr name="Freeform 51" id="5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52" id="52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3" id="53"/>
            <p:cNvGrpSpPr/>
            <p:nvPr/>
          </p:nvGrpSpPr>
          <p:grpSpPr>
            <a:xfrm rot="0">
              <a:off x="1761873" y="7267020"/>
              <a:ext cx="2099470" cy="1837036"/>
              <a:chOff x="0" y="0"/>
              <a:chExt cx="812800" cy="711200"/>
            </a:xfrm>
          </p:grpSpPr>
          <p:sp>
            <p:nvSpPr>
              <p:cNvPr name="Freeform 54" id="5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55" id="55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6" id="56"/>
            <p:cNvGrpSpPr/>
            <p:nvPr/>
          </p:nvGrpSpPr>
          <p:grpSpPr>
            <a:xfrm rot="0">
              <a:off x="1761873" y="9307346"/>
              <a:ext cx="2099470" cy="1837036"/>
              <a:chOff x="0" y="0"/>
              <a:chExt cx="812800" cy="711200"/>
            </a:xfrm>
          </p:grpSpPr>
          <p:sp>
            <p:nvSpPr>
              <p:cNvPr name="Freeform 57" id="5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58" id="58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9" id="59"/>
            <p:cNvGrpSpPr/>
            <p:nvPr/>
          </p:nvGrpSpPr>
          <p:grpSpPr>
            <a:xfrm rot="0">
              <a:off x="1761873" y="3136718"/>
              <a:ext cx="2099470" cy="1837036"/>
              <a:chOff x="0" y="0"/>
              <a:chExt cx="812800" cy="711200"/>
            </a:xfrm>
          </p:grpSpPr>
          <p:sp>
            <p:nvSpPr>
              <p:cNvPr name="Freeform 60" id="6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61" id="61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2" id="62"/>
            <p:cNvGrpSpPr/>
            <p:nvPr/>
          </p:nvGrpSpPr>
          <p:grpSpPr>
            <a:xfrm rot="0">
              <a:off x="1761873" y="1096482"/>
              <a:ext cx="2099470" cy="1837036"/>
              <a:chOff x="0" y="0"/>
              <a:chExt cx="812800" cy="711200"/>
            </a:xfrm>
          </p:grpSpPr>
          <p:sp>
            <p:nvSpPr>
              <p:cNvPr name="Freeform 63" id="6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64" id="64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5" id="65"/>
            <p:cNvGrpSpPr/>
            <p:nvPr/>
          </p:nvGrpSpPr>
          <p:grpSpPr>
            <a:xfrm rot="0">
              <a:off x="5497292" y="1096482"/>
              <a:ext cx="2099470" cy="1837036"/>
              <a:chOff x="0" y="0"/>
              <a:chExt cx="812800" cy="711200"/>
            </a:xfrm>
          </p:grpSpPr>
          <p:sp>
            <p:nvSpPr>
              <p:cNvPr name="Freeform 66" id="6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67" id="67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8" id="68"/>
            <p:cNvGrpSpPr/>
            <p:nvPr/>
          </p:nvGrpSpPr>
          <p:grpSpPr>
            <a:xfrm rot="0">
              <a:off x="5497292" y="3186547"/>
              <a:ext cx="2099470" cy="1837036"/>
              <a:chOff x="0" y="0"/>
              <a:chExt cx="812800" cy="711200"/>
            </a:xfrm>
          </p:grpSpPr>
          <p:sp>
            <p:nvSpPr>
              <p:cNvPr name="Freeform 69" id="6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70" id="70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1" id="71"/>
            <p:cNvGrpSpPr/>
            <p:nvPr/>
          </p:nvGrpSpPr>
          <p:grpSpPr>
            <a:xfrm rot="0">
              <a:off x="5497292" y="5226784"/>
              <a:ext cx="2099470" cy="1837036"/>
              <a:chOff x="0" y="0"/>
              <a:chExt cx="812800" cy="711200"/>
            </a:xfrm>
          </p:grpSpPr>
          <p:sp>
            <p:nvSpPr>
              <p:cNvPr name="Freeform 72" id="7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73" id="73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4" id="74"/>
            <p:cNvGrpSpPr/>
            <p:nvPr/>
          </p:nvGrpSpPr>
          <p:grpSpPr>
            <a:xfrm rot="0">
              <a:off x="5497292" y="7267020"/>
              <a:ext cx="2099470" cy="1837036"/>
              <a:chOff x="0" y="0"/>
              <a:chExt cx="812800" cy="711200"/>
            </a:xfrm>
          </p:grpSpPr>
          <p:sp>
            <p:nvSpPr>
              <p:cNvPr name="Freeform 75" id="7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76" id="76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7" id="77"/>
            <p:cNvGrpSpPr/>
            <p:nvPr/>
          </p:nvGrpSpPr>
          <p:grpSpPr>
            <a:xfrm rot="0">
              <a:off x="5497292" y="9307346"/>
              <a:ext cx="2099470" cy="1837036"/>
              <a:chOff x="0" y="0"/>
              <a:chExt cx="812800" cy="711200"/>
            </a:xfrm>
          </p:grpSpPr>
          <p:sp>
            <p:nvSpPr>
              <p:cNvPr name="Freeform 78" id="7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79" id="79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0" id="80"/>
            <p:cNvGrpSpPr/>
            <p:nvPr/>
          </p:nvGrpSpPr>
          <p:grpSpPr>
            <a:xfrm rot="0">
              <a:off x="3629582" y="2231507"/>
              <a:ext cx="2099470" cy="1837036"/>
              <a:chOff x="0" y="0"/>
              <a:chExt cx="812800" cy="711200"/>
            </a:xfrm>
          </p:grpSpPr>
          <p:sp>
            <p:nvSpPr>
              <p:cNvPr name="Freeform 81" id="8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82" id="82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3" id="83"/>
            <p:cNvGrpSpPr/>
            <p:nvPr/>
          </p:nvGrpSpPr>
          <p:grpSpPr>
            <a:xfrm rot="0">
              <a:off x="3629582" y="4459033"/>
              <a:ext cx="2099470" cy="1837036"/>
              <a:chOff x="0" y="0"/>
              <a:chExt cx="812800" cy="711200"/>
            </a:xfrm>
          </p:grpSpPr>
          <p:sp>
            <p:nvSpPr>
              <p:cNvPr name="Freeform 84" id="8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85" id="85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6" id="86"/>
            <p:cNvGrpSpPr/>
            <p:nvPr/>
          </p:nvGrpSpPr>
          <p:grpSpPr>
            <a:xfrm rot="0">
              <a:off x="3629582" y="6686558"/>
              <a:ext cx="2099470" cy="1837036"/>
              <a:chOff x="0" y="0"/>
              <a:chExt cx="812800" cy="711200"/>
            </a:xfrm>
          </p:grpSpPr>
          <p:sp>
            <p:nvSpPr>
              <p:cNvPr name="Freeform 87" id="8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  <p:sp>
            <p:nvSpPr>
              <p:cNvPr name="TextBox 88" id="88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</p:spTree>
  </p:cSld>
  <p:clrMapOvr>
    <a:masterClrMapping/>
  </p:clrMapOvr>
</p:sld>
</file>

<file path=ppt/slides/slide4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24039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back of playing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 descr="back of playing card "/>
            <p:cNvSpPr/>
            <p:nvPr/>
          </p:nvSpPr>
          <p:spPr>
            <a:xfrm flipH="false" flipV="false" rot="0">
              <a:off x="1337997" y="4271755"/>
              <a:ext cx="6682642" cy="3508387"/>
            </a:xfrm>
            <a:custGeom>
              <a:avLst/>
              <a:gdLst/>
              <a:ahLst/>
              <a:cxnLst/>
              <a:rect r="r" b="b" t="t" l="l"/>
              <a:pathLst>
                <a:path h="3508387" w="6682642">
                  <a:moveTo>
                    <a:pt x="0" y="0"/>
                  </a:moveTo>
                  <a:lnTo>
                    <a:pt x="6682641" y="0"/>
                  </a:lnTo>
                  <a:lnTo>
                    <a:pt x="6682641" y="3508387"/>
                  </a:lnTo>
                  <a:lnTo>
                    <a:pt x="0" y="3508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240324" y="624039"/>
            <a:ext cx="7018976" cy="9038923"/>
            <a:chOff x="0" y="0"/>
            <a:chExt cx="9358635" cy="12051897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9" id="9" descr="back of playing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1" id="11" descr="back of playing card "/>
            <p:cNvSpPr/>
            <p:nvPr/>
          </p:nvSpPr>
          <p:spPr>
            <a:xfrm flipH="false" flipV="false" rot="0">
              <a:off x="1337997" y="4271755"/>
              <a:ext cx="6682642" cy="3508387"/>
            </a:xfrm>
            <a:custGeom>
              <a:avLst/>
              <a:gdLst/>
              <a:ahLst/>
              <a:cxnLst/>
              <a:rect r="r" b="b" t="t" l="l"/>
              <a:pathLst>
                <a:path h="3508387" w="6682642">
                  <a:moveTo>
                    <a:pt x="0" y="0"/>
                  </a:moveTo>
                  <a:lnTo>
                    <a:pt x="6682641" y="0"/>
                  </a:lnTo>
                  <a:lnTo>
                    <a:pt x="6682641" y="3508387"/>
                  </a:lnTo>
                  <a:lnTo>
                    <a:pt x="0" y="3508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44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24039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ace of star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6" id="6"/>
            <p:cNvGrpSpPr/>
            <p:nvPr/>
          </p:nvGrpSpPr>
          <p:grpSpPr>
            <a:xfrm rot="0">
              <a:off x="3204942" y="4620684"/>
              <a:ext cx="2948752" cy="2810529"/>
              <a:chOff x="0" y="0"/>
              <a:chExt cx="812800" cy="774700"/>
            </a:xfrm>
          </p:grpSpPr>
          <p:sp>
            <p:nvSpPr>
              <p:cNvPr name="Freeform 7" id="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9" id="9"/>
            <p:cNvSpPr txBox="true"/>
            <p:nvPr/>
          </p:nvSpPr>
          <p:spPr>
            <a:xfrm rot="0">
              <a:off x="540811" y="14547"/>
              <a:ext cx="851694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 spc="-2337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A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8061359" y="9278006"/>
              <a:ext cx="851694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 spc="-2337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A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0240324" y="624039"/>
            <a:ext cx="7018976" cy="9058989"/>
            <a:chOff x="0" y="0"/>
            <a:chExt cx="9358635" cy="12078651"/>
          </a:xfrm>
        </p:grpSpPr>
        <p:grpSp>
          <p:nvGrpSpPr>
            <p:cNvPr name="Group 12" id="12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13" id="13" descr="2 of star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4" id="14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15" id="15"/>
            <p:cNvSpPr txBox="true"/>
            <p:nvPr/>
          </p:nvSpPr>
          <p:spPr>
            <a:xfrm rot="0">
              <a:off x="515037" y="-211371"/>
              <a:ext cx="735012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 spc="-2337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2</a:t>
              </a: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8198711" y="9304761"/>
              <a:ext cx="735012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 spc="-2337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2</a:t>
              </a:r>
            </a:p>
          </p:txBody>
        </p:sp>
        <p:grpSp>
          <p:nvGrpSpPr>
            <p:cNvPr name="Group 17" id="17"/>
            <p:cNvGrpSpPr/>
            <p:nvPr/>
          </p:nvGrpSpPr>
          <p:grpSpPr>
            <a:xfrm rot="0">
              <a:off x="3204942" y="2219803"/>
              <a:ext cx="2948752" cy="2810529"/>
              <a:chOff x="0" y="0"/>
              <a:chExt cx="812800" cy="774700"/>
            </a:xfrm>
          </p:grpSpPr>
          <p:sp>
            <p:nvSpPr>
              <p:cNvPr name="Freeform 18" id="1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0" id="20"/>
            <p:cNvGrpSpPr/>
            <p:nvPr/>
          </p:nvGrpSpPr>
          <p:grpSpPr>
            <a:xfrm rot="0">
              <a:off x="3204942" y="5651350"/>
              <a:ext cx="2948752" cy="2810529"/>
              <a:chOff x="0" y="0"/>
              <a:chExt cx="812800" cy="774700"/>
            </a:xfrm>
          </p:grpSpPr>
          <p:sp>
            <p:nvSpPr>
              <p:cNvPr name="Freeform 21" id="2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</p:spTree>
  </p:cSld>
  <p:clrMapOvr>
    <a:masterClrMapping/>
  </p:clrMapOvr>
</p:sld>
</file>

<file path=ppt/slides/slide4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24039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back of playing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 descr="back of playing card "/>
            <p:cNvSpPr/>
            <p:nvPr/>
          </p:nvSpPr>
          <p:spPr>
            <a:xfrm flipH="false" flipV="false" rot="0">
              <a:off x="1337997" y="4271755"/>
              <a:ext cx="6682642" cy="3508387"/>
            </a:xfrm>
            <a:custGeom>
              <a:avLst/>
              <a:gdLst/>
              <a:ahLst/>
              <a:cxnLst/>
              <a:rect r="r" b="b" t="t" l="l"/>
              <a:pathLst>
                <a:path h="3508387" w="6682642">
                  <a:moveTo>
                    <a:pt x="0" y="0"/>
                  </a:moveTo>
                  <a:lnTo>
                    <a:pt x="6682641" y="0"/>
                  </a:lnTo>
                  <a:lnTo>
                    <a:pt x="6682641" y="3508387"/>
                  </a:lnTo>
                  <a:lnTo>
                    <a:pt x="0" y="3508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240324" y="624039"/>
            <a:ext cx="7018976" cy="9038923"/>
            <a:chOff x="0" y="0"/>
            <a:chExt cx="9358635" cy="12051897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9" id="9" descr="back of playing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1" id="11" descr="back of playing card "/>
            <p:cNvSpPr/>
            <p:nvPr/>
          </p:nvSpPr>
          <p:spPr>
            <a:xfrm flipH="false" flipV="false" rot="0">
              <a:off x="1337997" y="4271755"/>
              <a:ext cx="6682642" cy="3508387"/>
            </a:xfrm>
            <a:custGeom>
              <a:avLst/>
              <a:gdLst/>
              <a:ahLst/>
              <a:cxnLst/>
              <a:rect r="r" b="b" t="t" l="l"/>
              <a:pathLst>
                <a:path h="3508387" w="6682642">
                  <a:moveTo>
                    <a:pt x="0" y="0"/>
                  </a:moveTo>
                  <a:lnTo>
                    <a:pt x="6682641" y="0"/>
                  </a:lnTo>
                  <a:lnTo>
                    <a:pt x="6682641" y="3508387"/>
                  </a:lnTo>
                  <a:lnTo>
                    <a:pt x="0" y="3508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46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552304"/>
            <a:ext cx="7018976" cy="9202458"/>
            <a:chOff x="0" y="0"/>
            <a:chExt cx="9358635" cy="12269944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3 of star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6" id="6"/>
            <p:cNvSpPr txBox="true"/>
            <p:nvPr/>
          </p:nvSpPr>
          <p:spPr>
            <a:xfrm rot="0">
              <a:off x="608252" y="-238125"/>
              <a:ext cx="735012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 spc="-2337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3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8175407" y="9496053"/>
              <a:ext cx="735012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 spc="-2337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3</a:t>
              </a:r>
            </a:p>
          </p:txBody>
        </p:sp>
        <p:grpSp>
          <p:nvGrpSpPr>
            <p:cNvPr name="Group 8" id="8"/>
            <p:cNvGrpSpPr/>
            <p:nvPr/>
          </p:nvGrpSpPr>
          <p:grpSpPr>
            <a:xfrm rot="0">
              <a:off x="3204942" y="4620684"/>
              <a:ext cx="2948752" cy="2810529"/>
              <a:chOff x="0" y="0"/>
              <a:chExt cx="812800" cy="774700"/>
            </a:xfrm>
          </p:grpSpPr>
          <p:sp>
            <p:nvSpPr>
              <p:cNvPr name="Freeform 9" id="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3204942" y="7431213"/>
              <a:ext cx="2948752" cy="2810529"/>
              <a:chOff x="0" y="0"/>
              <a:chExt cx="812800" cy="774700"/>
            </a:xfrm>
          </p:grpSpPr>
          <p:sp>
            <p:nvSpPr>
              <p:cNvPr name="Freeform 12" id="1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3204942" y="1520555"/>
              <a:ext cx="2948752" cy="2810529"/>
              <a:chOff x="0" y="0"/>
              <a:chExt cx="812800" cy="774700"/>
            </a:xfrm>
          </p:grpSpPr>
          <p:sp>
            <p:nvSpPr>
              <p:cNvPr name="Freeform 15" id="1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  <p:grpSp>
        <p:nvGrpSpPr>
          <p:cNvPr name="Group 17" id="17"/>
          <p:cNvGrpSpPr/>
          <p:nvPr/>
        </p:nvGrpSpPr>
        <p:grpSpPr>
          <a:xfrm rot="0">
            <a:off x="10240324" y="552304"/>
            <a:ext cx="7018976" cy="9182392"/>
            <a:chOff x="0" y="0"/>
            <a:chExt cx="9358635" cy="12243189"/>
          </a:xfrm>
        </p:grpSpPr>
        <p:grpSp>
          <p:nvGrpSpPr>
            <p:cNvPr name="Group 18" id="18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19" id="19" descr="4 of star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21" id="21"/>
            <p:cNvSpPr txBox="true"/>
            <p:nvPr/>
          </p:nvSpPr>
          <p:spPr>
            <a:xfrm rot="0">
              <a:off x="599152" y="14547"/>
              <a:ext cx="735012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 spc="-2337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4</a:t>
              </a: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8096396" y="9469298"/>
              <a:ext cx="735012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 spc="-2337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4</a:t>
              </a:r>
            </a:p>
          </p:txBody>
        </p:sp>
        <p:grpSp>
          <p:nvGrpSpPr>
            <p:cNvPr name="Group 23" id="23"/>
            <p:cNvGrpSpPr/>
            <p:nvPr/>
          </p:nvGrpSpPr>
          <p:grpSpPr>
            <a:xfrm rot="0">
              <a:off x="1334164" y="2788437"/>
              <a:ext cx="2948752" cy="2810529"/>
              <a:chOff x="0" y="0"/>
              <a:chExt cx="812800" cy="774700"/>
            </a:xfrm>
          </p:grpSpPr>
          <p:sp>
            <p:nvSpPr>
              <p:cNvPr name="Freeform 24" id="2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25" id="25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6" id="26"/>
            <p:cNvGrpSpPr/>
            <p:nvPr/>
          </p:nvGrpSpPr>
          <p:grpSpPr>
            <a:xfrm rot="0">
              <a:off x="5389978" y="2788437"/>
              <a:ext cx="2948752" cy="2810529"/>
              <a:chOff x="0" y="0"/>
              <a:chExt cx="812800" cy="774700"/>
            </a:xfrm>
          </p:grpSpPr>
          <p:sp>
            <p:nvSpPr>
              <p:cNvPr name="Freeform 27" id="2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28" id="28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9" id="29"/>
            <p:cNvGrpSpPr/>
            <p:nvPr/>
          </p:nvGrpSpPr>
          <p:grpSpPr>
            <a:xfrm rot="0">
              <a:off x="1334164" y="6025949"/>
              <a:ext cx="2948752" cy="2810529"/>
              <a:chOff x="0" y="0"/>
              <a:chExt cx="812800" cy="774700"/>
            </a:xfrm>
          </p:grpSpPr>
          <p:sp>
            <p:nvSpPr>
              <p:cNvPr name="Freeform 30" id="3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31" id="31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2" id="32"/>
            <p:cNvGrpSpPr/>
            <p:nvPr/>
          </p:nvGrpSpPr>
          <p:grpSpPr>
            <a:xfrm rot="0">
              <a:off x="5389978" y="6025949"/>
              <a:ext cx="2948752" cy="2810529"/>
              <a:chOff x="0" y="0"/>
              <a:chExt cx="812800" cy="774700"/>
            </a:xfrm>
          </p:grpSpPr>
          <p:sp>
            <p:nvSpPr>
              <p:cNvPr name="Freeform 33" id="3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34" id="34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</p:spTree>
  </p:cSld>
  <p:clrMapOvr>
    <a:masterClrMapping/>
  </p:clrMapOvr>
</p:sld>
</file>

<file path=ppt/slides/slide4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24039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back of playing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 descr="back of playing card "/>
            <p:cNvSpPr/>
            <p:nvPr/>
          </p:nvSpPr>
          <p:spPr>
            <a:xfrm flipH="false" flipV="false" rot="0">
              <a:off x="1337997" y="4271755"/>
              <a:ext cx="6682642" cy="3508387"/>
            </a:xfrm>
            <a:custGeom>
              <a:avLst/>
              <a:gdLst/>
              <a:ahLst/>
              <a:cxnLst/>
              <a:rect r="r" b="b" t="t" l="l"/>
              <a:pathLst>
                <a:path h="3508387" w="6682642">
                  <a:moveTo>
                    <a:pt x="0" y="0"/>
                  </a:moveTo>
                  <a:lnTo>
                    <a:pt x="6682641" y="0"/>
                  </a:lnTo>
                  <a:lnTo>
                    <a:pt x="6682641" y="3508387"/>
                  </a:lnTo>
                  <a:lnTo>
                    <a:pt x="0" y="3508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240324" y="624039"/>
            <a:ext cx="7018976" cy="9038923"/>
            <a:chOff x="0" y="0"/>
            <a:chExt cx="9358635" cy="12051897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9" id="9" descr="back of playing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1" id="11" descr="back of playing card "/>
            <p:cNvSpPr/>
            <p:nvPr/>
          </p:nvSpPr>
          <p:spPr>
            <a:xfrm flipH="false" flipV="false" rot="0">
              <a:off x="1337997" y="4271755"/>
              <a:ext cx="6682642" cy="3508387"/>
            </a:xfrm>
            <a:custGeom>
              <a:avLst/>
              <a:gdLst/>
              <a:ahLst/>
              <a:cxnLst/>
              <a:rect r="r" b="b" t="t" l="l"/>
              <a:pathLst>
                <a:path h="3508387" w="6682642">
                  <a:moveTo>
                    <a:pt x="0" y="0"/>
                  </a:moveTo>
                  <a:lnTo>
                    <a:pt x="6682641" y="0"/>
                  </a:lnTo>
                  <a:lnTo>
                    <a:pt x="6682641" y="3508387"/>
                  </a:lnTo>
                  <a:lnTo>
                    <a:pt x="0" y="3508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48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543565"/>
            <a:ext cx="7018976" cy="9199870"/>
            <a:chOff x="0" y="0"/>
            <a:chExt cx="9358635" cy="12266493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5 of star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6" id="6"/>
            <p:cNvSpPr txBox="true"/>
            <p:nvPr/>
          </p:nvSpPr>
          <p:spPr>
            <a:xfrm rot="0">
              <a:off x="599152" y="14547"/>
              <a:ext cx="735012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 spc="-2337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5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8259522" y="9492602"/>
              <a:ext cx="735012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 spc="-2337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5</a:t>
              </a:r>
            </a:p>
          </p:txBody>
        </p:sp>
        <p:grpSp>
          <p:nvGrpSpPr>
            <p:cNvPr name="Group 8" id="8"/>
            <p:cNvGrpSpPr/>
            <p:nvPr/>
          </p:nvGrpSpPr>
          <p:grpSpPr>
            <a:xfrm rot="0">
              <a:off x="1334164" y="2262758"/>
              <a:ext cx="2948752" cy="2810529"/>
              <a:chOff x="0" y="0"/>
              <a:chExt cx="812800" cy="774700"/>
            </a:xfrm>
          </p:grpSpPr>
          <p:sp>
            <p:nvSpPr>
              <p:cNvPr name="Freeform 9" id="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5193780" y="2262758"/>
              <a:ext cx="2948752" cy="2810529"/>
              <a:chOff x="0" y="0"/>
              <a:chExt cx="812800" cy="774700"/>
            </a:xfrm>
          </p:grpSpPr>
          <p:sp>
            <p:nvSpPr>
              <p:cNvPr name="Freeform 12" id="1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3204942" y="4420935"/>
              <a:ext cx="2948752" cy="2810529"/>
              <a:chOff x="0" y="0"/>
              <a:chExt cx="812800" cy="774700"/>
            </a:xfrm>
          </p:grpSpPr>
          <p:sp>
            <p:nvSpPr>
              <p:cNvPr name="Freeform 15" id="1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1216103" y="6579112"/>
              <a:ext cx="2948752" cy="2810529"/>
              <a:chOff x="0" y="0"/>
              <a:chExt cx="812800" cy="774700"/>
            </a:xfrm>
          </p:grpSpPr>
          <p:sp>
            <p:nvSpPr>
              <p:cNvPr name="Freeform 18" id="1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0" id="20"/>
            <p:cNvGrpSpPr/>
            <p:nvPr/>
          </p:nvGrpSpPr>
          <p:grpSpPr>
            <a:xfrm rot="0">
              <a:off x="5310770" y="6579112"/>
              <a:ext cx="2948752" cy="2810529"/>
              <a:chOff x="0" y="0"/>
              <a:chExt cx="812800" cy="774700"/>
            </a:xfrm>
          </p:grpSpPr>
          <p:sp>
            <p:nvSpPr>
              <p:cNvPr name="Freeform 21" id="2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  <p:grpSp>
        <p:nvGrpSpPr>
          <p:cNvPr name="Group 23" id="23"/>
          <p:cNvGrpSpPr/>
          <p:nvPr/>
        </p:nvGrpSpPr>
        <p:grpSpPr>
          <a:xfrm rot="0">
            <a:off x="10240324" y="467379"/>
            <a:ext cx="7018976" cy="9352242"/>
            <a:chOff x="0" y="0"/>
            <a:chExt cx="9358635" cy="12469657"/>
          </a:xfrm>
        </p:grpSpPr>
        <p:grpSp>
          <p:nvGrpSpPr>
            <p:cNvPr name="Group 24" id="24"/>
            <p:cNvGrpSpPr/>
            <p:nvPr/>
          </p:nvGrpSpPr>
          <p:grpSpPr>
            <a:xfrm rot="0">
              <a:off x="0" y="176409"/>
              <a:ext cx="9358635" cy="12051897"/>
              <a:chOff x="0" y="0"/>
              <a:chExt cx="1848619" cy="2380622"/>
            </a:xfrm>
          </p:grpSpPr>
          <p:sp>
            <p:nvSpPr>
              <p:cNvPr name="Freeform 25" id="25" descr="6 of star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26" id="26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27" id="27"/>
            <p:cNvSpPr txBox="true"/>
            <p:nvPr/>
          </p:nvSpPr>
          <p:spPr>
            <a:xfrm rot="0">
              <a:off x="538341" y="-238125"/>
              <a:ext cx="735012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 spc="-2337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6</a:t>
              </a:r>
            </a:p>
          </p:txBody>
        </p:sp>
        <p:sp>
          <p:nvSpPr>
            <p:cNvPr name="TextBox 28" id="28"/>
            <p:cNvSpPr txBox="true"/>
            <p:nvPr/>
          </p:nvSpPr>
          <p:spPr>
            <a:xfrm rot="0">
              <a:off x="8268622" y="9695766"/>
              <a:ext cx="735012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 spc="-2337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6</a:t>
              </a:r>
            </a:p>
          </p:txBody>
        </p:sp>
        <p:grpSp>
          <p:nvGrpSpPr>
            <p:cNvPr name="Group 29" id="29"/>
            <p:cNvGrpSpPr/>
            <p:nvPr/>
          </p:nvGrpSpPr>
          <p:grpSpPr>
            <a:xfrm rot="0">
              <a:off x="1456997" y="1711988"/>
              <a:ext cx="2948752" cy="2810529"/>
              <a:chOff x="0" y="0"/>
              <a:chExt cx="812800" cy="774700"/>
            </a:xfrm>
          </p:grpSpPr>
          <p:sp>
            <p:nvSpPr>
              <p:cNvPr name="Freeform 30" id="3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31" id="31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2" id="32"/>
            <p:cNvGrpSpPr/>
            <p:nvPr/>
          </p:nvGrpSpPr>
          <p:grpSpPr>
            <a:xfrm rot="0">
              <a:off x="1456997" y="4829564"/>
              <a:ext cx="2948752" cy="2810529"/>
              <a:chOff x="0" y="0"/>
              <a:chExt cx="812800" cy="774700"/>
            </a:xfrm>
          </p:grpSpPr>
          <p:sp>
            <p:nvSpPr>
              <p:cNvPr name="Freeform 33" id="3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34" id="34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5" id="35"/>
            <p:cNvGrpSpPr/>
            <p:nvPr/>
          </p:nvGrpSpPr>
          <p:grpSpPr>
            <a:xfrm rot="0">
              <a:off x="1456997" y="7947140"/>
              <a:ext cx="2948752" cy="2810529"/>
              <a:chOff x="0" y="0"/>
              <a:chExt cx="812800" cy="774700"/>
            </a:xfrm>
          </p:grpSpPr>
          <p:sp>
            <p:nvSpPr>
              <p:cNvPr name="Freeform 36" id="3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37" id="37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8" id="38"/>
            <p:cNvGrpSpPr/>
            <p:nvPr/>
          </p:nvGrpSpPr>
          <p:grpSpPr>
            <a:xfrm rot="0">
              <a:off x="5320148" y="1711988"/>
              <a:ext cx="2948752" cy="2810529"/>
              <a:chOff x="0" y="0"/>
              <a:chExt cx="812800" cy="774700"/>
            </a:xfrm>
          </p:grpSpPr>
          <p:sp>
            <p:nvSpPr>
              <p:cNvPr name="Freeform 39" id="3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40" id="40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1" id="41"/>
            <p:cNvGrpSpPr/>
            <p:nvPr/>
          </p:nvGrpSpPr>
          <p:grpSpPr>
            <a:xfrm rot="0">
              <a:off x="5319870" y="4829564"/>
              <a:ext cx="2948752" cy="2810529"/>
              <a:chOff x="0" y="0"/>
              <a:chExt cx="812800" cy="774700"/>
            </a:xfrm>
          </p:grpSpPr>
          <p:sp>
            <p:nvSpPr>
              <p:cNvPr name="Freeform 42" id="4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43" id="43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4" id="44"/>
            <p:cNvGrpSpPr/>
            <p:nvPr/>
          </p:nvGrpSpPr>
          <p:grpSpPr>
            <a:xfrm rot="0">
              <a:off x="5319592" y="7947140"/>
              <a:ext cx="2948752" cy="2810529"/>
              <a:chOff x="0" y="0"/>
              <a:chExt cx="812800" cy="774700"/>
            </a:xfrm>
          </p:grpSpPr>
          <p:sp>
            <p:nvSpPr>
              <p:cNvPr name="Freeform 45" id="4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46" id="46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</p:spTree>
  </p:cSld>
  <p:clrMapOvr>
    <a:masterClrMapping/>
  </p:clrMapOvr>
</p:sld>
</file>

<file path=ppt/slides/slide4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24039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back of playing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 descr="back of playing card "/>
            <p:cNvSpPr/>
            <p:nvPr/>
          </p:nvSpPr>
          <p:spPr>
            <a:xfrm flipH="false" flipV="false" rot="0">
              <a:off x="1337997" y="4271755"/>
              <a:ext cx="6682642" cy="3508387"/>
            </a:xfrm>
            <a:custGeom>
              <a:avLst/>
              <a:gdLst/>
              <a:ahLst/>
              <a:cxnLst/>
              <a:rect r="r" b="b" t="t" l="l"/>
              <a:pathLst>
                <a:path h="3508387" w="6682642">
                  <a:moveTo>
                    <a:pt x="0" y="0"/>
                  </a:moveTo>
                  <a:lnTo>
                    <a:pt x="6682641" y="0"/>
                  </a:lnTo>
                  <a:lnTo>
                    <a:pt x="6682641" y="3508387"/>
                  </a:lnTo>
                  <a:lnTo>
                    <a:pt x="0" y="3508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240324" y="624039"/>
            <a:ext cx="7018976" cy="9038923"/>
            <a:chOff x="0" y="0"/>
            <a:chExt cx="9358635" cy="12051897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9" id="9" descr="back of playing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1" id="11" descr="back of playing card "/>
            <p:cNvSpPr/>
            <p:nvPr/>
          </p:nvSpPr>
          <p:spPr>
            <a:xfrm flipH="false" flipV="false" rot="0">
              <a:off x="1337997" y="4271755"/>
              <a:ext cx="6682642" cy="3508387"/>
            </a:xfrm>
            <a:custGeom>
              <a:avLst/>
              <a:gdLst/>
              <a:ahLst/>
              <a:cxnLst/>
              <a:rect r="r" b="b" t="t" l="l"/>
              <a:pathLst>
                <a:path h="3508387" w="6682642">
                  <a:moveTo>
                    <a:pt x="0" y="0"/>
                  </a:moveTo>
                  <a:lnTo>
                    <a:pt x="6682641" y="0"/>
                  </a:lnTo>
                  <a:lnTo>
                    <a:pt x="6682641" y="3508387"/>
                  </a:lnTo>
                  <a:lnTo>
                    <a:pt x="0" y="3508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50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362610"/>
            <a:ext cx="7018976" cy="9363347"/>
            <a:chOff x="0" y="0"/>
            <a:chExt cx="9358635" cy="12484463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264577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7 of star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6" id="6"/>
            <p:cNvSpPr txBox="true"/>
            <p:nvPr/>
          </p:nvSpPr>
          <p:spPr>
            <a:xfrm rot="0">
              <a:off x="581316" y="-238125"/>
              <a:ext cx="735012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 spc="-2337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7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8166307" y="9710572"/>
              <a:ext cx="735012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 spc="-2337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7</a:t>
              </a:r>
            </a:p>
          </p:txBody>
        </p:sp>
        <p:grpSp>
          <p:nvGrpSpPr>
            <p:cNvPr name="Group 8" id="8"/>
            <p:cNvGrpSpPr/>
            <p:nvPr/>
          </p:nvGrpSpPr>
          <p:grpSpPr>
            <a:xfrm rot="0">
              <a:off x="1316328" y="5284091"/>
              <a:ext cx="2288113" cy="2180858"/>
              <a:chOff x="0" y="0"/>
              <a:chExt cx="812800" cy="774700"/>
            </a:xfrm>
          </p:grpSpPr>
          <p:sp>
            <p:nvSpPr>
              <p:cNvPr name="Freeform 9" id="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5878194" y="5284091"/>
              <a:ext cx="2288113" cy="2180858"/>
              <a:chOff x="0" y="0"/>
              <a:chExt cx="812800" cy="774700"/>
            </a:xfrm>
          </p:grpSpPr>
          <p:sp>
            <p:nvSpPr>
              <p:cNvPr name="Freeform 12" id="1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316328" y="2535766"/>
              <a:ext cx="2288113" cy="2180858"/>
              <a:chOff x="0" y="0"/>
              <a:chExt cx="812800" cy="774700"/>
            </a:xfrm>
          </p:grpSpPr>
          <p:sp>
            <p:nvSpPr>
              <p:cNvPr name="Freeform 15" id="1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5878194" y="2535766"/>
              <a:ext cx="2288113" cy="2180858"/>
              <a:chOff x="0" y="0"/>
              <a:chExt cx="812800" cy="774700"/>
            </a:xfrm>
          </p:grpSpPr>
          <p:sp>
            <p:nvSpPr>
              <p:cNvPr name="Freeform 18" id="1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0" id="20"/>
            <p:cNvGrpSpPr/>
            <p:nvPr/>
          </p:nvGrpSpPr>
          <p:grpSpPr>
            <a:xfrm rot="0">
              <a:off x="1316328" y="8036449"/>
              <a:ext cx="2288113" cy="2180858"/>
              <a:chOff x="0" y="0"/>
              <a:chExt cx="812800" cy="774700"/>
            </a:xfrm>
          </p:grpSpPr>
          <p:sp>
            <p:nvSpPr>
              <p:cNvPr name="Freeform 21" id="2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3" id="23"/>
            <p:cNvGrpSpPr/>
            <p:nvPr/>
          </p:nvGrpSpPr>
          <p:grpSpPr>
            <a:xfrm rot="0">
              <a:off x="5878194" y="8036449"/>
              <a:ext cx="2288113" cy="2180858"/>
              <a:chOff x="0" y="0"/>
              <a:chExt cx="812800" cy="774700"/>
            </a:xfrm>
          </p:grpSpPr>
          <p:sp>
            <p:nvSpPr>
              <p:cNvPr name="Freeform 24" id="2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25" id="25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6" id="26"/>
            <p:cNvGrpSpPr/>
            <p:nvPr/>
          </p:nvGrpSpPr>
          <p:grpSpPr>
            <a:xfrm rot="0">
              <a:off x="3535261" y="4096291"/>
              <a:ext cx="2288113" cy="2180858"/>
              <a:chOff x="0" y="0"/>
              <a:chExt cx="812800" cy="774700"/>
            </a:xfrm>
          </p:grpSpPr>
          <p:sp>
            <p:nvSpPr>
              <p:cNvPr name="Freeform 27" id="2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28" id="28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  <p:grpSp>
        <p:nvGrpSpPr>
          <p:cNvPr name="Group 29" id="29"/>
          <p:cNvGrpSpPr/>
          <p:nvPr/>
        </p:nvGrpSpPr>
        <p:grpSpPr>
          <a:xfrm rot="0">
            <a:off x="10240324" y="551010"/>
            <a:ext cx="7018976" cy="9184980"/>
            <a:chOff x="0" y="0"/>
            <a:chExt cx="9358635" cy="12246640"/>
          </a:xfrm>
        </p:grpSpPr>
        <p:grpSp>
          <p:nvGrpSpPr>
            <p:cNvPr name="Group 30" id="30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31" id="31" descr="8 of star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32" id="32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33" id="33"/>
            <p:cNvSpPr txBox="true"/>
            <p:nvPr/>
          </p:nvSpPr>
          <p:spPr>
            <a:xfrm rot="0">
              <a:off x="678163" y="-211371"/>
              <a:ext cx="735012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 spc="-2337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8</a:t>
              </a:r>
            </a:p>
          </p:txBody>
        </p:sp>
        <p:sp>
          <p:nvSpPr>
            <p:cNvPr name="TextBox 34" id="34"/>
            <p:cNvSpPr txBox="true"/>
            <p:nvPr/>
          </p:nvSpPr>
          <p:spPr>
            <a:xfrm rot="0">
              <a:off x="8291926" y="9472749"/>
              <a:ext cx="735012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 spc="-2337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8</a:t>
              </a:r>
            </a:p>
          </p:txBody>
        </p:sp>
        <p:grpSp>
          <p:nvGrpSpPr>
            <p:cNvPr name="Group 35" id="35"/>
            <p:cNvGrpSpPr/>
            <p:nvPr/>
          </p:nvGrpSpPr>
          <p:grpSpPr>
            <a:xfrm rot="0">
              <a:off x="1593190" y="3872232"/>
              <a:ext cx="2259637" cy="2153717"/>
              <a:chOff x="0" y="0"/>
              <a:chExt cx="812800" cy="774700"/>
            </a:xfrm>
          </p:grpSpPr>
          <p:sp>
            <p:nvSpPr>
              <p:cNvPr name="Freeform 36" id="3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37" id="37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8" id="38"/>
            <p:cNvGrpSpPr/>
            <p:nvPr/>
          </p:nvGrpSpPr>
          <p:grpSpPr>
            <a:xfrm rot="0">
              <a:off x="1593190" y="1881583"/>
              <a:ext cx="2259637" cy="2153717"/>
              <a:chOff x="0" y="0"/>
              <a:chExt cx="812800" cy="774700"/>
            </a:xfrm>
          </p:grpSpPr>
          <p:sp>
            <p:nvSpPr>
              <p:cNvPr name="Freeform 39" id="3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40" id="40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1" id="41"/>
            <p:cNvGrpSpPr/>
            <p:nvPr/>
          </p:nvGrpSpPr>
          <p:grpSpPr>
            <a:xfrm rot="0">
              <a:off x="1593190" y="5991031"/>
              <a:ext cx="2259637" cy="2153717"/>
              <a:chOff x="0" y="0"/>
              <a:chExt cx="812800" cy="774700"/>
            </a:xfrm>
          </p:grpSpPr>
          <p:sp>
            <p:nvSpPr>
              <p:cNvPr name="Freeform 42" id="4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43" id="43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4" id="44"/>
            <p:cNvGrpSpPr/>
            <p:nvPr/>
          </p:nvGrpSpPr>
          <p:grpSpPr>
            <a:xfrm rot="0">
              <a:off x="1593190" y="7977975"/>
              <a:ext cx="2259637" cy="2153717"/>
              <a:chOff x="0" y="0"/>
              <a:chExt cx="812800" cy="774700"/>
            </a:xfrm>
          </p:grpSpPr>
          <p:sp>
            <p:nvSpPr>
              <p:cNvPr name="Freeform 45" id="4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46" id="46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7" id="47"/>
            <p:cNvGrpSpPr/>
            <p:nvPr/>
          </p:nvGrpSpPr>
          <p:grpSpPr>
            <a:xfrm rot="0">
              <a:off x="5677674" y="1881583"/>
              <a:ext cx="2259637" cy="2153717"/>
              <a:chOff x="0" y="0"/>
              <a:chExt cx="812800" cy="774700"/>
            </a:xfrm>
          </p:grpSpPr>
          <p:sp>
            <p:nvSpPr>
              <p:cNvPr name="Freeform 48" id="4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49" id="49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0" id="50"/>
            <p:cNvGrpSpPr/>
            <p:nvPr/>
          </p:nvGrpSpPr>
          <p:grpSpPr>
            <a:xfrm rot="0">
              <a:off x="5677674" y="3872232"/>
              <a:ext cx="2259637" cy="2153717"/>
              <a:chOff x="0" y="0"/>
              <a:chExt cx="812800" cy="774700"/>
            </a:xfrm>
          </p:grpSpPr>
          <p:sp>
            <p:nvSpPr>
              <p:cNvPr name="Freeform 51" id="5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52" id="52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3" id="53"/>
            <p:cNvGrpSpPr/>
            <p:nvPr/>
          </p:nvGrpSpPr>
          <p:grpSpPr>
            <a:xfrm rot="0">
              <a:off x="5677674" y="5991031"/>
              <a:ext cx="2259637" cy="2153717"/>
              <a:chOff x="0" y="0"/>
              <a:chExt cx="812800" cy="774700"/>
            </a:xfrm>
          </p:grpSpPr>
          <p:sp>
            <p:nvSpPr>
              <p:cNvPr name="Freeform 54" id="5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55" id="55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6" id="56"/>
            <p:cNvGrpSpPr/>
            <p:nvPr/>
          </p:nvGrpSpPr>
          <p:grpSpPr>
            <a:xfrm rot="0">
              <a:off x="5677674" y="7977975"/>
              <a:ext cx="2259637" cy="2153717"/>
              <a:chOff x="0" y="0"/>
              <a:chExt cx="812800" cy="774700"/>
            </a:xfrm>
          </p:grpSpPr>
          <p:sp>
            <p:nvSpPr>
              <p:cNvPr name="Freeform 57" id="5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58" id="58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</p:spTree>
  </p:cSld>
  <p:clrMapOvr>
    <a:masterClrMapping/>
  </p:clrMapOvr>
</p:sld>
</file>

<file path=ppt/slides/slide5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24039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back of playing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 descr="back of playing card "/>
            <p:cNvSpPr/>
            <p:nvPr/>
          </p:nvSpPr>
          <p:spPr>
            <a:xfrm flipH="false" flipV="false" rot="0">
              <a:off x="1337997" y="4271755"/>
              <a:ext cx="6682642" cy="3508387"/>
            </a:xfrm>
            <a:custGeom>
              <a:avLst/>
              <a:gdLst/>
              <a:ahLst/>
              <a:cxnLst/>
              <a:rect r="r" b="b" t="t" l="l"/>
              <a:pathLst>
                <a:path h="3508387" w="6682642">
                  <a:moveTo>
                    <a:pt x="0" y="0"/>
                  </a:moveTo>
                  <a:lnTo>
                    <a:pt x="6682641" y="0"/>
                  </a:lnTo>
                  <a:lnTo>
                    <a:pt x="6682641" y="3508387"/>
                  </a:lnTo>
                  <a:lnTo>
                    <a:pt x="0" y="3508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240324" y="624039"/>
            <a:ext cx="7018976" cy="9038923"/>
            <a:chOff x="0" y="0"/>
            <a:chExt cx="9358635" cy="12051897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9" id="9" descr="back of playing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1" id="11" descr="back of playing card "/>
            <p:cNvSpPr/>
            <p:nvPr/>
          </p:nvSpPr>
          <p:spPr>
            <a:xfrm flipH="false" flipV="false" rot="0">
              <a:off x="1337997" y="4271755"/>
              <a:ext cx="6682642" cy="3508387"/>
            </a:xfrm>
            <a:custGeom>
              <a:avLst/>
              <a:gdLst/>
              <a:ahLst/>
              <a:cxnLst/>
              <a:rect r="r" b="b" t="t" l="l"/>
              <a:pathLst>
                <a:path h="3508387" w="6682642">
                  <a:moveTo>
                    <a:pt x="0" y="0"/>
                  </a:moveTo>
                  <a:lnTo>
                    <a:pt x="6682641" y="0"/>
                  </a:lnTo>
                  <a:lnTo>
                    <a:pt x="6682641" y="3508387"/>
                  </a:lnTo>
                  <a:lnTo>
                    <a:pt x="0" y="3508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5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634512" y="624039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9 of star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6" id="6"/>
            <p:cNvSpPr txBox="true"/>
            <p:nvPr/>
          </p:nvSpPr>
          <p:spPr>
            <a:xfrm rot="0">
              <a:off x="563627" y="-238125"/>
              <a:ext cx="735012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 spc="-2337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9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8154087" y="9278006"/>
              <a:ext cx="735012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 spc="-2337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9</a:t>
              </a:r>
            </a:p>
          </p:txBody>
        </p:sp>
        <p:grpSp>
          <p:nvGrpSpPr>
            <p:cNvPr name="Group 8" id="8"/>
            <p:cNvGrpSpPr/>
            <p:nvPr/>
          </p:nvGrpSpPr>
          <p:grpSpPr>
            <a:xfrm rot="0">
              <a:off x="1502066" y="3616504"/>
              <a:ext cx="2070821" cy="1973751"/>
              <a:chOff x="0" y="0"/>
              <a:chExt cx="812800" cy="774700"/>
            </a:xfrm>
          </p:grpSpPr>
          <p:sp>
            <p:nvSpPr>
              <p:cNvPr name="Freeform 9" id="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1502066" y="1839889"/>
              <a:ext cx="2070821" cy="1973751"/>
              <a:chOff x="0" y="0"/>
              <a:chExt cx="812800" cy="774700"/>
            </a:xfrm>
          </p:grpSpPr>
          <p:sp>
            <p:nvSpPr>
              <p:cNvPr name="Freeform 12" id="1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502066" y="5590255"/>
              <a:ext cx="2070821" cy="1973751"/>
              <a:chOff x="0" y="0"/>
              <a:chExt cx="812800" cy="774700"/>
            </a:xfrm>
          </p:grpSpPr>
          <p:sp>
            <p:nvSpPr>
              <p:cNvPr name="Freeform 15" id="1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1502066" y="7564006"/>
              <a:ext cx="2070821" cy="1973751"/>
              <a:chOff x="0" y="0"/>
              <a:chExt cx="812800" cy="774700"/>
            </a:xfrm>
          </p:grpSpPr>
          <p:sp>
            <p:nvSpPr>
              <p:cNvPr name="Freeform 18" id="1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0" id="20"/>
            <p:cNvGrpSpPr/>
            <p:nvPr/>
          </p:nvGrpSpPr>
          <p:grpSpPr>
            <a:xfrm rot="0">
              <a:off x="5550878" y="1839889"/>
              <a:ext cx="2070821" cy="1973751"/>
              <a:chOff x="0" y="0"/>
              <a:chExt cx="812800" cy="774700"/>
            </a:xfrm>
          </p:grpSpPr>
          <p:sp>
            <p:nvSpPr>
              <p:cNvPr name="Freeform 21" id="2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3" id="23"/>
            <p:cNvGrpSpPr/>
            <p:nvPr/>
          </p:nvGrpSpPr>
          <p:grpSpPr>
            <a:xfrm rot="0">
              <a:off x="5550878" y="3616504"/>
              <a:ext cx="2070821" cy="1973751"/>
              <a:chOff x="0" y="0"/>
              <a:chExt cx="812800" cy="774700"/>
            </a:xfrm>
          </p:grpSpPr>
          <p:sp>
            <p:nvSpPr>
              <p:cNvPr name="Freeform 24" id="2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25" id="25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6" id="26"/>
            <p:cNvGrpSpPr/>
            <p:nvPr/>
          </p:nvGrpSpPr>
          <p:grpSpPr>
            <a:xfrm rot="0">
              <a:off x="5550878" y="5590255"/>
              <a:ext cx="2070821" cy="1973751"/>
              <a:chOff x="0" y="0"/>
              <a:chExt cx="812800" cy="774700"/>
            </a:xfrm>
          </p:grpSpPr>
          <p:sp>
            <p:nvSpPr>
              <p:cNvPr name="Freeform 27" id="2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28" id="28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9" id="29"/>
            <p:cNvGrpSpPr/>
            <p:nvPr/>
          </p:nvGrpSpPr>
          <p:grpSpPr>
            <a:xfrm rot="0">
              <a:off x="5550878" y="7564006"/>
              <a:ext cx="2070821" cy="1973751"/>
              <a:chOff x="0" y="0"/>
              <a:chExt cx="812800" cy="774700"/>
            </a:xfrm>
          </p:grpSpPr>
          <p:sp>
            <p:nvSpPr>
              <p:cNvPr name="Freeform 30" id="3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31" id="31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2" id="32"/>
            <p:cNvGrpSpPr/>
            <p:nvPr/>
          </p:nvGrpSpPr>
          <p:grpSpPr>
            <a:xfrm rot="0">
              <a:off x="3643907" y="4247773"/>
              <a:ext cx="2070821" cy="1973751"/>
              <a:chOff x="0" y="0"/>
              <a:chExt cx="812800" cy="774700"/>
            </a:xfrm>
          </p:grpSpPr>
          <p:sp>
            <p:nvSpPr>
              <p:cNvPr name="Freeform 33" id="3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34" id="34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</p:spTree>
  </p:cSld>
  <p:clrMapOvr>
    <a:masterClrMapping/>
  </p:clrMapOvr>
</p:sld>
</file>

<file path=ppt/slides/slide5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634512" y="644126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back of playing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 descr="back of playing card "/>
            <p:cNvSpPr/>
            <p:nvPr/>
          </p:nvSpPr>
          <p:spPr>
            <a:xfrm flipH="false" flipV="false" rot="0">
              <a:off x="1337997" y="4271755"/>
              <a:ext cx="6682642" cy="3508387"/>
            </a:xfrm>
            <a:custGeom>
              <a:avLst/>
              <a:gdLst/>
              <a:ahLst/>
              <a:cxnLst/>
              <a:rect r="r" b="b" t="t" l="l"/>
              <a:pathLst>
                <a:path h="3508387" w="6682642">
                  <a:moveTo>
                    <a:pt x="0" y="0"/>
                  </a:moveTo>
                  <a:lnTo>
                    <a:pt x="6682641" y="0"/>
                  </a:lnTo>
                  <a:lnTo>
                    <a:pt x="6682641" y="3508387"/>
                  </a:lnTo>
                  <a:lnTo>
                    <a:pt x="0" y="3508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54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207832"/>
            <a:ext cx="7018976" cy="9574593"/>
            <a:chOff x="0" y="0"/>
            <a:chExt cx="9358635" cy="12766124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395657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10 of star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6" id="6"/>
            <p:cNvSpPr txBox="true"/>
            <p:nvPr/>
          </p:nvSpPr>
          <p:spPr>
            <a:xfrm rot="0">
              <a:off x="213909" y="-238125"/>
              <a:ext cx="1469827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 spc="-2337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10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7612471" y="9992233"/>
              <a:ext cx="1469827" cy="27738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500"/>
                </a:lnSpc>
                <a:spcBef>
                  <a:spcPct val="0"/>
                </a:spcBef>
              </a:pPr>
              <a:r>
                <a:rPr lang="en-US" sz="12500" spc="-2337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10</a:t>
              </a:r>
            </a:p>
          </p:txBody>
        </p:sp>
        <p:grpSp>
          <p:nvGrpSpPr>
            <p:cNvPr name="Group 8" id="8"/>
            <p:cNvGrpSpPr/>
            <p:nvPr/>
          </p:nvGrpSpPr>
          <p:grpSpPr>
            <a:xfrm rot="0">
              <a:off x="1257902" y="5551564"/>
              <a:ext cx="2159899" cy="2058654"/>
              <a:chOff x="0" y="0"/>
              <a:chExt cx="812800" cy="774700"/>
            </a:xfrm>
          </p:grpSpPr>
          <p:sp>
            <p:nvSpPr>
              <p:cNvPr name="Freeform 9" id="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1257902" y="3881966"/>
              <a:ext cx="2159899" cy="2058654"/>
              <a:chOff x="0" y="0"/>
              <a:chExt cx="812800" cy="774700"/>
            </a:xfrm>
          </p:grpSpPr>
          <p:sp>
            <p:nvSpPr>
              <p:cNvPr name="Freeform 12" id="1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257902" y="2212368"/>
              <a:ext cx="2159899" cy="2058654"/>
              <a:chOff x="0" y="0"/>
              <a:chExt cx="812800" cy="774700"/>
            </a:xfrm>
          </p:grpSpPr>
          <p:sp>
            <p:nvSpPr>
              <p:cNvPr name="Freeform 15" id="1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1257902" y="7281594"/>
              <a:ext cx="2159899" cy="2058654"/>
              <a:chOff x="0" y="0"/>
              <a:chExt cx="812800" cy="774700"/>
            </a:xfrm>
          </p:grpSpPr>
          <p:sp>
            <p:nvSpPr>
              <p:cNvPr name="Freeform 18" id="1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0" id="20"/>
            <p:cNvGrpSpPr/>
            <p:nvPr/>
          </p:nvGrpSpPr>
          <p:grpSpPr>
            <a:xfrm rot="0">
              <a:off x="1257902" y="9015456"/>
              <a:ext cx="2159899" cy="2058654"/>
              <a:chOff x="0" y="0"/>
              <a:chExt cx="812800" cy="774700"/>
            </a:xfrm>
          </p:grpSpPr>
          <p:sp>
            <p:nvSpPr>
              <p:cNvPr name="Freeform 21" id="2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3" id="23"/>
            <p:cNvGrpSpPr/>
            <p:nvPr/>
          </p:nvGrpSpPr>
          <p:grpSpPr>
            <a:xfrm rot="0">
              <a:off x="5670439" y="5551564"/>
              <a:ext cx="2159899" cy="2058654"/>
              <a:chOff x="0" y="0"/>
              <a:chExt cx="812800" cy="774700"/>
            </a:xfrm>
          </p:grpSpPr>
          <p:sp>
            <p:nvSpPr>
              <p:cNvPr name="Freeform 24" id="2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25" id="25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6" id="26"/>
            <p:cNvGrpSpPr/>
            <p:nvPr/>
          </p:nvGrpSpPr>
          <p:grpSpPr>
            <a:xfrm rot="0">
              <a:off x="5670439" y="3881966"/>
              <a:ext cx="2159899" cy="2058654"/>
              <a:chOff x="0" y="0"/>
              <a:chExt cx="812800" cy="774700"/>
            </a:xfrm>
          </p:grpSpPr>
          <p:sp>
            <p:nvSpPr>
              <p:cNvPr name="Freeform 27" id="2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28" id="28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9" id="29"/>
            <p:cNvGrpSpPr/>
            <p:nvPr/>
          </p:nvGrpSpPr>
          <p:grpSpPr>
            <a:xfrm rot="0">
              <a:off x="5670439" y="2212368"/>
              <a:ext cx="2159899" cy="2058654"/>
              <a:chOff x="0" y="0"/>
              <a:chExt cx="812800" cy="774700"/>
            </a:xfrm>
          </p:grpSpPr>
          <p:sp>
            <p:nvSpPr>
              <p:cNvPr name="Freeform 30" id="3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31" id="31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2" id="32"/>
            <p:cNvGrpSpPr/>
            <p:nvPr/>
          </p:nvGrpSpPr>
          <p:grpSpPr>
            <a:xfrm rot="0">
              <a:off x="5670439" y="7281594"/>
              <a:ext cx="2159899" cy="2058654"/>
              <a:chOff x="0" y="0"/>
              <a:chExt cx="812800" cy="774700"/>
            </a:xfrm>
          </p:grpSpPr>
          <p:sp>
            <p:nvSpPr>
              <p:cNvPr name="Freeform 33" id="3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34" id="34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5" id="35"/>
            <p:cNvGrpSpPr/>
            <p:nvPr/>
          </p:nvGrpSpPr>
          <p:grpSpPr>
            <a:xfrm rot="0">
              <a:off x="5670439" y="9015456"/>
              <a:ext cx="2159899" cy="2058654"/>
              <a:chOff x="0" y="0"/>
              <a:chExt cx="812800" cy="774700"/>
            </a:xfrm>
          </p:grpSpPr>
          <p:sp>
            <p:nvSpPr>
              <p:cNvPr name="Freeform 36" id="3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37" id="37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  <p:grpSp>
        <p:nvGrpSpPr>
          <p:cNvPr name="Group 38" id="38"/>
          <p:cNvGrpSpPr/>
          <p:nvPr/>
        </p:nvGrpSpPr>
        <p:grpSpPr>
          <a:xfrm rot="0">
            <a:off x="10240324" y="504575"/>
            <a:ext cx="7018976" cy="9038923"/>
            <a:chOff x="0" y="0"/>
            <a:chExt cx="9358635" cy="12051897"/>
          </a:xfrm>
        </p:grpSpPr>
        <p:grpSp>
          <p:nvGrpSpPr>
            <p:cNvPr name="Group 39" id="39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0" id="40" descr="jack of star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41" id="41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42" id="42"/>
            <p:cNvSpPr txBox="true"/>
            <p:nvPr/>
          </p:nvSpPr>
          <p:spPr>
            <a:xfrm rot="0">
              <a:off x="208204" y="361950"/>
              <a:ext cx="647700" cy="35740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J</a:t>
              </a:r>
            </a:p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a</a:t>
              </a:r>
            </a:p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c</a:t>
              </a:r>
            </a:p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k</a:t>
              </a:r>
            </a:p>
          </p:txBody>
        </p:sp>
        <p:sp>
          <p:nvSpPr>
            <p:cNvPr name="TextBox 43" id="43"/>
            <p:cNvSpPr txBox="true"/>
            <p:nvPr/>
          </p:nvSpPr>
          <p:spPr>
            <a:xfrm rot="0">
              <a:off x="8512859" y="8292662"/>
              <a:ext cx="647700" cy="35740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J</a:t>
              </a:r>
            </a:p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a</a:t>
              </a:r>
            </a:p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c</a:t>
              </a:r>
            </a:p>
            <a:p>
              <a:pPr algn="ctr">
                <a:lnSpc>
                  <a:spcPts val="4895"/>
                </a:lnSpc>
              </a:pPr>
              <a:r>
                <a:rPr lang="en-US" sz="7199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k</a:t>
              </a:r>
            </a:p>
          </p:txBody>
        </p:sp>
        <p:grpSp>
          <p:nvGrpSpPr>
            <p:cNvPr name="Group 44" id="44"/>
            <p:cNvGrpSpPr/>
            <p:nvPr/>
          </p:nvGrpSpPr>
          <p:grpSpPr>
            <a:xfrm rot="0">
              <a:off x="1576547" y="4934274"/>
              <a:ext cx="2159899" cy="2058654"/>
              <a:chOff x="0" y="0"/>
              <a:chExt cx="812800" cy="774700"/>
            </a:xfrm>
          </p:grpSpPr>
          <p:sp>
            <p:nvSpPr>
              <p:cNvPr name="Freeform 45" id="4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46" id="46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7" id="47"/>
            <p:cNvGrpSpPr/>
            <p:nvPr/>
          </p:nvGrpSpPr>
          <p:grpSpPr>
            <a:xfrm rot="0">
              <a:off x="1576547" y="3264676"/>
              <a:ext cx="2159899" cy="2058654"/>
              <a:chOff x="0" y="0"/>
              <a:chExt cx="812800" cy="774700"/>
            </a:xfrm>
          </p:grpSpPr>
          <p:sp>
            <p:nvSpPr>
              <p:cNvPr name="Freeform 48" id="4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49" id="49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0" id="50"/>
            <p:cNvGrpSpPr/>
            <p:nvPr/>
          </p:nvGrpSpPr>
          <p:grpSpPr>
            <a:xfrm rot="0">
              <a:off x="1576547" y="1595077"/>
              <a:ext cx="2159899" cy="2058654"/>
              <a:chOff x="0" y="0"/>
              <a:chExt cx="812800" cy="774700"/>
            </a:xfrm>
          </p:grpSpPr>
          <p:sp>
            <p:nvSpPr>
              <p:cNvPr name="Freeform 51" id="5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52" id="52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3" id="53"/>
            <p:cNvGrpSpPr/>
            <p:nvPr/>
          </p:nvGrpSpPr>
          <p:grpSpPr>
            <a:xfrm rot="0">
              <a:off x="1576547" y="6664304"/>
              <a:ext cx="2159899" cy="2058654"/>
              <a:chOff x="0" y="0"/>
              <a:chExt cx="812800" cy="774700"/>
            </a:xfrm>
          </p:grpSpPr>
          <p:sp>
            <p:nvSpPr>
              <p:cNvPr name="Freeform 54" id="5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55" id="55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6" id="56"/>
            <p:cNvGrpSpPr/>
            <p:nvPr/>
          </p:nvGrpSpPr>
          <p:grpSpPr>
            <a:xfrm rot="0">
              <a:off x="1576547" y="8398166"/>
              <a:ext cx="2159899" cy="2058654"/>
              <a:chOff x="0" y="0"/>
              <a:chExt cx="812800" cy="774700"/>
            </a:xfrm>
          </p:grpSpPr>
          <p:sp>
            <p:nvSpPr>
              <p:cNvPr name="Freeform 57" id="5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58" id="58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9" id="59"/>
            <p:cNvGrpSpPr/>
            <p:nvPr/>
          </p:nvGrpSpPr>
          <p:grpSpPr>
            <a:xfrm rot="0">
              <a:off x="5775049" y="4934274"/>
              <a:ext cx="2159899" cy="2058654"/>
              <a:chOff x="0" y="0"/>
              <a:chExt cx="812800" cy="774700"/>
            </a:xfrm>
          </p:grpSpPr>
          <p:sp>
            <p:nvSpPr>
              <p:cNvPr name="Freeform 60" id="6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61" id="61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2" id="62"/>
            <p:cNvGrpSpPr/>
            <p:nvPr/>
          </p:nvGrpSpPr>
          <p:grpSpPr>
            <a:xfrm rot="0">
              <a:off x="5775049" y="3264676"/>
              <a:ext cx="2159899" cy="2058654"/>
              <a:chOff x="0" y="0"/>
              <a:chExt cx="812800" cy="774700"/>
            </a:xfrm>
          </p:grpSpPr>
          <p:sp>
            <p:nvSpPr>
              <p:cNvPr name="Freeform 63" id="6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64" id="64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5" id="65"/>
            <p:cNvGrpSpPr/>
            <p:nvPr/>
          </p:nvGrpSpPr>
          <p:grpSpPr>
            <a:xfrm rot="0">
              <a:off x="5775049" y="1595077"/>
              <a:ext cx="2159899" cy="2058654"/>
              <a:chOff x="0" y="0"/>
              <a:chExt cx="812800" cy="774700"/>
            </a:xfrm>
          </p:grpSpPr>
          <p:sp>
            <p:nvSpPr>
              <p:cNvPr name="Freeform 66" id="6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67" id="67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8" id="68"/>
            <p:cNvGrpSpPr/>
            <p:nvPr/>
          </p:nvGrpSpPr>
          <p:grpSpPr>
            <a:xfrm rot="0">
              <a:off x="5775049" y="6664304"/>
              <a:ext cx="2159899" cy="2058654"/>
              <a:chOff x="0" y="0"/>
              <a:chExt cx="812800" cy="774700"/>
            </a:xfrm>
          </p:grpSpPr>
          <p:sp>
            <p:nvSpPr>
              <p:cNvPr name="Freeform 69" id="6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70" id="70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1" id="71"/>
            <p:cNvGrpSpPr/>
            <p:nvPr/>
          </p:nvGrpSpPr>
          <p:grpSpPr>
            <a:xfrm rot="0">
              <a:off x="5775049" y="8398166"/>
              <a:ext cx="2159899" cy="2058654"/>
              <a:chOff x="0" y="0"/>
              <a:chExt cx="812800" cy="774700"/>
            </a:xfrm>
          </p:grpSpPr>
          <p:sp>
            <p:nvSpPr>
              <p:cNvPr name="Freeform 72" id="7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73" id="73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4" id="74"/>
            <p:cNvGrpSpPr/>
            <p:nvPr/>
          </p:nvGrpSpPr>
          <p:grpSpPr>
            <a:xfrm rot="0">
              <a:off x="3736445" y="2846037"/>
              <a:ext cx="2159899" cy="2058654"/>
              <a:chOff x="0" y="0"/>
              <a:chExt cx="812800" cy="774700"/>
            </a:xfrm>
          </p:grpSpPr>
          <p:sp>
            <p:nvSpPr>
              <p:cNvPr name="Freeform 75" id="7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76" id="76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</p:spTree>
  </p:cSld>
  <p:clrMapOvr>
    <a:masterClrMapping/>
  </p:clrMapOvr>
</p:sld>
</file>

<file path=ppt/slides/slide5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24039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back of playing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 descr="back of playing card "/>
            <p:cNvSpPr/>
            <p:nvPr/>
          </p:nvSpPr>
          <p:spPr>
            <a:xfrm flipH="false" flipV="false" rot="0">
              <a:off x="1337997" y="4271755"/>
              <a:ext cx="6682642" cy="3508387"/>
            </a:xfrm>
            <a:custGeom>
              <a:avLst/>
              <a:gdLst/>
              <a:ahLst/>
              <a:cxnLst/>
              <a:rect r="r" b="b" t="t" l="l"/>
              <a:pathLst>
                <a:path h="3508387" w="6682642">
                  <a:moveTo>
                    <a:pt x="0" y="0"/>
                  </a:moveTo>
                  <a:lnTo>
                    <a:pt x="6682641" y="0"/>
                  </a:lnTo>
                  <a:lnTo>
                    <a:pt x="6682641" y="3508387"/>
                  </a:lnTo>
                  <a:lnTo>
                    <a:pt x="0" y="3508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240324" y="624039"/>
            <a:ext cx="7018976" cy="9038923"/>
            <a:chOff x="0" y="0"/>
            <a:chExt cx="9358635" cy="12051897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9" id="9" descr="back of playing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1" id="11" descr="back of playing card "/>
            <p:cNvSpPr/>
            <p:nvPr/>
          </p:nvSpPr>
          <p:spPr>
            <a:xfrm flipH="false" flipV="false" rot="0">
              <a:off x="1337997" y="4271755"/>
              <a:ext cx="6682642" cy="3508387"/>
            </a:xfrm>
            <a:custGeom>
              <a:avLst/>
              <a:gdLst/>
              <a:ahLst/>
              <a:cxnLst/>
              <a:rect r="r" b="b" t="t" l="l"/>
              <a:pathLst>
                <a:path h="3508387" w="6682642">
                  <a:moveTo>
                    <a:pt x="0" y="0"/>
                  </a:moveTo>
                  <a:lnTo>
                    <a:pt x="6682641" y="0"/>
                  </a:lnTo>
                  <a:lnTo>
                    <a:pt x="6682641" y="3508387"/>
                  </a:lnTo>
                  <a:lnTo>
                    <a:pt x="0" y="3508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56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533110"/>
            <a:ext cx="7018976" cy="9109786"/>
            <a:chOff x="0" y="0"/>
            <a:chExt cx="9358635" cy="12146381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94484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queen of star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6" id="6"/>
            <p:cNvSpPr txBox="true"/>
            <p:nvPr/>
          </p:nvSpPr>
          <p:spPr>
            <a:xfrm rot="0">
              <a:off x="221896" y="361950"/>
              <a:ext cx="892969" cy="434821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Q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u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e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e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n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8308685" y="7798167"/>
              <a:ext cx="892969" cy="434821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Q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u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e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e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n</a:t>
              </a:r>
            </a:p>
          </p:txBody>
        </p:sp>
        <p:grpSp>
          <p:nvGrpSpPr>
            <p:cNvPr name="Group 8" id="8"/>
            <p:cNvGrpSpPr/>
            <p:nvPr/>
          </p:nvGrpSpPr>
          <p:grpSpPr>
            <a:xfrm rot="0">
              <a:off x="1364919" y="5129508"/>
              <a:ext cx="2159899" cy="2058654"/>
              <a:chOff x="0" y="0"/>
              <a:chExt cx="812800" cy="774700"/>
            </a:xfrm>
          </p:grpSpPr>
          <p:sp>
            <p:nvSpPr>
              <p:cNvPr name="Freeform 9" id="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0">
              <a:off x="1364919" y="3459909"/>
              <a:ext cx="2159899" cy="2058654"/>
              <a:chOff x="0" y="0"/>
              <a:chExt cx="812800" cy="774700"/>
            </a:xfrm>
          </p:grpSpPr>
          <p:sp>
            <p:nvSpPr>
              <p:cNvPr name="Freeform 12" id="1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364919" y="6859538"/>
              <a:ext cx="2159899" cy="2058654"/>
              <a:chOff x="0" y="0"/>
              <a:chExt cx="812800" cy="774700"/>
            </a:xfrm>
          </p:grpSpPr>
          <p:sp>
            <p:nvSpPr>
              <p:cNvPr name="Freeform 15" id="1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1364919" y="8593400"/>
              <a:ext cx="2159899" cy="2058654"/>
              <a:chOff x="0" y="0"/>
              <a:chExt cx="812800" cy="774700"/>
            </a:xfrm>
          </p:grpSpPr>
          <p:sp>
            <p:nvSpPr>
              <p:cNvPr name="Freeform 18" id="1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0" id="20"/>
            <p:cNvGrpSpPr/>
            <p:nvPr/>
          </p:nvGrpSpPr>
          <p:grpSpPr>
            <a:xfrm rot="0">
              <a:off x="5618565" y="5055512"/>
              <a:ext cx="2159899" cy="2058654"/>
              <a:chOff x="0" y="0"/>
              <a:chExt cx="812800" cy="774700"/>
            </a:xfrm>
          </p:grpSpPr>
          <p:sp>
            <p:nvSpPr>
              <p:cNvPr name="Freeform 21" id="2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3" id="23"/>
            <p:cNvGrpSpPr/>
            <p:nvPr/>
          </p:nvGrpSpPr>
          <p:grpSpPr>
            <a:xfrm rot="0">
              <a:off x="5618565" y="3385913"/>
              <a:ext cx="2159899" cy="2058654"/>
              <a:chOff x="0" y="0"/>
              <a:chExt cx="812800" cy="774700"/>
            </a:xfrm>
          </p:grpSpPr>
          <p:sp>
            <p:nvSpPr>
              <p:cNvPr name="Freeform 24" id="2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25" id="25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6" id="26"/>
            <p:cNvGrpSpPr/>
            <p:nvPr/>
          </p:nvGrpSpPr>
          <p:grpSpPr>
            <a:xfrm rot="0">
              <a:off x="5618565" y="1716315"/>
              <a:ext cx="2159899" cy="2058654"/>
              <a:chOff x="0" y="0"/>
              <a:chExt cx="812800" cy="774700"/>
            </a:xfrm>
          </p:grpSpPr>
          <p:sp>
            <p:nvSpPr>
              <p:cNvPr name="Freeform 27" id="2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28" id="28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9" id="29"/>
            <p:cNvGrpSpPr/>
            <p:nvPr/>
          </p:nvGrpSpPr>
          <p:grpSpPr>
            <a:xfrm rot="0">
              <a:off x="5618565" y="6785542"/>
              <a:ext cx="2159899" cy="2058654"/>
              <a:chOff x="0" y="0"/>
              <a:chExt cx="812800" cy="774700"/>
            </a:xfrm>
          </p:grpSpPr>
          <p:sp>
            <p:nvSpPr>
              <p:cNvPr name="Freeform 30" id="3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31" id="31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2" id="32"/>
            <p:cNvGrpSpPr/>
            <p:nvPr/>
          </p:nvGrpSpPr>
          <p:grpSpPr>
            <a:xfrm rot="0">
              <a:off x="5618565" y="8519404"/>
              <a:ext cx="2159899" cy="2058654"/>
              <a:chOff x="0" y="0"/>
              <a:chExt cx="812800" cy="774700"/>
            </a:xfrm>
          </p:grpSpPr>
          <p:sp>
            <p:nvSpPr>
              <p:cNvPr name="Freeform 33" id="3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34" id="34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5" id="35"/>
            <p:cNvGrpSpPr/>
            <p:nvPr/>
          </p:nvGrpSpPr>
          <p:grpSpPr>
            <a:xfrm rot="0">
              <a:off x="3599368" y="2651510"/>
              <a:ext cx="2159899" cy="2058654"/>
              <a:chOff x="0" y="0"/>
              <a:chExt cx="812800" cy="774700"/>
            </a:xfrm>
          </p:grpSpPr>
          <p:sp>
            <p:nvSpPr>
              <p:cNvPr name="Freeform 36" id="3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37" id="37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8" id="38"/>
            <p:cNvGrpSpPr/>
            <p:nvPr/>
          </p:nvGrpSpPr>
          <p:grpSpPr>
            <a:xfrm rot="0">
              <a:off x="3599368" y="4800884"/>
              <a:ext cx="2159899" cy="2058654"/>
              <a:chOff x="0" y="0"/>
              <a:chExt cx="812800" cy="774700"/>
            </a:xfrm>
          </p:grpSpPr>
          <p:sp>
            <p:nvSpPr>
              <p:cNvPr name="Freeform 39" id="3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40" id="40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1" id="41"/>
            <p:cNvGrpSpPr/>
            <p:nvPr/>
          </p:nvGrpSpPr>
          <p:grpSpPr>
            <a:xfrm rot="0">
              <a:off x="1364919" y="1790311"/>
              <a:ext cx="2159899" cy="2058654"/>
              <a:chOff x="0" y="0"/>
              <a:chExt cx="812800" cy="774700"/>
            </a:xfrm>
          </p:grpSpPr>
          <p:sp>
            <p:nvSpPr>
              <p:cNvPr name="Freeform 42" id="4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43" id="43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  <p:grpSp>
        <p:nvGrpSpPr>
          <p:cNvPr name="Group 44" id="44"/>
          <p:cNvGrpSpPr/>
          <p:nvPr/>
        </p:nvGrpSpPr>
        <p:grpSpPr>
          <a:xfrm rot="0">
            <a:off x="10240324" y="588607"/>
            <a:ext cx="7018976" cy="9109786"/>
            <a:chOff x="0" y="0"/>
            <a:chExt cx="9358635" cy="12146381"/>
          </a:xfrm>
        </p:grpSpPr>
        <p:grpSp>
          <p:nvGrpSpPr>
            <p:cNvPr name="Group 45" id="45"/>
            <p:cNvGrpSpPr/>
            <p:nvPr/>
          </p:nvGrpSpPr>
          <p:grpSpPr>
            <a:xfrm rot="0">
              <a:off x="0" y="94484"/>
              <a:ext cx="9358635" cy="12051897"/>
              <a:chOff x="0" y="0"/>
              <a:chExt cx="1848619" cy="2380622"/>
            </a:xfrm>
          </p:grpSpPr>
          <p:sp>
            <p:nvSpPr>
              <p:cNvPr name="Freeform 46" id="46" descr="king of stars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47" id="47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48" id="48"/>
            <p:cNvSpPr txBox="true"/>
            <p:nvPr/>
          </p:nvSpPr>
          <p:spPr>
            <a:xfrm rot="0">
              <a:off x="263478" y="361950"/>
              <a:ext cx="692944" cy="353541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K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i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n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g</a:t>
              </a:r>
            </a:p>
          </p:txBody>
        </p:sp>
        <p:sp>
          <p:nvSpPr>
            <p:cNvPr name="TextBox 49" id="49"/>
            <p:cNvSpPr txBox="true"/>
            <p:nvPr/>
          </p:nvSpPr>
          <p:spPr>
            <a:xfrm rot="0">
              <a:off x="8421612" y="8466575"/>
              <a:ext cx="692944" cy="353541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K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i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n</a:t>
              </a:r>
            </a:p>
            <a:p>
              <a:pPr algn="ctr">
                <a:lnSpc>
                  <a:spcPts val="4823"/>
                </a:lnSpc>
              </a:pPr>
              <a:r>
                <a:rPr lang="en-US" sz="7199">
                  <a:solidFill>
                    <a:srgbClr val="CC007E"/>
                  </a:solidFill>
                  <a:latin typeface="Aptos"/>
                  <a:ea typeface="Aptos"/>
                  <a:cs typeface="Aptos"/>
                  <a:sym typeface="Aptos"/>
                </a:rPr>
                <a:t>g</a:t>
              </a:r>
            </a:p>
          </p:txBody>
        </p:sp>
        <p:grpSp>
          <p:nvGrpSpPr>
            <p:cNvPr name="Group 50" id="50"/>
            <p:cNvGrpSpPr/>
            <p:nvPr/>
          </p:nvGrpSpPr>
          <p:grpSpPr>
            <a:xfrm rot="0">
              <a:off x="1472545" y="5065755"/>
              <a:ext cx="2159899" cy="2058654"/>
              <a:chOff x="0" y="0"/>
              <a:chExt cx="812800" cy="774700"/>
            </a:xfrm>
          </p:grpSpPr>
          <p:sp>
            <p:nvSpPr>
              <p:cNvPr name="Freeform 51" id="5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52" id="52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3" id="53"/>
            <p:cNvGrpSpPr/>
            <p:nvPr/>
          </p:nvGrpSpPr>
          <p:grpSpPr>
            <a:xfrm rot="0">
              <a:off x="1472545" y="3396157"/>
              <a:ext cx="2159899" cy="2058654"/>
              <a:chOff x="0" y="0"/>
              <a:chExt cx="812800" cy="774700"/>
            </a:xfrm>
          </p:grpSpPr>
          <p:sp>
            <p:nvSpPr>
              <p:cNvPr name="Freeform 54" id="5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55" id="55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6" id="56"/>
            <p:cNvGrpSpPr/>
            <p:nvPr/>
          </p:nvGrpSpPr>
          <p:grpSpPr>
            <a:xfrm rot="0">
              <a:off x="1472545" y="6795786"/>
              <a:ext cx="2159899" cy="2058654"/>
              <a:chOff x="0" y="0"/>
              <a:chExt cx="812800" cy="774700"/>
            </a:xfrm>
          </p:grpSpPr>
          <p:sp>
            <p:nvSpPr>
              <p:cNvPr name="Freeform 57" id="5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58" id="58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9" id="59"/>
            <p:cNvGrpSpPr/>
            <p:nvPr/>
          </p:nvGrpSpPr>
          <p:grpSpPr>
            <a:xfrm rot="0">
              <a:off x="1472545" y="8529648"/>
              <a:ext cx="2159899" cy="2058654"/>
              <a:chOff x="0" y="0"/>
              <a:chExt cx="812800" cy="774700"/>
            </a:xfrm>
          </p:grpSpPr>
          <p:sp>
            <p:nvSpPr>
              <p:cNvPr name="Freeform 60" id="60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61" id="61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2" id="62"/>
            <p:cNvGrpSpPr/>
            <p:nvPr/>
          </p:nvGrpSpPr>
          <p:grpSpPr>
            <a:xfrm rot="0">
              <a:off x="5726192" y="4991759"/>
              <a:ext cx="2159899" cy="2058654"/>
              <a:chOff x="0" y="0"/>
              <a:chExt cx="812800" cy="774700"/>
            </a:xfrm>
          </p:grpSpPr>
          <p:sp>
            <p:nvSpPr>
              <p:cNvPr name="Freeform 63" id="63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64" id="64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5" id="65"/>
            <p:cNvGrpSpPr/>
            <p:nvPr/>
          </p:nvGrpSpPr>
          <p:grpSpPr>
            <a:xfrm rot="0">
              <a:off x="5726192" y="3322161"/>
              <a:ext cx="2159899" cy="2058654"/>
              <a:chOff x="0" y="0"/>
              <a:chExt cx="812800" cy="774700"/>
            </a:xfrm>
          </p:grpSpPr>
          <p:sp>
            <p:nvSpPr>
              <p:cNvPr name="Freeform 66" id="66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67" id="67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8" id="68"/>
            <p:cNvGrpSpPr/>
            <p:nvPr/>
          </p:nvGrpSpPr>
          <p:grpSpPr>
            <a:xfrm rot="0">
              <a:off x="5726192" y="1652563"/>
              <a:ext cx="2159899" cy="2058654"/>
              <a:chOff x="0" y="0"/>
              <a:chExt cx="812800" cy="774700"/>
            </a:xfrm>
          </p:grpSpPr>
          <p:sp>
            <p:nvSpPr>
              <p:cNvPr name="Freeform 69" id="6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70" id="70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1" id="71"/>
            <p:cNvGrpSpPr/>
            <p:nvPr/>
          </p:nvGrpSpPr>
          <p:grpSpPr>
            <a:xfrm rot="0">
              <a:off x="5726192" y="6721790"/>
              <a:ext cx="2159899" cy="2058654"/>
              <a:chOff x="0" y="0"/>
              <a:chExt cx="812800" cy="774700"/>
            </a:xfrm>
          </p:grpSpPr>
          <p:sp>
            <p:nvSpPr>
              <p:cNvPr name="Freeform 72" id="72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73" id="73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4" id="74"/>
            <p:cNvGrpSpPr/>
            <p:nvPr/>
          </p:nvGrpSpPr>
          <p:grpSpPr>
            <a:xfrm rot="0">
              <a:off x="5726192" y="8455652"/>
              <a:ext cx="2159899" cy="2058654"/>
              <a:chOff x="0" y="0"/>
              <a:chExt cx="812800" cy="774700"/>
            </a:xfrm>
          </p:grpSpPr>
          <p:sp>
            <p:nvSpPr>
              <p:cNvPr name="Freeform 75" id="75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76" id="76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7" id="77"/>
            <p:cNvGrpSpPr/>
            <p:nvPr/>
          </p:nvGrpSpPr>
          <p:grpSpPr>
            <a:xfrm rot="0">
              <a:off x="3706994" y="2587758"/>
              <a:ext cx="2159899" cy="2058654"/>
              <a:chOff x="0" y="0"/>
              <a:chExt cx="812800" cy="774700"/>
            </a:xfrm>
          </p:grpSpPr>
          <p:sp>
            <p:nvSpPr>
              <p:cNvPr name="Freeform 78" id="78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79" id="79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0" id="80"/>
            <p:cNvGrpSpPr/>
            <p:nvPr/>
          </p:nvGrpSpPr>
          <p:grpSpPr>
            <a:xfrm rot="0">
              <a:off x="3706994" y="4737132"/>
              <a:ext cx="2159899" cy="2058654"/>
              <a:chOff x="0" y="0"/>
              <a:chExt cx="812800" cy="774700"/>
            </a:xfrm>
          </p:grpSpPr>
          <p:sp>
            <p:nvSpPr>
              <p:cNvPr name="Freeform 81" id="81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82" id="82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3" id="83"/>
            <p:cNvGrpSpPr/>
            <p:nvPr/>
          </p:nvGrpSpPr>
          <p:grpSpPr>
            <a:xfrm rot="0">
              <a:off x="1472545" y="1726559"/>
              <a:ext cx="2159899" cy="2058654"/>
              <a:chOff x="0" y="0"/>
              <a:chExt cx="812800" cy="774700"/>
            </a:xfrm>
          </p:grpSpPr>
          <p:sp>
            <p:nvSpPr>
              <p:cNvPr name="Freeform 84" id="8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85" id="85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6" id="86"/>
            <p:cNvGrpSpPr/>
            <p:nvPr/>
          </p:nvGrpSpPr>
          <p:grpSpPr>
            <a:xfrm rot="0">
              <a:off x="3706994" y="6884686"/>
              <a:ext cx="2159899" cy="2058654"/>
              <a:chOff x="0" y="0"/>
              <a:chExt cx="812800" cy="774700"/>
            </a:xfrm>
          </p:grpSpPr>
          <p:sp>
            <p:nvSpPr>
              <p:cNvPr name="Freeform 87" id="87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774700"/>
              </a:xfrm>
              <a:custGeom>
                <a:avLst/>
                <a:gdLst/>
                <a:ahLst/>
                <a:cxnLst/>
                <a:rect r="r" b="b" t="t" l="l"/>
                <a:pathLst>
                  <a:path h="774700" w="8128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C007E"/>
              </a:solidFill>
            </p:spPr>
          </p:sp>
          <p:sp>
            <p:nvSpPr>
              <p:cNvPr name="TextBox 88" id="88"/>
              <p:cNvSpPr txBox="true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</p:spTree>
  </p:cSld>
  <p:clrMapOvr>
    <a:masterClrMapping/>
  </p:clrMapOvr>
</p:sld>
</file>

<file path=ppt/slides/slide5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24039"/>
            <a:ext cx="7018976" cy="9038923"/>
            <a:chOff x="0" y="0"/>
            <a:chExt cx="9358635" cy="1205189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4" id="4" descr="back of playing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 descr="back of playing card "/>
            <p:cNvSpPr/>
            <p:nvPr/>
          </p:nvSpPr>
          <p:spPr>
            <a:xfrm flipH="false" flipV="false" rot="0">
              <a:off x="1337997" y="4271755"/>
              <a:ext cx="6682642" cy="3508387"/>
            </a:xfrm>
            <a:custGeom>
              <a:avLst/>
              <a:gdLst/>
              <a:ahLst/>
              <a:cxnLst/>
              <a:rect r="r" b="b" t="t" l="l"/>
              <a:pathLst>
                <a:path h="3508387" w="6682642">
                  <a:moveTo>
                    <a:pt x="0" y="0"/>
                  </a:moveTo>
                  <a:lnTo>
                    <a:pt x="6682641" y="0"/>
                  </a:lnTo>
                  <a:lnTo>
                    <a:pt x="6682641" y="3508387"/>
                  </a:lnTo>
                  <a:lnTo>
                    <a:pt x="0" y="3508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240324" y="624039"/>
            <a:ext cx="7018976" cy="9038923"/>
            <a:chOff x="0" y="0"/>
            <a:chExt cx="9358635" cy="12051897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0" y="0"/>
              <a:ext cx="9358635" cy="12051897"/>
              <a:chOff x="0" y="0"/>
              <a:chExt cx="1848619" cy="2380622"/>
            </a:xfrm>
          </p:grpSpPr>
          <p:sp>
            <p:nvSpPr>
              <p:cNvPr name="Freeform 9" id="9" descr="back of playing card "/>
              <p:cNvSpPr/>
              <p:nvPr/>
            </p:nvSpPr>
            <p:spPr>
              <a:xfrm flipH="false" flipV="false" rot="0">
                <a:off x="0" y="0"/>
                <a:ext cx="1848619" cy="2380622"/>
              </a:xfrm>
              <a:custGeom>
                <a:avLst/>
                <a:gdLst/>
                <a:ahLst/>
                <a:cxnLst/>
                <a:rect r="r" b="b" t="t" l="l"/>
                <a:pathLst>
                  <a:path h="2380622" w="1848619">
                    <a:moveTo>
                      <a:pt x="56253" y="0"/>
                    </a:moveTo>
                    <a:lnTo>
                      <a:pt x="1792366" y="0"/>
                    </a:lnTo>
                    <a:cubicBezTo>
                      <a:pt x="1807286" y="0"/>
                      <a:pt x="1821594" y="5927"/>
                      <a:pt x="1832143" y="16476"/>
                    </a:cubicBezTo>
                    <a:cubicBezTo>
                      <a:pt x="1842693" y="27026"/>
                      <a:pt x="1848619" y="41334"/>
                      <a:pt x="1848619" y="56253"/>
                    </a:cubicBezTo>
                    <a:lnTo>
                      <a:pt x="1848619" y="2324369"/>
                    </a:lnTo>
                    <a:cubicBezTo>
                      <a:pt x="1848619" y="2339288"/>
                      <a:pt x="1842693" y="2353596"/>
                      <a:pt x="1832143" y="2364146"/>
                    </a:cubicBezTo>
                    <a:cubicBezTo>
                      <a:pt x="1821594" y="2374695"/>
                      <a:pt x="1807286" y="2380622"/>
                      <a:pt x="1792366" y="2380622"/>
                    </a:cubicBezTo>
                    <a:lnTo>
                      <a:pt x="56253" y="2380622"/>
                    </a:lnTo>
                    <a:cubicBezTo>
                      <a:pt x="41334" y="2380622"/>
                      <a:pt x="27026" y="2374695"/>
                      <a:pt x="16476" y="2364146"/>
                    </a:cubicBezTo>
                    <a:cubicBezTo>
                      <a:pt x="5927" y="2353596"/>
                      <a:pt x="0" y="2339288"/>
                      <a:pt x="0" y="2324369"/>
                    </a:cubicBezTo>
                    <a:lnTo>
                      <a:pt x="0" y="56253"/>
                    </a:lnTo>
                    <a:cubicBezTo>
                      <a:pt x="0" y="41334"/>
                      <a:pt x="5927" y="27026"/>
                      <a:pt x="16476" y="16476"/>
                    </a:cubicBezTo>
                    <a:cubicBezTo>
                      <a:pt x="27026" y="5927"/>
                      <a:pt x="41334" y="0"/>
                      <a:pt x="56253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38100"/>
                <a:ext cx="1848619" cy="24187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1" id="11" descr="back of playing card "/>
            <p:cNvSpPr/>
            <p:nvPr/>
          </p:nvSpPr>
          <p:spPr>
            <a:xfrm flipH="false" flipV="false" rot="0">
              <a:off x="1337997" y="4271755"/>
              <a:ext cx="6682642" cy="3508387"/>
            </a:xfrm>
            <a:custGeom>
              <a:avLst/>
              <a:gdLst/>
              <a:ahLst/>
              <a:cxnLst/>
              <a:rect r="r" b="b" t="t" l="l"/>
              <a:pathLst>
                <a:path h="3508387" w="6682642">
                  <a:moveTo>
                    <a:pt x="0" y="0"/>
                  </a:moveTo>
                  <a:lnTo>
                    <a:pt x="6682641" y="0"/>
                  </a:lnTo>
                  <a:lnTo>
                    <a:pt x="6682641" y="3508387"/>
                  </a:lnTo>
                  <a:lnTo>
                    <a:pt x="0" y="3508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DAHSwcGkQSg</dc:identifier>
  <dcterms:modified xsi:type="dcterms:W3CDTF">2011-08-01T06:04:30Z</dcterms:modified>
  <cp:revision>1</cp:revision>
  <dc:title>Modified Playing Cards</dc:title>
</cp:coreProperties>
</file>