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x="18288000" cy="10287000"/>
  <p:notesSz cx="6858000" cy="9144000"/>
  <p:embeddedFontLst>
    <p:embeddedFont>
      <p:font typeface="Aptos Bold" charset="1" panose="020B0004020202020204"/>
      <p:regular r:id="rId63"/>
    </p:embeddedFont>
    <p:embeddedFont>
      <p:font typeface="Aptos" charset="1" panose="020B0004020202020204"/>
      <p:regular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Nebraska Department of Education Logo "/>
          <p:cNvSpPr/>
          <p:nvPr/>
        </p:nvSpPr>
        <p:spPr>
          <a:xfrm flipH="false" flipV="false" rot="0">
            <a:off x="1028700" y="1028700"/>
            <a:ext cx="1930791" cy="1930791"/>
          </a:xfrm>
          <a:custGeom>
            <a:avLst/>
            <a:gdLst/>
            <a:ahLst/>
            <a:cxnLst/>
            <a:rect r="r" b="b" t="t" l="l"/>
            <a:pathLst>
              <a:path h="1930791" w="1930791">
                <a:moveTo>
                  <a:pt x="0" y="0"/>
                </a:moveTo>
                <a:lnTo>
                  <a:pt x="1930791" y="0"/>
                </a:lnTo>
                <a:lnTo>
                  <a:pt x="1930791" y="1930791"/>
                </a:lnTo>
                <a:lnTo>
                  <a:pt x="0" y="1930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68949" y="3782973"/>
            <a:ext cx="16190351" cy="3063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94"/>
              </a:lnSpc>
            </a:pPr>
            <a:r>
              <a:rPr lang="en-US" b="true" sz="14100" spc="-874">
                <a:solidFill>
                  <a:srgbClr val="CC4E00"/>
                </a:solidFill>
                <a:latin typeface="Aptos Bold"/>
                <a:ea typeface="Aptos Bold"/>
                <a:cs typeface="Aptos Bold"/>
                <a:sym typeface="Aptos Bold"/>
              </a:rPr>
              <a:t>Modified Playing Cards</a:t>
            </a:r>
          </a:p>
          <a:p>
            <a:pPr algn="ctr">
              <a:lnSpc>
                <a:spcPts val="10355"/>
              </a:lnSpc>
            </a:pPr>
            <a:r>
              <a:rPr lang="en-US" b="true" sz="10900" spc="-675">
                <a:solidFill>
                  <a:srgbClr val="CC4E00"/>
                </a:solidFill>
                <a:latin typeface="Aptos Bold"/>
                <a:ea typeface="Aptos Bold"/>
                <a:cs typeface="Aptos Bold"/>
                <a:sym typeface="Aptos Bold"/>
              </a:rPr>
              <a:t>(</a:t>
            </a:r>
            <a:r>
              <a:rPr lang="en-US" b="true" sz="10900" spc="-675">
                <a:solidFill>
                  <a:srgbClr val="CC4E00"/>
                </a:solidFill>
                <a:latin typeface="Aptos Bold"/>
                <a:ea typeface="Aptos Bold"/>
                <a:cs typeface="Aptos Bold"/>
                <a:sym typeface="Aptos Bold"/>
              </a:rPr>
              <a:t>Numbered)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14648"/>
            <a:ext cx="7018976" cy="9377399"/>
            <a:chOff x="0" y="0"/>
            <a:chExt cx="9358635" cy="1250319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79188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circles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407602" y="5033421"/>
              <a:ext cx="2543431" cy="2543431"/>
            </a:xfrm>
            <a:custGeom>
              <a:avLst/>
              <a:gdLst/>
              <a:ahLst/>
              <a:cxnLst/>
              <a:rect r="r" b="b" t="t" l="l"/>
              <a:pathLst>
                <a:path h="2543431" w="2543431">
                  <a:moveTo>
                    <a:pt x="0" y="0"/>
                  </a:moveTo>
                  <a:lnTo>
                    <a:pt x="2543431" y="0"/>
                  </a:lnTo>
                  <a:lnTo>
                    <a:pt x="2543431" y="2543431"/>
                  </a:lnTo>
                  <a:lnTo>
                    <a:pt x="0" y="254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64263" y="-238125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7591597" y="9729307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4353682" y="544280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240324" y="414648"/>
            <a:ext cx="7018976" cy="9377399"/>
            <a:chOff x="0" y="0"/>
            <a:chExt cx="9358635" cy="12503198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252434"/>
              <a:ext cx="9358635" cy="12051897"/>
              <a:chOff x="0" y="0"/>
              <a:chExt cx="1848619" cy="2380622"/>
            </a:xfrm>
          </p:grpSpPr>
          <p:sp>
            <p:nvSpPr>
              <p:cNvPr name="Freeform 12" id="12" descr="2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243274" y="-238125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7717215" y="9729307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2535766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7308066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4353682" y="781167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4353682" y="310167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89756"/>
            <a:ext cx="7018976" cy="9307488"/>
            <a:chOff x="0" y="0"/>
            <a:chExt cx="9358635" cy="1240998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05826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3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98324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02354" y="9636093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1490304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4875308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7"/>
                  </a:lnTo>
                  <a:lnTo>
                    <a:pt x="0" y="2659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8260313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7"/>
                  </a:lnTo>
                  <a:lnTo>
                    <a:pt x="0" y="2659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4353682" y="192333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4353682" y="534266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4353682" y="875642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40324" y="489756"/>
            <a:ext cx="7018976" cy="9307488"/>
            <a:chOff x="0" y="0"/>
            <a:chExt cx="9358635" cy="12409983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205826"/>
              <a:ext cx="9358635" cy="12051897"/>
              <a:chOff x="0" y="0"/>
              <a:chExt cx="1848619" cy="2380622"/>
            </a:xfrm>
          </p:grpSpPr>
          <p:sp>
            <p:nvSpPr>
              <p:cNvPr name="Freeform 16" id="16" descr="4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313185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7857037" y="9636093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Freeform 20" id="2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2059" y="3209579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2059" y="6204992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97671" y="3209579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97671" y="6204992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2636776" y="362840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2636776" y="6641783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6250378" y="362840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6250378" y="6641783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16765"/>
            <a:ext cx="7018976" cy="9053471"/>
            <a:chOff x="0" y="0"/>
            <a:chExt cx="9358635" cy="1207129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939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68646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95980" y="9297404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87520" y="7489743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02857" y="7489743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585964" y="4625121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7" y="0"/>
                  </a:lnTo>
                  <a:lnTo>
                    <a:pt x="2186707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484407" y="1760499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87520" y="1760499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2358920" y="195994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6263736" y="195994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4353682" y="487586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358920" y="772026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6589372" y="772026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240324" y="511073"/>
            <a:ext cx="7018976" cy="9264854"/>
            <a:chOff x="0" y="0"/>
            <a:chExt cx="9358635" cy="12353138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274487"/>
              <a:ext cx="9358635" cy="12051897"/>
              <a:chOff x="0" y="0"/>
              <a:chExt cx="1848619" cy="2380622"/>
            </a:xfrm>
          </p:grpSpPr>
          <p:sp>
            <p:nvSpPr>
              <p:cNvPr name="Freeform 20" id="20" descr="6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237924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7805080" y="9579248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Freeform 24" id="2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95685" y="511442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1"/>
                  </a:lnTo>
                  <a:lnTo>
                    <a:pt x="0" y="2124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80799" y="511442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1"/>
                  </a:lnTo>
                  <a:lnTo>
                    <a:pt x="0" y="2124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95685" y="809306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80799" y="809306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95685" y="2139247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80799" y="2139247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 rot="0">
              <a:off x="2632530" y="235868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6420090" y="235868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2632530" y="5420917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6420090" y="5420917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2632530" y="8301881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6420090" y="8301881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15973"/>
            <a:ext cx="7018976" cy="9255054"/>
            <a:chOff x="0" y="0"/>
            <a:chExt cx="9358635" cy="1234007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75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98735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02765" y="956618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13881" y="229477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59462" y="229477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13881" y="5237208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13881" y="7938650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745194" y="5237208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59462" y="7938650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879538" y="3744849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2640201" y="2385170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640201" y="522490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2640201" y="806716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4460699" y="376694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6280370" y="2385170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364099" y="530770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6364099" y="806716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240324" y="515973"/>
            <a:ext cx="7018976" cy="9255054"/>
            <a:chOff x="0" y="0"/>
            <a:chExt cx="9358635" cy="12340073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24" id="24" descr="8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377746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8039762" y="956618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Freeform 28" id="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6025949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6"/>
                  </a:lnTo>
                  <a:lnTo>
                    <a:pt x="0" y="1865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132943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367769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132943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837525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367769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6025949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6"/>
                  </a:lnTo>
                  <a:lnTo>
                    <a:pt x="0" y="1865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837420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 rot="0">
              <a:off x="2460399" y="142901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2460399" y="376694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2460399" y="610120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2460399" y="843546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6234335" y="142901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6234335" y="376694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6234335" y="610120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6234335" y="843546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472278"/>
            <a:ext cx="7018976" cy="9342443"/>
            <a:chOff x="0" y="0"/>
            <a:chExt cx="9358635" cy="1245659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2913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9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169996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07063" y="9682700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488870" y="4175388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1" y="0"/>
                  </a:lnTo>
                  <a:lnTo>
                    <a:pt x="1937001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488870" y="1899360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1" y="0"/>
                  </a:lnTo>
                  <a:lnTo>
                    <a:pt x="1937001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488870" y="6455289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1" y="0"/>
                  </a:lnTo>
                  <a:lnTo>
                    <a:pt x="1937001" y="1937002"/>
                  </a:lnTo>
                  <a:lnTo>
                    <a:pt x="0" y="19370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488870" y="8735191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1" y="0"/>
                  </a:lnTo>
                  <a:lnTo>
                    <a:pt x="1937001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70061" y="1899360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2" y="0"/>
                  </a:lnTo>
                  <a:lnTo>
                    <a:pt x="1937002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70061" y="4175388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2" y="0"/>
                  </a:lnTo>
                  <a:lnTo>
                    <a:pt x="1937002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70061" y="6451416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2" y="0"/>
                  </a:lnTo>
                  <a:lnTo>
                    <a:pt x="1937002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70061" y="8727444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2" y="0"/>
                  </a:lnTo>
                  <a:lnTo>
                    <a:pt x="1937002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10817" y="5286578"/>
              <a:ext cx="1937001" cy="1937001"/>
            </a:xfrm>
            <a:custGeom>
              <a:avLst/>
              <a:gdLst/>
              <a:ahLst/>
              <a:cxnLst/>
              <a:rect r="r" b="b" t="t" l="l"/>
              <a:pathLst>
                <a:path h="1937001" w="1937001">
                  <a:moveTo>
                    <a:pt x="0" y="0"/>
                  </a:moveTo>
                  <a:lnTo>
                    <a:pt x="1937001" y="0"/>
                  </a:lnTo>
                  <a:lnTo>
                    <a:pt x="1937001" y="1937001"/>
                  </a:lnTo>
                  <a:lnTo>
                    <a:pt x="0" y="1937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2131734" y="2005530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131734" y="428155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2131734" y="656323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2131734" y="8843141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4353682" y="536596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6512926" y="2005530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6512926" y="4288606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6512926" y="656323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6512926" y="8826567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53089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63621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3"/>
                  </a:lnTo>
                  <a:lnTo>
                    <a:pt x="0" y="2695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81017"/>
            <a:ext cx="7018976" cy="9324965"/>
            <a:chOff x="0" y="0"/>
            <a:chExt cx="9358635" cy="1243328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7799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182217" y="-238125"/>
              <a:ext cx="159851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012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353211" y="9659396"/>
              <a:ext cx="159851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012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5193543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304064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887752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7341342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9489142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519863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3045743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89284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734643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9494237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2666839" y="10297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2666839" y="316554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2666839" y="535431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2666839" y="748537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2666839" y="967994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848911" y="10297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5848911" y="316554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5848911" y="535431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5848911" y="752814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5523275" y="9697312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40324" y="567324"/>
            <a:ext cx="7018976" cy="9152353"/>
            <a:chOff x="0" y="0"/>
            <a:chExt cx="9358635" cy="12203137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151240"/>
              <a:ext cx="9358635" cy="12051897"/>
              <a:chOff x="0" y="0"/>
              <a:chExt cx="1848619" cy="2380622"/>
            </a:xfrm>
          </p:grpSpPr>
          <p:sp>
            <p:nvSpPr>
              <p:cNvPr name="Freeform 30" id="30" descr="jack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8512859" y="844390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226041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Freeform 34" id="3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5171884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301898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6" id="3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866094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7319684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9467483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5176980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0" id="4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3024085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1" id="4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87118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732477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947257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68130" y="402938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 rot="0">
              <a:off x="2268313" y="97098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2268313" y="322273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2268313" y="523923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2268313" y="749730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2268313" y="970752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6618389" y="97098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6618389" y="322273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6618389" y="523923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6292753" y="9706045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6618389" y="747338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4117715" y="4215825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78574"/>
            <a:ext cx="7018976" cy="9129851"/>
            <a:chOff x="0" y="0"/>
            <a:chExt cx="9358635" cy="1217313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21238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308685" y="7824921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516976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516976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3015024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856987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7327805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9495334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7327805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9485843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3015024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856987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818835" y="409272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818835" y="6350386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2298894" y="100828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2298894" y="309228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2298894" y="525810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298894" y="965501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298894" y="733836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422991" y="423945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4422991" y="647170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6665058" y="100828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6665058" y="31397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6232405" y="5300452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6339422" y="7418623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6232405" y="9655011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240324" y="598640"/>
            <a:ext cx="7018976" cy="9109786"/>
            <a:chOff x="0" y="0"/>
            <a:chExt cx="9358635" cy="12146381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34" id="34" descr="King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6" id="36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8439448" y="8430903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Freeform 38" id="3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5076002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5076002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0" id="4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292125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1" id="4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763221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7234039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940156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7234039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5" id="4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9392077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6" id="4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292125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763221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01899" y="3998962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01899" y="6256620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0" id="5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01899" y="1807651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 rot="0">
              <a:off x="2209670" y="89721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2209670" y="300888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2209670" y="519748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2209670" y="955726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2209670" y="736270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4353682" y="193792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4353682" y="415745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4353682" y="637742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6618389" y="89721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6167899" y="3008888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6167899" y="5168136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6167899" y="7362701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  <p:sp>
          <p:nvSpPr>
            <p:cNvPr name="TextBox 63" id="63"/>
            <p:cNvSpPr txBox="true"/>
            <p:nvPr/>
          </p:nvSpPr>
          <p:spPr>
            <a:xfrm rot="0">
              <a:off x="6167899" y="9519165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13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54801"/>
            <a:ext cx="7018976" cy="9377399"/>
            <a:chOff x="0" y="0"/>
            <a:chExt cx="9358635" cy="1250319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99041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3335364" y="4943318"/>
              <a:ext cx="2687906" cy="2616561"/>
              <a:chOff x="0" y="0"/>
              <a:chExt cx="530944" cy="516852"/>
            </a:xfrm>
          </p:grpSpPr>
          <p:sp>
            <p:nvSpPr>
              <p:cNvPr name="Freeform 7" id="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530944" cy="516852"/>
              </a:xfrm>
              <a:custGeom>
                <a:avLst/>
                <a:gdLst/>
                <a:ahLst/>
                <a:cxnLst/>
                <a:rect r="r" b="b" t="t" l="l"/>
                <a:pathLst>
                  <a:path h="516852" w="530944">
                    <a:moveTo>
                      <a:pt x="0" y="0"/>
                    </a:moveTo>
                    <a:lnTo>
                      <a:pt x="530944" y="0"/>
                    </a:lnTo>
                    <a:lnTo>
                      <a:pt x="530944" y="516852"/>
                    </a:lnTo>
                    <a:lnTo>
                      <a:pt x="0" y="5168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530944" cy="5549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322039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842587" y="9729307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4353682" y="538926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40324" y="454801"/>
            <a:ext cx="7018976" cy="9377399"/>
            <a:chOff x="0" y="0"/>
            <a:chExt cx="9358635" cy="12503198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272287"/>
              <a:ext cx="9358635" cy="12051897"/>
              <a:chOff x="0" y="0"/>
              <a:chExt cx="1848619" cy="2380622"/>
            </a:xfrm>
          </p:grpSpPr>
          <p:sp>
            <p:nvSpPr>
              <p:cNvPr name="Freeform 14" id="14" descr="2 of squares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237924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7828384" y="9729307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3335364" y="2774307"/>
              <a:ext cx="2687906" cy="2616561"/>
              <a:chOff x="0" y="0"/>
              <a:chExt cx="530944" cy="516852"/>
            </a:xfrm>
          </p:grpSpPr>
          <p:sp>
            <p:nvSpPr>
              <p:cNvPr name="Freeform 19" id="1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530944" cy="516852"/>
              </a:xfrm>
              <a:custGeom>
                <a:avLst/>
                <a:gdLst/>
                <a:ahLst/>
                <a:cxnLst/>
                <a:rect r="r" b="b" t="t" l="l"/>
                <a:pathLst>
                  <a:path h="516852" w="530944">
                    <a:moveTo>
                      <a:pt x="0" y="0"/>
                    </a:moveTo>
                    <a:lnTo>
                      <a:pt x="530944" y="0"/>
                    </a:lnTo>
                    <a:lnTo>
                      <a:pt x="530944" y="516852"/>
                    </a:lnTo>
                    <a:lnTo>
                      <a:pt x="0" y="5168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530944" cy="5549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3335364" y="7204680"/>
              <a:ext cx="2687906" cy="2616561"/>
              <a:chOff x="0" y="0"/>
              <a:chExt cx="530944" cy="516852"/>
            </a:xfrm>
          </p:grpSpPr>
          <p:sp>
            <p:nvSpPr>
              <p:cNvPr name="Freeform 22" id="2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530944" cy="516852"/>
              </a:xfrm>
              <a:custGeom>
                <a:avLst/>
                <a:gdLst/>
                <a:ahLst/>
                <a:cxnLst/>
                <a:rect r="r" b="b" t="t" l="l"/>
                <a:pathLst>
                  <a:path h="516852" w="530944">
                    <a:moveTo>
                      <a:pt x="0" y="0"/>
                    </a:moveTo>
                    <a:lnTo>
                      <a:pt x="530944" y="0"/>
                    </a:lnTo>
                    <a:lnTo>
                      <a:pt x="530944" y="516852"/>
                    </a:lnTo>
                    <a:lnTo>
                      <a:pt x="0" y="5168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530944" cy="5549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4353682" y="310316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353682" y="763851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40324" y="472278"/>
            <a:ext cx="7018976" cy="9342443"/>
            <a:chOff x="0" y="0"/>
            <a:chExt cx="9358635" cy="1245659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12359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4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72017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36605" y="9682700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824332" y="3345837"/>
              <a:ext cx="2420364" cy="2242002"/>
              <a:chOff x="0" y="0"/>
              <a:chExt cx="478096" cy="442865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5416242" y="3345837"/>
              <a:ext cx="2420364" cy="2242002"/>
              <a:chOff x="0" y="0"/>
              <a:chExt cx="478096" cy="442865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824332" y="6863295"/>
              <a:ext cx="2420364" cy="2242002"/>
              <a:chOff x="0" y="0"/>
              <a:chExt cx="478096" cy="442865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416242" y="6863295"/>
              <a:ext cx="2420364" cy="2242002"/>
              <a:chOff x="0" y="0"/>
              <a:chExt cx="478096" cy="442865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2678270" y="351598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6321445" y="351598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2678270" y="721594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6321445" y="721594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8700" y="472278"/>
            <a:ext cx="7018976" cy="9342443"/>
            <a:chOff x="0" y="0"/>
            <a:chExt cx="9358635" cy="12456591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212359"/>
              <a:ext cx="9358635" cy="12051897"/>
              <a:chOff x="0" y="0"/>
              <a:chExt cx="1848619" cy="2380622"/>
            </a:xfrm>
          </p:grpSpPr>
          <p:sp>
            <p:nvSpPr>
              <p:cNvPr name="Freeform 26" id="26" descr="3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3469136" y="5107295"/>
              <a:ext cx="2420364" cy="2242002"/>
              <a:chOff x="0" y="0"/>
              <a:chExt cx="478096" cy="442865"/>
            </a:xfrm>
          </p:grpSpPr>
          <p:sp>
            <p:nvSpPr>
              <p:cNvPr name="Freeform 29" id="2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149648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7879929" y="9682700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grpSp>
          <p:nvGrpSpPr>
            <p:cNvPr name="Group 33" id="33"/>
            <p:cNvGrpSpPr/>
            <p:nvPr/>
          </p:nvGrpSpPr>
          <p:grpSpPr>
            <a:xfrm rot="0">
              <a:off x="3469136" y="2224836"/>
              <a:ext cx="2420364" cy="2242002"/>
              <a:chOff x="0" y="0"/>
              <a:chExt cx="478096" cy="442865"/>
            </a:xfrm>
          </p:grpSpPr>
          <p:sp>
            <p:nvSpPr>
              <p:cNvPr name="Freeform 34" id="3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3469136" y="7984296"/>
              <a:ext cx="2420364" cy="2242002"/>
              <a:chOff x="0" y="0"/>
              <a:chExt cx="478096" cy="442865"/>
            </a:xfrm>
          </p:grpSpPr>
          <p:sp>
            <p:nvSpPr>
              <p:cNvPr name="Freeform 37" id="3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9" id="39"/>
            <p:cNvSpPr txBox="true"/>
            <p:nvPr/>
          </p:nvSpPr>
          <p:spPr>
            <a:xfrm rot="0">
              <a:off x="4353682" y="248350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4353682" y="53632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4353682" y="824296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33451"/>
            <a:ext cx="7018976" cy="9220099"/>
            <a:chOff x="0" y="0"/>
            <a:chExt cx="9358635" cy="1229346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18959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69596" y="9519574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469136" y="4904948"/>
              <a:ext cx="2420364" cy="2242002"/>
              <a:chOff x="0" y="0"/>
              <a:chExt cx="478096" cy="442865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818548" y="2535766"/>
              <a:ext cx="2420364" cy="2242002"/>
              <a:chOff x="0" y="0"/>
              <a:chExt cx="478096" cy="442865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6108669" y="2535766"/>
              <a:ext cx="2420364" cy="2242002"/>
              <a:chOff x="0" y="0"/>
              <a:chExt cx="478096" cy="442865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818548" y="7515698"/>
              <a:ext cx="2420364" cy="2242002"/>
              <a:chOff x="0" y="0"/>
              <a:chExt cx="478096" cy="442865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6108669" y="7515698"/>
              <a:ext cx="2420364" cy="2242002"/>
              <a:chOff x="0" y="0"/>
              <a:chExt cx="478096" cy="442865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1688047" y="283755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1688047" y="771109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353682" y="518465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6985106" y="283755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6985106" y="771109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40324" y="383829"/>
            <a:ext cx="7018976" cy="9369720"/>
            <a:chOff x="0" y="0"/>
            <a:chExt cx="9358635" cy="1249296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172741"/>
              <a:ext cx="9358635" cy="12051897"/>
              <a:chOff x="0" y="0"/>
              <a:chExt cx="1848619" cy="2380622"/>
            </a:xfrm>
          </p:grpSpPr>
          <p:sp>
            <p:nvSpPr>
              <p:cNvPr name="Freeform 30" id="30" descr="6 of squares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241629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7878696" y="9719069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grpSp>
          <p:nvGrpSpPr>
            <p:cNvPr name="Group 34" id="34"/>
            <p:cNvGrpSpPr/>
            <p:nvPr/>
          </p:nvGrpSpPr>
          <p:grpSpPr>
            <a:xfrm rot="0">
              <a:off x="1756379" y="5225227"/>
              <a:ext cx="2420364" cy="2242002"/>
              <a:chOff x="0" y="0"/>
              <a:chExt cx="478096" cy="442865"/>
            </a:xfrm>
          </p:grpSpPr>
          <p:sp>
            <p:nvSpPr>
              <p:cNvPr name="Freeform 35" id="3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1756379" y="2735261"/>
              <a:ext cx="2420364" cy="2242002"/>
              <a:chOff x="0" y="0"/>
              <a:chExt cx="478096" cy="442865"/>
            </a:xfrm>
          </p:grpSpPr>
          <p:sp>
            <p:nvSpPr>
              <p:cNvPr name="Freeform 38" id="3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1756379" y="7721229"/>
              <a:ext cx="2420364" cy="2242002"/>
              <a:chOff x="0" y="0"/>
              <a:chExt cx="478096" cy="442865"/>
            </a:xfrm>
          </p:grpSpPr>
          <p:sp>
            <p:nvSpPr>
              <p:cNvPr name="Freeform 41" id="4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5458332" y="2735261"/>
              <a:ext cx="2420364" cy="2242002"/>
              <a:chOff x="0" y="0"/>
              <a:chExt cx="478096" cy="442865"/>
            </a:xfrm>
          </p:grpSpPr>
          <p:sp>
            <p:nvSpPr>
              <p:cNvPr name="Freeform 44" id="4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5458332" y="5225227"/>
              <a:ext cx="2420364" cy="2242002"/>
              <a:chOff x="0" y="0"/>
              <a:chExt cx="478096" cy="442865"/>
            </a:xfrm>
          </p:grpSpPr>
          <p:sp>
            <p:nvSpPr>
              <p:cNvPr name="Freeform 47" id="4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5458332" y="7715193"/>
              <a:ext cx="2420364" cy="2242002"/>
              <a:chOff x="0" y="0"/>
              <a:chExt cx="478096" cy="442865"/>
            </a:xfrm>
          </p:grpSpPr>
          <p:sp>
            <p:nvSpPr>
              <p:cNvPr name="Freeform 50" id="5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2656449" y="303704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2656449" y="538414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2656449" y="80866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6305970" y="303704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6305970" y="538414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6305970" y="791058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19845"/>
            <a:ext cx="7018976" cy="9447310"/>
            <a:chOff x="0" y="0"/>
            <a:chExt cx="9358635" cy="1259641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35663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72351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29774" y="982252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46631" y="5337731"/>
              <a:ext cx="2063640" cy="1920951"/>
              <a:chOff x="0" y="0"/>
              <a:chExt cx="407633" cy="379447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346631" y="2535766"/>
              <a:ext cx="2063640" cy="1920951"/>
              <a:chOff x="0" y="0"/>
              <a:chExt cx="407633" cy="379447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346631" y="8139696"/>
              <a:ext cx="2063640" cy="1920951"/>
              <a:chOff x="0" y="0"/>
              <a:chExt cx="407633" cy="379447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952438" y="2535766"/>
              <a:ext cx="2063640" cy="1920951"/>
              <a:chOff x="0" y="0"/>
              <a:chExt cx="407633" cy="379447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952438" y="5337731"/>
              <a:ext cx="2063640" cy="1920951"/>
              <a:chOff x="0" y="0"/>
              <a:chExt cx="407633" cy="379447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952438" y="8139696"/>
              <a:ext cx="2063640" cy="1920951"/>
              <a:chOff x="0" y="0"/>
              <a:chExt cx="407633" cy="379447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3647497" y="4056899"/>
              <a:ext cx="2063640" cy="1920951"/>
              <a:chOff x="0" y="0"/>
              <a:chExt cx="407633" cy="379447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2058840" y="253743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2058840" y="530860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2058840" y="816697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4351047" y="412705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6643253" y="254003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6643253" y="530860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6643253" y="816697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0240324" y="419845"/>
            <a:ext cx="7018976" cy="9447310"/>
            <a:chOff x="0" y="0"/>
            <a:chExt cx="9358635" cy="12596413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0" y="208909"/>
              <a:ext cx="9358635" cy="12051897"/>
              <a:chOff x="0" y="0"/>
              <a:chExt cx="1848619" cy="2380622"/>
            </a:xfrm>
          </p:grpSpPr>
          <p:sp>
            <p:nvSpPr>
              <p:cNvPr name="Freeform 38" id="38" descr="8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0" id="40"/>
            <p:cNvSpPr txBox="true"/>
            <p:nvPr/>
          </p:nvSpPr>
          <p:spPr>
            <a:xfrm rot="0">
              <a:off x="311540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8039762" y="982252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grpSp>
          <p:nvGrpSpPr>
            <p:cNvPr name="Group 42" id="42"/>
            <p:cNvGrpSpPr/>
            <p:nvPr/>
          </p:nvGrpSpPr>
          <p:grpSpPr>
            <a:xfrm rot="0">
              <a:off x="1877841" y="4056899"/>
              <a:ext cx="2063640" cy="1920951"/>
              <a:chOff x="0" y="0"/>
              <a:chExt cx="407633" cy="379447"/>
            </a:xfrm>
          </p:grpSpPr>
          <p:sp>
            <p:nvSpPr>
              <p:cNvPr name="Freeform 43" id="4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77841" y="1834379"/>
              <a:ext cx="2063640" cy="1920951"/>
              <a:chOff x="0" y="0"/>
              <a:chExt cx="407633" cy="379447"/>
            </a:xfrm>
          </p:grpSpPr>
          <p:sp>
            <p:nvSpPr>
              <p:cNvPr name="Freeform 46" id="4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1877841" y="6234857"/>
              <a:ext cx="2063640" cy="1920951"/>
              <a:chOff x="0" y="0"/>
              <a:chExt cx="407633" cy="379447"/>
            </a:xfrm>
          </p:grpSpPr>
          <p:sp>
            <p:nvSpPr>
              <p:cNvPr name="Freeform 49" id="4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1877841" y="8460608"/>
              <a:ext cx="2063640" cy="1920951"/>
              <a:chOff x="0" y="0"/>
              <a:chExt cx="407633" cy="379447"/>
            </a:xfrm>
          </p:grpSpPr>
          <p:sp>
            <p:nvSpPr>
              <p:cNvPr name="Freeform 52" id="5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5445075" y="1834379"/>
              <a:ext cx="2063640" cy="1920951"/>
              <a:chOff x="0" y="0"/>
              <a:chExt cx="407633" cy="379447"/>
            </a:xfrm>
          </p:grpSpPr>
          <p:sp>
            <p:nvSpPr>
              <p:cNvPr name="Freeform 55" id="5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5445075" y="4056899"/>
              <a:ext cx="2063640" cy="1920951"/>
              <a:chOff x="0" y="0"/>
              <a:chExt cx="407633" cy="379447"/>
            </a:xfrm>
          </p:grpSpPr>
          <p:sp>
            <p:nvSpPr>
              <p:cNvPr name="Freeform 58" id="5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5445075" y="6218746"/>
              <a:ext cx="2063640" cy="1920951"/>
              <a:chOff x="0" y="0"/>
              <a:chExt cx="407633" cy="379447"/>
            </a:xfrm>
          </p:grpSpPr>
          <p:sp>
            <p:nvSpPr>
              <p:cNvPr name="Freeform 61" id="6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5445075" y="8460608"/>
              <a:ext cx="2063640" cy="1920951"/>
              <a:chOff x="0" y="0"/>
              <a:chExt cx="407633" cy="379447"/>
            </a:xfrm>
          </p:grpSpPr>
          <p:sp>
            <p:nvSpPr>
              <p:cNvPr name="Freeform 64" id="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6" id="66"/>
            <p:cNvSpPr txBox="true"/>
            <p:nvPr/>
          </p:nvSpPr>
          <p:spPr>
            <a:xfrm rot="0">
              <a:off x="2577920" y="196274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2577920" y="412705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2577920" y="640579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2577920" y="857496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6129443" y="196274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6129443" y="412705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6129443" y="640579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6129443" y="857496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454801"/>
            <a:ext cx="7018976" cy="9377399"/>
            <a:chOff x="0" y="0"/>
            <a:chExt cx="9358635" cy="1250319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5896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9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43612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34072" y="9729307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876277" y="4099472"/>
              <a:ext cx="1706917" cy="1724753"/>
              <a:chOff x="0" y="0"/>
              <a:chExt cx="337169" cy="340692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876277" y="2037478"/>
              <a:ext cx="1706917" cy="1724753"/>
              <a:chOff x="0" y="0"/>
              <a:chExt cx="337169" cy="340692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876277" y="6167125"/>
              <a:ext cx="1706917" cy="1724753"/>
              <a:chOff x="0" y="0"/>
              <a:chExt cx="337169" cy="340692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876277" y="8234778"/>
              <a:ext cx="1706917" cy="1724753"/>
              <a:chOff x="0" y="0"/>
              <a:chExt cx="337169" cy="340692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6014270" y="2037478"/>
              <a:ext cx="1706917" cy="1724753"/>
              <a:chOff x="0" y="0"/>
              <a:chExt cx="337169" cy="340692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6014270" y="4099472"/>
              <a:ext cx="1706917" cy="1724753"/>
              <a:chOff x="0" y="0"/>
              <a:chExt cx="337169" cy="340692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6014270" y="6161466"/>
              <a:ext cx="1706917" cy="1724753"/>
              <a:chOff x="0" y="0"/>
              <a:chExt cx="337169" cy="340692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6014270" y="8223460"/>
              <a:ext cx="1706917" cy="1724753"/>
              <a:chOff x="0" y="0"/>
              <a:chExt cx="337169" cy="340692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3945274" y="5389223"/>
              <a:ext cx="1706917" cy="1724753"/>
              <a:chOff x="0" y="0"/>
              <a:chExt cx="337169" cy="340692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5" id="35"/>
            <p:cNvSpPr txBox="true"/>
            <p:nvPr/>
          </p:nvSpPr>
          <p:spPr>
            <a:xfrm rot="0">
              <a:off x="2425997" y="201558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2425997" y="399321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2425997" y="618016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2425997" y="822868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4471669" y="538926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6582092" y="201558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6590395" y="399321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6590395" y="611824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6590395" y="824931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53089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63621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3"/>
                  </a:lnTo>
                  <a:lnTo>
                    <a:pt x="0" y="2695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63540"/>
            <a:ext cx="7018976" cy="9359921"/>
            <a:chOff x="0" y="0"/>
            <a:chExt cx="9358635" cy="1247989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3648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0" y="-238125"/>
              <a:ext cx="2251020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25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107615" y="9706004"/>
              <a:ext cx="2251020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25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5518" y="5493506"/>
              <a:ext cx="1492882" cy="1492882"/>
              <a:chOff x="0" y="0"/>
              <a:chExt cx="294890" cy="29489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187236" y="5493506"/>
              <a:ext cx="1492882" cy="1492882"/>
              <a:chOff x="0" y="0"/>
              <a:chExt cx="294890" cy="29489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5518" y="7152270"/>
              <a:ext cx="1492882" cy="1492882"/>
              <a:chOff x="0" y="0"/>
              <a:chExt cx="294890" cy="29489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5518" y="8810253"/>
              <a:ext cx="1492882" cy="1492882"/>
              <a:chOff x="0" y="0"/>
              <a:chExt cx="294890" cy="29489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5518" y="3835523"/>
              <a:ext cx="1492882" cy="1492882"/>
              <a:chOff x="0" y="0"/>
              <a:chExt cx="294890" cy="29489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1685518" y="2177541"/>
              <a:ext cx="1492882" cy="1492882"/>
              <a:chOff x="0" y="0"/>
              <a:chExt cx="294890" cy="29489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6187236" y="3835523"/>
              <a:ext cx="1492882" cy="1492882"/>
              <a:chOff x="0" y="0"/>
              <a:chExt cx="294890" cy="29489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6187236" y="2177541"/>
              <a:ext cx="1492882" cy="1492882"/>
              <a:chOff x="0" y="0"/>
              <a:chExt cx="294890" cy="29489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6187236" y="7151488"/>
              <a:ext cx="1492882" cy="1492882"/>
              <a:chOff x="0" y="0"/>
              <a:chExt cx="294890" cy="29489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6187236" y="8810253"/>
              <a:ext cx="1492882" cy="1492882"/>
              <a:chOff x="0" y="0"/>
              <a:chExt cx="294890" cy="29489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2098701" y="202919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2098701" y="372727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2098701" y="534899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2098701" y="697205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2098701" y="87035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6572989" y="209132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6572989" y="379058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6572989" y="534899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6572989" y="704825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6247354" y="8671319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50" id="50" descr="jack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8512859" y="829266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279549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grpSp>
          <p:nvGrpSpPr>
            <p:cNvPr name="Group 54" id="54"/>
            <p:cNvGrpSpPr/>
            <p:nvPr/>
          </p:nvGrpSpPr>
          <p:grpSpPr>
            <a:xfrm rot="0">
              <a:off x="1682017" y="5279117"/>
              <a:ext cx="1492882" cy="1492882"/>
              <a:chOff x="0" y="0"/>
              <a:chExt cx="294890" cy="294890"/>
            </a:xfrm>
          </p:grpSpPr>
          <p:sp>
            <p:nvSpPr>
              <p:cNvPr name="Freeform 55" id="5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6183735" y="5279117"/>
              <a:ext cx="1492882" cy="1492882"/>
              <a:chOff x="0" y="0"/>
              <a:chExt cx="294890" cy="294890"/>
            </a:xfrm>
          </p:grpSpPr>
          <p:sp>
            <p:nvSpPr>
              <p:cNvPr name="Freeform 58" id="5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1682017" y="6937881"/>
              <a:ext cx="1492882" cy="1492882"/>
              <a:chOff x="0" y="0"/>
              <a:chExt cx="294890" cy="294890"/>
            </a:xfrm>
          </p:grpSpPr>
          <p:sp>
            <p:nvSpPr>
              <p:cNvPr name="Freeform 61" id="6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1682017" y="8595863"/>
              <a:ext cx="1492882" cy="1492882"/>
              <a:chOff x="0" y="0"/>
              <a:chExt cx="294890" cy="294890"/>
            </a:xfrm>
          </p:grpSpPr>
          <p:sp>
            <p:nvSpPr>
              <p:cNvPr name="Freeform 64" id="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6" id="66"/>
            <p:cNvGrpSpPr/>
            <p:nvPr/>
          </p:nvGrpSpPr>
          <p:grpSpPr>
            <a:xfrm rot="0">
              <a:off x="1682017" y="3621134"/>
              <a:ext cx="1492882" cy="1492882"/>
              <a:chOff x="0" y="0"/>
              <a:chExt cx="294890" cy="294890"/>
            </a:xfrm>
          </p:grpSpPr>
          <p:sp>
            <p:nvSpPr>
              <p:cNvPr name="Freeform 67" id="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8" id="6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9" id="69"/>
            <p:cNvGrpSpPr/>
            <p:nvPr/>
          </p:nvGrpSpPr>
          <p:grpSpPr>
            <a:xfrm rot="0">
              <a:off x="1682017" y="1963152"/>
              <a:ext cx="1492882" cy="1492882"/>
              <a:chOff x="0" y="0"/>
              <a:chExt cx="294890" cy="294890"/>
            </a:xfrm>
          </p:grpSpPr>
          <p:sp>
            <p:nvSpPr>
              <p:cNvPr name="Freeform 70" id="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1" id="7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2" id="72"/>
            <p:cNvGrpSpPr/>
            <p:nvPr/>
          </p:nvGrpSpPr>
          <p:grpSpPr>
            <a:xfrm rot="0">
              <a:off x="6183735" y="3621134"/>
              <a:ext cx="1492882" cy="1492882"/>
              <a:chOff x="0" y="0"/>
              <a:chExt cx="294890" cy="294890"/>
            </a:xfrm>
          </p:grpSpPr>
          <p:sp>
            <p:nvSpPr>
              <p:cNvPr name="Freeform 73" id="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5" id="75"/>
            <p:cNvGrpSpPr/>
            <p:nvPr/>
          </p:nvGrpSpPr>
          <p:grpSpPr>
            <a:xfrm rot="0">
              <a:off x="6183735" y="1963152"/>
              <a:ext cx="1492882" cy="1492882"/>
              <a:chOff x="0" y="0"/>
              <a:chExt cx="294890" cy="294890"/>
            </a:xfrm>
          </p:grpSpPr>
          <p:sp>
            <p:nvSpPr>
              <p:cNvPr name="Freeform 76" id="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7" id="7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8" id="78"/>
            <p:cNvGrpSpPr/>
            <p:nvPr/>
          </p:nvGrpSpPr>
          <p:grpSpPr>
            <a:xfrm rot="0">
              <a:off x="6183735" y="6937099"/>
              <a:ext cx="1492882" cy="1492882"/>
              <a:chOff x="0" y="0"/>
              <a:chExt cx="294890" cy="294890"/>
            </a:xfrm>
          </p:grpSpPr>
          <p:sp>
            <p:nvSpPr>
              <p:cNvPr name="Freeform 79" id="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0" id="8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1" id="81"/>
            <p:cNvGrpSpPr/>
            <p:nvPr/>
          </p:nvGrpSpPr>
          <p:grpSpPr>
            <a:xfrm rot="0">
              <a:off x="6183735" y="8595863"/>
              <a:ext cx="1492882" cy="1492882"/>
              <a:chOff x="0" y="0"/>
              <a:chExt cx="294890" cy="294890"/>
            </a:xfrm>
          </p:grpSpPr>
          <p:sp>
            <p:nvSpPr>
              <p:cNvPr name="Freeform 82" id="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3" id="8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4" id="84"/>
            <p:cNvGrpSpPr/>
            <p:nvPr/>
          </p:nvGrpSpPr>
          <p:grpSpPr>
            <a:xfrm rot="0">
              <a:off x="3932876" y="5279117"/>
              <a:ext cx="1492882" cy="1492882"/>
              <a:chOff x="0" y="0"/>
              <a:chExt cx="294890" cy="294890"/>
            </a:xfrm>
          </p:grpSpPr>
          <p:sp>
            <p:nvSpPr>
              <p:cNvPr name="Freeform 85" id="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87" id="87"/>
            <p:cNvSpPr txBox="true"/>
            <p:nvPr/>
          </p:nvSpPr>
          <p:spPr>
            <a:xfrm rot="0">
              <a:off x="2143393" y="187732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88" id="88"/>
            <p:cNvSpPr txBox="true"/>
            <p:nvPr/>
          </p:nvSpPr>
          <p:spPr>
            <a:xfrm rot="0">
              <a:off x="2143393" y="342428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89" id="89"/>
            <p:cNvSpPr txBox="true"/>
            <p:nvPr/>
          </p:nvSpPr>
          <p:spPr>
            <a:xfrm rot="0">
              <a:off x="2143393" y="516361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90" id="90"/>
            <p:cNvSpPr txBox="true"/>
            <p:nvPr/>
          </p:nvSpPr>
          <p:spPr>
            <a:xfrm rot="0">
              <a:off x="2143393" y="683425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91" id="91"/>
            <p:cNvSpPr txBox="true"/>
            <p:nvPr/>
          </p:nvSpPr>
          <p:spPr>
            <a:xfrm rot="0">
              <a:off x="2143393" y="845732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4028046" y="5134991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6617365" y="187732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94" id="94"/>
            <p:cNvSpPr txBox="true"/>
            <p:nvPr/>
          </p:nvSpPr>
          <p:spPr>
            <a:xfrm rot="0">
              <a:off x="6617365" y="351327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95" id="95"/>
            <p:cNvSpPr txBox="true"/>
            <p:nvPr/>
          </p:nvSpPr>
          <p:spPr>
            <a:xfrm rot="0">
              <a:off x="6617365" y="516361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96" id="96"/>
            <p:cNvSpPr txBox="true"/>
            <p:nvPr/>
          </p:nvSpPr>
          <p:spPr>
            <a:xfrm rot="0">
              <a:off x="6617365" y="683425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97" id="97"/>
            <p:cNvSpPr txBox="true"/>
            <p:nvPr/>
          </p:nvSpPr>
          <p:spPr>
            <a:xfrm rot="0">
              <a:off x="6291729" y="8457321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88607"/>
            <a:ext cx="7018976" cy="9109786"/>
            <a:chOff x="0" y="0"/>
            <a:chExt cx="9358635" cy="1214638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273012" y="7798167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5518" y="5326749"/>
              <a:ext cx="1492882" cy="1492882"/>
              <a:chOff x="0" y="0"/>
              <a:chExt cx="294890" cy="29489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187236" y="5326749"/>
              <a:ext cx="1492882" cy="1492882"/>
              <a:chOff x="0" y="0"/>
              <a:chExt cx="294890" cy="29489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5518" y="6985513"/>
              <a:ext cx="1492882" cy="1492882"/>
              <a:chOff x="0" y="0"/>
              <a:chExt cx="294890" cy="29489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5518" y="8643496"/>
              <a:ext cx="1492882" cy="1492882"/>
              <a:chOff x="0" y="0"/>
              <a:chExt cx="294890" cy="29489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5518" y="3668767"/>
              <a:ext cx="1492882" cy="1492882"/>
              <a:chOff x="0" y="0"/>
              <a:chExt cx="294890" cy="29489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1685518" y="2010784"/>
              <a:ext cx="1492882" cy="1492882"/>
              <a:chOff x="0" y="0"/>
              <a:chExt cx="294890" cy="29489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6187236" y="3668767"/>
              <a:ext cx="1492882" cy="1492882"/>
              <a:chOff x="0" y="0"/>
              <a:chExt cx="294890" cy="29489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6187236" y="2010784"/>
              <a:ext cx="1492882" cy="1492882"/>
              <a:chOff x="0" y="0"/>
              <a:chExt cx="294890" cy="29489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6187236" y="6984732"/>
              <a:ext cx="1492882" cy="1492882"/>
              <a:chOff x="0" y="0"/>
              <a:chExt cx="294890" cy="29489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6187236" y="8643496"/>
              <a:ext cx="1492882" cy="1492882"/>
              <a:chOff x="0" y="0"/>
              <a:chExt cx="294890" cy="29489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3932876" y="3668767"/>
              <a:ext cx="1492882" cy="1492882"/>
              <a:chOff x="0" y="0"/>
              <a:chExt cx="294890" cy="29489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3932876" y="5326749"/>
              <a:ext cx="1492882" cy="1492882"/>
              <a:chOff x="0" y="0"/>
              <a:chExt cx="294890" cy="29489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44" id="44"/>
            <p:cNvSpPr txBox="true"/>
            <p:nvPr/>
          </p:nvSpPr>
          <p:spPr>
            <a:xfrm rot="0">
              <a:off x="2129037" y="18153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2129037" y="348388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2129037" y="521085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2129037" y="854177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2129037" y="674597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4353682" y="358633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4353682" y="528801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6632522" y="181533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6632522" y="348388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6306886" y="6928994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6306886" y="5255130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6306886" y="8541777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0240324" y="588607"/>
            <a:ext cx="7018976" cy="9109786"/>
            <a:chOff x="0" y="0"/>
            <a:chExt cx="9358635" cy="12146381"/>
          </a:xfrm>
        </p:grpSpPr>
        <p:grpSp>
          <p:nvGrpSpPr>
            <p:cNvPr name="Group 57" id="57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58" id="58" descr="king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0" id="60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8385939" y="8448739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grpSp>
          <p:nvGrpSpPr>
            <p:cNvPr name="Group 62" id="62"/>
            <p:cNvGrpSpPr/>
            <p:nvPr/>
          </p:nvGrpSpPr>
          <p:grpSpPr>
            <a:xfrm rot="0">
              <a:off x="1682017" y="5373600"/>
              <a:ext cx="1492882" cy="1492882"/>
              <a:chOff x="0" y="0"/>
              <a:chExt cx="294890" cy="29489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6183735" y="5373600"/>
              <a:ext cx="1492882" cy="1492882"/>
              <a:chOff x="0" y="0"/>
              <a:chExt cx="294890" cy="29489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1682017" y="7032364"/>
              <a:ext cx="1492882" cy="1492882"/>
              <a:chOff x="0" y="0"/>
              <a:chExt cx="294890" cy="29489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1682017" y="8690347"/>
              <a:ext cx="1492882" cy="1492882"/>
              <a:chOff x="0" y="0"/>
              <a:chExt cx="294890" cy="29489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1682017" y="3715618"/>
              <a:ext cx="1492882" cy="1492882"/>
              <a:chOff x="0" y="0"/>
              <a:chExt cx="294890" cy="29489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1682017" y="2057635"/>
              <a:ext cx="1492882" cy="1492882"/>
              <a:chOff x="0" y="0"/>
              <a:chExt cx="294890" cy="294890"/>
            </a:xfrm>
          </p:grpSpPr>
          <p:sp>
            <p:nvSpPr>
              <p:cNvPr name="Freeform 78" id="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6183735" y="3715618"/>
              <a:ext cx="1492882" cy="1492882"/>
              <a:chOff x="0" y="0"/>
              <a:chExt cx="294890" cy="294890"/>
            </a:xfrm>
          </p:grpSpPr>
          <p:sp>
            <p:nvSpPr>
              <p:cNvPr name="Freeform 81" id="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3" id="83"/>
            <p:cNvGrpSpPr/>
            <p:nvPr/>
          </p:nvGrpSpPr>
          <p:grpSpPr>
            <a:xfrm rot="0">
              <a:off x="6183735" y="2057635"/>
              <a:ext cx="1492882" cy="1492882"/>
              <a:chOff x="0" y="0"/>
              <a:chExt cx="294890" cy="294890"/>
            </a:xfrm>
          </p:grpSpPr>
          <p:sp>
            <p:nvSpPr>
              <p:cNvPr name="Freeform 84" id="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5" id="8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6" id="86"/>
            <p:cNvGrpSpPr/>
            <p:nvPr/>
          </p:nvGrpSpPr>
          <p:grpSpPr>
            <a:xfrm rot="0">
              <a:off x="6183735" y="7031583"/>
              <a:ext cx="1492882" cy="1492882"/>
              <a:chOff x="0" y="0"/>
              <a:chExt cx="294890" cy="294890"/>
            </a:xfrm>
          </p:grpSpPr>
          <p:sp>
            <p:nvSpPr>
              <p:cNvPr name="Freeform 87" id="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8" id="8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9" id="89"/>
            <p:cNvGrpSpPr/>
            <p:nvPr/>
          </p:nvGrpSpPr>
          <p:grpSpPr>
            <a:xfrm rot="0">
              <a:off x="6183735" y="8690347"/>
              <a:ext cx="1492882" cy="1492882"/>
              <a:chOff x="0" y="0"/>
              <a:chExt cx="294890" cy="294890"/>
            </a:xfrm>
          </p:grpSpPr>
          <p:sp>
            <p:nvSpPr>
              <p:cNvPr name="Freeform 90" id="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1" id="9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2" id="92"/>
            <p:cNvGrpSpPr/>
            <p:nvPr/>
          </p:nvGrpSpPr>
          <p:grpSpPr>
            <a:xfrm rot="0">
              <a:off x="3936900" y="3715618"/>
              <a:ext cx="1492882" cy="1492882"/>
              <a:chOff x="0" y="0"/>
              <a:chExt cx="294890" cy="294890"/>
            </a:xfrm>
          </p:grpSpPr>
          <p:sp>
            <p:nvSpPr>
              <p:cNvPr name="Freeform 93" id="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4" id="9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5" id="95"/>
            <p:cNvGrpSpPr/>
            <p:nvPr/>
          </p:nvGrpSpPr>
          <p:grpSpPr>
            <a:xfrm rot="0">
              <a:off x="3936900" y="5373991"/>
              <a:ext cx="1492882" cy="1492882"/>
              <a:chOff x="0" y="0"/>
              <a:chExt cx="294890" cy="294890"/>
            </a:xfrm>
          </p:grpSpPr>
          <p:sp>
            <p:nvSpPr>
              <p:cNvPr name="Freeform 96" id="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7" id="9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8" id="98"/>
            <p:cNvGrpSpPr/>
            <p:nvPr/>
          </p:nvGrpSpPr>
          <p:grpSpPr>
            <a:xfrm rot="0">
              <a:off x="3936900" y="7032364"/>
              <a:ext cx="1492882" cy="1492882"/>
              <a:chOff x="0" y="0"/>
              <a:chExt cx="294890" cy="294890"/>
            </a:xfrm>
          </p:grpSpPr>
          <p:sp>
            <p:nvSpPr>
              <p:cNvPr name="Freeform 99" id="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0" id="10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1" id="101"/>
            <p:cNvSpPr txBox="true"/>
            <p:nvPr/>
          </p:nvSpPr>
          <p:spPr>
            <a:xfrm rot="0">
              <a:off x="2071550" y="197420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2071550" y="358633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03" id="103"/>
            <p:cNvSpPr txBox="true"/>
            <p:nvPr/>
          </p:nvSpPr>
          <p:spPr>
            <a:xfrm rot="0">
              <a:off x="2071550" y="521085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104" id="104"/>
            <p:cNvSpPr txBox="true"/>
            <p:nvPr/>
          </p:nvSpPr>
          <p:spPr>
            <a:xfrm rot="0">
              <a:off x="2071550" y="845698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2071550" y="683392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4362203" y="358633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4362203" y="525513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6651774" y="191246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6202366" y="3586332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727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6326139" y="5255130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92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6202366" y="6928994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92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  <p:sp>
          <p:nvSpPr>
            <p:cNvPr name="TextBox 112" id="112"/>
            <p:cNvSpPr txBox="true"/>
            <p:nvPr/>
          </p:nvSpPr>
          <p:spPr>
            <a:xfrm rot="0">
              <a:off x="6202366" y="8602859"/>
              <a:ext cx="1302544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727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13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4353682" y="692899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3067033" y="4615199"/>
              <a:ext cx="3224570" cy="2821499"/>
              <a:chOff x="0" y="0"/>
              <a:chExt cx="812800" cy="711200"/>
            </a:xfrm>
          </p:grpSpPr>
          <p:sp>
            <p:nvSpPr>
              <p:cNvPr name="Freeform 7" id="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339165" y="-67963"/>
              <a:ext cx="124757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906320" y="9251252"/>
              <a:ext cx="124757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4353682" y="547363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4" id="14" descr="2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569830" y="-41209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7997164" y="9278006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3067033" y="1793701"/>
              <a:ext cx="3224570" cy="2821499"/>
              <a:chOff x="0" y="0"/>
              <a:chExt cx="812800" cy="711200"/>
            </a:xfrm>
          </p:grpSpPr>
          <p:sp>
            <p:nvSpPr>
              <p:cNvPr name="Freeform 19" id="1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3067033" y="6694633"/>
              <a:ext cx="3224570" cy="2821499"/>
              <a:chOff x="0" y="0"/>
              <a:chExt cx="812800" cy="711200"/>
            </a:xfrm>
          </p:grpSpPr>
          <p:sp>
            <p:nvSpPr>
              <p:cNvPr name="Freeform 22" id="2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4353682" y="263015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353682" y="755503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3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61488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98554" y="9278006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433227" y="4935619"/>
              <a:ext cx="2492182" cy="2180659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3433227" y="2449937"/>
              <a:ext cx="2492182" cy="2180659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3433227" y="7421078"/>
              <a:ext cx="2492182" cy="2180659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4353682" y="289714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4353682" y="539005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4353682" y="787671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40324" y="559667"/>
            <a:ext cx="7018976" cy="9167666"/>
            <a:chOff x="0" y="0"/>
            <a:chExt cx="9358635" cy="12223554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22" id="22" descr="4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401750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846420" y="9449663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grpSp>
          <p:nvGrpSpPr>
            <p:cNvPr name="Group 26" id="26"/>
            <p:cNvGrpSpPr/>
            <p:nvPr/>
          </p:nvGrpSpPr>
          <p:grpSpPr>
            <a:xfrm rot="0">
              <a:off x="1840138" y="3405143"/>
              <a:ext cx="2300246" cy="2012715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546174" y="3405143"/>
              <a:ext cx="2300246" cy="2012715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840138" y="6584521"/>
              <a:ext cx="2300246" cy="2012715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546174" y="6584521"/>
              <a:ext cx="2300246" cy="2012715"/>
              <a:chOff x="0" y="0"/>
              <a:chExt cx="812800" cy="7112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2660434" y="376576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2660434" y="699503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6299207" y="387278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6299207" y="699503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59667"/>
            <a:ext cx="7018976" cy="9167666"/>
            <a:chOff x="0" y="0"/>
            <a:chExt cx="9358635" cy="1222355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78006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75251" y="9449663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634002" y="5111298"/>
              <a:ext cx="2090631" cy="1829302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864422" y="2836091"/>
              <a:ext cx="2090631" cy="1829302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5552711" y="2836091"/>
              <a:ext cx="2090631" cy="1829302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864422" y="7385100"/>
              <a:ext cx="2090631" cy="1829302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552711" y="7385100"/>
              <a:ext cx="2090631" cy="1829302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2527781" y="308724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527781" y="753985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353682" y="538767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6322272" y="308724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6322272" y="753985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40324" y="614006"/>
            <a:ext cx="7018976" cy="9058989"/>
            <a:chOff x="0" y="0"/>
            <a:chExt cx="9358635" cy="12078651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30" id="30" descr="6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387106" y="-211371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8000869" y="9304761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grpSp>
          <p:nvGrpSpPr>
            <p:cNvPr name="Group 34" id="34"/>
            <p:cNvGrpSpPr/>
            <p:nvPr/>
          </p:nvGrpSpPr>
          <p:grpSpPr>
            <a:xfrm rot="0">
              <a:off x="1517803" y="2562520"/>
              <a:ext cx="2302771" cy="2014925"/>
              <a:chOff x="0" y="0"/>
              <a:chExt cx="812800" cy="711200"/>
            </a:xfrm>
          </p:grpSpPr>
          <p:sp>
            <p:nvSpPr>
              <p:cNvPr name="Freeform 35" id="3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1517803" y="4946035"/>
              <a:ext cx="2302771" cy="2014925"/>
              <a:chOff x="0" y="0"/>
              <a:chExt cx="812800" cy="711200"/>
            </a:xfrm>
          </p:grpSpPr>
          <p:sp>
            <p:nvSpPr>
              <p:cNvPr name="Freeform 38" id="3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1517803" y="7329260"/>
              <a:ext cx="2302771" cy="2014925"/>
              <a:chOff x="0" y="0"/>
              <a:chExt cx="812800" cy="711200"/>
            </a:xfrm>
          </p:grpSpPr>
          <p:sp>
            <p:nvSpPr>
              <p:cNvPr name="Freeform 41" id="4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5420774" y="2578017"/>
              <a:ext cx="2302771" cy="2014925"/>
              <a:chOff x="0" y="0"/>
              <a:chExt cx="812800" cy="711200"/>
            </a:xfrm>
          </p:grpSpPr>
          <p:sp>
            <p:nvSpPr>
              <p:cNvPr name="Freeform 44" id="4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5420774" y="4946035"/>
              <a:ext cx="2302771" cy="2014925"/>
              <a:chOff x="0" y="0"/>
              <a:chExt cx="812800" cy="711200"/>
            </a:xfrm>
          </p:grpSpPr>
          <p:sp>
            <p:nvSpPr>
              <p:cNvPr name="Freeform 47" id="4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5420774" y="7314053"/>
              <a:ext cx="2302771" cy="2014925"/>
              <a:chOff x="0" y="0"/>
              <a:chExt cx="812800" cy="711200"/>
            </a:xfrm>
          </p:grpSpPr>
          <p:sp>
            <p:nvSpPr>
              <p:cNvPr name="Freeform 50" id="5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2307510" y="285983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2307510" y="531522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2307510" y="777648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6193303" y="285983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6193303" y="531522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6193303" y="777648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24712"/>
            <a:ext cx="7018976" cy="9237577"/>
            <a:chOff x="0" y="0"/>
            <a:chExt cx="9358635" cy="1231676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75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31399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968465" y="9542878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26880" y="2249765"/>
              <a:ext cx="2310347" cy="2021554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626880" y="5147607"/>
              <a:ext cx="2310347" cy="2021554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26880" y="7732695"/>
              <a:ext cx="2310347" cy="2021554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390313" y="2249765"/>
              <a:ext cx="2310347" cy="2021554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390313" y="5147607"/>
              <a:ext cx="2310347" cy="2021554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390313" y="7732695"/>
              <a:ext cx="2310347" cy="2021554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3524144" y="4031149"/>
              <a:ext cx="2310347" cy="2021554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2438968" y="269947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2438968" y="554345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2438968" y="812220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4348931" y="440714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6258894" y="269947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6258894" y="554345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6258894" y="824475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0240324" y="524712"/>
            <a:ext cx="7018976" cy="9237577"/>
            <a:chOff x="0" y="0"/>
            <a:chExt cx="9358635" cy="12316769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38" id="38" descr="8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0" id="40"/>
            <p:cNvSpPr txBox="true"/>
            <p:nvPr/>
          </p:nvSpPr>
          <p:spPr>
            <a:xfrm rot="0">
              <a:off x="387106" y="-211371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8047476" y="9542878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grpSp>
          <p:nvGrpSpPr>
            <p:cNvPr name="Group 42" id="42"/>
            <p:cNvGrpSpPr/>
            <p:nvPr/>
          </p:nvGrpSpPr>
          <p:grpSpPr>
            <a:xfrm rot="0">
              <a:off x="1642427" y="1267883"/>
              <a:ext cx="2310347" cy="2021554"/>
              <a:chOff x="0" y="0"/>
              <a:chExt cx="812800" cy="711200"/>
            </a:xfrm>
          </p:grpSpPr>
          <p:sp>
            <p:nvSpPr>
              <p:cNvPr name="Freeform 43" id="4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642427" y="3852970"/>
              <a:ext cx="2310347" cy="2021554"/>
              <a:chOff x="0" y="0"/>
              <a:chExt cx="812800" cy="711200"/>
            </a:xfrm>
          </p:grpSpPr>
          <p:sp>
            <p:nvSpPr>
              <p:cNvPr name="Freeform 46" id="4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1642427" y="6438058"/>
              <a:ext cx="2310347" cy="2021554"/>
              <a:chOff x="0" y="0"/>
              <a:chExt cx="812800" cy="711200"/>
            </a:xfrm>
          </p:grpSpPr>
          <p:sp>
            <p:nvSpPr>
              <p:cNvPr name="Freeform 49" id="4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5405860" y="1267883"/>
              <a:ext cx="2310347" cy="2021554"/>
              <a:chOff x="0" y="0"/>
              <a:chExt cx="812800" cy="711200"/>
            </a:xfrm>
          </p:grpSpPr>
          <p:sp>
            <p:nvSpPr>
              <p:cNvPr name="Freeform 52" id="5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5405860" y="3852970"/>
              <a:ext cx="2310347" cy="2021554"/>
              <a:chOff x="0" y="0"/>
              <a:chExt cx="812800" cy="711200"/>
            </a:xfrm>
          </p:grpSpPr>
          <p:sp>
            <p:nvSpPr>
              <p:cNvPr name="Freeform 55" id="5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5405860" y="6438058"/>
              <a:ext cx="2310347" cy="2021554"/>
              <a:chOff x="0" y="0"/>
              <a:chExt cx="812800" cy="711200"/>
            </a:xfrm>
          </p:grpSpPr>
          <p:sp>
            <p:nvSpPr>
              <p:cNvPr name="Freeform 58" id="5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1642427" y="9018412"/>
              <a:ext cx="2310347" cy="2021554"/>
              <a:chOff x="0" y="0"/>
              <a:chExt cx="812800" cy="711200"/>
            </a:xfrm>
          </p:grpSpPr>
          <p:sp>
            <p:nvSpPr>
              <p:cNvPr name="Freeform 61" id="6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5400575" y="9018412"/>
              <a:ext cx="2310347" cy="2021554"/>
              <a:chOff x="0" y="0"/>
              <a:chExt cx="812800" cy="711200"/>
            </a:xfrm>
          </p:grpSpPr>
          <p:sp>
            <p:nvSpPr>
              <p:cNvPr name="Freeform 64" id="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6" id="66"/>
            <p:cNvSpPr txBox="true"/>
            <p:nvPr/>
          </p:nvSpPr>
          <p:spPr>
            <a:xfrm rot="0">
              <a:off x="2464718" y="158521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2464718" y="418649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2464718" y="678745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2464718" y="938842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6191789" y="171007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6191789" y="418649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6191789" y="698136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6191789" y="945532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9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98822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86334" y="9278006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729519" y="2148398"/>
              <a:ext cx="1922687" cy="1682351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729519" y="4084749"/>
              <a:ext cx="1922687" cy="1682351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729519" y="6018057"/>
              <a:ext cx="1922687" cy="1682351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729519" y="7951366"/>
              <a:ext cx="1922687" cy="1682351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843879" y="2151440"/>
              <a:ext cx="1922687" cy="1682351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843879" y="4084749"/>
              <a:ext cx="1922687" cy="1682351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843879" y="6018057"/>
              <a:ext cx="1922687" cy="1682351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843879" y="7951366"/>
              <a:ext cx="1922687" cy="1682351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3717974" y="5051403"/>
              <a:ext cx="1922687" cy="1682351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5" id="35"/>
            <p:cNvSpPr txBox="true"/>
            <p:nvPr/>
          </p:nvSpPr>
          <p:spPr>
            <a:xfrm rot="0">
              <a:off x="2298492" y="233608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2298492" y="432550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2298492" y="631638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2298492" y="805681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4353682" y="516361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6443579" y="233608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6443579" y="432623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6443579" y="6316380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6443579" y="816383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53089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63621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3"/>
                  </a:lnTo>
                  <a:lnTo>
                    <a:pt x="0" y="2695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23382"/>
            <a:ext cx="7018976" cy="9437000"/>
            <a:chOff x="0" y="0"/>
            <a:chExt cx="9358635" cy="125826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7543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14807" y="-238125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519524" y="9808776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4634" y="5397096"/>
              <a:ext cx="2099470" cy="1837036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684634" y="7437422"/>
              <a:ext cx="2099470" cy="1837036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4634" y="9477747"/>
              <a:ext cx="2099470" cy="1837036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4634" y="3307119"/>
              <a:ext cx="2099470" cy="1837036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4634" y="1266883"/>
              <a:ext cx="2099470" cy="1837036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420054" y="1266883"/>
              <a:ext cx="2099470" cy="1837036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420054" y="3356949"/>
              <a:ext cx="2099470" cy="1837036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420054" y="5397185"/>
              <a:ext cx="2099470" cy="1837036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420054" y="7437422"/>
              <a:ext cx="2099470" cy="1837036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420054" y="9477747"/>
              <a:ext cx="2099470" cy="1837036"/>
              <a:chOff x="0" y="0"/>
              <a:chExt cx="812800" cy="7112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2397561" y="148646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2397561" y="358962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2397561" y="559477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2397561" y="770043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2397561" y="980610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6077307" y="148646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6077307" y="375324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6077307" y="570240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6077307" y="779233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5907742" y="9885296"/>
              <a:ext cx="99040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92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50" id="50" descr="jack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8512859" y="829266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297385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grpSp>
          <p:nvGrpSpPr>
            <p:cNvPr name="Group 54" id="54"/>
            <p:cNvGrpSpPr/>
            <p:nvPr/>
          </p:nvGrpSpPr>
          <p:grpSpPr>
            <a:xfrm rot="0">
              <a:off x="1761873" y="5132211"/>
              <a:ext cx="2099470" cy="1837036"/>
              <a:chOff x="0" y="0"/>
              <a:chExt cx="812800" cy="711200"/>
            </a:xfrm>
          </p:grpSpPr>
          <p:sp>
            <p:nvSpPr>
              <p:cNvPr name="Freeform 55" id="5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1761873" y="7172537"/>
              <a:ext cx="2099470" cy="1837036"/>
              <a:chOff x="0" y="0"/>
              <a:chExt cx="812800" cy="711200"/>
            </a:xfrm>
          </p:grpSpPr>
          <p:sp>
            <p:nvSpPr>
              <p:cNvPr name="Freeform 58" id="5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1761873" y="9212863"/>
              <a:ext cx="2099470" cy="1837036"/>
              <a:chOff x="0" y="0"/>
              <a:chExt cx="812800" cy="711200"/>
            </a:xfrm>
          </p:grpSpPr>
          <p:sp>
            <p:nvSpPr>
              <p:cNvPr name="Freeform 61" id="6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1761873" y="3042234"/>
              <a:ext cx="2099470" cy="1837036"/>
              <a:chOff x="0" y="0"/>
              <a:chExt cx="812800" cy="711200"/>
            </a:xfrm>
          </p:grpSpPr>
          <p:sp>
            <p:nvSpPr>
              <p:cNvPr name="Freeform 64" id="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6" id="66"/>
            <p:cNvGrpSpPr/>
            <p:nvPr/>
          </p:nvGrpSpPr>
          <p:grpSpPr>
            <a:xfrm rot="0">
              <a:off x="1761873" y="1001998"/>
              <a:ext cx="2099470" cy="1837036"/>
              <a:chOff x="0" y="0"/>
              <a:chExt cx="812800" cy="711200"/>
            </a:xfrm>
          </p:grpSpPr>
          <p:sp>
            <p:nvSpPr>
              <p:cNvPr name="Freeform 67" id="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8" id="6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9" id="69"/>
            <p:cNvGrpSpPr/>
            <p:nvPr/>
          </p:nvGrpSpPr>
          <p:grpSpPr>
            <a:xfrm rot="0">
              <a:off x="5497292" y="1001998"/>
              <a:ext cx="2099470" cy="1837036"/>
              <a:chOff x="0" y="0"/>
              <a:chExt cx="812800" cy="711200"/>
            </a:xfrm>
          </p:grpSpPr>
          <p:sp>
            <p:nvSpPr>
              <p:cNvPr name="Freeform 70" id="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1" id="7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2" id="72"/>
            <p:cNvGrpSpPr/>
            <p:nvPr/>
          </p:nvGrpSpPr>
          <p:grpSpPr>
            <a:xfrm rot="0">
              <a:off x="5497292" y="3092064"/>
              <a:ext cx="2099470" cy="1837036"/>
              <a:chOff x="0" y="0"/>
              <a:chExt cx="812800" cy="711200"/>
            </a:xfrm>
          </p:grpSpPr>
          <p:sp>
            <p:nvSpPr>
              <p:cNvPr name="Freeform 73" id="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5" id="75"/>
            <p:cNvGrpSpPr/>
            <p:nvPr/>
          </p:nvGrpSpPr>
          <p:grpSpPr>
            <a:xfrm rot="0">
              <a:off x="5497292" y="5132300"/>
              <a:ext cx="2099470" cy="1837036"/>
              <a:chOff x="0" y="0"/>
              <a:chExt cx="812800" cy="711200"/>
            </a:xfrm>
          </p:grpSpPr>
          <p:sp>
            <p:nvSpPr>
              <p:cNvPr name="Freeform 76" id="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7" id="7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8" id="78"/>
            <p:cNvGrpSpPr/>
            <p:nvPr/>
          </p:nvGrpSpPr>
          <p:grpSpPr>
            <a:xfrm rot="0">
              <a:off x="5497292" y="7172537"/>
              <a:ext cx="2099470" cy="1837036"/>
              <a:chOff x="0" y="0"/>
              <a:chExt cx="812800" cy="711200"/>
            </a:xfrm>
          </p:grpSpPr>
          <p:sp>
            <p:nvSpPr>
              <p:cNvPr name="Freeform 79" id="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0" id="8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1" id="81"/>
            <p:cNvGrpSpPr/>
            <p:nvPr/>
          </p:nvGrpSpPr>
          <p:grpSpPr>
            <a:xfrm rot="0">
              <a:off x="5497292" y="9212863"/>
              <a:ext cx="2099470" cy="1837036"/>
              <a:chOff x="0" y="0"/>
              <a:chExt cx="812800" cy="711200"/>
            </a:xfrm>
          </p:grpSpPr>
          <p:sp>
            <p:nvSpPr>
              <p:cNvPr name="Freeform 82" id="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3" id="8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4" id="84"/>
            <p:cNvGrpSpPr/>
            <p:nvPr/>
          </p:nvGrpSpPr>
          <p:grpSpPr>
            <a:xfrm rot="0">
              <a:off x="3629582" y="4380037"/>
              <a:ext cx="2099470" cy="1837036"/>
              <a:chOff x="0" y="0"/>
              <a:chExt cx="812800" cy="711200"/>
            </a:xfrm>
          </p:grpSpPr>
          <p:sp>
            <p:nvSpPr>
              <p:cNvPr name="Freeform 85" id="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87" id="87"/>
            <p:cNvSpPr txBox="true"/>
            <p:nvPr/>
          </p:nvSpPr>
          <p:spPr>
            <a:xfrm rot="0">
              <a:off x="2421428" y="135381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88" id="88"/>
            <p:cNvSpPr txBox="true"/>
            <p:nvPr/>
          </p:nvSpPr>
          <p:spPr>
            <a:xfrm rot="0">
              <a:off x="2421428" y="3238885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89" id="89"/>
            <p:cNvSpPr txBox="true"/>
            <p:nvPr/>
          </p:nvSpPr>
          <p:spPr>
            <a:xfrm rot="0">
              <a:off x="2421428" y="546950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90" id="90"/>
            <p:cNvSpPr txBox="true"/>
            <p:nvPr/>
          </p:nvSpPr>
          <p:spPr>
            <a:xfrm rot="0">
              <a:off x="2421428" y="735926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91" id="91"/>
            <p:cNvSpPr txBox="true"/>
            <p:nvPr/>
          </p:nvSpPr>
          <p:spPr>
            <a:xfrm rot="0">
              <a:off x="2421428" y="959193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4353682" y="469684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6205039" y="135381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94" id="94"/>
            <p:cNvSpPr txBox="true"/>
            <p:nvPr/>
          </p:nvSpPr>
          <p:spPr>
            <a:xfrm rot="0">
              <a:off x="6205039" y="337801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95" id="95"/>
            <p:cNvSpPr txBox="true"/>
            <p:nvPr/>
          </p:nvSpPr>
          <p:spPr>
            <a:xfrm rot="0">
              <a:off x="6205039" y="530535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96" id="96"/>
            <p:cNvSpPr txBox="true"/>
            <p:nvPr/>
          </p:nvSpPr>
          <p:spPr>
            <a:xfrm rot="0">
              <a:off x="5995291" y="7500455"/>
              <a:ext cx="1070769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683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97" id="97"/>
            <p:cNvSpPr txBox="true"/>
            <p:nvPr/>
          </p:nvSpPr>
          <p:spPr>
            <a:xfrm rot="0">
              <a:off x="6083000" y="9529920"/>
              <a:ext cx="895350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1202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78574"/>
            <a:ext cx="7018976" cy="9129851"/>
            <a:chOff x="0" y="0"/>
            <a:chExt cx="9358635" cy="1217313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21238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237340" y="7592448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4634" y="5190172"/>
              <a:ext cx="2099470" cy="1837036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684634" y="7230498"/>
              <a:ext cx="2099470" cy="1837036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4634" y="9270824"/>
              <a:ext cx="2099470" cy="1837036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4634" y="3100196"/>
              <a:ext cx="2099470" cy="1837036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4634" y="1059959"/>
              <a:ext cx="2099470" cy="1837036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420054" y="1059959"/>
              <a:ext cx="2099470" cy="1837036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420054" y="3150025"/>
              <a:ext cx="2099470" cy="1837036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420054" y="5190261"/>
              <a:ext cx="2099470" cy="1837036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420054" y="7230498"/>
              <a:ext cx="2099470" cy="1837036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420054" y="9270824"/>
              <a:ext cx="2099470" cy="1837036"/>
              <a:chOff x="0" y="0"/>
              <a:chExt cx="812800" cy="7112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3629582" y="2355082"/>
              <a:ext cx="2099470" cy="1837036"/>
              <a:chOff x="0" y="0"/>
              <a:chExt cx="812800" cy="7112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3629582" y="4595522"/>
              <a:ext cx="2099470" cy="1837036"/>
              <a:chOff x="0" y="0"/>
              <a:chExt cx="812800" cy="7112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44" id="44"/>
            <p:cNvSpPr txBox="true"/>
            <p:nvPr/>
          </p:nvSpPr>
          <p:spPr>
            <a:xfrm rot="0">
              <a:off x="2346495" y="139933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2346495" y="332465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2346495" y="544742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2346495" y="7375292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2346495" y="960863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4353682" y="259567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4356679" y="490985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6104530" y="139933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6104530" y="345188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5894781" y="5541661"/>
              <a:ext cx="1070769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683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5958083" y="7596526"/>
              <a:ext cx="944166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1058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5958083" y="9689491"/>
              <a:ext cx="944166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1058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0240324" y="578574"/>
            <a:ext cx="7018976" cy="9109786"/>
            <a:chOff x="0" y="0"/>
            <a:chExt cx="9358635" cy="12146381"/>
          </a:xfrm>
        </p:grpSpPr>
        <p:grpSp>
          <p:nvGrpSpPr>
            <p:cNvPr name="Group 57" id="57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58" id="58" descr="king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0" id="60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8492956" y="8256926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grpSp>
          <p:nvGrpSpPr>
            <p:cNvPr name="Group 62" id="62"/>
            <p:cNvGrpSpPr/>
            <p:nvPr/>
          </p:nvGrpSpPr>
          <p:grpSpPr>
            <a:xfrm rot="0">
              <a:off x="1761873" y="5226694"/>
              <a:ext cx="2099470" cy="1837036"/>
              <a:chOff x="0" y="0"/>
              <a:chExt cx="812800" cy="71120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1761873" y="7267020"/>
              <a:ext cx="2099470" cy="1837036"/>
              <a:chOff x="0" y="0"/>
              <a:chExt cx="812800" cy="71120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1761873" y="9307346"/>
              <a:ext cx="2099470" cy="1837036"/>
              <a:chOff x="0" y="0"/>
              <a:chExt cx="812800" cy="71120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1761873" y="3136718"/>
              <a:ext cx="2099470" cy="1837036"/>
              <a:chOff x="0" y="0"/>
              <a:chExt cx="812800" cy="71120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1761873" y="1096482"/>
              <a:ext cx="2099470" cy="1837036"/>
              <a:chOff x="0" y="0"/>
              <a:chExt cx="812800" cy="71120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5497292" y="1096482"/>
              <a:ext cx="2099470" cy="1837036"/>
              <a:chOff x="0" y="0"/>
              <a:chExt cx="812800" cy="711200"/>
            </a:xfrm>
          </p:grpSpPr>
          <p:sp>
            <p:nvSpPr>
              <p:cNvPr name="Freeform 78" id="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5497292" y="3186547"/>
              <a:ext cx="2099470" cy="1837036"/>
              <a:chOff x="0" y="0"/>
              <a:chExt cx="812800" cy="711200"/>
            </a:xfrm>
          </p:grpSpPr>
          <p:sp>
            <p:nvSpPr>
              <p:cNvPr name="Freeform 81" id="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3" id="83"/>
            <p:cNvGrpSpPr/>
            <p:nvPr/>
          </p:nvGrpSpPr>
          <p:grpSpPr>
            <a:xfrm rot="0">
              <a:off x="5497292" y="5226784"/>
              <a:ext cx="2099470" cy="1837036"/>
              <a:chOff x="0" y="0"/>
              <a:chExt cx="812800" cy="711200"/>
            </a:xfrm>
          </p:grpSpPr>
          <p:sp>
            <p:nvSpPr>
              <p:cNvPr name="Freeform 84" id="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5" id="8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6" id="86"/>
            <p:cNvGrpSpPr/>
            <p:nvPr/>
          </p:nvGrpSpPr>
          <p:grpSpPr>
            <a:xfrm rot="0">
              <a:off x="5497292" y="7267020"/>
              <a:ext cx="2099470" cy="1837036"/>
              <a:chOff x="0" y="0"/>
              <a:chExt cx="812800" cy="711200"/>
            </a:xfrm>
          </p:grpSpPr>
          <p:sp>
            <p:nvSpPr>
              <p:cNvPr name="Freeform 87" id="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8" id="8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9" id="89"/>
            <p:cNvGrpSpPr/>
            <p:nvPr/>
          </p:nvGrpSpPr>
          <p:grpSpPr>
            <a:xfrm rot="0">
              <a:off x="5497292" y="9307346"/>
              <a:ext cx="2099470" cy="1837036"/>
              <a:chOff x="0" y="0"/>
              <a:chExt cx="812800" cy="711200"/>
            </a:xfrm>
          </p:grpSpPr>
          <p:sp>
            <p:nvSpPr>
              <p:cNvPr name="Freeform 90" id="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91" id="9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2" id="92"/>
            <p:cNvGrpSpPr/>
            <p:nvPr/>
          </p:nvGrpSpPr>
          <p:grpSpPr>
            <a:xfrm rot="0">
              <a:off x="3629582" y="2231507"/>
              <a:ext cx="2099470" cy="1837036"/>
              <a:chOff x="0" y="0"/>
              <a:chExt cx="812800" cy="711200"/>
            </a:xfrm>
          </p:grpSpPr>
          <p:sp>
            <p:nvSpPr>
              <p:cNvPr name="Freeform 93" id="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94" id="9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5" id="95"/>
            <p:cNvGrpSpPr/>
            <p:nvPr/>
          </p:nvGrpSpPr>
          <p:grpSpPr>
            <a:xfrm rot="0">
              <a:off x="3629582" y="4459033"/>
              <a:ext cx="2099470" cy="1837036"/>
              <a:chOff x="0" y="0"/>
              <a:chExt cx="812800" cy="711200"/>
            </a:xfrm>
          </p:grpSpPr>
          <p:sp>
            <p:nvSpPr>
              <p:cNvPr name="Freeform 96" id="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97" id="9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8" id="98"/>
            <p:cNvGrpSpPr/>
            <p:nvPr/>
          </p:nvGrpSpPr>
          <p:grpSpPr>
            <a:xfrm rot="0">
              <a:off x="3629582" y="6686558"/>
              <a:ext cx="2099470" cy="1837036"/>
              <a:chOff x="0" y="0"/>
              <a:chExt cx="812800" cy="711200"/>
            </a:xfrm>
          </p:grpSpPr>
          <p:sp>
            <p:nvSpPr>
              <p:cNvPr name="Freeform 99" id="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0" id="10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1" id="101"/>
            <p:cNvSpPr txBox="true"/>
            <p:nvPr/>
          </p:nvSpPr>
          <p:spPr>
            <a:xfrm rot="0">
              <a:off x="2472440" y="139933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2472440" y="332465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03" id="103"/>
            <p:cNvSpPr txBox="true"/>
            <p:nvPr/>
          </p:nvSpPr>
          <p:spPr>
            <a:xfrm rot="0">
              <a:off x="2472440" y="554166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104" id="104"/>
            <p:cNvSpPr txBox="true"/>
            <p:nvPr/>
          </p:nvSpPr>
          <p:spPr>
            <a:xfrm rot="0">
              <a:off x="2472440" y="968949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2472440" y="759652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4353682" y="259567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4353682" y="481267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4353682" y="703264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6235152" y="139933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6116518" y="5574679"/>
              <a:ext cx="831850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138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6044584" y="7596526"/>
              <a:ext cx="975717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964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  <p:sp>
          <p:nvSpPr>
            <p:cNvPr name="TextBox 112" id="112"/>
            <p:cNvSpPr txBox="true"/>
            <p:nvPr/>
          </p:nvSpPr>
          <p:spPr>
            <a:xfrm rot="0">
              <a:off x="5986311" y="3596028"/>
              <a:ext cx="99040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92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6072929" y="9689491"/>
              <a:ext cx="975717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 spc="-964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13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3204942" y="4620684"/>
              <a:ext cx="2948752" cy="2810529"/>
              <a:chOff x="0" y="0"/>
              <a:chExt cx="812800" cy="774700"/>
            </a:xfrm>
          </p:grpSpPr>
          <p:sp>
            <p:nvSpPr>
              <p:cNvPr name="Freeform 7" id="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540811" y="14547"/>
              <a:ext cx="851694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8061359" y="9278006"/>
              <a:ext cx="851694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4353682" y="5328601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40324" y="624039"/>
            <a:ext cx="7018976" cy="9058989"/>
            <a:chOff x="0" y="0"/>
            <a:chExt cx="9358635" cy="12078651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4" id="14" descr="2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515037" y="-211371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8198711" y="9304761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3204942" y="2219803"/>
              <a:ext cx="2948752" cy="2810529"/>
              <a:chOff x="0" y="0"/>
              <a:chExt cx="812800" cy="774700"/>
            </a:xfrm>
          </p:grpSpPr>
          <p:sp>
            <p:nvSpPr>
              <p:cNvPr name="Freeform 19" id="1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3204942" y="5651350"/>
              <a:ext cx="2948752" cy="2810529"/>
              <a:chOff x="0" y="0"/>
              <a:chExt cx="812800" cy="774700"/>
            </a:xfrm>
          </p:grpSpPr>
          <p:sp>
            <p:nvSpPr>
              <p:cNvPr name="Freeform 22" id="2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4353682" y="2852779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353682" y="630308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52304"/>
            <a:ext cx="7018976" cy="9202458"/>
            <a:chOff x="0" y="0"/>
            <a:chExt cx="9358635" cy="1226994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3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608252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175407" y="9496053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204942" y="4620684"/>
              <a:ext cx="2948752" cy="2810529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3204942" y="7431213"/>
              <a:ext cx="2948752" cy="2810529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3204942" y="1520555"/>
              <a:ext cx="2948752" cy="2810529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4353682" y="2139404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4353682" y="5250428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4353682" y="8023597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40324" y="552304"/>
            <a:ext cx="7018976" cy="9182392"/>
            <a:chOff x="0" y="0"/>
            <a:chExt cx="9358635" cy="12243189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22" id="22" descr="4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599152" y="14547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8096396" y="9469298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grpSp>
          <p:nvGrpSpPr>
            <p:cNvPr name="Group 26" id="26"/>
            <p:cNvGrpSpPr/>
            <p:nvPr/>
          </p:nvGrpSpPr>
          <p:grpSpPr>
            <a:xfrm rot="0">
              <a:off x="1334164" y="2788437"/>
              <a:ext cx="2948752" cy="2810529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389978" y="2788437"/>
              <a:ext cx="2948752" cy="2810529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334164" y="6025949"/>
              <a:ext cx="2948752" cy="2810529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389978" y="6025949"/>
              <a:ext cx="2948752" cy="2810529"/>
              <a:chOff x="0" y="0"/>
              <a:chExt cx="812800" cy="7747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2481441" y="343027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2481441" y="670839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6548379" y="3430276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6548379" y="6708393"/>
              <a:ext cx="651272" cy="15913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79"/>
                </a:lnSpc>
                <a:spcBef>
                  <a:spcPct val="0"/>
                </a:spcBef>
              </a:pPr>
              <a:r>
                <a:rPr lang="en-US" b="true" sz="71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43565"/>
            <a:ext cx="7018976" cy="9199870"/>
            <a:chOff x="0" y="0"/>
            <a:chExt cx="9358635" cy="1226649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99152" y="14547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259522" y="9492602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34164" y="2262758"/>
              <a:ext cx="2948752" cy="2810529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5193780" y="2262758"/>
              <a:ext cx="2948752" cy="2810529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3204942" y="4420935"/>
              <a:ext cx="2948752" cy="2810529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216103" y="6579112"/>
              <a:ext cx="2948752" cy="2810529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310770" y="6579112"/>
              <a:ext cx="2948752" cy="2810529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2441200" y="280057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2316347" y="723097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353682" y="5028698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6271299" y="2800579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6449661" y="723097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40324" y="467379"/>
            <a:ext cx="7018976" cy="9352242"/>
            <a:chOff x="0" y="0"/>
            <a:chExt cx="9358635" cy="12469657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176409"/>
              <a:ext cx="9358635" cy="12051897"/>
              <a:chOff x="0" y="0"/>
              <a:chExt cx="1848619" cy="2380622"/>
            </a:xfrm>
          </p:grpSpPr>
          <p:sp>
            <p:nvSpPr>
              <p:cNvPr name="Freeform 30" id="30" descr="6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538341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8268622" y="9695766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grpSp>
          <p:nvGrpSpPr>
            <p:cNvPr name="Group 34" id="34"/>
            <p:cNvGrpSpPr/>
            <p:nvPr/>
          </p:nvGrpSpPr>
          <p:grpSpPr>
            <a:xfrm rot="0">
              <a:off x="1456997" y="1711988"/>
              <a:ext cx="2948752" cy="2810529"/>
              <a:chOff x="0" y="0"/>
              <a:chExt cx="812800" cy="774700"/>
            </a:xfrm>
          </p:grpSpPr>
          <p:sp>
            <p:nvSpPr>
              <p:cNvPr name="Freeform 35" id="3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1456997" y="4829564"/>
              <a:ext cx="2948752" cy="2810529"/>
              <a:chOff x="0" y="0"/>
              <a:chExt cx="812800" cy="774700"/>
            </a:xfrm>
          </p:grpSpPr>
          <p:sp>
            <p:nvSpPr>
              <p:cNvPr name="Freeform 38" id="3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1456997" y="7947140"/>
              <a:ext cx="2948752" cy="2810529"/>
              <a:chOff x="0" y="0"/>
              <a:chExt cx="812800" cy="774700"/>
            </a:xfrm>
          </p:grpSpPr>
          <p:sp>
            <p:nvSpPr>
              <p:cNvPr name="Freeform 41" id="4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5320148" y="1711988"/>
              <a:ext cx="2948752" cy="2810529"/>
              <a:chOff x="0" y="0"/>
              <a:chExt cx="812800" cy="774700"/>
            </a:xfrm>
          </p:grpSpPr>
          <p:sp>
            <p:nvSpPr>
              <p:cNvPr name="Freeform 44" id="4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5319870" y="4829564"/>
              <a:ext cx="2948752" cy="2810529"/>
              <a:chOff x="0" y="0"/>
              <a:chExt cx="812800" cy="774700"/>
            </a:xfrm>
          </p:grpSpPr>
          <p:sp>
            <p:nvSpPr>
              <p:cNvPr name="Freeform 47" id="4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5319592" y="7947140"/>
              <a:ext cx="2948752" cy="2810529"/>
              <a:chOff x="0" y="0"/>
              <a:chExt cx="812800" cy="774700"/>
            </a:xfrm>
          </p:grpSpPr>
          <p:sp>
            <p:nvSpPr>
              <p:cNvPr name="Freeform 50" id="5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2606156" y="2272157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2606156" y="5372498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2606156" y="8622860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6377886" y="2272157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6377886" y="5480851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6511406" y="8515843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362610"/>
            <a:ext cx="7018976" cy="9363347"/>
            <a:chOff x="0" y="0"/>
            <a:chExt cx="9358635" cy="1248446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457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81316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166307" y="9710572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16328" y="5284091"/>
              <a:ext cx="2288113" cy="2180858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5878194" y="5284091"/>
              <a:ext cx="2288113" cy="2180858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316328" y="2535766"/>
              <a:ext cx="2288113" cy="2180858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878194" y="2535766"/>
              <a:ext cx="2288113" cy="2180858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316328" y="8036449"/>
              <a:ext cx="2288113" cy="2180858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878194" y="8036449"/>
              <a:ext cx="2288113" cy="2180858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3535261" y="4096291"/>
              <a:ext cx="2288113" cy="2180858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2109749" y="283499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2109749" y="561458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2109749" y="839334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4285921" y="429295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6676128" y="283499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6676128" y="5614585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6676128" y="8394177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0240324" y="551010"/>
            <a:ext cx="7018976" cy="9184980"/>
            <a:chOff x="0" y="0"/>
            <a:chExt cx="9358635" cy="12246640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38" id="38" descr="8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0" id="40"/>
            <p:cNvSpPr txBox="true"/>
            <p:nvPr/>
          </p:nvSpPr>
          <p:spPr>
            <a:xfrm rot="0">
              <a:off x="678163" y="-211371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8291926" y="9472749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grpSp>
          <p:nvGrpSpPr>
            <p:cNvPr name="Group 42" id="42"/>
            <p:cNvGrpSpPr/>
            <p:nvPr/>
          </p:nvGrpSpPr>
          <p:grpSpPr>
            <a:xfrm rot="0">
              <a:off x="1593190" y="3872232"/>
              <a:ext cx="2259637" cy="2153717"/>
              <a:chOff x="0" y="0"/>
              <a:chExt cx="812800" cy="774700"/>
            </a:xfrm>
          </p:grpSpPr>
          <p:sp>
            <p:nvSpPr>
              <p:cNvPr name="Freeform 43" id="4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593190" y="1881583"/>
              <a:ext cx="2259637" cy="2153717"/>
              <a:chOff x="0" y="0"/>
              <a:chExt cx="812800" cy="774700"/>
            </a:xfrm>
          </p:grpSpPr>
          <p:sp>
            <p:nvSpPr>
              <p:cNvPr name="Freeform 46" id="4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1593190" y="5991031"/>
              <a:ext cx="2259637" cy="2153717"/>
              <a:chOff x="0" y="0"/>
              <a:chExt cx="812800" cy="774700"/>
            </a:xfrm>
          </p:grpSpPr>
          <p:sp>
            <p:nvSpPr>
              <p:cNvPr name="Freeform 49" id="4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1593190" y="7977975"/>
              <a:ext cx="2259637" cy="2153717"/>
              <a:chOff x="0" y="0"/>
              <a:chExt cx="812800" cy="774700"/>
            </a:xfrm>
          </p:grpSpPr>
          <p:sp>
            <p:nvSpPr>
              <p:cNvPr name="Freeform 52" id="5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5677674" y="1881583"/>
              <a:ext cx="2259637" cy="2153717"/>
              <a:chOff x="0" y="0"/>
              <a:chExt cx="812800" cy="774700"/>
            </a:xfrm>
          </p:grpSpPr>
          <p:sp>
            <p:nvSpPr>
              <p:cNvPr name="Freeform 55" id="5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5677674" y="3872232"/>
              <a:ext cx="2259637" cy="2153717"/>
              <a:chOff x="0" y="0"/>
              <a:chExt cx="812800" cy="774700"/>
            </a:xfrm>
          </p:grpSpPr>
          <p:sp>
            <p:nvSpPr>
              <p:cNvPr name="Freeform 58" id="5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5677674" y="5991031"/>
              <a:ext cx="2259637" cy="2153717"/>
              <a:chOff x="0" y="0"/>
              <a:chExt cx="812800" cy="774700"/>
            </a:xfrm>
          </p:grpSpPr>
          <p:sp>
            <p:nvSpPr>
              <p:cNvPr name="Freeform 61" id="6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5677674" y="7977975"/>
              <a:ext cx="2259637" cy="2153717"/>
              <a:chOff x="0" y="0"/>
              <a:chExt cx="812800" cy="774700"/>
            </a:xfrm>
          </p:grpSpPr>
          <p:sp>
            <p:nvSpPr>
              <p:cNvPr name="Freeform 64" id="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6" id="66"/>
            <p:cNvSpPr txBox="true"/>
            <p:nvPr/>
          </p:nvSpPr>
          <p:spPr>
            <a:xfrm rot="0">
              <a:off x="2307510" y="2127468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2307510" y="418444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2307510" y="638180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2307510" y="8142977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6481856" y="2127468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6481856" y="418444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6503970" y="638180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6503970" y="8296962"/>
              <a:ext cx="651272" cy="15913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7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9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63627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154087" y="9278006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502066" y="3616504"/>
              <a:ext cx="2070821" cy="1973751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502066" y="1839889"/>
              <a:ext cx="2070821" cy="1973751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502066" y="5590255"/>
              <a:ext cx="2070821" cy="1973751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502066" y="7564006"/>
              <a:ext cx="2070821" cy="1973751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550878" y="1839889"/>
              <a:ext cx="2070821" cy="1973751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550878" y="3616504"/>
              <a:ext cx="2070821" cy="1973751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550878" y="5590255"/>
              <a:ext cx="2070821" cy="1973751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550878" y="7564006"/>
              <a:ext cx="2070821" cy="1973751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3643907" y="4247773"/>
              <a:ext cx="2070821" cy="1973751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5" id="35"/>
            <p:cNvSpPr txBox="true"/>
            <p:nvPr/>
          </p:nvSpPr>
          <p:spPr>
            <a:xfrm rot="0">
              <a:off x="2183574" y="3853652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2183574" y="5932760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2183574" y="7790785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4353682" y="4489924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6260652" y="2066668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6287885" y="3941851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6287885" y="5902124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6260652" y="7871981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2183574" y="2066668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53089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63621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3"/>
                  </a:lnTo>
                  <a:lnTo>
                    <a:pt x="0" y="2695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07832"/>
            <a:ext cx="7018976" cy="9574593"/>
            <a:chOff x="0" y="0"/>
            <a:chExt cx="9358635" cy="1276612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39565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13909" y="-238125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612471" y="9992233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257902" y="5551564"/>
              <a:ext cx="2159899" cy="2058654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257902" y="3881966"/>
              <a:ext cx="2159899" cy="2058654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57902" y="2212368"/>
              <a:ext cx="2159899" cy="2058654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257902" y="7281594"/>
              <a:ext cx="2159899" cy="2058654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257902" y="9015456"/>
              <a:ext cx="2159899" cy="2058654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670439" y="5551564"/>
              <a:ext cx="2159899" cy="2058654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670439" y="3881966"/>
              <a:ext cx="2159899" cy="2058654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670439" y="2212368"/>
              <a:ext cx="2159899" cy="2058654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670439" y="7281594"/>
              <a:ext cx="2159899" cy="2058654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616930" y="9015456"/>
              <a:ext cx="2159899" cy="2058654"/>
              <a:chOff x="0" y="0"/>
              <a:chExt cx="812800" cy="7747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2012215" y="2501781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2012215" y="4257711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2012215" y="5931094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2012215" y="7619088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2012215" y="9343423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6424706" y="2653020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6424706" y="4296255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6424706" y="5931094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6424706" y="7619088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6193146" y="9456108"/>
              <a:ext cx="1007467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 spc="-762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40324" y="504575"/>
            <a:ext cx="7018976" cy="9038923"/>
            <a:chOff x="0" y="0"/>
            <a:chExt cx="9358635" cy="12051897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50" id="50" descr="jack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208204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8512859" y="829266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grpSp>
          <p:nvGrpSpPr>
            <p:cNvPr name="Group 54" id="54"/>
            <p:cNvGrpSpPr/>
            <p:nvPr/>
          </p:nvGrpSpPr>
          <p:grpSpPr>
            <a:xfrm rot="0">
              <a:off x="1576547" y="4934274"/>
              <a:ext cx="2159899" cy="2058654"/>
              <a:chOff x="0" y="0"/>
              <a:chExt cx="812800" cy="774700"/>
            </a:xfrm>
          </p:grpSpPr>
          <p:sp>
            <p:nvSpPr>
              <p:cNvPr name="Freeform 55" id="5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1576547" y="3264676"/>
              <a:ext cx="2159899" cy="2058654"/>
              <a:chOff x="0" y="0"/>
              <a:chExt cx="812800" cy="774700"/>
            </a:xfrm>
          </p:grpSpPr>
          <p:sp>
            <p:nvSpPr>
              <p:cNvPr name="Freeform 58" id="5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1576547" y="1595077"/>
              <a:ext cx="2159899" cy="2058654"/>
              <a:chOff x="0" y="0"/>
              <a:chExt cx="812800" cy="774700"/>
            </a:xfrm>
          </p:grpSpPr>
          <p:sp>
            <p:nvSpPr>
              <p:cNvPr name="Freeform 61" id="6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1576547" y="6664304"/>
              <a:ext cx="2159899" cy="2058654"/>
              <a:chOff x="0" y="0"/>
              <a:chExt cx="812800" cy="774700"/>
            </a:xfrm>
          </p:grpSpPr>
          <p:sp>
            <p:nvSpPr>
              <p:cNvPr name="Freeform 64" id="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6" id="66"/>
            <p:cNvGrpSpPr/>
            <p:nvPr/>
          </p:nvGrpSpPr>
          <p:grpSpPr>
            <a:xfrm rot="0">
              <a:off x="1576547" y="8398166"/>
              <a:ext cx="2159899" cy="2058654"/>
              <a:chOff x="0" y="0"/>
              <a:chExt cx="812800" cy="774700"/>
            </a:xfrm>
          </p:grpSpPr>
          <p:sp>
            <p:nvSpPr>
              <p:cNvPr name="Freeform 67" id="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8" id="6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9" id="69"/>
            <p:cNvGrpSpPr/>
            <p:nvPr/>
          </p:nvGrpSpPr>
          <p:grpSpPr>
            <a:xfrm rot="0">
              <a:off x="5775049" y="4934274"/>
              <a:ext cx="2159899" cy="2058654"/>
              <a:chOff x="0" y="0"/>
              <a:chExt cx="812800" cy="774700"/>
            </a:xfrm>
          </p:grpSpPr>
          <p:sp>
            <p:nvSpPr>
              <p:cNvPr name="Freeform 70" id="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1" id="7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2" id="72"/>
            <p:cNvGrpSpPr/>
            <p:nvPr/>
          </p:nvGrpSpPr>
          <p:grpSpPr>
            <a:xfrm rot="0">
              <a:off x="5775049" y="3264676"/>
              <a:ext cx="2159899" cy="2058654"/>
              <a:chOff x="0" y="0"/>
              <a:chExt cx="812800" cy="774700"/>
            </a:xfrm>
          </p:grpSpPr>
          <p:sp>
            <p:nvSpPr>
              <p:cNvPr name="Freeform 73" id="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5" id="75"/>
            <p:cNvGrpSpPr/>
            <p:nvPr/>
          </p:nvGrpSpPr>
          <p:grpSpPr>
            <a:xfrm rot="0">
              <a:off x="5775049" y="1595077"/>
              <a:ext cx="2159899" cy="2058654"/>
              <a:chOff x="0" y="0"/>
              <a:chExt cx="812800" cy="774700"/>
            </a:xfrm>
          </p:grpSpPr>
          <p:sp>
            <p:nvSpPr>
              <p:cNvPr name="Freeform 76" id="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7" id="7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8" id="78"/>
            <p:cNvGrpSpPr/>
            <p:nvPr/>
          </p:nvGrpSpPr>
          <p:grpSpPr>
            <a:xfrm rot="0">
              <a:off x="5775049" y="6664304"/>
              <a:ext cx="2159899" cy="2058654"/>
              <a:chOff x="0" y="0"/>
              <a:chExt cx="812800" cy="774700"/>
            </a:xfrm>
          </p:grpSpPr>
          <p:sp>
            <p:nvSpPr>
              <p:cNvPr name="Freeform 79" id="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0" id="8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1" id="81"/>
            <p:cNvGrpSpPr/>
            <p:nvPr/>
          </p:nvGrpSpPr>
          <p:grpSpPr>
            <a:xfrm rot="0">
              <a:off x="5775049" y="8398166"/>
              <a:ext cx="2159899" cy="2058654"/>
              <a:chOff x="0" y="0"/>
              <a:chExt cx="812800" cy="774700"/>
            </a:xfrm>
          </p:grpSpPr>
          <p:sp>
            <p:nvSpPr>
              <p:cNvPr name="Freeform 82" id="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3" id="8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4" id="84"/>
            <p:cNvGrpSpPr/>
            <p:nvPr/>
          </p:nvGrpSpPr>
          <p:grpSpPr>
            <a:xfrm rot="0">
              <a:off x="3736445" y="2846037"/>
              <a:ext cx="2159899" cy="2058654"/>
              <a:chOff x="0" y="0"/>
              <a:chExt cx="812800" cy="774700"/>
            </a:xfrm>
          </p:grpSpPr>
          <p:sp>
            <p:nvSpPr>
              <p:cNvPr name="Freeform 85" id="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87" id="87"/>
            <p:cNvSpPr txBox="true"/>
            <p:nvPr/>
          </p:nvSpPr>
          <p:spPr>
            <a:xfrm rot="0">
              <a:off x="2330860" y="1932266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88" id="88"/>
            <p:cNvSpPr txBox="true"/>
            <p:nvPr/>
          </p:nvSpPr>
          <p:spPr>
            <a:xfrm rot="0">
              <a:off x="2344723" y="3547335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89" id="89"/>
            <p:cNvSpPr txBox="true"/>
            <p:nvPr/>
          </p:nvSpPr>
          <p:spPr>
            <a:xfrm rot="0">
              <a:off x="2376495" y="5267935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90" id="90"/>
            <p:cNvSpPr txBox="true"/>
            <p:nvPr/>
          </p:nvSpPr>
          <p:spPr>
            <a:xfrm rot="0">
              <a:off x="2330860" y="6993312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91" id="91"/>
            <p:cNvSpPr txBox="true"/>
            <p:nvPr/>
          </p:nvSpPr>
          <p:spPr>
            <a:xfrm rot="0">
              <a:off x="2330860" y="8726133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4490759" y="3209154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6529363" y="1936610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94" id="94"/>
            <p:cNvSpPr txBox="true"/>
            <p:nvPr/>
          </p:nvSpPr>
          <p:spPr>
            <a:xfrm rot="0">
              <a:off x="6529363" y="3547335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95" id="95"/>
            <p:cNvSpPr txBox="true"/>
            <p:nvPr/>
          </p:nvSpPr>
          <p:spPr>
            <a:xfrm rot="0">
              <a:off x="6591363" y="5265852"/>
              <a:ext cx="651272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96" id="96"/>
            <p:cNvSpPr txBox="true"/>
            <p:nvPr/>
          </p:nvSpPr>
          <p:spPr>
            <a:xfrm rot="0">
              <a:off x="6347285" y="7106468"/>
              <a:ext cx="895350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 spc="-1052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97" id="97"/>
            <p:cNvSpPr txBox="true"/>
            <p:nvPr/>
          </p:nvSpPr>
          <p:spPr>
            <a:xfrm rot="0">
              <a:off x="6347285" y="8840433"/>
              <a:ext cx="895350" cy="13963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299" spc="-1052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33110"/>
            <a:ext cx="7018976" cy="9109786"/>
            <a:chOff x="0" y="0"/>
            <a:chExt cx="9358635" cy="1214638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308685" y="7798167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64919" y="5129508"/>
              <a:ext cx="2159899" cy="2058654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364919" y="3459909"/>
              <a:ext cx="2159899" cy="2058654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364919" y="6859538"/>
              <a:ext cx="2159899" cy="2058654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364919" y="8593400"/>
              <a:ext cx="2159899" cy="2058654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618565" y="5055512"/>
              <a:ext cx="2159899" cy="2058654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618565" y="3385913"/>
              <a:ext cx="2159899" cy="2058654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618565" y="1716315"/>
              <a:ext cx="2159899" cy="2058654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618565" y="6785542"/>
              <a:ext cx="2159899" cy="2058654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618565" y="8519404"/>
              <a:ext cx="2159899" cy="2058654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3599368" y="2651510"/>
              <a:ext cx="2159899" cy="2058654"/>
              <a:chOff x="0" y="0"/>
              <a:chExt cx="812800" cy="7747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3599368" y="4800884"/>
              <a:ext cx="2159899" cy="2058654"/>
              <a:chOff x="0" y="0"/>
              <a:chExt cx="812800" cy="7747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1364919" y="1790311"/>
              <a:ext cx="2159899" cy="2058654"/>
              <a:chOff x="0" y="0"/>
              <a:chExt cx="812800" cy="7747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44" id="44"/>
            <p:cNvSpPr txBox="true"/>
            <p:nvPr/>
          </p:nvSpPr>
          <p:spPr>
            <a:xfrm rot="0">
              <a:off x="2153010" y="2113607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2154511" y="3831446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2154511" y="5494108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2154511" y="8944768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2153010" y="7206863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4353682" y="3009399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4353682" y="5216032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6396863" y="2020895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6396863" y="3697056"/>
              <a:ext cx="65127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6243173" y="7209096"/>
              <a:ext cx="814784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 spc="-126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6171239" y="8926136"/>
              <a:ext cx="958652" cy="1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b="true" sz="6300" spc="-888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6138299" y="5503633"/>
              <a:ext cx="1024533" cy="13428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540"/>
                </a:lnSpc>
                <a:spcBef>
                  <a:spcPct val="0"/>
                </a:spcBef>
              </a:pPr>
              <a:r>
                <a:rPr lang="en-US" b="true" sz="6100" spc="-695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0240324" y="588607"/>
            <a:ext cx="7018976" cy="9109786"/>
            <a:chOff x="0" y="0"/>
            <a:chExt cx="9358635" cy="12146381"/>
          </a:xfrm>
        </p:grpSpPr>
        <p:grpSp>
          <p:nvGrpSpPr>
            <p:cNvPr name="Group 57" id="57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58" id="58" descr="king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0" id="60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8421612" y="8466575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grpSp>
          <p:nvGrpSpPr>
            <p:cNvPr name="Group 62" id="62"/>
            <p:cNvGrpSpPr/>
            <p:nvPr/>
          </p:nvGrpSpPr>
          <p:grpSpPr>
            <a:xfrm rot="0">
              <a:off x="1472545" y="5065755"/>
              <a:ext cx="2159899" cy="2058654"/>
              <a:chOff x="0" y="0"/>
              <a:chExt cx="812800" cy="77470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1472545" y="3396157"/>
              <a:ext cx="2159899" cy="2058654"/>
              <a:chOff x="0" y="0"/>
              <a:chExt cx="812800" cy="77470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1472545" y="6795786"/>
              <a:ext cx="2159899" cy="2058654"/>
              <a:chOff x="0" y="0"/>
              <a:chExt cx="812800" cy="77470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1472545" y="8529648"/>
              <a:ext cx="2159899" cy="2058654"/>
              <a:chOff x="0" y="0"/>
              <a:chExt cx="812800" cy="77470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5726192" y="4991759"/>
              <a:ext cx="2159899" cy="2058654"/>
              <a:chOff x="0" y="0"/>
              <a:chExt cx="812800" cy="77470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5726192" y="3322161"/>
              <a:ext cx="2159899" cy="2058654"/>
              <a:chOff x="0" y="0"/>
              <a:chExt cx="812800" cy="774700"/>
            </a:xfrm>
          </p:grpSpPr>
          <p:sp>
            <p:nvSpPr>
              <p:cNvPr name="Freeform 78" id="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5726192" y="1652563"/>
              <a:ext cx="2159899" cy="2058654"/>
              <a:chOff x="0" y="0"/>
              <a:chExt cx="812800" cy="774700"/>
            </a:xfrm>
          </p:grpSpPr>
          <p:sp>
            <p:nvSpPr>
              <p:cNvPr name="Freeform 81" id="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3" id="83"/>
            <p:cNvGrpSpPr/>
            <p:nvPr/>
          </p:nvGrpSpPr>
          <p:grpSpPr>
            <a:xfrm rot="0">
              <a:off x="5726192" y="6721790"/>
              <a:ext cx="2159899" cy="2058654"/>
              <a:chOff x="0" y="0"/>
              <a:chExt cx="812800" cy="774700"/>
            </a:xfrm>
          </p:grpSpPr>
          <p:sp>
            <p:nvSpPr>
              <p:cNvPr name="Freeform 84" id="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5" id="8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6" id="86"/>
            <p:cNvGrpSpPr/>
            <p:nvPr/>
          </p:nvGrpSpPr>
          <p:grpSpPr>
            <a:xfrm rot="0">
              <a:off x="5726192" y="8455652"/>
              <a:ext cx="2159899" cy="2058654"/>
              <a:chOff x="0" y="0"/>
              <a:chExt cx="812800" cy="774700"/>
            </a:xfrm>
          </p:grpSpPr>
          <p:sp>
            <p:nvSpPr>
              <p:cNvPr name="Freeform 87" id="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8" id="8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9" id="89"/>
            <p:cNvGrpSpPr/>
            <p:nvPr/>
          </p:nvGrpSpPr>
          <p:grpSpPr>
            <a:xfrm rot="0">
              <a:off x="3706994" y="2587758"/>
              <a:ext cx="2159899" cy="2058654"/>
              <a:chOff x="0" y="0"/>
              <a:chExt cx="812800" cy="774700"/>
            </a:xfrm>
          </p:grpSpPr>
          <p:sp>
            <p:nvSpPr>
              <p:cNvPr name="Freeform 90" id="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91" id="9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2" id="92"/>
            <p:cNvGrpSpPr/>
            <p:nvPr/>
          </p:nvGrpSpPr>
          <p:grpSpPr>
            <a:xfrm rot="0">
              <a:off x="3706994" y="4737132"/>
              <a:ext cx="2159899" cy="2058654"/>
              <a:chOff x="0" y="0"/>
              <a:chExt cx="812800" cy="774700"/>
            </a:xfrm>
          </p:grpSpPr>
          <p:sp>
            <p:nvSpPr>
              <p:cNvPr name="Freeform 93" id="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94" id="9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5" id="95"/>
            <p:cNvGrpSpPr/>
            <p:nvPr/>
          </p:nvGrpSpPr>
          <p:grpSpPr>
            <a:xfrm rot="0">
              <a:off x="1472545" y="1726559"/>
              <a:ext cx="2159899" cy="2058654"/>
              <a:chOff x="0" y="0"/>
              <a:chExt cx="812800" cy="774700"/>
            </a:xfrm>
          </p:grpSpPr>
          <p:sp>
            <p:nvSpPr>
              <p:cNvPr name="Freeform 96" id="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97" id="9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8" id="98"/>
            <p:cNvGrpSpPr/>
            <p:nvPr/>
          </p:nvGrpSpPr>
          <p:grpSpPr>
            <a:xfrm rot="0">
              <a:off x="3706994" y="6884686"/>
              <a:ext cx="2159899" cy="2058654"/>
              <a:chOff x="0" y="0"/>
              <a:chExt cx="812800" cy="774700"/>
            </a:xfrm>
          </p:grpSpPr>
          <p:sp>
            <p:nvSpPr>
              <p:cNvPr name="Freeform 99" id="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0" id="10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1" id="101"/>
            <p:cNvSpPr txBox="true"/>
            <p:nvPr/>
          </p:nvSpPr>
          <p:spPr>
            <a:xfrm rot="0">
              <a:off x="2210097" y="2001037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2210097" y="3830124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  <p:sp>
          <p:nvSpPr>
            <p:cNvPr name="TextBox 103" id="103"/>
            <p:cNvSpPr txBox="true"/>
            <p:nvPr/>
          </p:nvSpPr>
          <p:spPr>
            <a:xfrm rot="0">
              <a:off x="2210097" y="5441759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  <p:sp>
          <p:nvSpPr>
            <p:cNvPr name="TextBox 104" id="104"/>
            <p:cNvSpPr txBox="true"/>
            <p:nvPr/>
          </p:nvSpPr>
          <p:spPr>
            <a:xfrm rot="0">
              <a:off x="2210097" y="8938709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2210097" y="7109909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4423469" y="2910504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4423469" y="5156341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4423469" y="7267429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6521259" y="2001037"/>
              <a:ext cx="65127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6222258" y="3830124"/>
              <a:ext cx="1024533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 spc="-684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6357747" y="5441759"/>
              <a:ext cx="814784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 spc="-120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  <p:sp>
          <p:nvSpPr>
            <p:cNvPr name="TextBox 112" id="112"/>
            <p:cNvSpPr txBox="true"/>
            <p:nvPr/>
          </p:nvSpPr>
          <p:spPr>
            <a:xfrm rot="0">
              <a:off x="6249356" y="7190234"/>
              <a:ext cx="1031566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en-US" b="true" sz="6000" spc="-684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6288139" y="8938709"/>
              <a:ext cx="95865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00"/>
                </a:lnSpc>
                <a:spcBef>
                  <a:spcPct val="0"/>
                </a:spcBef>
              </a:pPr>
              <a:r>
                <a:rPr lang="en-US" b="true" sz="6000" spc="-845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13</a:t>
              </a:r>
            </a:p>
          </p:txBody>
        </p:sp>
      </p:grp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0" id="10" descr="back of playing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97717" y="4579872"/>
              <a:ext cx="5963201" cy="2892153"/>
            </a:xfrm>
            <a:custGeom>
              <a:avLst/>
              <a:gdLst/>
              <a:ahLst/>
              <a:cxnLst/>
              <a:rect r="r" b="b" t="t" l="l"/>
              <a:pathLst>
                <a:path h="2892153" w="5963201">
                  <a:moveTo>
                    <a:pt x="0" y="0"/>
                  </a:moveTo>
                  <a:lnTo>
                    <a:pt x="5963201" y="0"/>
                  </a:lnTo>
                  <a:lnTo>
                    <a:pt x="5963201" y="2892153"/>
                  </a:lnTo>
                  <a:lnTo>
                    <a:pt x="0" y="2892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 descr="Back of playing card"/>
            <p:cNvSpPr/>
            <p:nvPr/>
          </p:nvSpPr>
          <p:spPr>
            <a:xfrm flipH="false" flipV="false" rot="0">
              <a:off x="1896934" y="4690405"/>
              <a:ext cx="5615213" cy="2695302"/>
            </a:xfrm>
            <a:custGeom>
              <a:avLst/>
              <a:gdLst/>
              <a:ahLst/>
              <a:cxnLst/>
              <a:rect r="r" b="b" t="t" l="l"/>
              <a:pathLst>
                <a:path h="2695302" w="5615213">
                  <a:moveTo>
                    <a:pt x="0" y="0"/>
                  </a:moveTo>
                  <a:lnTo>
                    <a:pt x="5615214" y="0"/>
                  </a:lnTo>
                  <a:lnTo>
                    <a:pt x="5615214" y="2695302"/>
                  </a:lnTo>
                  <a:lnTo>
                    <a:pt x="0" y="2695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DAHUo5eLV_8</dc:identifier>
  <dcterms:modified xsi:type="dcterms:W3CDTF">2011-08-01T06:04:30Z</dcterms:modified>
  <cp:revision>1</cp:revision>
  <dc:title>Modified Playing Cards - Numbered</dc:title>
</cp:coreProperties>
</file>