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Aptos Bold" charset="1" panose="020B0004020202020204"/>
      <p:regular r:id="rId10"/>
    </p:embeddedFont>
    <p:embeddedFont>
      <p:font typeface="Aptos" charset="1" panose="020B0004020202020204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Relationship Id="rId8" Target="../media/image10.png" Type="http://schemas.openxmlformats.org/officeDocument/2006/relationships/image"/><Relationship Id="rId9" Target="../media/image11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Nebraska Department of Education Logo "/>
          <p:cNvSpPr/>
          <p:nvPr/>
        </p:nvSpPr>
        <p:spPr>
          <a:xfrm flipH="false" flipV="false" rot="0">
            <a:off x="1028700" y="1028700"/>
            <a:ext cx="2046117" cy="2046117"/>
          </a:xfrm>
          <a:custGeom>
            <a:avLst/>
            <a:gdLst/>
            <a:ahLst/>
            <a:cxnLst/>
            <a:rect r="r" b="b" t="t" l="l"/>
            <a:pathLst>
              <a:path h="2046117" w="2046117">
                <a:moveTo>
                  <a:pt x="0" y="0"/>
                </a:moveTo>
                <a:lnTo>
                  <a:pt x="2046117" y="0"/>
                </a:lnTo>
                <a:lnTo>
                  <a:pt x="2046117" y="2046117"/>
                </a:lnTo>
                <a:lnTo>
                  <a:pt x="0" y="20461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44957" y="3803294"/>
            <a:ext cx="11398086" cy="2413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737"/>
              </a:lnSpc>
            </a:pPr>
            <a:r>
              <a:rPr lang="en-US" b="true" sz="14098">
                <a:solidFill>
                  <a:srgbClr val="4910BC"/>
                </a:solidFill>
                <a:latin typeface="Aptos Bold"/>
                <a:ea typeface="Aptos Bold"/>
                <a:cs typeface="Aptos Bold"/>
                <a:sym typeface="Aptos Bold"/>
              </a:rPr>
              <a:t>Chasing Miles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204687" y="6121756"/>
            <a:ext cx="3878627" cy="854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Running Club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028700" y="1540730"/>
          <a:ext cx="16230600" cy="8191500"/>
        </p:xfrm>
        <a:graphic>
          <a:graphicData uri="http://schemas.openxmlformats.org/drawingml/2006/table">
            <a:tbl>
              <a:tblPr/>
              <a:tblGrid>
                <a:gridCol w="2582519"/>
                <a:gridCol w="1516453"/>
                <a:gridCol w="1516453"/>
                <a:gridCol w="1516453"/>
                <a:gridCol w="1516453"/>
                <a:gridCol w="1516453"/>
                <a:gridCol w="1516453"/>
                <a:gridCol w="1516453"/>
                <a:gridCol w="1516453"/>
                <a:gridCol w="1516453"/>
              </a:tblGrid>
              <a:tr h="102393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59"/>
                        </a:lnSpc>
                        <a:defRPr/>
                      </a:pPr>
                      <a:r>
                        <a:rPr lang="en-US" sz="1399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Dates</a:t>
                      </a:r>
                      <a:endParaRPr lang="en-US" sz="1100"/>
                    </a:p>
                    <a:p>
                      <a:pPr algn="l">
                        <a:lnSpc>
                          <a:spcPts val="2519"/>
                        </a:lnSpc>
                      </a:pPr>
                      <a:r>
                        <a:rPr lang="en-US" sz="1799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9/14/26</a:t>
                      </a:r>
                    </a:p>
                  </a:txBody>
                  <a:tcPr marL="190500" marR="190500" marT="190500" marB="190500" anchor="t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393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Names</a:t>
                      </a: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Bobby</a:t>
                      </a:r>
                    </a:p>
                  </a:txBody>
                  <a:tcPr marL="190500" marR="190500" marT="190500" marB="190500" anchor="t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IIII = 4 laps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393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393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393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393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393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393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6428631" y="461929"/>
            <a:ext cx="5430738" cy="1019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b="true" sz="5999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Teacher Tracker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522723" y="614495"/>
            <a:ext cx="5242554" cy="1019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b="true" sz="5999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Progress Cards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028700" y="1801363"/>
            <a:ext cx="4273959" cy="2244219"/>
            <a:chOff x="0" y="0"/>
            <a:chExt cx="5698612" cy="2992292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5698612" cy="2992292"/>
              <a:chOff x="0" y="0"/>
              <a:chExt cx="1125652" cy="591070"/>
            </a:xfrm>
          </p:grpSpPr>
          <p:sp>
            <p:nvSpPr>
              <p:cNvPr name="Freeform 5" id="5" descr="10 mile progress card "/>
              <p:cNvSpPr/>
              <p:nvPr/>
            </p:nvSpPr>
            <p:spPr>
              <a:xfrm flipH="false" flipV="false" rot="0">
                <a:off x="0" y="0"/>
                <a:ext cx="1125652" cy="591070"/>
              </a:xfrm>
              <a:custGeom>
                <a:avLst/>
                <a:gdLst/>
                <a:ahLst/>
                <a:cxnLst/>
                <a:rect r="r" b="b" t="t" l="l"/>
                <a:pathLst>
                  <a:path h="591070" w="1125652">
                    <a:moveTo>
                      <a:pt x="0" y="0"/>
                    </a:moveTo>
                    <a:lnTo>
                      <a:pt x="1125652" y="0"/>
                    </a:lnTo>
                    <a:lnTo>
                      <a:pt x="1125652" y="591070"/>
                    </a:lnTo>
                    <a:lnTo>
                      <a:pt x="0" y="591070"/>
                    </a:ln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1125652" cy="62917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AutoShape 7" id="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77982" y="742504"/>
              <a:ext cx="3090257" cy="0"/>
            </a:xfrm>
            <a:prstGeom prst="line">
              <a:avLst/>
            </a:prstGeom>
            <a:ln cap="flat" w="12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8" id="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4362315" y="1405781"/>
              <a:ext cx="1211849" cy="1187612"/>
            </a:xfrm>
            <a:custGeom>
              <a:avLst/>
              <a:gdLst/>
              <a:ahLst/>
              <a:cxnLst/>
              <a:rect r="r" b="b" t="t" l="l"/>
              <a:pathLst>
                <a:path h="1187612" w="1211849">
                  <a:moveTo>
                    <a:pt x="0" y="0"/>
                  </a:moveTo>
                  <a:lnTo>
                    <a:pt x="1211849" y="0"/>
                  </a:lnTo>
                  <a:lnTo>
                    <a:pt x="1211849" y="1187612"/>
                  </a:lnTo>
                  <a:lnTo>
                    <a:pt x="0" y="11876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348993" y="1474234"/>
              <a:ext cx="3922228" cy="11364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61"/>
                </a:lnSpc>
              </a:pPr>
              <a:r>
                <a:rPr lang="en-US" sz="33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Has completed </a:t>
              </a:r>
            </a:p>
            <a:p>
              <a:pPr algn="l">
                <a:lnSpc>
                  <a:spcPts val="3161"/>
                </a:lnSpc>
              </a:pPr>
              <a:r>
                <a:rPr lang="en-US" sz="3399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10 MILES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348993" y="179637"/>
              <a:ext cx="1329090" cy="5692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b="true" sz="2599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Name: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28700" y="4410209"/>
            <a:ext cx="4273959" cy="2244219"/>
            <a:chOff x="0" y="0"/>
            <a:chExt cx="5698612" cy="2992292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5698612" cy="2992292"/>
              <a:chOff x="0" y="0"/>
              <a:chExt cx="1125652" cy="591070"/>
            </a:xfrm>
          </p:grpSpPr>
          <p:sp>
            <p:nvSpPr>
              <p:cNvPr name="Freeform 13" id="13" descr="20 mile progress card"/>
              <p:cNvSpPr/>
              <p:nvPr/>
            </p:nvSpPr>
            <p:spPr>
              <a:xfrm flipH="false" flipV="false" rot="0">
                <a:off x="0" y="0"/>
                <a:ext cx="1125652" cy="591070"/>
              </a:xfrm>
              <a:custGeom>
                <a:avLst/>
                <a:gdLst/>
                <a:ahLst/>
                <a:cxnLst/>
                <a:rect r="r" b="b" t="t" l="l"/>
                <a:pathLst>
                  <a:path h="591070" w="1125652">
                    <a:moveTo>
                      <a:pt x="0" y="0"/>
                    </a:moveTo>
                    <a:lnTo>
                      <a:pt x="1125652" y="0"/>
                    </a:lnTo>
                    <a:lnTo>
                      <a:pt x="1125652" y="591070"/>
                    </a:lnTo>
                    <a:lnTo>
                      <a:pt x="0" y="591070"/>
                    </a:ln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1125652" cy="62917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AutoShape 15" id="1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77982" y="742504"/>
              <a:ext cx="3090257" cy="0"/>
            </a:xfrm>
            <a:prstGeom prst="line">
              <a:avLst/>
            </a:prstGeom>
            <a:ln cap="flat" w="12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16" id="1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4362315" y="1405781"/>
              <a:ext cx="1211849" cy="1187612"/>
            </a:xfrm>
            <a:custGeom>
              <a:avLst/>
              <a:gdLst/>
              <a:ahLst/>
              <a:cxnLst/>
              <a:rect r="r" b="b" t="t" l="l"/>
              <a:pathLst>
                <a:path h="1187612" w="1211849">
                  <a:moveTo>
                    <a:pt x="0" y="0"/>
                  </a:moveTo>
                  <a:lnTo>
                    <a:pt x="1211849" y="0"/>
                  </a:lnTo>
                  <a:lnTo>
                    <a:pt x="1211849" y="1187612"/>
                  </a:lnTo>
                  <a:lnTo>
                    <a:pt x="0" y="11876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348993" y="1474234"/>
              <a:ext cx="3922228" cy="11364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61"/>
                </a:lnSpc>
              </a:pPr>
              <a:r>
                <a:rPr lang="en-US" sz="33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Has completed </a:t>
              </a:r>
            </a:p>
            <a:p>
              <a:pPr algn="l">
                <a:lnSpc>
                  <a:spcPts val="3161"/>
                </a:lnSpc>
              </a:pPr>
              <a:r>
                <a:rPr lang="en-US" sz="3399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20 MILES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348993" y="179637"/>
              <a:ext cx="1329090" cy="5692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b="true" sz="2599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Name: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28700" y="7019055"/>
            <a:ext cx="4273959" cy="2244219"/>
            <a:chOff x="0" y="0"/>
            <a:chExt cx="5698612" cy="2992292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0"/>
              <a:ext cx="5698612" cy="2992292"/>
              <a:chOff x="0" y="0"/>
              <a:chExt cx="1125652" cy="591070"/>
            </a:xfrm>
          </p:grpSpPr>
          <p:sp>
            <p:nvSpPr>
              <p:cNvPr name="Freeform 21" id="21" descr="30 mile progress card"/>
              <p:cNvSpPr/>
              <p:nvPr/>
            </p:nvSpPr>
            <p:spPr>
              <a:xfrm flipH="false" flipV="false" rot="0">
                <a:off x="0" y="0"/>
                <a:ext cx="1125652" cy="591070"/>
              </a:xfrm>
              <a:custGeom>
                <a:avLst/>
                <a:gdLst/>
                <a:ahLst/>
                <a:cxnLst/>
                <a:rect r="r" b="b" t="t" l="l"/>
                <a:pathLst>
                  <a:path h="591070" w="1125652">
                    <a:moveTo>
                      <a:pt x="0" y="0"/>
                    </a:moveTo>
                    <a:lnTo>
                      <a:pt x="1125652" y="0"/>
                    </a:lnTo>
                    <a:lnTo>
                      <a:pt x="1125652" y="591070"/>
                    </a:lnTo>
                    <a:lnTo>
                      <a:pt x="0" y="591070"/>
                    </a:ln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1125652" cy="62917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AutoShape 23" id="2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77982" y="742504"/>
              <a:ext cx="3090257" cy="0"/>
            </a:xfrm>
            <a:prstGeom prst="line">
              <a:avLst/>
            </a:prstGeom>
            <a:ln cap="flat" w="12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24" id="2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4362315" y="1405781"/>
              <a:ext cx="1211849" cy="1187612"/>
            </a:xfrm>
            <a:custGeom>
              <a:avLst/>
              <a:gdLst/>
              <a:ahLst/>
              <a:cxnLst/>
              <a:rect r="r" b="b" t="t" l="l"/>
              <a:pathLst>
                <a:path h="1187612" w="1211849">
                  <a:moveTo>
                    <a:pt x="0" y="0"/>
                  </a:moveTo>
                  <a:lnTo>
                    <a:pt x="1211849" y="0"/>
                  </a:lnTo>
                  <a:lnTo>
                    <a:pt x="1211849" y="1187612"/>
                  </a:lnTo>
                  <a:lnTo>
                    <a:pt x="0" y="11876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 rot="0">
              <a:off x="348993" y="1474234"/>
              <a:ext cx="3922228" cy="11364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61"/>
                </a:lnSpc>
              </a:pPr>
              <a:r>
                <a:rPr lang="en-US" sz="33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Has completed </a:t>
              </a:r>
            </a:p>
            <a:p>
              <a:pPr algn="l">
                <a:lnSpc>
                  <a:spcPts val="3161"/>
                </a:lnSpc>
              </a:pPr>
              <a:r>
                <a:rPr lang="en-US" sz="3399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30 MILES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348993" y="179637"/>
              <a:ext cx="1329090" cy="5692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b="true" sz="2599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Name: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7007020" y="1801363"/>
            <a:ext cx="4273959" cy="2244219"/>
            <a:chOff x="0" y="0"/>
            <a:chExt cx="5698612" cy="2992292"/>
          </a:xfrm>
        </p:grpSpPr>
        <p:grpSp>
          <p:nvGrpSpPr>
            <p:cNvPr name="Group 28" id="28"/>
            <p:cNvGrpSpPr/>
            <p:nvPr/>
          </p:nvGrpSpPr>
          <p:grpSpPr>
            <a:xfrm rot="0">
              <a:off x="0" y="0"/>
              <a:ext cx="5698612" cy="2992292"/>
              <a:chOff x="0" y="0"/>
              <a:chExt cx="1125652" cy="591070"/>
            </a:xfrm>
          </p:grpSpPr>
          <p:sp>
            <p:nvSpPr>
              <p:cNvPr name="Freeform 29" id="29" descr="40 mile progress card"/>
              <p:cNvSpPr/>
              <p:nvPr/>
            </p:nvSpPr>
            <p:spPr>
              <a:xfrm flipH="false" flipV="false" rot="0">
                <a:off x="0" y="0"/>
                <a:ext cx="1125652" cy="591070"/>
              </a:xfrm>
              <a:custGeom>
                <a:avLst/>
                <a:gdLst/>
                <a:ahLst/>
                <a:cxnLst/>
                <a:rect r="r" b="b" t="t" l="l"/>
                <a:pathLst>
                  <a:path h="591070" w="1125652">
                    <a:moveTo>
                      <a:pt x="0" y="0"/>
                    </a:moveTo>
                    <a:lnTo>
                      <a:pt x="1125652" y="0"/>
                    </a:lnTo>
                    <a:lnTo>
                      <a:pt x="1125652" y="591070"/>
                    </a:lnTo>
                    <a:lnTo>
                      <a:pt x="0" y="591070"/>
                    </a:ln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0" y="-38100"/>
                <a:ext cx="1125652" cy="62917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AutoShape 31" id="3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77982" y="742504"/>
              <a:ext cx="3090257" cy="0"/>
            </a:xfrm>
            <a:prstGeom prst="line">
              <a:avLst/>
            </a:prstGeom>
            <a:ln cap="flat" w="12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32" id="3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4362315" y="1405781"/>
              <a:ext cx="1211849" cy="1187612"/>
            </a:xfrm>
            <a:custGeom>
              <a:avLst/>
              <a:gdLst/>
              <a:ahLst/>
              <a:cxnLst/>
              <a:rect r="r" b="b" t="t" l="l"/>
              <a:pathLst>
                <a:path h="1187612" w="1211849">
                  <a:moveTo>
                    <a:pt x="0" y="0"/>
                  </a:moveTo>
                  <a:lnTo>
                    <a:pt x="1211849" y="0"/>
                  </a:lnTo>
                  <a:lnTo>
                    <a:pt x="1211849" y="1187612"/>
                  </a:lnTo>
                  <a:lnTo>
                    <a:pt x="0" y="11876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 rot="0">
              <a:off x="348993" y="1474234"/>
              <a:ext cx="3922228" cy="11364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61"/>
                </a:lnSpc>
              </a:pPr>
              <a:r>
                <a:rPr lang="en-US" sz="33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Has completed </a:t>
              </a:r>
            </a:p>
            <a:p>
              <a:pPr algn="l">
                <a:lnSpc>
                  <a:spcPts val="3161"/>
                </a:lnSpc>
              </a:pPr>
              <a:r>
                <a:rPr lang="en-US" sz="3399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40 MILES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348993" y="179637"/>
              <a:ext cx="1329090" cy="5692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b="true" sz="2599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Name: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7007020" y="4410209"/>
            <a:ext cx="4273959" cy="2244219"/>
            <a:chOff x="0" y="0"/>
            <a:chExt cx="5698612" cy="2992292"/>
          </a:xfrm>
        </p:grpSpPr>
        <p:grpSp>
          <p:nvGrpSpPr>
            <p:cNvPr name="Group 36" id="36"/>
            <p:cNvGrpSpPr/>
            <p:nvPr/>
          </p:nvGrpSpPr>
          <p:grpSpPr>
            <a:xfrm rot="0">
              <a:off x="0" y="0"/>
              <a:ext cx="5698612" cy="2992292"/>
              <a:chOff x="0" y="0"/>
              <a:chExt cx="1125652" cy="591070"/>
            </a:xfrm>
          </p:grpSpPr>
          <p:sp>
            <p:nvSpPr>
              <p:cNvPr name="Freeform 37" id="37" descr="50 mile progress card "/>
              <p:cNvSpPr/>
              <p:nvPr/>
            </p:nvSpPr>
            <p:spPr>
              <a:xfrm flipH="false" flipV="false" rot="0">
                <a:off x="0" y="0"/>
                <a:ext cx="1125652" cy="591070"/>
              </a:xfrm>
              <a:custGeom>
                <a:avLst/>
                <a:gdLst/>
                <a:ahLst/>
                <a:cxnLst/>
                <a:rect r="r" b="b" t="t" l="l"/>
                <a:pathLst>
                  <a:path h="591070" w="1125652">
                    <a:moveTo>
                      <a:pt x="0" y="0"/>
                    </a:moveTo>
                    <a:lnTo>
                      <a:pt x="1125652" y="0"/>
                    </a:lnTo>
                    <a:lnTo>
                      <a:pt x="1125652" y="591070"/>
                    </a:lnTo>
                    <a:lnTo>
                      <a:pt x="0" y="591070"/>
                    </a:ln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38100"/>
                <a:ext cx="1125652" cy="62917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AutoShape 39" id="3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77982" y="742504"/>
              <a:ext cx="3090257" cy="0"/>
            </a:xfrm>
            <a:prstGeom prst="line">
              <a:avLst/>
            </a:prstGeom>
            <a:ln cap="flat" w="12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40" id="4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4362315" y="1405781"/>
              <a:ext cx="1211849" cy="1187612"/>
            </a:xfrm>
            <a:custGeom>
              <a:avLst/>
              <a:gdLst/>
              <a:ahLst/>
              <a:cxnLst/>
              <a:rect r="r" b="b" t="t" l="l"/>
              <a:pathLst>
                <a:path h="1187612" w="1211849">
                  <a:moveTo>
                    <a:pt x="0" y="0"/>
                  </a:moveTo>
                  <a:lnTo>
                    <a:pt x="1211849" y="0"/>
                  </a:lnTo>
                  <a:lnTo>
                    <a:pt x="1211849" y="1187612"/>
                  </a:lnTo>
                  <a:lnTo>
                    <a:pt x="0" y="11876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 rot="0">
              <a:off x="348993" y="1474234"/>
              <a:ext cx="3922228" cy="11364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61"/>
                </a:lnSpc>
              </a:pPr>
              <a:r>
                <a:rPr lang="en-US" sz="33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Has completed </a:t>
              </a:r>
            </a:p>
            <a:p>
              <a:pPr algn="l">
                <a:lnSpc>
                  <a:spcPts val="3161"/>
                </a:lnSpc>
              </a:pPr>
              <a:r>
                <a:rPr lang="en-US" sz="3399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50 MILES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348993" y="179637"/>
              <a:ext cx="1329090" cy="5692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b="true" sz="2599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Name: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7007020" y="7019055"/>
            <a:ext cx="4273959" cy="2244219"/>
            <a:chOff x="0" y="0"/>
            <a:chExt cx="5698612" cy="2992292"/>
          </a:xfrm>
        </p:grpSpPr>
        <p:grpSp>
          <p:nvGrpSpPr>
            <p:cNvPr name="Group 44" id="44"/>
            <p:cNvGrpSpPr/>
            <p:nvPr/>
          </p:nvGrpSpPr>
          <p:grpSpPr>
            <a:xfrm rot="0">
              <a:off x="0" y="0"/>
              <a:ext cx="5698612" cy="2992292"/>
              <a:chOff x="0" y="0"/>
              <a:chExt cx="1125652" cy="591070"/>
            </a:xfrm>
          </p:grpSpPr>
          <p:sp>
            <p:nvSpPr>
              <p:cNvPr name="Freeform 45" id="45" descr="60 mile progress card"/>
              <p:cNvSpPr/>
              <p:nvPr/>
            </p:nvSpPr>
            <p:spPr>
              <a:xfrm flipH="false" flipV="false" rot="0">
                <a:off x="0" y="0"/>
                <a:ext cx="1125652" cy="591070"/>
              </a:xfrm>
              <a:custGeom>
                <a:avLst/>
                <a:gdLst/>
                <a:ahLst/>
                <a:cxnLst/>
                <a:rect r="r" b="b" t="t" l="l"/>
                <a:pathLst>
                  <a:path h="591070" w="1125652">
                    <a:moveTo>
                      <a:pt x="0" y="0"/>
                    </a:moveTo>
                    <a:lnTo>
                      <a:pt x="1125652" y="0"/>
                    </a:lnTo>
                    <a:lnTo>
                      <a:pt x="1125652" y="591070"/>
                    </a:lnTo>
                    <a:lnTo>
                      <a:pt x="0" y="591070"/>
                    </a:ln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46" id="46"/>
              <p:cNvSpPr txBox="true"/>
              <p:nvPr/>
            </p:nvSpPr>
            <p:spPr>
              <a:xfrm>
                <a:off x="0" y="-38100"/>
                <a:ext cx="1125652" cy="62917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AutoShape 47" id="4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77982" y="742504"/>
              <a:ext cx="3090257" cy="0"/>
            </a:xfrm>
            <a:prstGeom prst="line">
              <a:avLst/>
            </a:prstGeom>
            <a:ln cap="flat" w="12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48" id="4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4362315" y="1405781"/>
              <a:ext cx="1211849" cy="1187612"/>
            </a:xfrm>
            <a:custGeom>
              <a:avLst/>
              <a:gdLst/>
              <a:ahLst/>
              <a:cxnLst/>
              <a:rect r="r" b="b" t="t" l="l"/>
              <a:pathLst>
                <a:path h="1187612" w="1211849">
                  <a:moveTo>
                    <a:pt x="0" y="0"/>
                  </a:moveTo>
                  <a:lnTo>
                    <a:pt x="1211849" y="0"/>
                  </a:lnTo>
                  <a:lnTo>
                    <a:pt x="1211849" y="1187612"/>
                  </a:lnTo>
                  <a:lnTo>
                    <a:pt x="0" y="11876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 rot="0">
              <a:off x="348993" y="1474234"/>
              <a:ext cx="3922228" cy="11364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61"/>
                </a:lnSpc>
              </a:pPr>
              <a:r>
                <a:rPr lang="en-US" sz="33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Has completed </a:t>
              </a:r>
            </a:p>
            <a:p>
              <a:pPr algn="l">
                <a:lnSpc>
                  <a:spcPts val="3161"/>
                </a:lnSpc>
              </a:pPr>
              <a:r>
                <a:rPr lang="en-US" sz="3399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60 MILES</a:t>
              </a:r>
            </a:p>
          </p:txBody>
        </p:sp>
        <p:sp>
          <p:nvSpPr>
            <p:cNvPr name="TextBox 50" id="50"/>
            <p:cNvSpPr txBox="true"/>
            <p:nvPr/>
          </p:nvSpPr>
          <p:spPr>
            <a:xfrm rot="0">
              <a:off x="348993" y="179637"/>
              <a:ext cx="1329090" cy="5692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b="true" sz="2599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Name:</a:t>
              </a: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2985955" y="1801363"/>
            <a:ext cx="4273959" cy="2244219"/>
            <a:chOff x="0" y="0"/>
            <a:chExt cx="5698612" cy="2992292"/>
          </a:xfrm>
        </p:grpSpPr>
        <p:grpSp>
          <p:nvGrpSpPr>
            <p:cNvPr name="Group 52" id="52"/>
            <p:cNvGrpSpPr/>
            <p:nvPr/>
          </p:nvGrpSpPr>
          <p:grpSpPr>
            <a:xfrm rot="0">
              <a:off x="0" y="0"/>
              <a:ext cx="5698612" cy="2992292"/>
              <a:chOff x="0" y="0"/>
              <a:chExt cx="1125652" cy="591070"/>
            </a:xfrm>
          </p:grpSpPr>
          <p:sp>
            <p:nvSpPr>
              <p:cNvPr name="Freeform 53" id="53" descr="70 mile progress card "/>
              <p:cNvSpPr/>
              <p:nvPr/>
            </p:nvSpPr>
            <p:spPr>
              <a:xfrm flipH="false" flipV="false" rot="0">
                <a:off x="0" y="0"/>
                <a:ext cx="1125652" cy="591070"/>
              </a:xfrm>
              <a:custGeom>
                <a:avLst/>
                <a:gdLst/>
                <a:ahLst/>
                <a:cxnLst/>
                <a:rect r="r" b="b" t="t" l="l"/>
                <a:pathLst>
                  <a:path h="591070" w="1125652">
                    <a:moveTo>
                      <a:pt x="0" y="0"/>
                    </a:moveTo>
                    <a:lnTo>
                      <a:pt x="1125652" y="0"/>
                    </a:lnTo>
                    <a:lnTo>
                      <a:pt x="1125652" y="591070"/>
                    </a:lnTo>
                    <a:lnTo>
                      <a:pt x="0" y="591070"/>
                    </a:ln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0" y="-38100"/>
                <a:ext cx="1125652" cy="62917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AutoShape 55" id="5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77982" y="742504"/>
              <a:ext cx="3090257" cy="0"/>
            </a:xfrm>
            <a:prstGeom prst="line">
              <a:avLst/>
            </a:prstGeom>
            <a:ln cap="flat" w="12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56" id="5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4362315" y="1405781"/>
              <a:ext cx="1211849" cy="1187612"/>
            </a:xfrm>
            <a:custGeom>
              <a:avLst/>
              <a:gdLst/>
              <a:ahLst/>
              <a:cxnLst/>
              <a:rect r="r" b="b" t="t" l="l"/>
              <a:pathLst>
                <a:path h="1187612" w="1211849">
                  <a:moveTo>
                    <a:pt x="0" y="0"/>
                  </a:moveTo>
                  <a:lnTo>
                    <a:pt x="1211849" y="0"/>
                  </a:lnTo>
                  <a:lnTo>
                    <a:pt x="1211849" y="1187612"/>
                  </a:lnTo>
                  <a:lnTo>
                    <a:pt x="0" y="11876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57" id="57"/>
            <p:cNvSpPr txBox="true"/>
            <p:nvPr/>
          </p:nvSpPr>
          <p:spPr>
            <a:xfrm rot="0">
              <a:off x="348993" y="1474234"/>
              <a:ext cx="3922228" cy="11364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61"/>
                </a:lnSpc>
              </a:pPr>
              <a:r>
                <a:rPr lang="en-US" sz="33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Has completed </a:t>
              </a:r>
            </a:p>
            <a:p>
              <a:pPr algn="l">
                <a:lnSpc>
                  <a:spcPts val="3161"/>
                </a:lnSpc>
              </a:pPr>
              <a:r>
                <a:rPr lang="en-US" sz="3399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70 MILES</a:t>
              </a:r>
            </a:p>
          </p:txBody>
        </p:sp>
        <p:sp>
          <p:nvSpPr>
            <p:cNvPr name="TextBox 58" id="58"/>
            <p:cNvSpPr txBox="true"/>
            <p:nvPr/>
          </p:nvSpPr>
          <p:spPr>
            <a:xfrm rot="0">
              <a:off x="348993" y="179637"/>
              <a:ext cx="1329090" cy="5692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b="true" sz="2599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Name:</a:t>
              </a: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12985955" y="4410209"/>
            <a:ext cx="4273959" cy="2244219"/>
            <a:chOff x="0" y="0"/>
            <a:chExt cx="5698612" cy="2992292"/>
          </a:xfrm>
        </p:grpSpPr>
        <p:grpSp>
          <p:nvGrpSpPr>
            <p:cNvPr name="Group 60" id="60"/>
            <p:cNvGrpSpPr/>
            <p:nvPr/>
          </p:nvGrpSpPr>
          <p:grpSpPr>
            <a:xfrm rot="0">
              <a:off x="0" y="0"/>
              <a:ext cx="5698612" cy="2992292"/>
              <a:chOff x="0" y="0"/>
              <a:chExt cx="1125652" cy="591070"/>
            </a:xfrm>
          </p:grpSpPr>
          <p:sp>
            <p:nvSpPr>
              <p:cNvPr name="Freeform 61" id="61" descr="80 mile progress card "/>
              <p:cNvSpPr/>
              <p:nvPr/>
            </p:nvSpPr>
            <p:spPr>
              <a:xfrm flipH="false" flipV="false" rot="0">
                <a:off x="0" y="0"/>
                <a:ext cx="1125652" cy="591070"/>
              </a:xfrm>
              <a:custGeom>
                <a:avLst/>
                <a:gdLst/>
                <a:ahLst/>
                <a:cxnLst/>
                <a:rect r="r" b="b" t="t" l="l"/>
                <a:pathLst>
                  <a:path h="591070" w="1125652">
                    <a:moveTo>
                      <a:pt x="0" y="0"/>
                    </a:moveTo>
                    <a:lnTo>
                      <a:pt x="1125652" y="0"/>
                    </a:lnTo>
                    <a:lnTo>
                      <a:pt x="1125652" y="591070"/>
                    </a:lnTo>
                    <a:lnTo>
                      <a:pt x="0" y="591070"/>
                    </a:ln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62" id="62"/>
              <p:cNvSpPr txBox="true"/>
              <p:nvPr/>
            </p:nvSpPr>
            <p:spPr>
              <a:xfrm>
                <a:off x="0" y="-38100"/>
                <a:ext cx="1125652" cy="62917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AutoShape 63" id="6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77982" y="742504"/>
              <a:ext cx="3090257" cy="0"/>
            </a:xfrm>
            <a:prstGeom prst="line">
              <a:avLst/>
            </a:prstGeom>
            <a:ln cap="flat" w="12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64" id="6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4362315" y="1405781"/>
              <a:ext cx="1211849" cy="1187612"/>
            </a:xfrm>
            <a:custGeom>
              <a:avLst/>
              <a:gdLst/>
              <a:ahLst/>
              <a:cxnLst/>
              <a:rect r="r" b="b" t="t" l="l"/>
              <a:pathLst>
                <a:path h="1187612" w="1211849">
                  <a:moveTo>
                    <a:pt x="0" y="0"/>
                  </a:moveTo>
                  <a:lnTo>
                    <a:pt x="1211849" y="0"/>
                  </a:lnTo>
                  <a:lnTo>
                    <a:pt x="1211849" y="1187612"/>
                  </a:lnTo>
                  <a:lnTo>
                    <a:pt x="0" y="11876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5" id="65"/>
            <p:cNvSpPr txBox="true"/>
            <p:nvPr/>
          </p:nvSpPr>
          <p:spPr>
            <a:xfrm rot="0">
              <a:off x="348993" y="1474234"/>
              <a:ext cx="3922228" cy="11364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61"/>
                </a:lnSpc>
              </a:pPr>
              <a:r>
                <a:rPr lang="en-US" sz="33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Has completed </a:t>
              </a:r>
            </a:p>
            <a:p>
              <a:pPr algn="l">
                <a:lnSpc>
                  <a:spcPts val="3161"/>
                </a:lnSpc>
              </a:pPr>
              <a:r>
                <a:rPr lang="en-US" sz="3399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80 MILES</a:t>
              </a:r>
            </a:p>
          </p:txBody>
        </p:sp>
        <p:sp>
          <p:nvSpPr>
            <p:cNvPr name="TextBox 66" id="66"/>
            <p:cNvSpPr txBox="true"/>
            <p:nvPr/>
          </p:nvSpPr>
          <p:spPr>
            <a:xfrm rot="0">
              <a:off x="348993" y="179637"/>
              <a:ext cx="1329090" cy="5692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b="true" sz="2599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Name: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12985955" y="7019055"/>
            <a:ext cx="4273959" cy="2244219"/>
            <a:chOff x="0" y="0"/>
            <a:chExt cx="5698612" cy="2992292"/>
          </a:xfrm>
        </p:grpSpPr>
        <p:grpSp>
          <p:nvGrpSpPr>
            <p:cNvPr name="Group 68" id="68"/>
            <p:cNvGrpSpPr/>
            <p:nvPr/>
          </p:nvGrpSpPr>
          <p:grpSpPr>
            <a:xfrm rot="0">
              <a:off x="0" y="0"/>
              <a:ext cx="5698612" cy="2992292"/>
              <a:chOff x="0" y="0"/>
              <a:chExt cx="1125652" cy="591070"/>
            </a:xfrm>
          </p:grpSpPr>
          <p:sp>
            <p:nvSpPr>
              <p:cNvPr name="Freeform 69" id="69" descr="customizable progress card "/>
              <p:cNvSpPr/>
              <p:nvPr/>
            </p:nvSpPr>
            <p:spPr>
              <a:xfrm flipH="false" flipV="false" rot="0">
                <a:off x="0" y="0"/>
                <a:ext cx="1125652" cy="591070"/>
              </a:xfrm>
              <a:custGeom>
                <a:avLst/>
                <a:gdLst/>
                <a:ahLst/>
                <a:cxnLst/>
                <a:rect r="r" b="b" t="t" l="l"/>
                <a:pathLst>
                  <a:path h="591070" w="1125652">
                    <a:moveTo>
                      <a:pt x="0" y="0"/>
                    </a:moveTo>
                    <a:lnTo>
                      <a:pt x="1125652" y="0"/>
                    </a:lnTo>
                    <a:lnTo>
                      <a:pt x="1125652" y="591070"/>
                    </a:lnTo>
                    <a:lnTo>
                      <a:pt x="0" y="591070"/>
                    </a:ln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0" y="-38100"/>
                <a:ext cx="1125652" cy="62917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AutoShape 71" id="7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77982" y="742504"/>
              <a:ext cx="3090257" cy="0"/>
            </a:xfrm>
            <a:prstGeom prst="line">
              <a:avLst/>
            </a:prstGeom>
            <a:ln cap="flat" w="12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2" id="7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4362315" y="1405781"/>
              <a:ext cx="1211849" cy="1187612"/>
            </a:xfrm>
            <a:custGeom>
              <a:avLst/>
              <a:gdLst/>
              <a:ahLst/>
              <a:cxnLst/>
              <a:rect r="r" b="b" t="t" l="l"/>
              <a:pathLst>
                <a:path h="1187612" w="1211849">
                  <a:moveTo>
                    <a:pt x="0" y="0"/>
                  </a:moveTo>
                  <a:lnTo>
                    <a:pt x="1211849" y="0"/>
                  </a:lnTo>
                  <a:lnTo>
                    <a:pt x="1211849" y="1187612"/>
                  </a:lnTo>
                  <a:lnTo>
                    <a:pt x="0" y="11876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3" id="73"/>
            <p:cNvSpPr txBox="true"/>
            <p:nvPr/>
          </p:nvSpPr>
          <p:spPr>
            <a:xfrm rot="0">
              <a:off x="348993" y="1474234"/>
              <a:ext cx="3922228" cy="11364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61"/>
                </a:lnSpc>
              </a:pPr>
              <a:r>
                <a:rPr lang="en-US" sz="33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Has completed </a:t>
              </a:r>
            </a:p>
            <a:p>
              <a:pPr algn="l">
                <a:lnSpc>
                  <a:spcPts val="3161"/>
                </a:lnSpc>
              </a:pPr>
              <a:r>
                <a:rPr lang="en-US" sz="3399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____ MILES</a:t>
              </a:r>
            </a:p>
          </p:txBody>
        </p:sp>
        <p:sp>
          <p:nvSpPr>
            <p:cNvPr name="TextBox 74" id="74"/>
            <p:cNvSpPr txBox="true"/>
            <p:nvPr/>
          </p:nvSpPr>
          <p:spPr>
            <a:xfrm rot="0">
              <a:off x="348993" y="179637"/>
              <a:ext cx="1329090" cy="5692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b="true" sz="2599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Name: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38742" y="844024"/>
            <a:ext cx="15610517" cy="8598953"/>
            <a:chOff x="0" y="0"/>
            <a:chExt cx="20814022" cy="1146527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0814022" cy="11465271"/>
              <a:chOff x="0" y="0"/>
              <a:chExt cx="4111412" cy="2264745"/>
            </a:xfrm>
          </p:grpSpPr>
          <p:sp>
            <p:nvSpPr>
              <p:cNvPr name="Freeform 4" id="4" descr="Chasing Miles Certificate of Participation "/>
              <p:cNvSpPr/>
              <p:nvPr/>
            </p:nvSpPr>
            <p:spPr>
              <a:xfrm flipH="false" flipV="false" rot="0">
                <a:off x="0" y="0"/>
                <a:ext cx="4111412" cy="2264745"/>
              </a:xfrm>
              <a:custGeom>
                <a:avLst/>
                <a:gdLst/>
                <a:ahLst/>
                <a:cxnLst/>
                <a:rect r="r" b="b" t="t" l="l"/>
                <a:pathLst>
                  <a:path h="2264745" w="4111412">
                    <a:moveTo>
                      <a:pt x="0" y="0"/>
                    </a:moveTo>
                    <a:lnTo>
                      <a:pt x="4111412" y="0"/>
                    </a:lnTo>
                    <a:lnTo>
                      <a:pt x="4111412" y="2264745"/>
                    </a:lnTo>
                    <a:lnTo>
                      <a:pt x="0" y="2264745"/>
                    </a:ln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4111412" cy="231237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39"/>
                  </a:lnSpc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-1696840">
              <a:off x="756674" y="851595"/>
              <a:ext cx="3100731" cy="3975296"/>
            </a:xfrm>
            <a:custGeom>
              <a:avLst/>
              <a:gdLst/>
              <a:ahLst/>
              <a:cxnLst/>
              <a:rect r="r" b="b" t="t" l="l"/>
              <a:pathLst>
                <a:path h="3975296" w="3100731">
                  <a:moveTo>
                    <a:pt x="0" y="0"/>
                  </a:moveTo>
                  <a:lnTo>
                    <a:pt x="3100731" y="0"/>
                  </a:lnTo>
                  <a:lnTo>
                    <a:pt x="3100731" y="3975296"/>
                  </a:lnTo>
                  <a:lnTo>
                    <a:pt x="0" y="39752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7" id="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V="true">
              <a:off x="2812008" y="10343628"/>
              <a:ext cx="5634695" cy="0"/>
            </a:xfrm>
            <a:prstGeom prst="line">
              <a:avLst/>
            </a:prstGeom>
            <a:ln cap="flat" w="508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8" id="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4853260" y="6504339"/>
              <a:ext cx="5206378" cy="4269230"/>
            </a:xfrm>
            <a:custGeom>
              <a:avLst/>
              <a:gdLst/>
              <a:ahLst/>
              <a:cxnLst/>
              <a:rect r="r" b="b" t="t" l="l"/>
              <a:pathLst>
                <a:path h="4269230" w="5206378">
                  <a:moveTo>
                    <a:pt x="0" y="0"/>
                  </a:moveTo>
                  <a:lnTo>
                    <a:pt x="5206378" y="0"/>
                  </a:lnTo>
                  <a:lnTo>
                    <a:pt x="5206378" y="4269230"/>
                  </a:lnTo>
                  <a:lnTo>
                    <a:pt x="0" y="4269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530211" y="5536226"/>
              <a:ext cx="9753600" cy="97536"/>
            </a:xfrm>
            <a:custGeom>
              <a:avLst/>
              <a:gdLst/>
              <a:ahLst/>
              <a:cxnLst/>
              <a:rect r="r" b="b" t="t" l="l"/>
              <a:pathLst>
                <a:path h="97536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97536"/>
                  </a:lnTo>
                  <a:lnTo>
                    <a:pt x="0" y="975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15386" y="5837448"/>
              <a:ext cx="5513970" cy="5486400"/>
            </a:xfrm>
            <a:custGeom>
              <a:avLst/>
              <a:gdLst/>
              <a:ahLst/>
              <a:cxnLst/>
              <a:rect r="r" b="b" t="t" l="l"/>
              <a:pathLst>
                <a:path h="5486400" w="5513970">
                  <a:moveTo>
                    <a:pt x="0" y="0"/>
                  </a:moveTo>
                  <a:lnTo>
                    <a:pt x="5513970" y="0"/>
                  </a:lnTo>
                  <a:lnTo>
                    <a:pt x="5513970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1455831" y="912019"/>
              <a:ext cx="17902361" cy="19272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99"/>
                </a:lnSpc>
              </a:pPr>
              <a:r>
                <a:rPr lang="en-US" b="true" sz="4999" spc="-214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Chasing Miles Certificate </a:t>
              </a:r>
            </a:p>
            <a:p>
              <a:pPr algn="ctr">
                <a:lnSpc>
                  <a:spcPts val="5699"/>
                </a:lnSpc>
              </a:pPr>
              <a:r>
                <a:rPr lang="en-US" b="true" sz="4999" spc="-214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of Participation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7693047" y="3133069"/>
              <a:ext cx="5427927" cy="5692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this certificate is awarded to 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5076985" y="5789823"/>
              <a:ext cx="10475530" cy="5692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For completing ______ miles in the Chasing Miles Club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4728781" y="10465148"/>
              <a:ext cx="1801151" cy="5692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Signature</a:t>
              </a:r>
            </a:p>
          </p:txBody>
        </p:sp>
        <p:sp>
          <p:nvSpPr>
            <p:cNvPr name="Freeform 15" id="1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-10800000">
              <a:off x="15187967" y="98594"/>
              <a:ext cx="5513970" cy="5486400"/>
            </a:xfrm>
            <a:custGeom>
              <a:avLst/>
              <a:gdLst/>
              <a:ahLst/>
              <a:cxnLst/>
              <a:rect r="r" b="b" t="t" l="l"/>
              <a:pathLst>
                <a:path h="5486400" w="5513970">
                  <a:moveTo>
                    <a:pt x="0" y="0"/>
                  </a:moveTo>
                  <a:lnTo>
                    <a:pt x="5513970" y="0"/>
                  </a:lnTo>
                  <a:lnTo>
                    <a:pt x="5513970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11005823" y="10465148"/>
              <a:ext cx="1801151" cy="5692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Date</a:t>
              </a:r>
            </a:p>
          </p:txBody>
        </p:sp>
        <p:sp>
          <p:nvSpPr>
            <p:cNvPr name="AutoShape 17" id="1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V="true">
              <a:off x="10342091" y="10343628"/>
              <a:ext cx="3128615" cy="0"/>
            </a:xfrm>
            <a:prstGeom prst="line">
              <a:avLst/>
            </a:prstGeom>
            <a:ln cap="flat" w="508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DAHVL1q53Jw</dc:identifier>
  <dcterms:modified xsi:type="dcterms:W3CDTF">2011-08-01T06:04:30Z</dcterms:modified>
  <cp:revision>1</cp:revision>
  <dc:title>Chasing Miles</dc:title>
</cp:coreProperties>
</file>