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66"/>
  </p:notesMasterIdLst>
  <p:sldIdLst>
    <p:sldId id="256" r:id="rId5"/>
    <p:sldId id="264" r:id="rId6"/>
    <p:sldId id="258" r:id="rId7"/>
    <p:sldId id="265" r:id="rId8"/>
    <p:sldId id="268" r:id="rId9"/>
    <p:sldId id="267" r:id="rId10"/>
    <p:sldId id="346" r:id="rId11"/>
    <p:sldId id="345" r:id="rId12"/>
    <p:sldId id="343" r:id="rId13"/>
    <p:sldId id="285" r:id="rId14"/>
    <p:sldId id="334" r:id="rId15"/>
    <p:sldId id="266" r:id="rId16"/>
    <p:sldId id="342" r:id="rId17"/>
    <p:sldId id="270" r:id="rId18"/>
    <p:sldId id="273" r:id="rId19"/>
    <p:sldId id="271" r:id="rId20"/>
    <p:sldId id="347" r:id="rId21"/>
    <p:sldId id="348" r:id="rId22"/>
    <p:sldId id="272" r:id="rId23"/>
    <p:sldId id="259" r:id="rId24"/>
    <p:sldId id="287" r:id="rId25"/>
    <p:sldId id="278" r:id="rId26"/>
    <p:sldId id="280" r:id="rId27"/>
    <p:sldId id="279" r:id="rId28"/>
    <p:sldId id="281" r:id="rId29"/>
    <p:sldId id="283" r:id="rId30"/>
    <p:sldId id="289" r:id="rId31"/>
    <p:sldId id="293" r:id="rId32"/>
    <p:sldId id="295" r:id="rId33"/>
    <p:sldId id="260" r:id="rId34"/>
    <p:sldId id="298" r:id="rId35"/>
    <p:sldId id="299" r:id="rId36"/>
    <p:sldId id="300" r:id="rId37"/>
    <p:sldId id="301" r:id="rId38"/>
    <p:sldId id="302" r:id="rId39"/>
    <p:sldId id="304" r:id="rId40"/>
    <p:sldId id="307" r:id="rId41"/>
    <p:sldId id="308" r:id="rId42"/>
    <p:sldId id="309" r:id="rId43"/>
    <p:sldId id="262" r:id="rId44"/>
    <p:sldId id="313" r:id="rId45"/>
    <p:sldId id="314" r:id="rId46"/>
    <p:sldId id="317" r:id="rId47"/>
    <p:sldId id="318" r:id="rId48"/>
    <p:sldId id="319" r:id="rId49"/>
    <p:sldId id="321" r:id="rId50"/>
    <p:sldId id="322" r:id="rId51"/>
    <p:sldId id="323" r:id="rId52"/>
    <p:sldId id="324" r:id="rId53"/>
    <p:sldId id="349" r:id="rId54"/>
    <p:sldId id="325" r:id="rId55"/>
    <p:sldId id="328" r:id="rId56"/>
    <p:sldId id="327" r:id="rId57"/>
    <p:sldId id="320" r:id="rId58"/>
    <p:sldId id="332" r:id="rId59"/>
    <p:sldId id="333" r:id="rId60"/>
    <p:sldId id="341" r:id="rId61"/>
    <p:sldId id="340" r:id="rId62"/>
    <p:sldId id="331" r:id="rId63"/>
    <p:sldId id="344" r:id="rId64"/>
    <p:sldId id="257"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D55CD8-D189-E3EC-9FC5-069EDD7FE106}" name="Jenna" initials="J" userId="S::jenna.hilligoss@education.ne.gov::b1390e21-9b1e-4ecf-a9dd-3227c30194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9012"/>
    <a:srgbClr val="FFA766"/>
    <a:srgbClr val="2015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4FE7EC-935D-4D06-8374-B0DB234C8B58}" v="1167" dt="2023-07-24T16:58:59.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3792" autoAdjust="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igoss, Jenna" userId="S::jenna.hilligoss@education.ne.gov::b1390e21-9b1e-4ecf-a9dd-3227c30194b9" providerId="AD" clId="Web-{76BE0CD6-511F-7CB0-C2BA-B85639EC3A09}"/>
    <pc:docChg chg="addSld delSld modSld sldOrd">
      <pc:chgData name="Hilligoss, Jenna" userId="S::jenna.hilligoss@education.ne.gov::b1390e21-9b1e-4ecf-a9dd-3227c30194b9" providerId="AD" clId="Web-{76BE0CD6-511F-7CB0-C2BA-B85639EC3A09}" dt="2023-04-18T20:14:28.043" v="4811" actId="20577"/>
      <pc:docMkLst>
        <pc:docMk/>
      </pc:docMkLst>
      <pc:sldChg chg="modSp ord">
        <pc:chgData name="Hilligoss, Jenna" userId="S::jenna.hilligoss@education.ne.gov::b1390e21-9b1e-4ecf-a9dd-3227c30194b9" providerId="AD" clId="Web-{76BE0CD6-511F-7CB0-C2BA-B85639EC3A09}" dt="2023-04-18T19:31:44.756" v="1794" actId="20577"/>
        <pc:sldMkLst>
          <pc:docMk/>
          <pc:sldMk cId="1986256308" sldId="276"/>
        </pc:sldMkLst>
        <pc:spChg chg="mod">
          <ac:chgData name="Hilligoss, Jenna" userId="S::jenna.hilligoss@education.ne.gov::b1390e21-9b1e-4ecf-a9dd-3227c30194b9" providerId="AD" clId="Web-{76BE0CD6-511F-7CB0-C2BA-B85639EC3A09}" dt="2023-04-18T19:27:14.782" v="1488" actId="20577"/>
          <ac:spMkLst>
            <pc:docMk/>
            <pc:sldMk cId="1986256308" sldId="276"/>
            <ac:spMk id="2" creationId="{8305E208-DDDA-4FD2-5B09-2E6933F94C2E}"/>
          </ac:spMkLst>
        </pc:spChg>
        <pc:spChg chg="mod">
          <ac:chgData name="Hilligoss, Jenna" userId="S::jenna.hilligoss@education.ne.gov::b1390e21-9b1e-4ecf-a9dd-3227c30194b9" providerId="AD" clId="Web-{76BE0CD6-511F-7CB0-C2BA-B85639EC3A09}" dt="2023-04-18T19:31:44.756" v="1794" actId="20577"/>
          <ac:spMkLst>
            <pc:docMk/>
            <pc:sldMk cId="1986256308" sldId="276"/>
            <ac:spMk id="3" creationId="{7E20AE24-0358-15C9-7EFB-8C0502045F49}"/>
          </ac:spMkLst>
        </pc:spChg>
      </pc:sldChg>
      <pc:sldChg chg="addSp modSp ord">
        <pc:chgData name="Hilligoss, Jenna" userId="S::jenna.hilligoss@education.ne.gov::b1390e21-9b1e-4ecf-a9dd-3227c30194b9" providerId="AD" clId="Web-{76BE0CD6-511F-7CB0-C2BA-B85639EC3A09}" dt="2023-04-18T19:48:29.183" v="3663" actId="20577"/>
        <pc:sldMkLst>
          <pc:docMk/>
          <pc:sldMk cId="189361743" sldId="285"/>
        </pc:sldMkLst>
        <pc:spChg chg="mod">
          <ac:chgData name="Hilligoss, Jenna" userId="S::jenna.hilligoss@education.ne.gov::b1390e21-9b1e-4ecf-a9dd-3227c30194b9" providerId="AD" clId="Web-{76BE0CD6-511F-7CB0-C2BA-B85639EC3A09}" dt="2023-04-18T19:40:39.721" v="2835" actId="20577"/>
          <ac:spMkLst>
            <pc:docMk/>
            <pc:sldMk cId="189361743" sldId="285"/>
            <ac:spMk id="2" creationId="{8305E208-DDDA-4FD2-5B09-2E6933F94C2E}"/>
          </ac:spMkLst>
        </pc:spChg>
        <pc:spChg chg="add mod">
          <ac:chgData name="Hilligoss, Jenna" userId="S::jenna.hilligoss@education.ne.gov::b1390e21-9b1e-4ecf-a9dd-3227c30194b9" providerId="AD" clId="Web-{76BE0CD6-511F-7CB0-C2BA-B85639EC3A09}" dt="2023-04-18T19:48:29.183" v="3663" actId="20577"/>
          <ac:spMkLst>
            <pc:docMk/>
            <pc:sldMk cId="189361743" sldId="285"/>
            <ac:spMk id="5" creationId="{B8418297-55E0-B742-55B3-2DD3BE68F788}"/>
          </ac:spMkLst>
        </pc:spChg>
      </pc:sldChg>
      <pc:sldChg chg="modSp">
        <pc:chgData name="Hilligoss, Jenna" userId="S::jenna.hilligoss@education.ne.gov::b1390e21-9b1e-4ecf-a9dd-3227c30194b9" providerId="AD" clId="Web-{76BE0CD6-511F-7CB0-C2BA-B85639EC3A09}" dt="2023-04-18T19:26:29.484" v="1467" actId="20577"/>
        <pc:sldMkLst>
          <pc:docMk/>
          <pc:sldMk cId="2729315493" sldId="320"/>
        </pc:sldMkLst>
        <pc:spChg chg="mod">
          <ac:chgData name="Hilligoss, Jenna" userId="S::jenna.hilligoss@education.ne.gov::b1390e21-9b1e-4ecf-a9dd-3227c30194b9" providerId="AD" clId="Web-{76BE0CD6-511F-7CB0-C2BA-B85639EC3A09}" dt="2023-04-18T19:26:29.484" v="1467" actId="20577"/>
          <ac:spMkLst>
            <pc:docMk/>
            <pc:sldMk cId="2729315493" sldId="320"/>
            <ac:spMk id="6" creationId="{1696FCD3-9FFC-C521-4873-B799E0D46637}"/>
          </ac:spMkLst>
        </pc:spChg>
      </pc:sldChg>
      <pc:sldChg chg="modSp">
        <pc:chgData name="Hilligoss, Jenna" userId="S::jenna.hilligoss@education.ne.gov::b1390e21-9b1e-4ecf-a9dd-3227c30194b9" providerId="AD" clId="Web-{76BE0CD6-511F-7CB0-C2BA-B85639EC3A09}" dt="2023-04-18T19:18:05.271" v="952" actId="1076"/>
        <pc:sldMkLst>
          <pc:docMk/>
          <pc:sldMk cId="2461027815" sldId="325"/>
        </pc:sldMkLst>
        <pc:spChg chg="mod">
          <ac:chgData name="Hilligoss, Jenna" userId="S::jenna.hilligoss@education.ne.gov::b1390e21-9b1e-4ecf-a9dd-3227c30194b9" providerId="AD" clId="Web-{76BE0CD6-511F-7CB0-C2BA-B85639EC3A09}" dt="2023-04-18T19:01:35.860" v="162" actId="20577"/>
          <ac:spMkLst>
            <pc:docMk/>
            <pc:sldMk cId="2461027815" sldId="325"/>
            <ac:spMk id="6" creationId="{1696FCD3-9FFC-C521-4873-B799E0D46637}"/>
          </ac:spMkLst>
        </pc:spChg>
        <pc:graphicFrameChg chg="mod modGraphic">
          <ac:chgData name="Hilligoss, Jenna" userId="S::jenna.hilligoss@education.ne.gov::b1390e21-9b1e-4ecf-a9dd-3227c30194b9" providerId="AD" clId="Web-{76BE0CD6-511F-7CB0-C2BA-B85639EC3A09}" dt="2023-04-18T19:18:05.271" v="952" actId="1076"/>
          <ac:graphicFrameMkLst>
            <pc:docMk/>
            <pc:sldMk cId="2461027815" sldId="325"/>
            <ac:graphicFrameMk id="7" creationId="{0EFFC7F3-18B6-43C5-5D1E-052328835D8A}"/>
          </ac:graphicFrameMkLst>
        </pc:graphicFrameChg>
      </pc:sldChg>
      <pc:sldChg chg="modSp">
        <pc:chgData name="Hilligoss, Jenna" userId="S::jenna.hilligoss@education.ne.gov::b1390e21-9b1e-4ecf-a9dd-3227c30194b9" providerId="AD" clId="Web-{76BE0CD6-511F-7CB0-C2BA-B85639EC3A09}" dt="2023-04-18T19:09:21.182" v="359" actId="20577"/>
        <pc:sldMkLst>
          <pc:docMk/>
          <pc:sldMk cId="3734061825" sldId="326"/>
        </pc:sldMkLst>
        <pc:spChg chg="mod">
          <ac:chgData name="Hilligoss, Jenna" userId="S::jenna.hilligoss@education.ne.gov::b1390e21-9b1e-4ecf-a9dd-3227c30194b9" providerId="AD" clId="Web-{76BE0CD6-511F-7CB0-C2BA-B85639EC3A09}" dt="2023-04-18T19:09:21.182" v="359" actId="20577"/>
          <ac:spMkLst>
            <pc:docMk/>
            <pc:sldMk cId="3734061825" sldId="326"/>
            <ac:spMk id="6" creationId="{1696FCD3-9FFC-C521-4873-B799E0D46637}"/>
          </ac:spMkLst>
        </pc:spChg>
      </pc:sldChg>
      <pc:sldChg chg="addSp delSp modSp">
        <pc:chgData name="Hilligoss, Jenna" userId="S::jenna.hilligoss@education.ne.gov::b1390e21-9b1e-4ecf-a9dd-3227c30194b9" providerId="AD" clId="Web-{76BE0CD6-511F-7CB0-C2BA-B85639EC3A09}" dt="2023-04-18T19:22:50.183" v="1189" actId="20577"/>
        <pc:sldMkLst>
          <pc:docMk/>
          <pc:sldMk cId="3029300355" sldId="327"/>
        </pc:sldMkLst>
        <pc:spChg chg="mod">
          <ac:chgData name="Hilligoss, Jenna" userId="S::jenna.hilligoss@education.ne.gov::b1390e21-9b1e-4ecf-a9dd-3227c30194b9" providerId="AD" clId="Web-{76BE0CD6-511F-7CB0-C2BA-B85639EC3A09}" dt="2023-04-18T19:22:50.183" v="1189" actId="20577"/>
          <ac:spMkLst>
            <pc:docMk/>
            <pc:sldMk cId="3029300355" sldId="327"/>
            <ac:spMk id="6" creationId="{1696FCD3-9FFC-C521-4873-B799E0D46637}"/>
          </ac:spMkLst>
        </pc:spChg>
        <pc:picChg chg="add del mod">
          <ac:chgData name="Hilligoss, Jenna" userId="S::jenna.hilligoss@education.ne.gov::b1390e21-9b1e-4ecf-a9dd-3227c30194b9" providerId="AD" clId="Web-{76BE0CD6-511F-7CB0-C2BA-B85639EC3A09}" dt="2023-04-18T19:21:06.103" v="1037"/>
          <ac:picMkLst>
            <pc:docMk/>
            <pc:sldMk cId="3029300355" sldId="327"/>
            <ac:picMk id="3" creationId="{9D710F49-C3FB-4ECA-F9C3-6FB6173F5232}"/>
          </ac:picMkLst>
        </pc:picChg>
        <pc:picChg chg="add mod">
          <ac:chgData name="Hilligoss, Jenna" userId="S::jenna.hilligoss@education.ne.gov::b1390e21-9b1e-4ecf-a9dd-3227c30194b9" providerId="AD" clId="Web-{76BE0CD6-511F-7CB0-C2BA-B85639EC3A09}" dt="2023-04-18T19:22:46.949" v="1188" actId="1076"/>
          <ac:picMkLst>
            <pc:docMk/>
            <pc:sldMk cId="3029300355" sldId="327"/>
            <ac:picMk id="4" creationId="{27D06566-77DA-1AA4-621C-7BE93A2AEBD5}"/>
          </ac:picMkLst>
        </pc:picChg>
      </pc:sldChg>
      <pc:sldChg chg="modSp add replId">
        <pc:chgData name="Hilligoss, Jenna" userId="S::jenna.hilligoss@education.ne.gov::b1390e21-9b1e-4ecf-a9dd-3227c30194b9" providerId="AD" clId="Web-{76BE0CD6-511F-7CB0-C2BA-B85639EC3A09}" dt="2023-04-18T19:18:22.037" v="953" actId="1076"/>
        <pc:sldMkLst>
          <pc:docMk/>
          <pc:sldMk cId="1924658049" sldId="328"/>
        </pc:sldMkLst>
        <pc:graphicFrameChg chg="mod modGraphic">
          <ac:chgData name="Hilligoss, Jenna" userId="S::jenna.hilligoss@education.ne.gov::b1390e21-9b1e-4ecf-a9dd-3227c30194b9" providerId="AD" clId="Web-{76BE0CD6-511F-7CB0-C2BA-B85639EC3A09}" dt="2023-04-18T19:18:22.037" v="953" actId="1076"/>
          <ac:graphicFrameMkLst>
            <pc:docMk/>
            <pc:sldMk cId="1924658049" sldId="328"/>
            <ac:graphicFrameMk id="7" creationId="{0EFFC7F3-18B6-43C5-5D1E-052328835D8A}"/>
          </ac:graphicFrameMkLst>
        </pc:graphicFrameChg>
      </pc:sldChg>
      <pc:sldChg chg="add del replId">
        <pc:chgData name="Hilligoss, Jenna" userId="S::jenna.hilligoss@education.ne.gov::b1390e21-9b1e-4ecf-a9dd-3227c30194b9" providerId="AD" clId="Web-{76BE0CD6-511F-7CB0-C2BA-B85639EC3A09}" dt="2023-04-18T19:27:01.360" v="1469"/>
        <pc:sldMkLst>
          <pc:docMk/>
          <pc:sldMk cId="1505337919" sldId="329"/>
        </pc:sldMkLst>
      </pc:sldChg>
      <pc:sldChg chg="add replId">
        <pc:chgData name="Hilligoss, Jenna" userId="S::jenna.hilligoss@education.ne.gov::b1390e21-9b1e-4ecf-a9dd-3227c30194b9" providerId="AD" clId="Web-{76BE0CD6-511F-7CB0-C2BA-B85639EC3A09}" dt="2023-04-18T19:27:04.673" v="1470"/>
        <pc:sldMkLst>
          <pc:docMk/>
          <pc:sldMk cId="3430550325" sldId="329"/>
        </pc:sldMkLst>
      </pc:sldChg>
      <pc:sldChg chg="delSp modSp add ord replId">
        <pc:chgData name="Hilligoss, Jenna" userId="S::jenna.hilligoss@education.ne.gov::b1390e21-9b1e-4ecf-a9dd-3227c30194b9" providerId="AD" clId="Web-{76BE0CD6-511F-7CB0-C2BA-B85639EC3A09}" dt="2023-04-18T20:14:28.043" v="4811" actId="20577"/>
        <pc:sldMkLst>
          <pc:docMk/>
          <pc:sldMk cId="3566143131" sldId="330"/>
        </pc:sldMkLst>
        <pc:spChg chg="mod">
          <ac:chgData name="Hilligoss, Jenna" userId="S::jenna.hilligoss@education.ne.gov::b1390e21-9b1e-4ecf-a9dd-3227c30194b9" providerId="AD" clId="Web-{76BE0CD6-511F-7CB0-C2BA-B85639EC3A09}" dt="2023-04-18T20:01:47.309" v="4802" actId="20577"/>
          <ac:spMkLst>
            <pc:docMk/>
            <pc:sldMk cId="3566143131" sldId="330"/>
            <ac:spMk id="2" creationId="{8305E208-DDDA-4FD2-5B09-2E6933F94C2E}"/>
          </ac:spMkLst>
        </pc:spChg>
        <pc:spChg chg="mod">
          <ac:chgData name="Hilligoss, Jenna" userId="S::jenna.hilligoss@education.ne.gov::b1390e21-9b1e-4ecf-a9dd-3227c30194b9" providerId="AD" clId="Web-{76BE0CD6-511F-7CB0-C2BA-B85639EC3A09}" dt="2023-04-18T20:14:28.043" v="4811" actId="20577"/>
          <ac:spMkLst>
            <pc:docMk/>
            <pc:sldMk cId="3566143131" sldId="330"/>
            <ac:spMk id="3" creationId="{7E20AE24-0358-15C9-7EFB-8C0502045F49}"/>
          </ac:spMkLst>
        </pc:spChg>
        <pc:picChg chg="del">
          <ac:chgData name="Hilligoss, Jenna" userId="S::jenna.hilligoss@education.ne.gov::b1390e21-9b1e-4ecf-a9dd-3227c30194b9" providerId="AD" clId="Web-{76BE0CD6-511F-7CB0-C2BA-B85639EC3A09}" dt="2023-04-18T19:32:28.742" v="1808"/>
          <ac:picMkLst>
            <pc:docMk/>
            <pc:sldMk cId="3566143131" sldId="330"/>
            <ac:picMk id="5" creationId="{DFFE9947-E167-E107-D1F6-25167204F257}"/>
          </ac:picMkLst>
        </pc:picChg>
      </pc:sldChg>
      <pc:sldChg chg="modSp add ord replId">
        <pc:chgData name="Hilligoss, Jenna" userId="S::jenna.hilligoss@education.ne.gov::b1390e21-9b1e-4ecf-a9dd-3227c30194b9" providerId="AD" clId="Web-{76BE0CD6-511F-7CB0-C2BA-B85639EC3A09}" dt="2023-04-18T19:57:08.866" v="4258" actId="20577"/>
        <pc:sldMkLst>
          <pc:docMk/>
          <pc:sldMk cId="3536912192" sldId="331"/>
        </pc:sldMkLst>
        <pc:spChg chg="mod">
          <ac:chgData name="Hilligoss, Jenna" userId="S::jenna.hilligoss@education.ne.gov::b1390e21-9b1e-4ecf-a9dd-3227c30194b9" providerId="AD" clId="Web-{76BE0CD6-511F-7CB0-C2BA-B85639EC3A09}" dt="2023-04-18T19:52:24.860" v="3670" actId="20577"/>
          <ac:spMkLst>
            <pc:docMk/>
            <pc:sldMk cId="3536912192" sldId="331"/>
            <ac:spMk id="2" creationId="{8305E208-DDDA-4FD2-5B09-2E6933F94C2E}"/>
          </ac:spMkLst>
        </pc:spChg>
        <pc:spChg chg="mod">
          <ac:chgData name="Hilligoss, Jenna" userId="S::jenna.hilligoss@education.ne.gov::b1390e21-9b1e-4ecf-a9dd-3227c30194b9" providerId="AD" clId="Web-{76BE0CD6-511F-7CB0-C2BA-B85639EC3A09}" dt="2023-04-18T19:57:08.866" v="4258" actId="20577"/>
          <ac:spMkLst>
            <pc:docMk/>
            <pc:sldMk cId="3536912192" sldId="331"/>
            <ac:spMk id="5" creationId="{B8418297-55E0-B742-55B3-2DD3BE68F788}"/>
          </ac:spMkLst>
        </pc:spChg>
      </pc:sldChg>
      <pc:sldChg chg="modSp add ord replId">
        <pc:chgData name="Hilligoss, Jenna" userId="S::jenna.hilligoss@education.ne.gov::b1390e21-9b1e-4ecf-a9dd-3227c30194b9" providerId="AD" clId="Web-{76BE0CD6-511F-7CB0-C2BA-B85639EC3A09}" dt="2023-04-18T20:00:45.855" v="4773" actId="20577"/>
        <pc:sldMkLst>
          <pc:docMk/>
          <pc:sldMk cId="1693224121" sldId="332"/>
        </pc:sldMkLst>
        <pc:spChg chg="mod">
          <ac:chgData name="Hilligoss, Jenna" userId="S::jenna.hilligoss@education.ne.gov::b1390e21-9b1e-4ecf-a9dd-3227c30194b9" providerId="AD" clId="Web-{76BE0CD6-511F-7CB0-C2BA-B85639EC3A09}" dt="2023-04-18T20:00:45.855" v="4773" actId="20577"/>
          <ac:spMkLst>
            <pc:docMk/>
            <pc:sldMk cId="1693224121" sldId="332"/>
            <ac:spMk id="5" creationId="{B8418297-55E0-B742-55B3-2DD3BE68F788}"/>
          </ac:spMkLst>
        </pc:spChg>
      </pc:sldChg>
      <pc:sldChg chg="add replId">
        <pc:chgData name="Hilligoss, Jenna" userId="S::jenna.hilligoss@education.ne.gov::b1390e21-9b1e-4ecf-a9dd-3227c30194b9" providerId="AD" clId="Web-{76BE0CD6-511F-7CB0-C2BA-B85639EC3A09}" dt="2023-04-18T20:01:39.950" v="4774"/>
        <pc:sldMkLst>
          <pc:docMk/>
          <pc:sldMk cId="374726405" sldId="333"/>
        </pc:sldMkLst>
      </pc:sldChg>
    </pc:docChg>
  </pc:docChgLst>
  <pc:docChgLst>
    <pc:chgData name="Kayte Partch" userId="52e9fb98-e4ef-4c37-80f7-75f475db25a3" providerId="ADAL" clId="{794FE7EC-935D-4D06-8374-B0DB234C8B58}"/>
    <pc:docChg chg="undo custSel addSld delSld modSld">
      <pc:chgData name="Kayte Partch" userId="52e9fb98-e4ef-4c37-80f7-75f475db25a3" providerId="ADAL" clId="{794FE7EC-935D-4D06-8374-B0DB234C8B58}" dt="2023-07-24T16:58:59.573" v="1946"/>
      <pc:docMkLst>
        <pc:docMk/>
      </pc:docMkLst>
      <pc:sldChg chg="addSp modSp">
        <pc:chgData name="Kayte Partch" userId="52e9fb98-e4ef-4c37-80f7-75f475db25a3" providerId="ADAL" clId="{794FE7EC-935D-4D06-8374-B0DB234C8B58}" dt="2023-07-05T02:32:09.433" v="0"/>
        <pc:sldMkLst>
          <pc:docMk/>
          <pc:sldMk cId="292932546" sldId="256"/>
        </pc:sldMkLst>
        <pc:picChg chg="add mod">
          <ac:chgData name="Kayte Partch" userId="52e9fb98-e4ef-4c37-80f7-75f475db25a3" providerId="ADAL" clId="{794FE7EC-935D-4D06-8374-B0DB234C8B58}" dt="2023-07-05T02:32:09.433" v="0"/>
          <ac:picMkLst>
            <pc:docMk/>
            <pc:sldMk cId="292932546" sldId="256"/>
            <ac:picMk id="7" creationId="{0F4C4207-25AE-A2FA-85B6-E7E604EA67FF}"/>
          </ac:picMkLst>
        </pc:picChg>
      </pc:sldChg>
      <pc:sldChg chg="addSp modSp mod">
        <pc:chgData name="Kayte Partch" userId="52e9fb98-e4ef-4c37-80f7-75f475db25a3" providerId="ADAL" clId="{794FE7EC-935D-4D06-8374-B0DB234C8B58}" dt="2023-07-05T02:35:49.996" v="44"/>
        <pc:sldMkLst>
          <pc:docMk/>
          <pc:sldMk cId="3725552909" sldId="258"/>
        </pc:sldMkLst>
        <pc:spChg chg="mod">
          <ac:chgData name="Kayte Partch" userId="52e9fb98-e4ef-4c37-80f7-75f475db25a3" providerId="ADAL" clId="{794FE7EC-935D-4D06-8374-B0DB234C8B58}" dt="2023-07-05T02:34:18.642" v="37" actId="20577"/>
          <ac:spMkLst>
            <pc:docMk/>
            <pc:sldMk cId="3725552909" sldId="258"/>
            <ac:spMk id="2" creationId="{37422982-F072-E8B7-6150-6C46353D89D1}"/>
          </ac:spMkLst>
        </pc:spChg>
        <pc:picChg chg="add mod">
          <ac:chgData name="Kayte Partch" userId="52e9fb98-e4ef-4c37-80f7-75f475db25a3" providerId="ADAL" clId="{794FE7EC-935D-4D06-8374-B0DB234C8B58}" dt="2023-07-05T02:35:49.996" v="44"/>
          <ac:picMkLst>
            <pc:docMk/>
            <pc:sldMk cId="3725552909" sldId="258"/>
            <ac:picMk id="9" creationId="{45F38BC5-784A-2A81-BC8C-B6FFB2528B98}"/>
          </ac:picMkLst>
        </pc:picChg>
      </pc:sldChg>
      <pc:sldChg chg="addSp modSp">
        <pc:chgData name="Kayte Partch" userId="52e9fb98-e4ef-4c37-80f7-75f475db25a3" providerId="ADAL" clId="{794FE7EC-935D-4D06-8374-B0DB234C8B58}" dt="2023-07-05T22:38:53.231" v="843"/>
        <pc:sldMkLst>
          <pc:docMk/>
          <pc:sldMk cId="2230189023" sldId="259"/>
        </pc:sldMkLst>
        <pc:picChg chg="add mod">
          <ac:chgData name="Kayte Partch" userId="52e9fb98-e4ef-4c37-80f7-75f475db25a3" providerId="ADAL" clId="{794FE7EC-935D-4D06-8374-B0DB234C8B58}" dt="2023-07-05T22:38:53.231" v="843"/>
          <ac:picMkLst>
            <pc:docMk/>
            <pc:sldMk cId="2230189023" sldId="259"/>
            <ac:picMk id="5" creationId="{305C9A48-BDD0-DF93-4DFA-FC1063FEDD9E}"/>
          </ac:picMkLst>
        </pc:picChg>
      </pc:sldChg>
      <pc:sldChg chg="addSp delSp modSp mod modTransition modAnim">
        <pc:chgData name="Kayte Partch" userId="52e9fb98-e4ef-4c37-80f7-75f475db25a3" providerId="ADAL" clId="{794FE7EC-935D-4D06-8374-B0DB234C8B58}" dt="2023-07-14T19:36:37.130" v="1215"/>
        <pc:sldMkLst>
          <pc:docMk/>
          <pc:sldMk cId="2573892866" sldId="260"/>
        </pc:sldMkLst>
        <pc:picChg chg="add del mod">
          <ac:chgData name="Kayte Partch" userId="52e9fb98-e4ef-4c37-80f7-75f475db25a3" providerId="ADAL" clId="{794FE7EC-935D-4D06-8374-B0DB234C8B58}" dt="2023-07-05T22:51:34.152" v="951"/>
          <ac:picMkLst>
            <pc:docMk/>
            <pc:sldMk cId="2573892866" sldId="260"/>
            <ac:picMk id="8" creationId="{A5F1DCDE-F136-1CAC-50DE-0C46EB8D8D30}"/>
          </ac:picMkLst>
        </pc:picChg>
        <pc:picChg chg="add del mod ord">
          <ac:chgData name="Kayte Partch" userId="52e9fb98-e4ef-4c37-80f7-75f475db25a3" providerId="ADAL" clId="{794FE7EC-935D-4D06-8374-B0DB234C8B58}" dt="2023-07-05T22:51:55.187" v="952"/>
          <ac:picMkLst>
            <pc:docMk/>
            <pc:sldMk cId="2573892866" sldId="260"/>
            <ac:picMk id="13" creationId="{247D691F-C599-BC90-7105-64C6080501D9}"/>
          </ac:picMkLst>
        </pc:picChg>
        <pc:picChg chg="add del mod">
          <ac:chgData name="Kayte Partch" userId="52e9fb98-e4ef-4c37-80f7-75f475db25a3" providerId="ADAL" clId="{794FE7EC-935D-4D06-8374-B0DB234C8B58}" dt="2023-07-14T19:34:21.708" v="1196"/>
          <ac:picMkLst>
            <pc:docMk/>
            <pc:sldMk cId="2573892866" sldId="260"/>
            <ac:picMk id="15" creationId="{3AE1B5AA-F22F-03C6-315A-AB5CD07B7264}"/>
          </ac:picMkLst>
        </pc:picChg>
        <pc:picChg chg="add del mod ord">
          <ac:chgData name="Kayte Partch" userId="52e9fb98-e4ef-4c37-80f7-75f475db25a3" providerId="ADAL" clId="{794FE7EC-935D-4D06-8374-B0DB234C8B58}" dt="2023-07-14T19:34:29.227" v="1197"/>
          <ac:picMkLst>
            <pc:docMk/>
            <pc:sldMk cId="2573892866" sldId="260"/>
            <ac:picMk id="23" creationId="{5861C5F4-E53B-4C4C-9923-E9E3B8A59697}"/>
          </ac:picMkLst>
        </pc:picChg>
        <pc:picChg chg="add del mod">
          <ac:chgData name="Kayte Partch" userId="52e9fb98-e4ef-4c37-80f7-75f475db25a3" providerId="ADAL" clId="{794FE7EC-935D-4D06-8374-B0DB234C8B58}" dt="2023-07-14T19:34:32.139" v="1199"/>
          <ac:picMkLst>
            <pc:docMk/>
            <pc:sldMk cId="2573892866" sldId="260"/>
            <ac:picMk id="24" creationId="{89E00780-56AA-588B-F794-EBC89545FA82}"/>
          </ac:picMkLst>
        </pc:picChg>
        <pc:picChg chg="add del mod ord">
          <ac:chgData name="Kayte Partch" userId="52e9fb98-e4ef-4c37-80f7-75f475db25a3" providerId="ADAL" clId="{794FE7EC-935D-4D06-8374-B0DB234C8B58}" dt="2023-07-14T19:34:36.307" v="1200"/>
          <ac:picMkLst>
            <pc:docMk/>
            <pc:sldMk cId="2573892866" sldId="260"/>
            <ac:picMk id="27" creationId="{6FBE4900-8EAD-6CD7-A42F-CC03D415C4BD}"/>
          </ac:picMkLst>
        </pc:picChg>
        <pc:picChg chg="add del mod">
          <ac:chgData name="Kayte Partch" userId="52e9fb98-e4ef-4c37-80f7-75f475db25a3" providerId="ADAL" clId="{794FE7EC-935D-4D06-8374-B0DB234C8B58}" dt="2023-07-14T19:34:54.474" v="1202"/>
          <ac:picMkLst>
            <pc:docMk/>
            <pc:sldMk cId="2573892866" sldId="260"/>
            <ac:picMk id="28" creationId="{E25BFB9B-D7E4-6524-8157-44DACB19ECAA}"/>
          </ac:picMkLst>
        </pc:picChg>
        <pc:picChg chg="add del mod ord">
          <ac:chgData name="Kayte Partch" userId="52e9fb98-e4ef-4c37-80f7-75f475db25a3" providerId="ADAL" clId="{794FE7EC-935D-4D06-8374-B0DB234C8B58}" dt="2023-07-14T19:35:08.487" v="1203"/>
          <ac:picMkLst>
            <pc:docMk/>
            <pc:sldMk cId="2573892866" sldId="260"/>
            <ac:picMk id="31" creationId="{3876DC63-9E6E-9653-8488-3E93D030CC92}"/>
          </ac:picMkLst>
        </pc:picChg>
        <pc:picChg chg="add del mod">
          <ac:chgData name="Kayte Partch" userId="52e9fb98-e4ef-4c37-80f7-75f475db25a3" providerId="ADAL" clId="{794FE7EC-935D-4D06-8374-B0DB234C8B58}" dt="2023-07-14T19:35:09.672" v="1205"/>
          <ac:picMkLst>
            <pc:docMk/>
            <pc:sldMk cId="2573892866" sldId="260"/>
            <ac:picMk id="32" creationId="{A551DFBA-9A36-87AA-E41B-FB5D268DE1AE}"/>
          </ac:picMkLst>
        </pc:picChg>
        <pc:picChg chg="add del mod ord">
          <ac:chgData name="Kayte Partch" userId="52e9fb98-e4ef-4c37-80f7-75f475db25a3" providerId="ADAL" clId="{794FE7EC-935D-4D06-8374-B0DB234C8B58}" dt="2023-07-14T19:35:18.006" v="1206"/>
          <ac:picMkLst>
            <pc:docMk/>
            <pc:sldMk cId="2573892866" sldId="260"/>
            <ac:picMk id="35" creationId="{78B5192A-9717-D1CA-C05D-DCEE169E0786}"/>
          </ac:picMkLst>
        </pc:picChg>
        <pc:picChg chg="add del mod">
          <ac:chgData name="Kayte Partch" userId="52e9fb98-e4ef-4c37-80f7-75f475db25a3" providerId="ADAL" clId="{794FE7EC-935D-4D06-8374-B0DB234C8B58}" dt="2023-07-14T19:35:21.527" v="1208"/>
          <ac:picMkLst>
            <pc:docMk/>
            <pc:sldMk cId="2573892866" sldId="260"/>
            <ac:picMk id="36" creationId="{A4246A91-4423-0FED-E46E-93609E879A93}"/>
          </ac:picMkLst>
        </pc:picChg>
        <pc:picChg chg="add del mod ord">
          <ac:chgData name="Kayte Partch" userId="52e9fb98-e4ef-4c37-80f7-75f475db25a3" providerId="ADAL" clId="{794FE7EC-935D-4D06-8374-B0DB234C8B58}" dt="2023-07-14T19:35:28.255" v="1209"/>
          <ac:picMkLst>
            <pc:docMk/>
            <pc:sldMk cId="2573892866" sldId="260"/>
            <ac:picMk id="39" creationId="{55BBE45D-57D6-FA85-3CA0-4411A9857F75}"/>
          </ac:picMkLst>
        </pc:picChg>
        <pc:picChg chg="add del mod">
          <ac:chgData name="Kayte Partch" userId="52e9fb98-e4ef-4c37-80f7-75f475db25a3" providerId="ADAL" clId="{794FE7EC-935D-4D06-8374-B0DB234C8B58}" dt="2023-07-14T19:35:31.218" v="1211"/>
          <ac:picMkLst>
            <pc:docMk/>
            <pc:sldMk cId="2573892866" sldId="260"/>
            <ac:picMk id="40" creationId="{71E257DE-1728-2292-1EF0-5829B6B68F57}"/>
          </ac:picMkLst>
        </pc:picChg>
        <pc:picChg chg="add del mod ord">
          <ac:chgData name="Kayte Partch" userId="52e9fb98-e4ef-4c37-80f7-75f475db25a3" providerId="ADAL" clId="{794FE7EC-935D-4D06-8374-B0DB234C8B58}" dt="2023-07-14T19:35:34.926" v="1212"/>
          <ac:picMkLst>
            <pc:docMk/>
            <pc:sldMk cId="2573892866" sldId="260"/>
            <ac:picMk id="43" creationId="{F5C94D1C-8A2A-4B52-0784-B54EA70FED30}"/>
          </ac:picMkLst>
        </pc:picChg>
        <pc:picChg chg="add del mod">
          <ac:chgData name="Kayte Partch" userId="52e9fb98-e4ef-4c37-80f7-75f475db25a3" providerId="ADAL" clId="{794FE7EC-935D-4D06-8374-B0DB234C8B58}" dt="2023-07-14T19:35:56.981" v="1214"/>
          <ac:picMkLst>
            <pc:docMk/>
            <pc:sldMk cId="2573892866" sldId="260"/>
            <ac:picMk id="44" creationId="{0131D1C5-8A77-04CA-98BF-19A0A67D942D}"/>
          </ac:picMkLst>
        </pc:picChg>
        <pc:picChg chg="add del mod ord">
          <ac:chgData name="Kayte Partch" userId="52e9fb98-e4ef-4c37-80f7-75f475db25a3" providerId="ADAL" clId="{794FE7EC-935D-4D06-8374-B0DB234C8B58}" dt="2023-07-14T19:36:37.130" v="1215"/>
          <ac:picMkLst>
            <pc:docMk/>
            <pc:sldMk cId="2573892866" sldId="260"/>
            <ac:picMk id="48" creationId="{F0FFE2E6-C67F-6864-0451-193B814D708B}"/>
          </ac:picMkLst>
        </pc:picChg>
        <pc:picChg chg="add mod">
          <ac:chgData name="Kayte Partch" userId="52e9fb98-e4ef-4c37-80f7-75f475db25a3" providerId="ADAL" clId="{794FE7EC-935D-4D06-8374-B0DB234C8B58}" dt="2023-07-14T19:36:37.130" v="1215"/>
          <ac:picMkLst>
            <pc:docMk/>
            <pc:sldMk cId="2573892866" sldId="260"/>
            <ac:picMk id="49" creationId="{2C0FBC94-D0A7-6AD4-F0A0-5A97EF579123}"/>
          </ac:picMkLst>
        </pc:picChg>
      </pc:sldChg>
      <pc:sldChg chg="addSp delSp modSp mod modTransition modAnim">
        <pc:chgData name="Kayte Partch" userId="52e9fb98-e4ef-4c37-80f7-75f475db25a3" providerId="ADAL" clId="{794FE7EC-935D-4D06-8374-B0DB234C8B58}" dt="2023-07-14T19:49:24.316" v="1638"/>
        <pc:sldMkLst>
          <pc:docMk/>
          <pc:sldMk cId="102009107" sldId="262"/>
        </pc:sldMkLst>
        <pc:picChg chg="add del mod">
          <ac:chgData name="Kayte Partch" userId="52e9fb98-e4ef-4c37-80f7-75f475db25a3" providerId="ADAL" clId="{794FE7EC-935D-4D06-8374-B0DB234C8B58}" dt="2023-07-14T19:49:04.403" v="1637"/>
          <ac:picMkLst>
            <pc:docMk/>
            <pc:sldMk cId="102009107" sldId="262"/>
            <ac:picMk id="6" creationId="{11DE8FEB-24BC-E243-BDF2-195D6D107C7D}"/>
          </ac:picMkLst>
        </pc:picChg>
        <pc:picChg chg="add del mod ord">
          <ac:chgData name="Kayte Partch" userId="52e9fb98-e4ef-4c37-80f7-75f475db25a3" providerId="ADAL" clId="{794FE7EC-935D-4D06-8374-B0DB234C8B58}" dt="2023-07-14T19:49:24.316" v="1638"/>
          <ac:picMkLst>
            <pc:docMk/>
            <pc:sldMk cId="102009107" sldId="262"/>
            <ac:picMk id="15" creationId="{4582EAF6-5AB8-568F-E3AA-50031540035D}"/>
          </ac:picMkLst>
        </pc:picChg>
        <pc:picChg chg="add mod">
          <ac:chgData name="Kayte Partch" userId="52e9fb98-e4ef-4c37-80f7-75f475db25a3" providerId="ADAL" clId="{794FE7EC-935D-4D06-8374-B0DB234C8B58}" dt="2023-07-14T19:49:24.316" v="1638"/>
          <ac:picMkLst>
            <pc:docMk/>
            <pc:sldMk cId="102009107" sldId="262"/>
            <ac:picMk id="17" creationId="{33C9EA7C-4411-3F15-CC26-E41D7FF04A07}"/>
          </ac:picMkLst>
        </pc:picChg>
      </pc:sldChg>
      <pc:sldChg chg="addSp delSp modSp mod modTransition modAnim">
        <pc:chgData name="Kayte Partch" userId="52e9fb98-e4ef-4c37-80f7-75f475db25a3" providerId="ADAL" clId="{794FE7EC-935D-4D06-8374-B0DB234C8B58}" dt="2023-07-05T02:35:38.358" v="43"/>
        <pc:sldMkLst>
          <pc:docMk/>
          <pc:sldMk cId="466242588" sldId="264"/>
        </pc:sldMkLst>
        <pc:spChg chg="mod">
          <ac:chgData name="Kayte Partch" userId="52e9fb98-e4ef-4c37-80f7-75f475db25a3" providerId="ADAL" clId="{794FE7EC-935D-4D06-8374-B0DB234C8B58}" dt="2023-07-05T02:34:12.862" v="28" actId="20577"/>
          <ac:spMkLst>
            <pc:docMk/>
            <pc:sldMk cId="466242588" sldId="264"/>
            <ac:spMk id="3" creationId="{755104BE-8DA6-FB57-10E4-7762EB20BD9A}"/>
          </ac:spMkLst>
        </pc:spChg>
        <pc:picChg chg="add del mod">
          <ac:chgData name="Kayte Partch" userId="52e9fb98-e4ef-4c37-80f7-75f475db25a3" providerId="ADAL" clId="{794FE7EC-935D-4D06-8374-B0DB234C8B58}" dt="2023-07-05T02:32:23.780" v="2"/>
          <ac:picMkLst>
            <pc:docMk/>
            <pc:sldMk cId="466242588" sldId="264"/>
            <ac:picMk id="6" creationId="{61D59F00-F856-CDA5-F44E-7D7AAE9BB9B7}"/>
          </ac:picMkLst>
        </pc:picChg>
        <pc:picChg chg="add del mod ord">
          <ac:chgData name="Kayte Partch" userId="52e9fb98-e4ef-4c37-80f7-75f475db25a3" providerId="ADAL" clId="{794FE7EC-935D-4D06-8374-B0DB234C8B58}" dt="2023-07-05T02:32:51.248" v="3"/>
          <ac:picMkLst>
            <pc:docMk/>
            <pc:sldMk cId="466242588" sldId="264"/>
            <ac:picMk id="10" creationId="{4FE5B6DB-9CD1-7A54-FE59-7A4462C7F76B}"/>
          </ac:picMkLst>
        </pc:picChg>
        <pc:picChg chg="add del mod">
          <ac:chgData name="Kayte Partch" userId="52e9fb98-e4ef-4c37-80f7-75f475db25a3" providerId="ADAL" clId="{794FE7EC-935D-4D06-8374-B0DB234C8B58}" dt="2023-07-05T02:33:04.820" v="8"/>
          <ac:picMkLst>
            <pc:docMk/>
            <pc:sldMk cId="466242588" sldId="264"/>
            <ac:picMk id="11" creationId="{3851655D-1BB1-E7EF-AAD7-4418F58D63EF}"/>
          </ac:picMkLst>
        </pc:picChg>
        <pc:picChg chg="add del mod ord">
          <ac:chgData name="Kayte Partch" userId="52e9fb98-e4ef-4c37-80f7-75f475db25a3" providerId="ADAL" clId="{794FE7EC-935D-4D06-8374-B0DB234C8B58}" dt="2023-07-05T02:33:12.566" v="9"/>
          <ac:picMkLst>
            <pc:docMk/>
            <pc:sldMk cId="466242588" sldId="264"/>
            <ac:picMk id="15" creationId="{DA99B552-F840-E23E-F89A-60BF864B67E3}"/>
          </ac:picMkLst>
        </pc:picChg>
        <pc:picChg chg="add del mod">
          <ac:chgData name="Kayte Partch" userId="52e9fb98-e4ef-4c37-80f7-75f475db25a3" providerId="ADAL" clId="{794FE7EC-935D-4D06-8374-B0DB234C8B58}" dt="2023-07-05T02:33:14.375" v="11"/>
          <ac:picMkLst>
            <pc:docMk/>
            <pc:sldMk cId="466242588" sldId="264"/>
            <ac:picMk id="16" creationId="{D681FEB9-1950-2CE2-97C8-521DC1484355}"/>
          </ac:picMkLst>
        </pc:picChg>
        <pc:picChg chg="add del mod ord">
          <ac:chgData name="Kayte Partch" userId="52e9fb98-e4ef-4c37-80f7-75f475db25a3" providerId="ADAL" clId="{794FE7EC-935D-4D06-8374-B0DB234C8B58}" dt="2023-07-05T02:33:18.699" v="12"/>
          <ac:picMkLst>
            <pc:docMk/>
            <pc:sldMk cId="466242588" sldId="264"/>
            <ac:picMk id="19" creationId="{F9FD3058-8E50-32EA-A3F7-D67F830599D9}"/>
          </ac:picMkLst>
        </pc:picChg>
        <pc:picChg chg="add del mod">
          <ac:chgData name="Kayte Partch" userId="52e9fb98-e4ef-4c37-80f7-75f475db25a3" providerId="ADAL" clId="{794FE7EC-935D-4D06-8374-B0DB234C8B58}" dt="2023-07-05T02:33:23.763" v="14"/>
          <ac:picMkLst>
            <pc:docMk/>
            <pc:sldMk cId="466242588" sldId="264"/>
            <ac:picMk id="20" creationId="{E3381BC3-6AFE-F701-1B1B-2D510635E6E2}"/>
          </ac:picMkLst>
        </pc:picChg>
        <pc:picChg chg="add del mod ord">
          <ac:chgData name="Kayte Partch" userId="52e9fb98-e4ef-4c37-80f7-75f475db25a3" providerId="ADAL" clId="{794FE7EC-935D-4D06-8374-B0DB234C8B58}" dt="2023-07-05T02:33:51.136" v="15"/>
          <ac:picMkLst>
            <pc:docMk/>
            <pc:sldMk cId="466242588" sldId="264"/>
            <ac:picMk id="23" creationId="{63A2AF5F-F8D5-3301-4412-315705272F85}"/>
          </ac:picMkLst>
        </pc:picChg>
        <pc:picChg chg="add del mod">
          <ac:chgData name="Kayte Partch" userId="52e9fb98-e4ef-4c37-80f7-75f475db25a3" providerId="ADAL" clId="{794FE7EC-935D-4D06-8374-B0DB234C8B58}" dt="2023-07-05T02:33:54.926" v="17"/>
          <ac:picMkLst>
            <pc:docMk/>
            <pc:sldMk cId="466242588" sldId="264"/>
            <ac:picMk id="24" creationId="{ED1618F3-6E9E-CFC6-E791-32F133173EF7}"/>
          </ac:picMkLst>
        </pc:picChg>
        <pc:picChg chg="add del mod ord">
          <ac:chgData name="Kayte Partch" userId="52e9fb98-e4ef-4c37-80f7-75f475db25a3" providerId="ADAL" clId="{794FE7EC-935D-4D06-8374-B0DB234C8B58}" dt="2023-07-05T02:34:02.718" v="18"/>
          <ac:picMkLst>
            <pc:docMk/>
            <pc:sldMk cId="466242588" sldId="264"/>
            <ac:picMk id="27" creationId="{40FB1CDB-C5A3-9B89-7333-7723F949E856}"/>
          </ac:picMkLst>
        </pc:picChg>
        <pc:picChg chg="add del mod">
          <ac:chgData name="Kayte Partch" userId="52e9fb98-e4ef-4c37-80f7-75f475db25a3" providerId="ADAL" clId="{794FE7EC-935D-4D06-8374-B0DB234C8B58}" dt="2023-07-05T02:34:24.120" v="39"/>
          <ac:picMkLst>
            <pc:docMk/>
            <pc:sldMk cId="466242588" sldId="264"/>
            <ac:picMk id="28" creationId="{E41B1811-EE48-2390-14DA-56033F75A91F}"/>
          </ac:picMkLst>
        </pc:picChg>
        <pc:picChg chg="add del mod ord">
          <ac:chgData name="Kayte Partch" userId="52e9fb98-e4ef-4c37-80f7-75f475db25a3" providerId="ADAL" clId="{794FE7EC-935D-4D06-8374-B0DB234C8B58}" dt="2023-07-05T02:35:00.039" v="40"/>
          <ac:picMkLst>
            <pc:docMk/>
            <pc:sldMk cId="466242588" sldId="264"/>
            <ac:picMk id="32" creationId="{4106B32E-4D14-61F7-C942-FF42B16A3587}"/>
          </ac:picMkLst>
        </pc:picChg>
        <pc:picChg chg="add del mod">
          <ac:chgData name="Kayte Partch" userId="52e9fb98-e4ef-4c37-80f7-75f475db25a3" providerId="ADAL" clId="{794FE7EC-935D-4D06-8374-B0DB234C8B58}" dt="2023-07-05T02:35:01.699" v="42"/>
          <ac:picMkLst>
            <pc:docMk/>
            <pc:sldMk cId="466242588" sldId="264"/>
            <ac:picMk id="33" creationId="{BFBA96FB-DA47-BD0A-7BBA-26ED0E6B6FEB}"/>
          </ac:picMkLst>
        </pc:picChg>
        <pc:picChg chg="add del mod ord">
          <ac:chgData name="Kayte Partch" userId="52e9fb98-e4ef-4c37-80f7-75f475db25a3" providerId="ADAL" clId="{794FE7EC-935D-4D06-8374-B0DB234C8B58}" dt="2023-07-05T02:35:38.358" v="43"/>
          <ac:picMkLst>
            <pc:docMk/>
            <pc:sldMk cId="466242588" sldId="264"/>
            <ac:picMk id="36" creationId="{0733EEBB-4021-B4F0-437B-D36219F7117C}"/>
          </ac:picMkLst>
        </pc:picChg>
        <pc:picChg chg="add mod">
          <ac:chgData name="Kayte Partch" userId="52e9fb98-e4ef-4c37-80f7-75f475db25a3" providerId="ADAL" clId="{794FE7EC-935D-4D06-8374-B0DB234C8B58}" dt="2023-07-05T02:35:38.358" v="43"/>
          <ac:picMkLst>
            <pc:docMk/>
            <pc:sldMk cId="466242588" sldId="264"/>
            <ac:picMk id="37" creationId="{DF399920-9867-0CA4-98B8-AD68AA4CEB11}"/>
          </ac:picMkLst>
        </pc:picChg>
      </pc:sldChg>
      <pc:sldChg chg="addSp delSp modSp mod modTransition modAnim">
        <pc:chgData name="Kayte Partch" userId="52e9fb98-e4ef-4c37-80f7-75f475db25a3" providerId="ADAL" clId="{794FE7EC-935D-4D06-8374-B0DB234C8B58}" dt="2023-07-05T02:37:00.350" v="48"/>
        <pc:sldMkLst>
          <pc:docMk/>
          <pc:sldMk cId="202990090" sldId="265"/>
        </pc:sldMkLst>
        <pc:picChg chg="add del mod">
          <ac:chgData name="Kayte Partch" userId="52e9fb98-e4ef-4c37-80f7-75f475db25a3" providerId="ADAL" clId="{794FE7EC-935D-4D06-8374-B0DB234C8B58}" dt="2023-07-05T02:36:26.168" v="47"/>
          <ac:picMkLst>
            <pc:docMk/>
            <pc:sldMk cId="202990090" sldId="265"/>
            <ac:picMk id="6" creationId="{B134ED51-BEDE-52F7-CD2B-819B62A3EF3D}"/>
          </ac:picMkLst>
        </pc:picChg>
        <pc:picChg chg="add del mod ord">
          <ac:chgData name="Kayte Partch" userId="52e9fb98-e4ef-4c37-80f7-75f475db25a3" providerId="ADAL" clId="{794FE7EC-935D-4D06-8374-B0DB234C8B58}" dt="2023-07-05T02:37:00.350" v="48"/>
          <ac:picMkLst>
            <pc:docMk/>
            <pc:sldMk cId="202990090" sldId="265"/>
            <ac:picMk id="9" creationId="{6586F49B-87F3-43EE-BDCF-166456939D57}"/>
          </ac:picMkLst>
        </pc:picChg>
        <pc:picChg chg="add mod">
          <ac:chgData name="Kayte Partch" userId="52e9fb98-e4ef-4c37-80f7-75f475db25a3" providerId="ADAL" clId="{794FE7EC-935D-4D06-8374-B0DB234C8B58}" dt="2023-07-05T02:37:00.350" v="48"/>
          <ac:picMkLst>
            <pc:docMk/>
            <pc:sldMk cId="202990090" sldId="265"/>
            <ac:picMk id="10" creationId="{DB105D87-3E05-7A04-39F6-7B1B75BF06C5}"/>
          </ac:picMkLst>
        </pc:picChg>
      </pc:sldChg>
      <pc:sldChg chg="addSp modSp">
        <pc:chgData name="Kayte Partch" userId="52e9fb98-e4ef-4c37-80f7-75f475db25a3" providerId="ADAL" clId="{794FE7EC-935D-4D06-8374-B0DB234C8B58}" dt="2023-07-05T22:25:35.995" v="617"/>
        <pc:sldMkLst>
          <pc:docMk/>
          <pc:sldMk cId="2324614478" sldId="266"/>
        </pc:sldMkLst>
        <pc:picChg chg="add mod">
          <ac:chgData name="Kayte Partch" userId="52e9fb98-e4ef-4c37-80f7-75f475db25a3" providerId="ADAL" clId="{794FE7EC-935D-4D06-8374-B0DB234C8B58}" dt="2023-07-05T22:25:35.995" v="617"/>
          <ac:picMkLst>
            <pc:docMk/>
            <pc:sldMk cId="2324614478" sldId="266"/>
            <ac:picMk id="8" creationId="{9CD8440F-7F0E-0B6C-0A7F-9D7A832ADC2B}"/>
          </ac:picMkLst>
        </pc:picChg>
      </pc:sldChg>
      <pc:sldChg chg="addSp delSp modSp mod modTransition modAnim">
        <pc:chgData name="Kayte Partch" userId="52e9fb98-e4ef-4c37-80f7-75f475db25a3" providerId="ADAL" clId="{794FE7EC-935D-4D06-8374-B0DB234C8B58}" dt="2023-07-14T18:56:27.604" v="999"/>
        <pc:sldMkLst>
          <pc:docMk/>
          <pc:sldMk cId="753828060" sldId="267"/>
        </pc:sldMkLst>
        <pc:graphicFrameChg chg="modGraphic">
          <ac:chgData name="Kayte Partch" userId="52e9fb98-e4ef-4c37-80f7-75f475db25a3" providerId="ADAL" clId="{794FE7EC-935D-4D06-8374-B0DB234C8B58}" dt="2023-07-14T18:54:52.452" v="990" actId="2165"/>
          <ac:graphicFrameMkLst>
            <pc:docMk/>
            <pc:sldMk cId="753828060" sldId="267"/>
            <ac:graphicFrameMk id="4" creationId="{F5416767-BE74-60EE-28FF-C3ACA569101F}"/>
          </ac:graphicFrameMkLst>
        </pc:graphicFrameChg>
        <pc:picChg chg="add del mod">
          <ac:chgData name="Kayte Partch" userId="52e9fb98-e4ef-4c37-80f7-75f475db25a3" providerId="ADAL" clId="{794FE7EC-935D-4D06-8374-B0DB234C8B58}" dt="2023-07-05T20:57:34.099" v="53"/>
          <ac:picMkLst>
            <pc:docMk/>
            <pc:sldMk cId="753828060" sldId="267"/>
            <ac:picMk id="6" creationId="{CD346A02-8A70-055B-45FD-6B8A657BB035}"/>
          </ac:picMkLst>
        </pc:picChg>
        <pc:picChg chg="add del mod ord">
          <ac:chgData name="Kayte Partch" userId="52e9fb98-e4ef-4c37-80f7-75f475db25a3" providerId="ADAL" clId="{794FE7EC-935D-4D06-8374-B0DB234C8B58}" dt="2023-07-05T20:58:04.779" v="54"/>
          <ac:picMkLst>
            <pc:docMk/>
            <pc:sldMk cId="753828060" sldId="267"/>
            <ac:picMk id="9" creationId="{E592CCCC-D60D-E8D0-40E3-5A719E8E4785}"/>
          </ac:picMkLst>
        </pc:picChg>
        <pc:picChg chg="add del mod">
          <ac:chgData name="Kayte Partch" userId="52e9fb98-e4ef-4c37-80f7-75f475db25a3" providerId="ADAL" clId="{794FE7EC-935D-4D06-8374-B0DB234C8B58}" dt="2023-07-14T18:55:00.653" v="992"/>
          <ac:picMkLst>
            <pc:docMk/>
            <pc:sldMk cId="753828060" sldId="267"/>
            <ac:picMk id="10" creationId="{DD69EF0A-3A6F-7977-1154-54F1CE4E237A}"/>
          </ac:picMkLst>
        </pc:picChg>
        <pc:picChg chg="add del mod ord">
          <ac:chgData name="Kayte Partch" userId="52e9fb98-e4ef-4c37-80f7-75f475db25a3" providerId="ADAL" clId="{794FE7EC-935D-4D06-8374-B0DB234C8B58}" dt="2023-07-14T18:55:25.997" v="993"/>
          <ac:picMkLst>
            <pc:docMk/>
            <pc:sldMk cId="753828060" sldId="267"/>
            <ac:picMk id="16" creationId="{5B6BE8EE-A8B6-7ECC-8B8D-E196843D13AA}"/>
          </ac:picMkLst>
        </pc:picChg>
        <pc:picChg chg="add del mod">
          <ac:chgData name="Kayte Partch" userId="52e9fb98-e4ef-4c37-80f7-75f475db25a3" providerId="ADAL" clId="{794FE7EC-935D-4D06-8374-B0DB234C8B58}" dt="2023-07-14T18:55:29.868" v="995"/>
          <ac:picMkLst>
            <pc:docMk/>
            <pc:sldMk cId="753828060" sldId="267"/>
            <ac:picMk id="17" creationId="{71970B70-F36E-02B2-3E7D-5CDF806B02EA}"/>
          </ac:picMkLst>
        </pc:picChg>
        <pc:picChg chg="add del mod ord">
          <ac:chgData name="Kayte Partch" userId="52e9fb98-e4ef-4c37-80f7-75f475db25a3" providerId="ADAL" clId="{794FE7EC-935D-4D06-8374-B0DB234C8B58}" dt="2023-07-14T18:55:40.095" v="996"/>
          <ac:picMkLst>
            <pc:docMk/>
            <pc:sldMk cId="753828060" sldId="267"/>
            <ac:picMk id="20" creationId="{45374748-50A4-6E2E-A2E2-32C4BD5C20B2}"/>
          </ac:picMkLst>
        </pc:picChg>
        <pc:picChg chg="add del mod">
          <ac:chgData name="Kayte Partch" userId="52e9fb98-e4ef-4c37-80f7-75f475db25a3" providerId="ADAL" clId="{794FE7EC-935D-4D06-8374-B0DB234C8B58}" dt="2023-07-14T18:55:41.652" v="998"/>
          <ac:picMkLst>
            <pc:docMk/>
            <pc:sldMk cId="753828060" sldId="267"/>
            <ac:picMk id="21" creationId="{79AA7A36-53E7-7E4D-C9EF-37CFE61DE2E1}"/>
          </ac:picMkLst>
        </pc:picChg>
        <pc:picChg chg="add del mod ord">
          <ac:chgData name="Kayte Partch" userId="52e9fb98-e4ef-4c37-80f7-75f475db25a3" providerId="ADAL" clId="{794FE7EC-935D-4D06-8374-B0DB234C8B58}" dt="2023-07-14T18:56:27.604" v="999"/>
          <ac:picMkLst>
            <pc:docMk/>
            <pc:sldMk cId="753828060" sldId="267"/>
            <ac:picMk id="24" creationId="{EE33A96C-7B40-693A-0902-00101A0F0574}"/>
          </ac:picMkLst>
        </pc:picChg>
        <pc:picChg chg="add mod">
          <ac:chgData name="Kayte Partch" userId="52e9fb98-e4ef-4c37-80f7-75f475db25a3" providerId="ADAL" clId="{794FE7EC-935D-4D06-8374-B0DB234C8B58}" dt="2023-07-14T18:56:27.604" v="999"/>
          <ac:picMkLst>
            <pc:docMk/>
            <pc:sldMk cId="753828060" sldId="267"/>
            <ac:picMk id="25" creationId="{1B0B1CA0-4C09-621A-25DB-B8CBA6CC707C}"/>
          </ac:picMkLst>
        </pc:picChg>
      </pc:sldChg>
      <pc:sldChg chg="addSp modSp">
        <pc:chgData name="Kayte Partch" userId="52e9fb98-e4ef-4c37-80f7-75f475db25a3" providerId="ADAL" clId="{794FE7EC-935D-4D06-8374-B0DB234C8B58}" dt="2023-07-05T20:56:40.191" v="49"/>
        <pc:sldMkLst>
          <pc:docMk/>
          <pc:sldMk cId="4162628826" sldId="268"/>
        </pc:sldMkLst>
        <pc:picChg chg="add mod">
          <ac:chgData name="Kayte Partch" userId="52e9fb98-e4ef-4c37-80f7-75f475db25a3" providerId="ADAL" clId="{794FE7EC-935D-4D06-8374-B0DB234C8B58}" dt="2023-07-05T20:56:40.191" v="49"/>
          <ac:picMkLst>
            <pc:docMk/>
            <pc:sldMk cId="4162628826" sldId="268"/>
            <ac:picMk id="6" creationId="{4AF1213F-008D-26C4-8BE6-A4EF68FFC687}"/>
          </ac:picMkLst>
        </pc:picChg>
      </pc:sldChg>
      <pc:sldChg chg="del">
        <pc:chgData name="Kayte Partch" userId="52e9fb98-e4ef-4c37-80f7-75f475db25a3" providerId="ADAL" clId="{794FE7EC-935D-4D06-8374-B0DB234C8B58}" dt="2023-07-05T22:25:59.502" v="619" actId="47"/>
        <pc:sldMkLst>
          <pc:docMk/>
          <pc:sldMk cId="3684214791" sldId="269"/>
        </pc:sldMkLst>
      </pc:sldChg>
      <pc:sldChg chg="addSp delSp modSp mod modTransition modAnim">
        <pc:chgData name="Kayte Partch" userId="52e9fb98-e4ef-4c37-80f7-75f475db25a3" providerId="ADAL" clId="{794FE7EC-935D-4D06-8374-B0DB234C8B58}" dt="2023-07-05T22:29:06.130" v="626"/>
        <pc:sldMkLst>
          <pc:docMk/>
          <pc:sldMk cId="4082297633" sldId="270"/>
        </pc:sldMkLst>
        <pc:picChg chg="add del mod">
          <ac:chgData name="Kayte Partch" userId="52e9fb98-e4ef-4c37-80f7-75f475db25a3" providerId="ADAL" clId="{794FE7EC-935D-4D06-8374-B0DB234C8B58}" dt="2023-07-05T22:28:32.852" v="625"/>
          <ac:picMkLst>
            <pc:docMk/>
            <pc:sldMk cId="4082297633" sldId="270"/>
            <ac:picMk id="9" creationId="{20BEB928-07EB-3FD2-882D-6965DB04F54E}"/>
          </ac:picMkLst>
        </pc:picChg>
        <pc:picChg chg="add del mod ord">
          <ac:chgData name="Kayte Partch" userId="52e9fb98-e4ef-4c37-80f7-75f475db25a3" providerId="ADAL" clId="{794FE7EC-935D-4D06-8374-B0DB234C8B58}" dt="2023-07-05T22:29:06.130" v="626"/>
          <ac:picMkLst>
            <pc:docMk/>
            <pc:sldMk cId="4082297633" sldId="270"/>
            <ac:picMk id="12" creationId="{3B358521-464E-F0C3-A1F8-8FE34868E1A6}"/>
          </ac:picMkLst>
        </pc:picChg>
        <pc:picChg chg="add mod">
          <ac:chgData name="Kayte Partch" userId="52e9fb98-e4ef-4c37-80f7-75f475db25a3" providerId="ADAL" clId="{794FE7EC-935D-4D06-8374-B0DB234C8B58}" dt="2023-07-05T22:29:06.130" v="626"/>
          <ac:picMkLst>
            <pc:docMk/>
            <pc:sldMk cId="4082297633" sldId="270"/>
            <ac:picMk id="13" creationId="{2FDCC547-C8CA-19B7-2910-EBEB79B2D80D}"/>
          </ac:picMkLst>
        </pc:picChg>
      </pc:sldChg>
      <pc:sldChg chg="addSp delSp modSp mod modTransition modAnim delCm">
        <pc:chgData name="Kayte Partch" userId="52e9fb98-e4ef-4c37-80f7-75f475db25a3" providerId="ADAL" clId="{794FE7EC-935D-4D06-8374-B0DB234C8B58}" dt="2023-07-05T22:37:35.593" v="840"/>
        <pc:sldMkLst>
          <pc:docMk/>
          <pc:sldMk cId="2633576027" sldId="271"/>
        </pc:sldMkLst>
        <pc:spChg chg="mod">
          <ac:chgData name="Kayte Partch" userId="52e9fb98-e4ef-4c37-80f7-75f475db25a3" providerId="ADAL" clId="{794FE7EC-935D-4D06-8374-B0DB234C8B58}" dt="2023-07-05T22:37:35.593" v="840"/>
          <ac:spMkLst>
            <pc:docMk/>
            <pc:sldMk cId="2633576027" sldId="271"/>
            <ac:spMk id="3" creationId="{7E20AE24-0358-15C9-7EFB-8C0502045F49}"/>
          </ac:spMkLst>
        </pc:spChg>
        <pc:picChg chg="add del mod">
          <ac:chgData name="Kayte Partch" userId="52e9fb98-e4ef-4c37-80f7-75f475db25a3" providerId="ADAL" clId="{794FE7EC-935D-4D06-8374-B0DB234C8B58}" dt="2023-07-05T22:32:33.284" v="670"/>
          <ac:picMkLst>
            <pc:docMk/>
            <pc:sldMk cId="2633576027" sldId="271"/>
            <ac:picMk id="9" creationId="{4929BD96-7A72-C3E6-4CE7-AFF46E7DFF07}"/>
          </ac:picMkLst>
        </pc:picChg>
        <pc:picChg chg="add del mod ord">
          <ac:chgData name="Kayte Partch" userId="52e9fb98-e4ef-4c37-80f7-75f475db25a3" providerId="ADAL" clId="{794FE7EC-935D-4D06-8374-B0DB234C8B58}" dt="2023-07-05T22:33:03.506" v="671"/>
          <ac:picMkLst>
            <pc:docMk/>
            <pc:sldMk cId="2633576027" sldId="271"/>
            <ac:picMk id="12" creationId="{73514717-A05E-FBFF-4714-37B9E636FA10}"/>
          </ac:picMkLst>
        </pc:picChg>
        <pc:picChg chg="add mod">
          <ac:chgData name="Kayte Partch" userId="52e9fb98-e4ef-4c37-80f7-75f475db25a3" providerId="ADAL" clId="{794FE7EC-935D-4D06-8374-B0DB234C8B58}" dt="2023-07-05T22:33:03.506" v="671"/>
          <ac:picMkLst>
            <pc:docMk/>
            <pc:sldMk cId="2633576027" sldId="271"/>
            <ac:picMk id="13" creationId="{06D5F175-F0DC-294F-BB94-EE7F1FDB7C4D}"/>
          </ac:picMkLst>
        </pc:picChg>
        <pc:extLst>
          <p:ext xmlns:p="http://schemas.openxmlformats.org/presentationml/2006/main" uri="{D6D511B9-2390-475A-947B-AFAB55BFBCF1}">
            <pc226:cmChg xmlns:pc226="http://schemas.microsoft.com/office/powerpoint/2022/06/main/command" chg="del">
              <pc226:chgData name="Kayte Partch" userId="52e9fb98-e4ef-4c37-80f7-75f475db25a3" providerId="ADAL" clId="{794FE7EC-935D-4D06-8374-B0DB234C8B58}" dt="2023-07-05T22:31:48.031" v="667"/>
              <pc2:cmMkLst xmlns:pc2="http://schemas.microsoft.com/office/powerpoint/2019/9/main/command">
                <pc:docMk/>
                <pc:sldMk cId="2633576027" sldId="271"/>
                <pc2:cmMk id="{4585785F-5862-4C12-B138-AB5CAEB6EEE3}"/>
              </pc2:cmMkLst>
            </pc226:cmChg>
          </p:ext>
        </pc:extLst>
      </pc:sldChg>
      <pc:sldChg chg="addSp delSp modSp mod modTransition modAnim">
        <pc:chgData name="Kayte Partch" userId="52e9fb98-e4ef-4c37-80f7-75f475db25a3" providerId="ADAL" clId="{794FE7EC-935D-4D06-8374-B0DB234C8B58}" dt="2023-07-14T19:33:13.880" v="1194"/>
        <pc:sldMkLst>
          <pc:docMk/>
          <pc:sldMk cId="1157936010" sldId="272"/>
        </pc:sldMkLst>
        <pc:spChg chg="mod">
          <ac:chgData name="Kayte Partch" userId="52e9fb98-e4ef-4c37-80f7-75f475db25a3" providerId="ADAL" clId="{794FE7EC-935D-4D06-8374-B0DB234C8B58}" dt="2023-07-14T19:30:52.517" v="1142" actId="20577"/>
          <ac:spMkLst>
            <pc:docMk/>
            <pc:sldMk cId="1157936010" sldId="272"/>
            <ac:spMk id="2" creationId="{8305E208-DDDA-4FD2-5B09-2E6933F94C2E}"/>
          </ac:spMkLst>
        </pc:spChg>
        <pc:spChg chg="mod">
          <ac:chgData name="Kayte Partch" userId="52e9fb98-e4ef-4c37-80f7-75f475db25a3" providerId="ADAL" clId="{794FE7EC-935D-4D06-8374-B0DB234C8B58}" dt="2023-07-14T19:31:10.485" v="1188" actId="20577"/>
          <ac:spMkLst>
            <pc:docMk/>
            <pc:sldMk cId="1157936010" sldId="272"/>
            <ac:spMk id="3" creationId="{7E20AE24-0358-15C9-7EFB-8C0502045F49}"/>
          </ac:spMkLst>
        </pc:spChg>
        <pc:spChg chg="add del mod">
          <ac:chgData name="Kayte Partch" userId="52e9fb98-e4ef-4c37-80f7-75f475db25a3" providerId="ADAL" clId="{794FE7EC-935D-4D06-8374-B0DB234C8B58}" dt="2023-07-14T19:30:01.459" v="1111" actId="22"/>
          <ac:spMkLst>
            <pc:docMk/>
            <pc:sldMk cId="1157936010" sldId="272"/>
            <ac:spMk id="34" creationId="{49F8D9A2-15ED-B9A8-84A6-DA8CB8A760E7}"/>
          </ac:spMkLst>
        </pc:spChg>
        <pc:picChg chg="mod">
          <ac:chgData name="Kayte Partch" userId="52e9fb98-e4ef-4c37-80f7-75f475db25a3" providerId="ADAL" clId="{794FE7EC-935D-4D06-8374-B0DB234C8B58}" dt="2023-07-14T19:30:57.149" v="1143" actId="1076"/>
          <ac:picMkLst>
            <pc:docMk/>
            <pc:sldMk cId="1157936010" sldId="272"/>
            <ac:picMk id="5" creationId="{A6DC6312-7631-FE5E-939F-F2B5B8E1AE48}"/>
          </ac:picMkLst>
        </pc:picChg>
        <pc:picChg chg="add del mod">
          <ac:chgData name="Kayte Partch" userId="52e9fb98-e4ef-4c37-80f7-75f475db25a3" providerId="ADAL" clId="{794FE7EC-935D-4D06-8374-B0DB234C8B58}" dt="2023-07-05T22:34:35.664" v="680"/>
          <ac:picMkLst>
            <pc:docMk/>
            <pc:sldMk cId="1157936010" sldId="272"/>
            <ac:picMk id="10" creationId="{9C75A26A-27BE-F5C6-FCD7-862FDB50E96F}"/>
          </ac:picMkLst>
        </pc:picChg>
        <pc:picChg chg="add del mod ord">
          <ac:chgData name="Kayte Partch" userId="52e9fb98-e4ef-4c37-80f7-75f475db25a3" providerId="ADAL" clId="{794FE7EC-935D-4D06-8374-B0DB234C8B58}" dt="2023-07-05T22:35:08.243" v="681"/>
          <ac:picMkLst>
            <pc:docMk/>
            <pc:sldMk cId="1157936010" sldId="272"/>
            <ac:picMk id="13" creationId="{CF5CB359-7BEE-7EFF-C160-80497AC76D46}"/>
          </ac:picMkLst>
        </pc:picChg>
        <pc:picChg chg="add del mod">
          <ac:chgData name="Kayte Partch" userId="52e9fb98-e4ef-4c37-80f7-75f475db25a3" providerId="ADAL" clId="{794FE7EC-935D-4D06-8374-B0DB234C8B58}" dt="2023-07-05T22:36:19.626" v="829"/>
          <ac:picMkLst>
            <pc:docMk/>
            <pc:sldMk cId="1157936010" sldId="272"/>
            <ac:picMk id="14" creationId="{6C7F4C15-5EBF-78F9-0119-447FBF8CD76B}"/>
          </ac:picMkLst>
        </pc:picChg>
        <pc:picChg chg="add del mod ord">
          <ac:chgData name="Kayte Partch" userId="52e9fb98-e4ef-4c37-80f7-75f475db25a3" providerId="ADAL" clId="{794FE7EC-935D-4D06-8374-B0DB234C8B58}" dt="2023-07-05T22:36:27.419" v="830"/>
          <ac:picMkLst>
            <pc:docMk/>
            <pc:sldMk cId="1157936010" sldId="272"/>
            <ac:picMk id="18" creationId="{0EF7905C-5A62-0759-DDB8-0FBF11ACDD32}"/>
          </ac:picMkLst>
        </pc:picChg>
        <pc:picChg chg="add del mod">
          <ac:chgData name="Kayte Partch" userId="52e9fb98-e4ef-4c37-80f7-75f475db25a3" providerId="ADAL" clId="{794FE7EC-935D-4D06-8374-B0DB234C8B58}" dt="2023-07-05T22:36:28.969" v="832"/>
          <ac:picMkLst>
            <pc:docMk/>
            <pc:sldMk cId="1157936010" sldId="272"/>
            <ac:picMk id="19" creationId="{57C27378-04E1-E256-4701-F25592F778A7}"/>
          </ac:picMkLst>
        </pc:picChg>
        <pc:picChg chg="add del mod ord">
          <ac:chgData name="Kayte Partch" userId="52e9fb98-e4ef-4c37-80f7-75f475db25a3" providerId="ADAL" clId="{794FE7EC-935D-4D06-8374-B0DB234C8B58}" dt="2023-07-05T22:36:45.681" v="833"/>
          <ac:picMkLst>
            <pc:docMk/>
            <pc:sldMk cId="1157936010" sldId="272"/>
            <ac:picMk id="22" creationId="{08F9EFC6-8FC8-CF6F-531A-804B0CF8FE8F}"/>
          </ac:picMkLst>
        </pc:picChg>
        <pc:picChg chg="add del mod">
          <ac:chgData name="Kayte Partch" userId="52e9fb98-e4ef-4c37-80f7-75f475db25a3" providerId="ADAL" clId="{794FE7EC-935D-4D06-8374-B0DB234C8B58}" dt="2023-07-05T22:36:46.864" v="835"/>
          <ac:picMkLst>
            <pc:docMk/>
            <pc:sldMk cId="1157936010" sldId="272"/>
            <ac:picMk id="23" creationId="{D3CD31CF-109D-1D37-9082-D344A6A6386D}"/>
          </ac:picMkLst>
        </pc:picChg>
        <pc:picChg chg="add del mod ord">
          <ac:chgData name="Kayte Partch" userId="52e9fb98-e4ef-4c37-80f7-75f475db25a3" providerId="ADAL" clId="{794FE7EC-935D-4D06-8374-B0DB234C8B58}" dt="2023-07-05T22:37:22.779" v="836"/>
          <ac:picMkLst>
            <pc:docMk/>
            <pc:sldMk cId="1157936010" sldId="272"/>
            <ac:picMk id="26" creationId="{0CB34E3A-C447-65A6-4013-0A649881E47E}"/>
          </ac:picMkLst>
        </pc:picChg>
        <pc:picChg chg="add del mod">
          <ac:chgData name="Kayte Partch" userId="52e9fb98-e4ef-4c37-80f7-75f475db25a3" providerId="ADAL" clId="{794FE7EC-935D-4D06-8374-B0DB234C8B58}" dt="2023-07-14T19:31:18.547" v="1190"/>
          <ac:picMkLst>
            <pc:docMk/>
            <pc:sldMk cId="1157936010" sldId="272"/>
            <ac:picMk id="27" creationId="{26A91E1A-0766-311C-5944-C87EC86A072F}"/>
          </ac:picMkLst>
        </pc:picChg>
        <pc:picChg chg="add del mod ord">
          <ac:chgData name="Kayte Partch" userId="52e9fb98-e4ef-4c37-80f7-75f475db25a3" providerId="ADAL" clId="{794FE7EC-935D-4D06-8374-B0DB234C8B58}" dt="2023-07-14T19:31:44.969" v="1191"/>
          <ac:picMkLst>
            <pc:docMk/>
            <pc:sldMk cId="1157936010" sldId="272"/>
            <ac:picMk id="36" creationId="{F8C68575-E925-C809-20C5-A82511C5AFCF}"/>
          </ac:picMkLst>
        </pc:picChg>
        <pc:picChg chg="add del mod">
          <ac:chgData name="Kayte Partch" userId="52e9fb98-e4ef-4c37-80f7-75f475db25a3" providerId="ADAL" clId="{794FE7EC-935D-4D06-8374-B0DB234C8B58}" dt="2023-07-14T19:31:46.341" v="1193"/>
          <ac:picMkLst>
            <pc:docMk/>
            <pc:sldMk cId="1157936010" sldId="272"/>
            <ac:picMk id="37" creationId="{50C78F32-81A0-36D5-DE55-4AD0428B5E3B}"/>
          </ac:picMkLst>
        </pc:picChg>
        <pc:picChg chg="add del mod ord">
          <ac:chgData name="Kayte Partch" userId="52e9fb98-e4ef-4c37-80f7-75f475db25a3" providerId="ADAL" clId="{794FE7EC-935D-4D06-8374-B0DB234C8B58}" dt="2023-07-14T19:33:13.880" v="1194"/>
          <ac:picMkLst>
            <pc:docMk/>
            <pc:sldMk cId="1157936010" sldId="272"/>
            <ac:picMk id="40" creationId="{FDE002C5-8719-B29E-ADDB-D9ADCA7D616B}"/>
          </ac:picMkLst>
        </pc:picChg>
        <pc:picChg chg="add mod">
          <ac:chgData name="Kayte Partch" userId="52e9fb98-e4ef-4c37-80f7-75f475db25a3" providerId="ADAL" clId="{794FE7EC-935D-4D06-8374-B0DB234C8B58}" dt="2023-07-14T19:33:13.880" v="1194"/>
          <ac:picMkLst>
            <pc:docMk/>
            <pc:sldMk cId="1157936010" sldId="272"/>
            <ac:picMk id="41" creationId="{27269458-665C-1728-DF1D-54CABE0C16DF}"/>
          </ac:picMkLst>
        </pc:picChg>
      </pc:sldChg>
      <pc:sldChg chg="addSp delSp modSp mod modTransition modAnim">
        <pc:chgData name="Kayte Partch" userId="52e9fb98-e4ef-4c37-80f7-75f475db25a3" providerId="ADAL" clId="{794FE7EC-935D-4D06-8374-B0DB234C8B58}" dt="2023-07-24T16:58:59.573" v="1946"/>
        <pc:sldMkLst>
          <pc:docMk/>
          <pc:sldMk cId="1662035392" sldId="273"/>
        </pc:sldMkLst>
        <pc:spChg chg="mod">
          <ac:chgData name="Kayte Partch" userId="52e9fb98-e4ef-4c37-80f7-75f475db25a3" providerId="ADAL" clId="{794FE7EC-935D-4D06-8374-B0DB234C8B58}" dt="2023-07-05T22:29:54.491" v="641" actId="2711"/>
          <ac:spMkLst>
            <pc:docMk/>
            <pc:sldMk cId="1662035392" sldId="273"/>
            <ac:spMk id="3" creationId="{7E20AE24-0358-15C9-7EFB-8C0502045F49}"/>
          </ac:spMkLst>
        </pc:spChg>
        <pc:graphicFrameChg chg="modGraphic">
          <ac:chgData name="Kayte Partch" userId="52e9fb98-e4ef-4c37-80f7-75f475db25a3" providerId="ADAL" clId="{794FE7EC-935D-4D06-8374-B0DB234C8B58}" dt="2023-07-24T16:57:45.218" v="1943" actId="20577"/>
          <ac:graphicFrameMkLst>
            <pc:docMk/>
            <pc:sldMk cId="1662035392" sldId="273"/>
            <ac:graphicFrameMk id="4" creationId="{BC74C0B6-703E-8BFC-155B-085DAC262F8A}"/>
          </ac:graphicFrameMkLst>
        </pc:graphicFrameChg>
        <pc:picChg chg="add del mod ord">
          <ac:chgData name="Kayte Partch" userId="52e9fb98-e4ef-4c37-80f7-75f475db25a3" providerId="ADAL" clId="{794FE7EC-935D-4D06-8374-B0DB234C8B58}" dt="2023-07-24T16:58:59.573" v="1946"/>
          <ac:picMkLst>
            <pc:docMk/>
            <pc:sldMk cId="1662035392" sldId="273"/>
            <ac:picMk id="6" creationId="{C2D26DBA-0B20-1FDC-842D-E294DBCE7DAF}"/>
          </ac:picMkLst>
        </pc:picChg>
        <pc:picChg chg="add mod">
          <ac:chgData name="Kayte Partch" userId="52e9fb98-e4ef-4c37-80f7-75f475db25a3" providerId="ADAL" clId="{794FE7EC-935D-4D06-8374-B0DB234C8B58}" dt="2023-07-24T16:58:59.573" v="1946"/>
          <ac:picMkLst>
            <pc:docMk/>
            <pc:sldMk cId="1662035392" sldId="273"/>
            <ac:picMk id="7" creationId="{0964C60D-4951-17EC-EC0F-FB690BFAB171}"/>
          </ac:picMkLst>
        </pc:picChg>
        <pc:picChg chg="add del mod">
          <ac:chgData name="Kayte Partch" userId="52e9fb98-e4ef-4c37-80f7-75f475db25a3" providerId="ADAL" clId="{794FE7EC-935D-4D06-8374-B0DB234C8B58}" dt="2023-07-05T22:33:14.446" v="673"/>
          <ac:picMkLst>
            <pc:docMk/>
            <pc:sldMk cId="1662035392" sldId="273"/>
            <ac:picMk id="9" creationId="{934CDCD4-0863-3998-9702-3C68FE8245B6}"/>
          </ac:picMkLst>
        </pc:picChg>
        <pc:picChg chg="add del mod ord">
          <ac:chgData name="Kayte Partch" userId="52e9fb98-e4ef-4c37-80f7-75f475db25a3" providerId="ADAL" clId="{794FE7EC-935D-4D06-8374-B0DB234C8B58}" dt="2023-07-05T22:33:21.002" v="674"/>
          <ac:picMkLst>
            <pc:docMk/>
            <pc:sldMk cId="1662035392" sldId="273"/>
            <ac:picMk id="15" creationId="{A8345DC6-0C36-1358-D56B-BD24166CD20E}"/>
          </ac:picMkLst>
        </pc:picChg>
        <pc:picChg chg="add del mod">
          <ac:chgData name="Kayte Partch" userId="52e9fb98-e4ef-4c37-80f7-75f475db25a3" providerId="ADAL" clId="{794FE7EC-935D-4D06-8374-B0DB234C8B58}" dt="2023-07-05T22:33:23.370" v="676"/>
          <ac:picMkLst>
            <pc:docMk/>
            <pc:sldMk cId="1662035392" sldId="273"/>
            <ac:picMk id="16" creationId="{E2C31EB9-BAC1-B394-19AA-D1CB516D2BA0}"/>
          </ac:picMkLst>
        </pc:picChg>
        <pc:picChg chg="add del mod ord">
          <ac:chgData name="Kayte Partch" userId="52e9fb98-e4ef-4c37-80f7-75f475db25a3" providerId="ADAL" clId="{794FE7EC-935D-4D06-8374-B0DB234C8B58}" dt="2023-07-05T22:34:08.035" v="677"/>
          <ac:picMkLst>
            <pc:docMk/>
            <pc:sldMk cId="1662035392" sldId="273"/>
            <ac:picMk id="19" creationId="{0208F2FD-E080-F68F-F691-35E7FCF703B0}"/>
          </ac:picMkLst>
        </pc:picChg>
        <pc:picChg chg="add del mod">
          <ac:chgData name="Kayte Partch" userId="52e9fb98-e4ef-4c37-80f7-75f475db25a3" providerId="ADAL" clId="{794FE7EC-935D-4D06-8374-B0DB234C8B58}" dt="2023-07-24T16:58:02.656" v="1945"/>
          <ac:picMkLst>
            <pc:docMk/>
            <pc:sldMk cId="1662035392" sldId="273"/>
            <ac:picMk id="20" creationId="{C2913571-80C4-354E-D0D0-C7C30B671489}"/>
          </ac:picMkLst>
        </pc:picChg>
      </pc:sldChg>
      <pc:sldChg chg="addSp modSp del">
        <pc:chgData name="Kayte Partch" userId="52e9fb98-e4ef-4c37-80f7-75f475db25a3" providerId="ADAL" clId="{794FE7EC-935D-4D06-8374-B0DB234C8B58}" dt="2023-07-14T19:29:40.449" v="1105" actId="47"/>
        <pc:sldMkLst>
          <pc:docMk/>
          <pc:sldMk cId="2045992971" sldId="274"/>
        </pc:sldMkLst>
        <pc:picChg chg="add mod">
          <ac:chgData name="Kayte Partch" userId="52e9fb98-e4ef-4c37-80f7-75f475db25a3" providerId="ADAL" clId="{794FE7EC-935D-4D06-8374-B0DB234C8B58}" dt="2023-07-05T22:38:16.310" v="841"/>
          <ac:picMkLst>
            <pc:docMk/>
            <pc:sldMk cId="2045992971" sldId="274"/>
            <ac:picMk id="8" creationId="{E16A4846-C5A0-8DA1-A350-33AE60A85D70}"/>
          </ac:picMkLst>
        </pc:picChg>
      </pc:sldChg>
      <pc:sldChg chg="del">
        <pc:chgData name="Kayte Partch" userId="52e9fb98-e4ef-4c37-80f7-75f475db25a3" providerId="ADAL" clId="{794FE7EC-935D-4D06-8374-B0DB234C8B58}" dt="2023-07-05T20:56:52.916" v="50" actId="47"/>
        <pc:sldMkLst>
          <pc:docMk/>
          <pc:sldMk cId="3901016658" sldId="277"/>
        </pc:sldMkLst>
      </pc:sldChg>
      <pc:sldChg chg="addSp delSp modSp mod modTransition modAnim">
        <pc:chgData name="Kayte Partch" userId="52e9fb98-e4ef-4c37-80f7-75f475db25a3" providerId="ADAL" clId="{794FE7EC-935D-4D06-8374-B0DB234C8B58}" dt="2023-07-05T22:40:16.594" v="916" actId="20577"/>
        <pc:sldMkLst>
          <pc:docMk/>
          <pc:sldMk cId="4066261907" sldId="278"/>
        </pc:sldMkLst>
        <pc:spChg chg="mod">
          <ac:chgData name="Kayte Partch" userId="52e9fb98-e4ef-4c37-80f7-75f475db25a3" providerId="ADAL" clId="{794FE7EC-935D-4D06-8374-B0DB234C8B58}" dt="2023-07-05T22:40:16.594" v="916" actId="20577"/>
          <ac:spMkLst>
            <pc:docMk/>
            <pc:sldMk cId="4066261907" sldId="278"/>
            <ac:spMk id="3" creationId="{7E20AE24-0358-15C9-7EFB-8C0502045F49}"/>
          </ac:spMkLst>
        </pc:spChg>
        <pc:picChg chg="add del mod">
          <ac:chgData name="Kayte Partch" userId="52e9fb98-e4ef-4c37-80f7-75f475db25a3" providerId="ADAL" clId="{794FE7EC-935D-4D06-8374-B0DB234C8B58}" dt="2023-07-05T22:39:46.268" v="849"/>
          <ac:picMkLst>
            <pc:docMk/>
            <pc:sldMk cId="4066261907" sldId="278"/>
            <ac:picMk id="8" creationId="{A6872095-5EF9-6965-E635-92B61B74AFB9}"/>
          </ac:picMkLst>
        </pc:picChg>
        <pc:picChg chg="add del mod ord">
          <ac:chgData name="Kayte Partch" userId="52e9fb98-e4ef-4c37-80f7-75f475db25a3" providerId="ADAL" clId="{794FE7EC-935D-4D06-8374-B0DB234C8B58}" dt="2023-07-05T22:40:03.156" v="850"/>
          <ac:picMkLst>
            <pc:docMk/>
            <pc:sldMk cId="4066261907" sldId="278"/>
            <ac:picMk id="11" creationId="{465B35ED-FCD9-87F3-86AE-6446E1A3A477}"/>
          </ac:picMkLst>
        </pc:picChg>
        <pc:picChg chg="add mod">
          <ac:chgData name="Kayte Partch" userId="52e9fb98-e4ef-4c37-80f7-75f475db25a3" providerId="ADAL" clId="{794FE7EC-935D-4D06-8374-B0DB234C8B58}" dt="2023-07-05T22:40:03.156" v="850"/>
          <ac:picMkLst>
            <pc:docMk/>
            <pc:sldMk cId="4066261907" sldId="278"/>
            <ac:picMk id="12" creationId="{0E1A78A8-2170-E4D7-C1B6-A6E342162D7F}"/>
          </ac:picMkLst>
        </pc:picChg>
      </pc:sldChg>
      <pc:sldChg chg="addSp modSp">
        <pc:chgData name="Kayte Partch" userId="52e9fb98-e4ef-4c37-80f7-75f475db25a3" providerId="ADAL" clId="{794FE7EC-935D-4D06-8374-B0DB234C8B58}" dt="2023-07-05T22:42:13.267" v="919"/>
        <pc:sldMkLst>
          <pc:docMk/>
          <pc:sldMk cId="870688343" sldId="279"/>
        </pc:sldMkLst>
        <pc:picChg chg="add mod">
          <ac:chgData name="Kayte Partch" userId="52e9fb98-e4ef-4c37-80f7-75f475db25a3" providerId="ADAL" clId="{794FE7EC-935D-4D06-8374-B0DB234C8B58}" dt="2023-07-05T22:42:13.267" v="919"/>
          <ac:picMkLst>
            <pc:docMk/>
            <pc:sldMk cId="870688343" sldId="279"/>
            <ac:picMk id="8" creationId="{2E2D445C-3295-B5D5-7B03-3A6F6D03C396}"/>
          </ac:picMkLst>
        </pc:picChg>
      </pc:sldChg>
      <pc:sldChg chg="addSp modSp">
        <pc:chgData name="Kayte Partch" userId="52e9fb98-e4ef-4c37-80f7-75f475db25a3" providerId="ADAL" clId="{794FE7EC-935D-4D06-8374-B0DB234C8B58}" dt="2023-07-05T22:40:51.013" v="917"/>
        <pc:sldMkLst>
          <pc:docMk/>
          <pc:sldMk cId="4174502725" sldId="280"/>
        </pc:sldMkLst>
        <pc:picChg chg="add mod">
          <ac:chgData name="Kayte Partch" userId="52e9fb98-e4ef-4c37-80f7-75f475db25a3" providerId="ADAL" clId="{794FE7EC-935D-4D06-8374-B0DB234C8B58}" dt="2023-07-05T22:40:51.013" v="917"/>
          <ac:picMkLst>
            <pc:docMk/>
            <pc:sldMk cId="4174502725" sldId="280"/>
            <ac:picMk id="8" creationId="{1D6C25DA-EA24-CC9E-406F-F21563DEB0E7}"/>
          </ac:picMkLst>
        </pc:picChg>
      </pc:sldChg>
      <pc:sldChg chg="addSp modSp">
        <pc:chgData name="Kayte Partch" userId="52e9fb98-e4ef-4c37-80f7-75f475db25a3" providerId="ADAL" clId="{794FE7EC-935D-4D06-8374-B0DB234C8B58}" dt="2023-07-05T22:42:34.135" v="920"/>
        <pc:sldMkLst>
          <pc:docMk/>
          <pc:sldMk cId="2811945059" sldId="281"/>
        </pc:sldMkLst>
        <pc:picChg chg="add mod">
          <ac:chgData name="Kayte Partch" userId="52e9fb98-e4ef-4c37-80f7-75f475db25a3" providerId="ADAL" clId="{794FE7EC-935D-4D06-8374-B0DB234C8B58}" dt="2023-07-05T22:42:34.135" v="920"/>
          <ac:picMkLst>
            <pc:docMk/>
            <pc:sldMk cId="2811945059" sldId="281"/>
            <ac:picMk id="10" creationId="{64D004CF-6E15-A317-4FC0-2CBD6291070A}"/>
          </ac:picMkLst>
        </pc:picChg>
      </pc:sldChg>
      <pc:sldChg chg="addSp delSp modSp mod modTransition modAnim">
        <pc:chgData name="Kayte Partch" userId="52e9fb98-e4ef-4c37-80f7-75f475db25a3" providerId="ADAL" clId="{794FE7EC-935D-4D06-8374-B0DB234C8B58}" dt="2023-07-05T22:43:48.769" v="927"/>
        <pc:sldMkLst>
          <pc:docMk/>
          <pc:sldMk cId="3154789847" sldId="283"/>
        </pc:sldMkLst>
        <pc:picChg chg="add del mod">
          <ac:chgData name="Kayte Partch" userId="52e9fb98-e4ef-4c37-80f7-75f475db25a3" providerId="ADAL" clId="{794FE7EC-935D-4D06-8374-B0DB234C8B58}" dt="2023-07-05T22:43:01.650" v="923"/>
          <ac:picMkLst>
            <pc:docMk/>
            <pc:sldMk cId="3154789847" sldId="283"/>
            <ac:picMk id="11" creationId="{E0A606F1-DC86-7F00-37D4-1110BF45169E}"/>
          </ac:picMkLst>
        </pc:picChg>
        <pc:picChg chg="add del mod ord">
          <ac:chgData name="Kayte Partch" userId="52e9fb98-e4ef-4c37-80f7-75f475db25a3" providerId="ADAL" clId="{794FE7EC-935D-4D06-8374-B0DB234C8B58}" dt="2023-07-05T22:43:23.641" v="924"/>
          <ac:picMkLst>
            <pc:docMk/>
            <pc:sldMk cId="3154789847" sldId="283"/>
            <ac:picMk id="14" creationId="{2177BDFE-ABF6-992E-AA11-406A968B0D56}"/>
          </ac:picMkLst>
        </pc:picChg>
        <pc:picChg chg="add del mod">
          <ac:chgData name="Kayte Partch" userId="52e9fb98-e4ef-4c37-80f7-75f475db25a3" providerId="ADAL" clId="{794FE7EC-935D-4D06-8374-B0DB234C8B58}" dt="2023-07-05T22:43:25.350" v="926"/>
          <ac:picMkLst>
            <pc:docMk/>
            <pc:sldMk cId="3154789847" sldId="283"/>
            <ac:picMk id="15" creationId="{4CB01D2E-AB85-E3E2-A79D-DD4ECE36FEA9}"/>
          </ac:picMkLst>
        </pc:picChg>
        <pc:picChg chg="add del mod ord">
          <ac:chgData name="Kayte Partch" userId="52e9fb98-e4ef-4c37-80f7-75f475db25a3" providerId="ADAL" clId="{794FE7EC-935D-4D06-8374-B0DB234C8B58}" dt="2023-07-05T22:43:48.769" v="927"/>
          <ac:picMkLst>
            <pc:docMk/>
            <pc:sldMk cId="3154789847" sldId="283"/>
            <ac:picMk id="18" creationId="{3958DE8E-BDE8-9CCE-3308-DA086DF151CD}"/>
          </ac:picMkLst>
        </pc:picChg>
        <pc:picChg chg="add mod">
          <ac:chgData name="Kayte Partch" userId="52e9fb98-e4ef-4c37-80f7-75f475db25a3" providerId="ADAL" clId="{794FE7EC-935D-4D06-8374-B0DB234C8B58}" dt="2023-07-05T22:43:48.769" v="927"/>
          <ac:picMkLst>
            <pc:docMk/>
            <pc:sldMk cId="3154789847" sldId="283"/>
            <ac:picMk id="19" creationId="{C87D4F72-51A7-2400-BECD-4C468DD987BA}"/>
          </ac:picMkLst>
        </pc:picChg>
      </pc:sldChg>
      <pc:sldChg chg="del">
        <pc:chgData name="Kayte Partch" userId="52e9fb98-e4ef-4c37-80f7-75f475db25a3" providerId="ADAL" clId="{794FE7EC-935D-4D06-8374-B0DB234C8B58}" dt="2023-07-05T22:41:02.995" v="918" actId="47"/>
        <pc:sldMkLst>
          <pc:docMk/>
          <pc:sldMk cId="2817196755" sldId="284"/>
        </pc:sldMkLst>
      </pc:sldChg>
      <pc:sldChg chg="addSp modSp mod">
        <pc:chgData name="Kayte Partch" userId="52e9fb98-e4ef-4c37-80f7-75f475db25a3" providerId="ADAL" clId="{794FE7EC-935D-4D06-8374-B0DB234C8B58}" dt="2023-07-05T22:39:32.250" v="846"/>
        <pc:sldMkLst>
          <pc:docMk/>
          <pc:sldMk cId="1358511595" sldId="287"/>
        </pc:sldMkLst>
        <pc:spChg chg="mod">
          <ac:chgData name="Kayte Partch" userId="52e9fb98-e4ef-4c37-80f7-75f475db25a3" providerId="ADAL" clId="{794FE7EC-935D-4D06-8374-B0DB234C8B58}" dt="2023-07-05T22:39:04.283" v="845" actId="20577"/>
          <ac:spMkLst>
            <pc:docMk/>
            <pc:sldMk cId="1358511595" sldId="287"/>
            <ac:spMk id="2" creationId="{8305E208-DDDA-4FD2-5B09-2E6933F94C2E}"/>
          </ac:spMkLst>
        </pc:spChg>
        <pc:picChg chg="add mod">
          <ac:chgData name="Kayte Partch" userId="52e9fb98-e4ef-4c37-80f7-75f475db25a3" providerId="ADAL" clId="{794FE7EC-935D-4D06-8374-B0DB234C8B58}" dt="2023-07-05T22:39:32.250" v="846"/>
          <ac:picMkLst>
            <pc:docMk/>
            <pc:sldMk cId="1358511595" sldId="287"/>
            <ac:picMk id="7" creationId="{54A8406B-64BC-11CB-5B7A-A73C89BA4019}"/>
          </ac:picMkLst>
        </pc:picChg>
      </pc:sldChg>
      <pc:sldChg chg="del">
        <pc:chgData name="Kayte Partch" userId="52e9fb98-e4ef-4c37-80f7-75f475db25a3" providerId="ADAL" clId="{794FE7EC-935D-4D06-8374-B0DB234C8B58}" dt="2023-07-05T22:38:57.425" v="844" actId="47"/>
        <pc:sldMkLst>
          <pc:docMk/>
          <pc:sldMk cId="1567509133" sldId="288"/>
        </pc:sldMkLst>
      </pc:sldChg>
      <pc:sldChg chg="addSp delSp modSp mod modTransition modAnim">
        <pc:chgData name="Kayte Partch" userId="52e9fb98-e4ef-4c37-80f7-75f475db25a3" providerId="ADAL" clId="{794FE7EC-935D-4D06-8374-B0DB234C8B58}" dt="2023-07-05T22:45:41.984" v="931"/>
        <pc:sldMkLst>
          <pc:docMk/>
          <pc:sldMk cId="556563658" sldId="289"/>
        </pc:sldMkLst>
        <pc:picChg chg="add del mod">
          <ac:chgData name="Kayte Partch" userId="52e9fb98-e4ef-4c37-80f7-75f475db25a3" providerId="ADAL" clId="{794FE7EC-935D-4D06-8374-B0DB234C8B58}" dt="2023-07-05T22:44:30.084" v="930"/>
          <ac:picMkLst>
            <pc:docMk/>
            <pc:sldMk cId="556563658" sldId="289"/>
            <ac:picMk id="7" creationId="{D173439A-C68A-6016-CD87-15E6FDF2B12C}"/>
          </ac:picMkLst>
        </pc:picChg>
        <pc:picChg chg="add del mod ord">
          <ac:chgData name="Kayte Partch" userId="52e9fb98-e4ef-4c37-80f7-75f475db25a3" providerId="ADAL" clId="{794FE7EC-935D-4D06-8374-B0DB234C8B58}" dt="2023-07-05T22:45:41.984" v="931"/>
          <ac:picMkLst>
            <pc:docMk/>
            <pc:sldMk cId="556563658" sldId="289"/>
            <ac:picMk id="10" creationId="{BA4804F2-0815-5EA2-0A47-44E7CC9816A0}"/>
          </ac:picMkLst>
        </pc:picChg>
        <pc:picChg chg="add mod">
          <ac:chgData name="Kayte Partch" userId="52e9fb98-e4ef-4c37-80f7-75f475db25a3" providerId="ADAL" clId="{794FE7EC-935D-4D06-8374-B0DB234C8B58}" dt="2023-07-05T22:45:41.984" v="931"/>
          <ac:picMkLst>
            <pc:docMk/>
            <pc:sldMk cId="556563658" sldId="289"/>
            <ac:picMk id="11" creationId="{747CEFB0-8A8F-9CA7-7877-5561E69B0514}"/>
          </ac:picMkLst>
        </pc:picChg>
      </pc:sldChg>
      <pc:sldChg chg="addSp delSp modSp del mod modTransition modAnim">
        <pc:chgData name="Kayte Partch" userId="52e9fb98-e4ef-4c37-80f7-75f475db25a3" providerId="ADAL" clId="{794FE7EC-935D-4D06-8374-B0DB234C8B58}" dt="2023-07-05T22:47:40.586" v="940" actId="47"/>
        <pc:sldMkLst>
          <pc:docMk/>
          <pc:sldMk cId="2374539360" sldId="292"/>
        </pc:sldMkLst>
        <pc:picChg chg="add del mod">
          <ac:chgData name="Kayte Partch" userId="52e9fb98-e4ef-4c37-80f7-75f475db25a3" providerId="ADAL" clId="{794FE7EC-935D-4D06-8374-B0DB234C8B58}" dt="2023-07-05T22:45:59.582" v="934"/>
          <ac:picMkLst>
            <pc:docMk/>
            <pc:sldMk cId="2374539360" sldId="292"/>
            <ac:picMk id="8" creationId="{E1B925C3-292A-D5EF-B402-0701D664CDA0}"/>
          </ac:picMkLst>
        </pc:picChg>
        <pc:picChg chg="add del mod ord">
          <ac:chgData name="Kayte Partch" userId="52e9fb98-e4ef-4c37-80f7-75f475db25a3" providerId="ADAL" clId="{794FE7EC-935D-4D06-8374-B0DB234C8B58}" dt="2023-07-05T22:46:42.487" v="935"/>
          <ac:picMkLst>
            <pc:docMk/>
            <pc:sldMk cId="2374539360" sldId="292"/>
            <ac:picMk id="12" creationId="{9EC6AF8B-DA0A-80F6-F397-1F06EBAF0EC6}"/>
          </ac:picMkLst>
        </pc:picChg>
        <pc:picChg chg="add del mod">
          <ac:chgData name="Kayte Partch" userId="52e9fb98-e4ef-4c37-80f7-75f475db25a3" providerId="ADAL" clId="{794FE7EC-935D-4D06-8374-B0DB234C8B58}" dt="2023-07-05T22:46:43.739" v="937"/>
          <ac:picMkLst>
            <pc:docMk/>
            <pc:sldMk cId="2374539360" sldId="292"/>
            <ac:picMk id="13" creationId="{722C6F0D-93F5-2F47-072E-3BE347F48E12}"/>
          </ac:picMkLst>
        </pc:picChg>
        <pc:picChg chg="add del mod ord">
          <ac:chgData name="Kayte Partch" userId="52e9fb98-e4ef-4c37-80f7-75f475db25a3" providerId="ADAL" clId="{794FE7EC-935D-4D06-8374-B0DB234C8B58}" dt="2023-07-05T22:47:21.504" v="938"/>
          <ac:picMkLst>
            <pc:docMk/>
            <pc:sldMk cId="2374539360" sldId="292"/>
            <ac:picMk id="16" creationId="{3D620BD8-A513-394C-E057-AAF3DA42B257}"/>
          </ac:picMkLst>
        </pc:picChg>
        <pc:picChg chg="add mod">
          <ac:chgData name="Kayte Partch" userId="52e9fb98-e4ef-4c37-80f7-75f475db25a3" providerId="ADAL" clId="{794FE7EC-935D-4D06-8374-B0DB234C8B58}" dt="2023-07-05T22:47:21.504" v="938"/>
          <ac:picMkLst>
            <pc:docMk/>
            <pc:sldMk cId="2374539360" sldId="292"/>
            <ac:picMk id="17" creationId="{EDA13673-E078-CBE3-3B89-0D3B18258B1C}"/>
          </ac:picMkLst>
        </pc:picChg>
      </pc:sldChg>
      <pc:sldChg chg="addSp delSp modSp mod modTransition modAnim">
        <pc:chgData name="Kayte Partch" userId="52e9fb98-e4ef-4c37-80f7-75f475db25a3" providerId="ADAL" clId="{794FE7EC-935D-4D06-8374-B0DB234C8B58}" dt="2023-07-05T22:49:18.574" v="944"/>
        <pc:sldMkLst>
          <pc:docMk/>
          <pc:sldMk cId="2074787019" sldId="293"/>
        </pc:sldMkLst>
        <pc:picChg chg="add del mod">
          <ac:chgData name="Kayte Partch" userId="52e9fb98-e4ef-4c37-80f7-75f475db25a3" providerId="ADAL" clId="{794FE7EC-935D-4D06-8374-B0DB234C8B58}" dt="2023-07-05T22:48:44.008" v="943"/>
          <ac:picMkLst>
            <pc:docMk/>
            <pc:sldMk cId="2074787019" sldId="293"/>
            <ac:picMk id="10" creationId="{122E02C6-340A-6404-3DB1-CCDFA5F0D20B}"/>
          </ac:picMkLst>
        </pc:picChg>
        <pc:picChg chg="add del mod ord">
          <ac:chgData name="Kayte Partch" userId="52e9fb98-e4ef-4c37-80f7-75f475db25a3" providerId="ADAL" clId="{794FE7EC-935D-4D06-8374-B0DB234C8B58}" dt="2023-07-05T22:49:18.574" v="944"/>
          <ac:picMkLst>
            <pc:docMk/>
            <pc:sldMk cId="2074787019" sldId="293"/>
            <ac:picMk id="13" creationId="{E28086F4-B746-522E-C043-973861521451}"/>
          </ac:picMkLst>
        </pc:picChg>
        <pc:picChg chg="add mod">
          <ac:chgData name="Kayte Partch" userId="52e9fb98-e4ef-4c37-80f7-75f475db25a3" providerId="ADAL" clId="{794FE7EC-935D-4D06-8374-B0DB234C8B58}" dt="2023-07-05T22:49:18.574" v="944"/>
          <ac:picMkLst>
            <pc:docMk/>
            <pc:sldMk cId="2074787019" sldId="293"/>
            <ac:picMk id="14" creationId="{D935A872-64A5-48E0-F9A9-3424ECA979AA}"/>
          </ac:picMkLst>
        </pc:picChg>
      </pc:sldChg>
      <pc:sldChg chg="del">
        <pc:chgData name="Kayte Partch" userId="52e9fb98-e4ef-4c37-80f7-75f475db25a3" providerId="ADAL" clId="{794FE7EC-935D-4D06-8374-B0DB234C8B58}" dt="2023-07-05T22:47:32.036" v="939" actId="47"/>
        <pc:sldMkLst>
          <pc:docMk/>
          <pc:sldMk cId="2020836273" sldId="294"/>
        </pc:sldMkLst>
      </pc:sldChg>
      <pc:sldChg chg="addSp delSp modSp mod modTransition modAnim">
        <pc:chgData name="Kayte Partch" userId="52e9fb98-e4ef-4c37-80f7-75f475db25a3" providerId="ADAL" clId="{794FE7EC-935D-4D06-8374-B0DB234C8B58}" dt="2023-07-05T22:51:06.043" v="948"/>
        <pc:sldMkLst>
          <pc:docMk/>
          <pc:sldMk cId="2201925950" sldId="295"/>
        </pc:sldMkLst>
        <pc:picChg chg="add del mod">
          <ac:chgData name="Kayte Partch" userId="52e9fb98-e4ef-4c37-80f7-75f475db25a3" providerId="ADAL" clId="{794FE7EC-935D-4D06-8374-B0DB234C8B58}" dt="2023-07-05T22:50:23.359" v="947"/>
          <ac:picMkLst>
            <pc:docMk/>
            <pc:sldMk cId="2201925950" sldId="295"/>
            <ac:picMk id="8" creationId="{F8418579-D6DE-3848-AE5C-9CA0F8A0B373}"/>
          </ac:picMkLst>
        </pc:picChg>
        <pc:picChg chg="add del mod ord">
          <ac:chgData name="Kayte Partch" userId="52e9fb98-e4ef-4c37-80f7-75f475db25a3" providerId="ADAL" clId="{794FE7EC-935D-4D06-8374-B0DB234C8B58}" dt="2023-07-05T22:51:06.043" v="948"/>
          <ac:picMkLst>
            <pc:docMk/>
            <pc:sldMk cId="2201925950" sldId="295"/>
            <ac:picMk id="12" creationId="{68DCAEC0-BCE1-A23C-D1F9-12CB4D78C5ED}"/>
          </ac:picMkLst>
        </pc:picChg>
        <pc:picChg chg="add mod">
          <ac:chgData name="Kayte Partch" userId="52e9fb98-e4ef-4c37-80f7-75f475db25a3" providerId="ADAL" clId="{794FE7EC-935D-4D06-8374-B0DB234C8B58}" dt="2023-07-05T22:51:06.043" v="948"/>
          <ac:picMkLst>
            <pc:docMk/>
            <pc:sldMk cId="2201925950" sldId="295"/>
            <ac:picMk id="13" creationId="{72010B5C-6061-407C-3DFF-26F2CCAF4287}"/>
          </ac:picMkLst>
        </pc:picChg>
      </pc:sldChg>
      <pc:sldChg chg="addSp delSp modSp mod modTransition modAnim">
        <pc:chgData name="Kayte Partch" userId="52e9fb98-e4ef-4c37-80f7-75f475db25a3" providerId="ADAL" clId="{794FE7EC-935D-4D06-8374-B0DB234C8B58}" dt="2023-07-05T22:52:37.106" v="956"/>
        <pc:sldMkLst>
          <pc:docMk/>
          <pc:sldMk cId="571078848" sldId="298"/>
        </pc:sldMkLst>
        <pc:picChg chg="add del mod">
          <ac:chgData name="Kayte Partch" userId="52e9fb98-e4ef-4c37-80f7-75f475db25a3" providerId="ADAL" clId="{794FE7EC-935D-4D06-8374-B0DB234C8B58}" dt="2023-07-05T22:52:12.037" v="955"/>
          <ac:picMkLst>
            <pc:docMk/>
            <pc:sldMk cId="571078848" sldId="298"/>
            <ac:picMk id="5" creationId="{80C9FDCB-F1C3-8D28-333A-0FC387E2DDAC}"/>
          </ac:picMkLst>
        </pc:picChg>
        <pc:picChg chg="add del mod ord">
          <ac:chgData name="Kayte Partch" userId="52e9fb98-e4ef-4c37-80f7-75f475db25a3" providerId="ADAL" clId="{794FE7EC-935D-4D06-8374-B0DB234C8B58}" dt="2023-07-05T22:52:37.106" v="956"/>
          <ac:picMkLst>
            <pc:docMk/>
            <pc:sldMk cId="571078848" sldId="298"/>
            <ac:picMk id="9" creationId="{9AA5C3B9-A0D5-AA57-5D34-D1EC070DAF56}"/>
          </ac:picMkLst>
        </pc:picChg>
        <pc:picChg chg="add mod">
          <ac:chgData name="Kayte Partch" userId="52e9fb98-e4ef-4c37-80f7-75f475db25a3" providerId="ADAL" clId="{794FE7EC-935D-4D06-8374-B0DB234C8B58}" dt="2023-07-05T22:52:37.106" v="956"/>
          <ac:picMkLst>
            <pc:docMk/>
            <pc:sldMk cId="571078848" sldId="298"/>
            <ac:picMk id="10" creationId="{28EDAA91-289F-1C99-067C-540636A7F401}"/>
          </ac:picMkLst>
        </pc:picChg>
      </pc:sldChg>
      <pc:sldChg chg="addSp delSp modSp mod modTransition modAnim">
        <pc:chgData name="Kayte Partch" userId="52e9fb98-e4ef-4c37-80f7-75f475db25a3" providerId="ADAL" clId="{794FE7EC-935D-4D06-8374-B0DB234C8B58}" dt="2023-07-05T22:53:16.581" v="960"/>
        <pc:sldMkLst>
          <pc:docMk/>
          <pc:sldMk cId="927765410" sldId="299"/>
        </pc:sldMkLst>
        <pc:picChg chg="add del mod">
          <ac:chgData name="Kayte Partch" userId="52e9fb98-e4ef-4c37-80f7-75f475db25a3" providerId="ADAL" clId="{794FE7EC-935D-4D06-8374-B0DB234C8B58}" dt="2023-07-05T22:52:55.820" v="959"/>
          <ac:picMkLst>
            <pc:docMk/>
            <pc:sldMk cId="927765410" sldId="299"/>
            <ac:picMk id="7" creationId="{6942CBD2-1E00-F052-AED9-09EB1330ED0E}"/>
          </ac:picMkLst>
        </pc:picChg>
        <pc:picChg chg="add del mod ord">
          <ac:chgData name="Kayte Partch" userId="52e9fb98-e4ef-4c37-80f7-75f475db25a3" providerId="ADAL" clId="{794FE7EC-935D-4D06-8374-B0DB234C8B58}" dt="2023-07-05T22:53:16.581" v="960"/>
          <ac:picMkLst>
            <pc:docMk/>
            <pc:sldMk cId="927765410" sldId="299"/>
            <ac:picMk id="10" creationId="{9876A841-AA85-544C-75A5-B9813AF00E71}"/>
          </ac:picMkLst>
        </pc:picChg>
        <pc:picChg chg="add mod">
          <ac:chgData name="Kayte Partch" userId="52e9fb98-e4ef-4c37-80f7-75f475db25a3" providerId="ADAL" clId="{794FE7EC-935D-4D06-8374-B0DB234C8B58}" dt="2023-07-05T22:53:16.581" v="960"/>
          <ac:picMkLst>
            <pc:docMk/>
            <pc:sldMk cId="927765410" sldId="299"/>
            <ac:picMk id="11" creationId="{B8F42E41-666E-2B89-02B5-52A71076B68D}"/>
          </ac:picMkLst>
        </pc:picChg>
      </pc:sldChg>
      <pc:sldChg chg="addSp modSp">
        <pc:chgData name="Kayte Partch" userId="52e9fb98-e4ef-4c37-80f7-75f475db25a3" providerId="ADAL" clId="{794FE7EC-935D-4D06-8374-B0DB234C8B58}" dt="2023-07-05T22:53:33.391" v="961"/>
        <pc:sldMkLst>
          <pc:docMk/>
          <pc:sldMk cId="3223577075" sldId="300"/>
        </pc:sldMkLst>
        <pc:picChg chg="add mod">
          <ac:chgData name="Kayte Partch" userId="52e9fb98-e4ef-4c37-80f7-75f475db25a3" providerId="ADAL" clId="{794FE7EC-935D-4D06-8374-B0DB234C8B58}" dt="2023-07-05T22:53:33.391" v="961"/>
          <ac:picMkLst>
            <pc:docMk/>
            <pc:sldMk cId="3223577075" sldId="300"/>
            <ac:picMk id="7" creationId="{58582047-ED37-E2AE-E831-E0F4D609C201}"/>
          </ac:picMkLst>
        </pc:picChg>
      </pc:sldChg>
      <pc:sldChg chg="addSp delSp modSp mod modTransition modAnim">
        <pc:chgData name="Kayte Partch" userId="52e9fb98-e4ef-4c37-80f7-75f475db25a3" providerId="ADAL" clId="{794FE7EC-935D-4D06-8374-B0DB234C8B58}" dt="2023-07-05T22:54:17.336" v="965"/>
        <pc:sldMkLst>
          <pc:docMk/>
          <pc:sldMk cId="802627077" sldId="301"/>
        </pc:sldMkLst>
        <pc:picChg chg="add del mod">
          <ac:chgData name="Kayte Partch" userId="52e9fb98-e4ef-4c37-80f7-75f475db25a3" providerId="ADAL" clId="{794FE7EC-935D-4D06-8374-B0DB234C8B58}" dt="2023-07-05T22:53:48.989" v="964"/>
          <ac:picMkLst>
            <pc:docMk/>
            <pc:sldMk cId="802627077" sldId="301"/>
            <ac:picMk id="6" creationId="{F022B53C-D75F-7399-7F1C-DD6977CAFBD5}"/>
          </ac:picMkLst>
        </pc:picChg>
        <pc:picChg chg="add del mod ord">
          <ac:chgData name="Kayte Partch" userId="52e9fb98-e4ef-4c37-80f7-75f475db25a3" providerId="ADAL" clId="{794FE7EC-935D-4D06-8374-B0DB234C8B58}" dt="2023-07-05T22:54:17.336" v="965"/>
          <ac:picMkLst>
            <pc:docMk/>
            <pc:sldMk cId="802627077" sldId="301"/>
            <ac:picMk id="10" creationId="{B0AC6CD9-12E9-F6B0-20AA-DE8092DB3FCB}"/>
          </ac:picMkLst>
        </pc:picChg>
        <pc:picChg chg="add mod">
          <ac:chgData name="Kayte Partch" userId="52e9fb98-e4ef-4c37-80f7-75f475db25a3" providerId="ADAL" clId="{794FE7EC-935D-4D06-8374-B0DB234C8B58}" dt="2023-07-05T22:54:17.336" v="965"/>
          <ac:picMkLst>
            <pc:docMk/>
            <pc:sldMk cId="802627077" sldId="301"/>
            <ac:picMk id="11" creationId="{9944DB11-8624-4127-38A7-C4E65229A1D6}"/>
          </ac:picMkLst>
        </pc:picChg>
      </pc:sldChg>
      <pc:sldChg chg="addSp modSp">
        <pc:chgData name="Kayte Partch" userId="52e9fb98-e4ef-4c37-80f7-75f475db25a3" providerId="ADAL" clId="{794FE7EC-935D-4D06-8374-B0DB234C8B58}" dt="2023-07-05T22:54:48.080" v="966"/>
        <pc:sldMkLst>
          <pc:docMk/>
          <pc:sldMk cId="3277028507" sldId="302"/>
        </pc:sldMkLst>
        <pc:picChg chg="add mod">
          <ac:chgData name="Kayte Partch" userId="52e9fb98-e4ef-4c37-80f7-75f475db25a3" providerId="ADAL" clId="{794FE7EC-935D-4D06-8374-B0DB234C8B58}" dt="2023-07-05T22:54:48.080" v="966"/>
          <ac:picMkLst>
            <pc:docMk/>
            <pc:sldMk cId="3277028507" sldId="302"/>
            <ac:picMk id="8" creationId="{E689DC96-822B-BEE6-4CF7-CA6D64D1E2CA}"/>
          </ac:picMkLst>
        </pc:picChg>
      </pc:sldChg>
      <pc:sldChg chg="addSp delSp modSp mod modTransition modAnim">
        <pc:chgData name="Kayte Partch" userId="52e9fb98-e4ef-4c37-80f7-75f475db25a3" providerId="ADAL" clId="{794FE7EC-935D-4D06-8374-B0DB234C8B58}" dt="2023-07-14T19:40:18.822" v="1235"/>
        <pc:sldMkLst>
          <pc:docMk/>
          <pc:sldMk cId="2878151573" sldId="304"/>
        </pc:sldMkLst>
        <pc:spChg chg="mod">
          <ac:chgData name="Kayte Partch" userId="52e9fb98-e4ef-4c37-80f7-75f475db25a3" providerId="ADAL" clId="{794FE7EC-935D-4D06-8374-B0DB234C8B58}" dt="2023-07-14T19:37:50.732" v="1220" actId="1076"/>
          <ac:spMkLst>
            <pc:docMk/>
            <pc:sldMk cId="2878151573" sldId="304"/>
            <ac:spMk id="2" creationId="{8305E208-DDDA-4FD2-5B09-2E6933F94C2E}"/>
          </ac:spMkLst>
        </pc:spChg>
        <pc:picChg chg="mod">
          <ac:chgData name="Kayte Partch" userId="52e9fb98-e4ef-4c37-80f7-75f475db25a3" providerId="ADAL" clId="{794FE7EC-935D-4D06-8374-B0DB234C8B58}" dt="2023-07-14T19:37:57.206" v="1223" actId="1076"/>
          <ac:picMkLst>
            <pc:docMk/>
            <pc:sldMk cId="2878151573" sldId="304"/>
            <ac:picMk id="5" creationId="{DBA508B0-6709-1451-1A38-4D15A33C1739}"/>
          </ac:picMkLst>
        </pc:picChg>
        <pc:picChg chg="add mod">
          <ac:chgData name="Kayte Partch" userId="52e9fb98-e4ef-4c37-80f7-75f475db25a3" providerId="ADAL" clId="{794FE7EC-935D-4D06-8374-B0DB234C8B58}" dt="2023-07-14T19:38:01.129" v="1225" actId="1076"/>
          <ac:picMkLst>
            <pc:docMk/>
            <pc:sldMk cId="2878151573" sldId="304"/>
            <ac:picMk id="7" creationId="{8AA1B79D-820C-790F-BD2B-5BB0B4B1FBF1}"/>
          </ac:picMkLst>
        </pc:picChg>
        <pc:picChg chg="del">
          <ac:chgData name="Kayte Partch" userId="52e9fb98-e4ef-4c37-80f7-75f475db25a3" providerId="ADAL" clId="{794FE7EC-935D-4D06-8374-B0DB234C8B58}" dt="2023-07-14T19:37:34.796" v="1217" actId="478"/>
          <ac:picMkLst>
            <pc:docMk/>
            <pc:sldMk cId="2878151573" sldId="304"/>
            <ac:picMk id="8" creationId="{BC4D09FA-DB04-9B95-97AA-53F838EAFD4D}"/>
          </ac:picMkLst>
        </pc:picChg>
        <pc:picChg chg="add del mod">
          <ac:chgData name="Kayte Partch" userId="52e9fb98-e4ef-4c37-80f7-75f475db25a3" providerId="ADAL" clId="{794FE7EC-935D-4D06-8374-B0DB234C8B58}" dt="2023-07-14T19:38:35.464" v="1228"/>
          <ac:picMkLst>
            <pc:docMk/>
            <pc:sldMk cId="2878151573" sldId="304"/>
            <ac:picMk id="11" creationId="{5777A5EB-D38A-E7A0-F21A-EA79F91E98D3}"/>
          </ac:picMkLst>
        </pc:picChg>
        <pc:picChg chg="add del mod ord">
          <ac:chgData name="Kayte Partch" userId="52e9fb98-e4ef-4c37-80f7-75f475db25a3" providerId="ADAL" clId="{794FE7EC-935D-4D06-8374-B0DB234C8B58}" dt="2023-07-14T19:39:22.174" v="1229"/>
          <ac:picMkLst>
            <pc:docMk/>
            <pc:sldMk cId="2878151573" sldId="304"/>
            <ac:picMk id="15" creationId="{96336895-4690-5628-EB1F-7D3ABB99DA20}"/>
          </ac:picMkLst>
        </pc:picChg>
        <pc:picChg chg="add del mod">
          <ac:chgData name="Kayte Partch" userId="52e9fb98-e4ef-4c37-80f7-75f475db25a3" providerId="ADAL" clId="{794FE7EC-935D-4D06-8374-B0DB234C8B58}" dt="2023-07-14T19:39:23.667" v="1231"/>
          <ac:picMkLst>
            <pc:docMk/>
            <pc:sldMk cId="2878151573" sldId="304"/>
            <ac:picMk id="16" creationId="{422E9133-46A1-41EC-D232-A51DAD0E83CA}"/>
          </ac:picMkLst>
        </pc:picChg>
        <pc:picChg chg="add del mod ord">
          <ac:chgData name="Kayte Partch" userId="52e9fb98-e4ef-4c37-80f7-75f475db25a3" providerId="ADAL" clId="{794FE7EC-935D-4D06-8374-B0DB234C8B58}" dt="2023-07-14T19:39:30.347" v="1232"/>
          <ac:picMkLst>
            <pc:docMk/>
            <pc:sldMk cId="2878151573" sldId="304"/>
            <ac:picMk id="19" creationId="{C543B895-9866-3EF2-0EB6-FA352D01B2E8}"/>
          </ac:picMkLst>
        </pc:picChg>
        <pc:picChg chg="add del mod">
          <ac:chgData name="Kayte Partch" userId="52e9fb98-e4ef-4c37-80f7-75f475db25a3" providerId="ADAL" clId="{794FE7EC-935D-4D06-8374-B0DB234C8B58}" dt="2023-07-14T19:39:36.313" v="1234"/>
          <ac:picMkLst>
            <pc:docMk/>
            <pc:sldMk cId="2878151573" sldId="304"/>
            <ac:picMk id="20" creationId="{ED4DC88D-CC76-699D-AD52-5DAE75DBDB6D}"/>
          </ac:picMkLst>
        </pc:picChg>
        <pc:picChg chg="add del mod ord">
          <ac:chgData name="Kayte Partch" userId="52e9fb98-e4ef-4c37-80f7-75f475db25a3" providerId="ADAL" clId="{794FE7EC-935D-4D06-8374-B0DB234C8B58}" dt="2023-07-14T19:40:18.822" v="1235"/>
          <ac:picMkLst>
            <pc:docMk/>
            <pc:sldMk cId="2878151573" sldId="304"/>
            <ac:picMk id="24" creationId="{5299173F-931E-7FBD-36FA-E13D488B8EE9}"/>
          </ac:picMkLst>
        </pc:picChg>
        <pc:picChg chg="add mod">
          <ac:chgData name="Kayte Partch" userId="52e9fb98-e4ef-4c37-80f7-75f475db25a3" providerId="ADAL" clId="{794FE7EC-935D-4D06-8374-B0DB234C8B58}" dt="2023-07-14T19:40:18.822" v="1235"/>
          <ac:picMkLst>
            <pc:docMk/>
            <pc:sldMk cId="2878151573" sldId="304"/>
            <ac:picMk id="25" creationId="{758A0B92-5ED7-35BA-3ACA-6DBCE0034257}"/>
          </ac:picMkLst>
        </pc:picChg>
      </pc:sldChg>
      <pc:sldChg chg="del">
        <pc:chgData name="Kayte Partch" userId="52e9fb98-e4ef-4c37-80f7-75f475db25a3" providerId="ADAL" clId="{794FE7EC-935D-4D06-8374-B0DB234C8B58}" dt="2023-07-14T19:37:25.032" v="1216" actId="47"/>
        <pc:sldMkLst>
          <pc:docMk/>
          <pc:sldMk cId="1114371680" sldId="305"/>
        </pc:sldMkLst>
      </pc:sldChg>
      <pc:sldChg chg="del">
        <pc:chgData name="Kayte Partch" userId="52e9fb98-e4ef-4c37-80f7-75f475db25a3" providerId="ADAL" clId="{794FE7EC-935D-4D06-8374-B0DB234C8B58}" dt="2023-07-14T19:40:25.182" v="1236" actId="47"/>
        <pc:sldMkLst>
          <pc:docMk/>
          <pc:sldMk cId="3327137978" sldId="306"/>
        </pc:sldMkLst>
      </pc:sldChg>
      <pc:sldChg chg="addSp delSp modSp mod modTransition modAnim">
        <pc:chgData name="Kayte Partch" userId="52e9fb98-e4ef-4c37-80f7-75f475db25a3" providerId="ADAL" clId="{794FE7EC-935D-4D06-8374-B0DB234C8B58}" dt="2023-07-14T19:42:00.635" v="1240"/>
        <pc:sldMkLst>
          <pc:docMk/>
          <pc:sldMk cId="3074405745" sldId="307"/>
        </pc:sldMkLst>
        <pc:picChg chg="add del mod">
          <ac:chgData name="Kayte Partch" userId="52e9fb98-e4ef-4c37-80f7-75f475db25a3" providerId="ADAL" clId="{794FE7EC-935D-4D06-8374-B0DB234C8B58}" dt="2023-07-14T19:41:30.300" v="1239"/>
          <ac:picMkLst>
            <pc:docMk/>
            <pc:sldMk cId="3074405745" sldId="307"/>
            <ac:picMk id="7" creationId="{4EFE6113-E647-743B-961A-C9A3B59D0DA0}"/>
          </ac:picMkLst>
        </pc:picChg>
        <pc:picChg chg="add del mod ord">
          <ac:chgData name="Kayte Partch" userId="52e9fb98-e4ef-4c37-80f7-75f475db25a3" providerId="ADAL" clId="{794FE7EC-935D-4D06-8374-B0DB234C8B58}" dt="2023-07-14T19:42:00.635" v="1240"/>
          <ac:picMkLst>
            <pc:docMk/>
            <pc:sldMk cId="3074405745" sldId="307"/>
            <ac:picMk id="11" creationId="{A7F963B2-9B41-288B-6C24-6EB0BA5DB78C}"/>
          </ac:picMkLst>
        </pc:picChg>
        <pc:picChg chg="add mod">
          <ac:chgData name="Kayte Partch" userId="52e9fb98-e4ef-4c37-80f7-75f475db25a3" providerId="ADAL" clId="{794FE7EC-935D-4D06-8374-B0DB234C8B58}" dt="2023-07-14T19:42:00.635" v="1240"/>
          <ac:picMkLst>
            <pc:docMk/>
            <pc:sldMk cId="3074405745" sldId="307"/>
            <ac:picMk id="12" creationId="{EB798B96-BE83-C965-8A19-05C03E469386}"/>
          </ac:picMkLst>
        </pc:picChg>
      </pc:sldChg>
      <pc:sldChg chg="addSp delSp modSp mod modTransition modAnim">
        <pc:chgData name="Kayte Partch" userId="52e9fb98-e4ef-4c37-80f7-75f475db25a3" providerId="ADAL" clId="{794FE7EC-935D-4D06-8374-B0DB234C8B58}" dt="2023-07-14T19:43:39.682" v="1247"/>
        <pc:sldMkLst>
          <pc:docMk/>
          <pc:sldMk cId="2994364710" sldId="308"/>
        </pc:sldMkLst>
        <pc:picChg chg="add del mod">
          <ac:chgData name="Kayte Partch" userId="52e9fb98-e4ef-4c37-80f7-75f475db25a3" providerId="ADAL" clId="{794FE7EC-935D-4D06-8374-B0DB234C8B58}" dt="2023-07-14T19:42:37.484" v="1243"/>
          <ac:picMkLst>
            <pc:docMk/>
            <pc:sldMk cId="2994364710" sldId="308"/>
            <ac:picMk id="9" creationId="{E2B4ABD1-F56E-6035-5BC5-21BBDA60019E}"/>
          </ac:picMkLst>
        </pc:picChg>
        <pc:picChg chg="add del mod ord">
          <ac:chgData name="Kayte Partch" userId="52e9fb98-e4ef-4c37-80f7-75f475db25a3" providerId="ADAL" clId="{794FE7EC-935D-4D06-8374-B0DB234C8B58}" dt="2023-07-14T19:42:58.587" v="1244"/>
          <ac:picMkLst>
            <pc:docMk/>
            <pc:sldMk cId="2994364710" sldId="308"/>
            <ac:picMk id="12" creationId="{8C7A325E-F91C-A1CB-53F1-07D58DED4E33}"/>
          </ac:picMkLst>
        </pc:picChg>
        <pc:picChg chg="add del mod">
          <ac:chgData name="Kayte Partch" userId="52e9fb98-e4ef-4c37-80f7-75f475db25a3" providerId="ADAL" clId="{794FE7EC-935D-4D06-8374-B0DB234C8B58}" dt="2023-07-14T19:43:01.533" v="1246"/>
          <ac:picMkLst>
            <pc:docMk/>
            <pc:sldMk cId="2994364710" sldId="308"/>
            <ac:picMk id="13" creationId="{E7AC2749-8C3B-F12B-B4B2-D7D766F0662B}"/>
          </ac:picMkLst>
        </pc:picChg>
        <pc:picChg chg="add del mod ord">
          <ac:chgData name="Kayte Partch" userId="52e9fb98-e4ef-4c37-80f7-75f475db25a3" providerId="ADAL" clId="{794FE7EC-935D-4D06-8374-B0DB234C8B58}" dt="2023-07-14T19:43:39.682" v="1247"/>
          <ac:picMkLst>
            <pc:docMk/>
            <pc:sldMk cId="2994364710" sldId="308"/>
            <ac:picMk id="16" creationId="{01D42B36-B304-07FA-CB7D-71727E30856C}"/>
          </ac:picMkLst>
        </pc:picChg>
        <pc:picChg chg="add mod">
          <ac:chgData name="Kayte Partch" userId="52e9fb98-e4ef-4c37-80f7-75f475db25a3" providerId="ADAL" clId="{794FE7EC-935D-4D06-8374-B0DB234C8B58}" dt="2023-07-14T19:43:39.682" v="1247"/>
          <ac:picMkLst>
            <pc:docMk/>
            <pc:sldMk cId="2994364710" sldId="308"/>
            <ac:picMk id="17" creationId="{59272D7F-C30D-E2BC-6832-FD12C9FD11DE}"/>
          </ac:picMkLst>
        </pc:picChg>
      </pc:sldChg>
      <pc:sldChg chg="addSp delSp modSp mod modTransition modAnim">
        <pc:chgData name="Kayte Partch" userId="52e9fb98-e4ef-4c37-80f7-75f475db25a3" providerId="ADAL" clId="{794FE7EC-935D-4D06-8374-B0DB234C8B58}" dt="2023-07-14T19:45:17.449" v="1254"/>
        <pc:sldMkLst>
          <pc:docMk/>
          <pc:sldMk cId="442487117" sldId="309"/>
        </pc:sldMkLst>
        <pc:picChg chg="add del mod">
          <ac:chgData name="Kayte Partch" userId="52e9fb98-e4ef-4c37-80f7-75f475db25a3" providerId="ADAL" clId="{794FE7EC-935D-4D06-8374-B0DB234C8B58}" dt="2023-07-14T19:44:26.503" v="1250"/>
          <ac:picMkLst>
            <pc:docMk/>
            <pc:sldMk cId="442487117" sldId="309"/>
            <ac:picMk id="7" creationId="{69C5B6A1-76B0-AAFB-0994-DDBA66F7BC7B}"/>
          </ac:picMkLst>
        </pc:picChg>
        <pc:picChg chg="add del mod ord">
          <ac:chgData name="Kayte Partch" userId="52e9fb98-e4ef-4c37-80f7-75f475db25a3" providerId="ADAL" clId="{794FE7EC-935D-4D06-8374-B0DB234C8B58}" dt="2023-07-14T19:44:40.545" v="1251"/>
          <ac:picMkLst>
            <pc:docMk/>
            <pc:sldMk cId="442487117" sldId="309"/>
            <ac:picMk id="11" creationId="{DBD6AA15-2BE5-3C80-DC2D-FD5172D2EA73}"/>
          </ac:picMkLst>
        </pc:picChg>
        <pc:picChg chg="add del mod">
          <ac:chgData name="Kayte Partch" userId="52e9fb98-e4ef-4c37-80f7-75f475db25a3" providerId="ADAL" clId="{794FE7EC-935D-4D06-8374-B0DB234C8B58}" dt="2023-07-14T19:44:42.237" v="1253"/>
          <ac:picMkLst>
            <pc:docMk/>
            <pc:sldMk cId="442487117" sldId="309"/>
            <ac:picMk id="12" creationId="{BA30E94D-0077-254F-DA40-20ED24BA3976}"/>
          </ac:picMkLst>
        </pc:picChg>
        <pc:picChg chg="add del mod ord">
          <ac:chgData name="Kayte Partch" userId="52e9fb98-e4ef-4c37-80f7-75f475db25a3" providerId="ADAL" clId="{794FE7EC-935D-4D06-8374-B0DB234C8B58}" dt="2023-07-14T19:45:17.449" v="1254"/>
          <ac:picMkLst>
            <pc:docMk/>
            <pc:sldMk cId="442487117" sldId="309"/>
            <ac:picMk id="15" creationId="{C045466E-773B-0DCE-8080-6A7E7EA7ACED}"/>
          </ac:picMkLst>
        </pc:picChg>
        <pc:picChg chg="add mod">
          <ac:chgData name="Kayte Partch" userId="52e9fb98-e4ef-4c37-80f7-75f475db25a3" providerId="ADAL" clId="{794FE7EC-935D-4D06-8374-B0DB234C8B58}" dt="2023-07-14T19:45:17.449" v="1254"/>
          <ac:picMkLst>
            <pc:docMk/>
            <pc:sldMk cId="442487117" sldId="309"/>
            <ac:picMk id="16" creationId="{8B4FA3B6-F4DF-6DC9-6521-3FD1B893D27A}"/>
          </ac:picMkLst>
        </pc:picChg>
      </pc:sldChg>
      <pc:sldChg chg="addSp delSp modSp mod modTransition modAnim">
        <pc:chgData name="Kayte Partch" userId="52e9fb98-e4ef-4c37-80f7-75f475db25a3" providerId="ADAL" clId="{794FE7EC-935D-4D06-8374-B0DB234C8B58}" dt="2023-07-14T19:50:57.150" v="1641"/>
        <pc:sldMkLst>
          <pc:docMk/>
          <pc:sldMk cId="3183058156" sldId="313"/>
        </pc:sldMkLst>
        <pc:spChg chg="mod">
          <ac:chgData name="Kayte Partch" userId="52e9fb98-e4ef-4c37-80f7-75f475db25a3" providerId="ADAL" clId="{794FE7EC-935D-4D06-8374-B0DB234C8B58}" dt="2023-07-14T19:46:31.028" v="1545" actId="20577"/>
          <ac:spMkLst>
            <pc:docMk/>
            <pc:sldMk cId="3183058156" sldId="313"/>
            <ac:spMk id="2" creationId="{8305E208-DDDA-4FD2-5B09-2E6933F94C2E}"/>
          </ac:spMkLst>
        </pc:spChg>
        <pc:spChg chg="mod">
          <ac:chgData name="Kayte Partch" userId="52e9fb98-e4ef-4c37-80f7-75f475db25a3" providerId="ADAL" clId="{794FE7EC-935D-4D06-8374-B0DB234C8B58}" dt="2023-07-14T19:47:09.143" v="1629" actId="20577"/>
          <ac:spMkLst>
            <pc:docMk/>
            <pc:sldMk cId="3183058156" sldId="313"/>
            <ac:spMk id="3" creationId="{7E20AE24-0358-15C9-7EFB-8C0502045F49}"/>
          </ac:spMkLst>
        </pc:spChg>
        <pc:picChg chg="add del mod">
          <ac:chgData name="Kayte Partch" userId="52e9fb98-e4ef-4c37-80f7-75f475db25a3" providerId="ADAL" clId="{794FE7EC-935D-4D06-8374-B0DB234C8B58}" dt="2023-07-05T22:56:47.747" v="972"/>
          <ac:picMkLst>
            <pc:docMk/>
            <pc:sldMk cId="3183058156" sldId="313"/>
            <ac:picMk id="7" creationId="{82F7C8EC-12DA-2959-26FA-B5CCE2767413}"/>
          </ac:picMkLst>
        </pc:picChg>
        <pc:picChg chg="add del mod ord">
          <ac:chgData name="Kayte Partch" userId="52e9fb98-e4ef-4c37-80f7-75f475db25a3" providerId="ADAL" clId="{794FE7EC-935D-4D06-8374-B0DB234C8B58}" dt="2023-07-05T22:57:07.908" v="973"/>
          <ac:picMkLst>
            <pc:docMk/>
            <pc:sldMk cId="3183058156" sldId="313"/>
            <ac:picMk id="11" creationId="{CFFE869F-BDDF-3408-0A05-2EE664AB4D60}"/>
          </ac:picMkLst>
        </pc:picChg>
        <pc:picChg chg="add del mod">
          <ac:chgData name="Kayte Partch" userId="52e9fb98-e4ef-4c37-80f7-75f475db25a3" providerId="ADAL" clId="{794FE7EC-935D-4D06-8374-B0DB234C8B58}" dt="2023-07-05T22:57:09.401" v="975"/>
          <ac:picMkLst>
            <pc:docMk/>
            <pc:sldMk cId="3183058156" sldId="313"/>
            <ac:picMk id="12" creationId="{D19F3BFF-F0CF-B921-DC02-042489A1EA8D}"/>
          </ac:picMkLst>
        </pc:picChg>
        <pc:picChg chg="add del mod ord">
          <ac:chgData name="Kayte Partch" userId="52e9fb98-e4ef-4c37-80f7-75f475db25a3" providerId="ADAL" clId="{794FE7EC-935D-4D06-8374-B0DB234C8B58}" dt="2023-07-05T22:58:13.908" v="976"/>
          <ac:picMkLst>
            <pc:docMk/>
            <pc:sldMk cId="3183058156" sldId="313"/>
            <ac:picMk id="15" creationId="{6AB74AA2-D467-A744-5ADB-33A88D312F1F}"/>
          </ac:picMkLst>
        </pc:picChg>
        <pc:picChg chg="add del mod">
          <ac:chgData name="Kayte Partch" userId="52e9fb98-e4ef-4c37-80f7-75f475db25a3" providerId="ADAL" clId="{794FE7EC-935D-4D06-8374-B0DB234C8B58}" dt="2023-07-14T19:47:15.283" v="1631"/>
          <ac:picMkLst>
            <pc:docMk/>
            <pc:sldMk cId="3183058156" sldId="313"/>
            <ac:picMk id="16" creationId="{45FF68A7-7C14-7F8E-BD7F-FF83CE85E730}"/>
          </ac:picMkLst>
        </pc:picChg>
        <pc:picChg chg="add del mod ord">
          <ac:chgData name="Kayte Partch" userId="52e9fb98-e4ef-4c37-80f7-75f475db25a3" providerId="ADAL" clId="{794FE7EC-935D-4D06-8374-B0DB234C8B58}" dt="2023-07-14T19:47:19.487" v="1632"/>
          <ac:picMkLst>
            <pc:docMk/>
            <pc:sldMk cId="3183058156" sldId="313"/>
            <ac:picMk id="20" creationId="{F9D99F2B-3A4D-3186-DD51-8DC331C74131}"/>
          </ac:picMkLst>
        </pc:picChg>
        <pc:picChg chg="add del mod">
          <ac:chgData name="Kayte Partch" userId="52e9fb98-e4ef-4c37-80f7-75f475db25a3" providerId="ADAL" clId="{794FE7EC-935D-4D06-8374-B0DB234C8B58}" dt="2023-07-14T19:47:23.849" v="1634"/>
          <ac:picMkLst>
            <pc:docMk/>
            <pc:sldMk cId="3183058156" sldId="313"/>
            <ac:picMk id="21" creationId="{CE1C25D3-4CEA-9AEB-D8AE-D34080D290BE}"/>
          </ac:picMkLst>
        </pc:picChg>
        <pc:picChg chg="add del mod ord">
          <ac:chgData name="Kayte Partch" userId="52e9fb98-e4ef-4c37-80f7-75f475db25a3" providerId="ADAL" clId="{794FE7EC-935D-4D06-8374-B0DB234C8B58}" dt="2023-07-14T19:47:27.568" v="1635"/>
          <ac:picMkLst>
            <pc:docMk/>
            <pc:sldMk cId="3183058156" sldId="313"/>
            <ac:picMk id="24" creationId="{8BE5CD10-8446-E0FE-EBBF-23E66B787CE2}"/>
          </ac:picMkLst>
        </pc:picChg>
        <pc:picChg chg="add del mod">
          <ac:chgData name="Kayte Partch" userId="52e9fb98-e4ef-4c37-80f7-75f475db25a3" providerId="ADAL" clId="{794FE7EC-935D-4D06-8374-B0DB234C8B58}" dt="2023-07-14T19:49:30.991" v="1640"/>
          <ac:picMkLst>
            <pc:docMk/>
            <pc:sldMk cId="3183058156" sldId="313"/>
            <ac:picMk id="25" creationId="{CC7318B4-80F6-C0A9-0769-2CF94D042D8C}"/>
          </ac:picMkLst>
        </pc:picChg>
        <pc:picChg chg="add del mod ord">
          <ac:chgData name="Kayte Partch" userId="52e9fb98-e4ef-4c37-80f7-75f475db25a3" providerId="ADAL" clId="{794FE7EC-935D-4D06-8374-B0DB234C8B58}" dt="2023-07-14T19:50:57.150" v="1641"/>
          <ac:picMkLst>
            <pc:docMk/>
            <pc:sldMk cId="3183058156" sldId="313"/>
            <ac:picMk id="30" creationId="{2A55046A-5444-2B46-A654-1A38688B37DB}"/>
          </ac:picMkLst>
        </pc:picChg>
        <pc:picChg chg="add mod">
          <ac:chgData name="Kayte Partch" userId="52e9fb98-e4ef-4c37-80f7-75f475db25a3" providerId="ADAL" clId="{794FE7EC-935D-4D06-8374-B0DB234C8B58}" dt="2023-07-14T19:50:57.150" v="1641"/>
          <ac:picMkLst>
            <pc:docMk/>
            <pc:sldMk cId="3183058156" sldId="313"/>
            <ac:picMk id="31" creationId="{349AFBFA-6B21-EAF3-1379-5A1A5E20A1D4}"/>
          </ac:picMkLst>
        </pc:picChg>
      </pc:sldChg>
      <pc:sldChg chg="addSp delSp modSp mod modTransition modAnim">
        <pc:chgData name="Kayte Partch" userId="52e9fb98-e4ef-4c37-80f7-75f475db25a3" providerId="ADAL" clId="{794FE7EC-935D-4D06-8374-B0DB234C8B58}" dt="2023-07-14T19:52:42.140" v="1645"/>
        <pc:sldMkLst>
          <pc:docMk/>
          <pc:sldMk cId="3859737684" sldId="317"/>
        </pc:sldMkLst>
        <pc:picChg chg="add del mod">
          <ac:chgData name="Kayte Partch" userId="52e9fb98-e4ef-4c37-80f7-75f475db25a3" providerId="ADAL" clId="{794FE7EC-935D-4D06-8374-B0DB234C8B58}" dt="2023-07-14T19:52:09.985" v="1644"/>
          <ac:picMkLst>
            <pc:docMk/>
            <pc:sldMk cId="3859737684" sldId="317"/>
            <ac:picMk id="7" creationId="{E0311524-8AED-AEB4-12D1-F9F1F8A77C85}"/>
          </ac:picMkLst>
        </pc:picChg>
        <pc:picChg chg="add del mod ord">
          <ac:chgData name="Kayte Partch" userId="52e9fb98-e4ef-4c37-80f7-75f475db25a3" providerId="ADAL" clId="{794FE7EC-935D-4D06-8374-B0DB234C8B58}" dt="2023-07-14T19:52:42.140" v="1645"/>
          <ac:picMkLst>
            <pc:docMk/>
            <pc:sldMk cId="3859737684" sldId="317"/>
            <ac:picMk id="10" creationId="{9D494672-86B2-4E08-B3D1-EA440F853B1A}"/>
          </ac:picMkLst>
        </pc:picChg>
        <pc:picChg chg="add mod">
          <ac:chgData name="Kayte Partch" userId="52e9fb98-e4ef-4c37-80f7-75f475db25a3" providerId="ADAL" clId="{794FE7EC-935D-4D06-8374-B0DB234C8B58}" dt="2023-07-14T19:52:42.140" v="1645"/>
          <ac:picMkLst>
            <pc:docMk/>
            <pc:sldMk cId="3859737684" sldId="317"/>
            <ac:picMk id="11" creationId="{7FAADAA8-258F-4EE6-40E5-4FA698D12814}"/>
          </ac:picMkLst>
        </pc:picChg>
      </pc:sldChg>
      <pc:sldChg chg="addSp delSp modSp mod modTransition modAnim">
        <pc:chgData name="Kayte Partch" userId="52e9fb98-e4ef-4c37-80f7-75f475db25a3" providerId="ADAL" clId="{794FE7EC-935D-4D06-8374-B0DB234C8B58}" dt="2023-07-14T19:54:50.924" v="1649"/>
        <pc:sldMkLst>
          <pc:docMk/>
          <pc:sldMk cId="193266388" sldId="318"/>
        </pc:sldMkLst>
        <pc:picChg chg="add del mod">
          <ac:chgData name="Kayte Partch" userId="52e9fb98-e4ef-4c37-80f7-75f475db25a3" providerId="ADAL" clId="{794FE7EC-935D-4D06-8374-B0DB234C8B58}" dt="2023-07-14T19:53:54.462" v="1648"/>
          <ac:picMkLst>
            <pc:docMk/>
            <pc:sldMk cId="193266388" sldId="318"/>
            <ac:picMk id="8" creationId="{F0F28DFF-10CB-64D2-97FE-8CEA34FC6947}"/>
          </ac:picMkLst>
        </pc:picChg>
        <pc:picChg chg="add del mod ord">
          <ac:chgData name="Kayte Partch" userId="52e9fb98-e4ef-4c37-80f7-75f475db25a3" providerId="ADAL" clId="{794FE7EC-935D-4D06-8374-B0DB234C8B58}" dt="2023-07-14T19:54:50.924" v="1649"/>
          <ac:picMkLst>
            <pc:docMk/>
            <pc:sldMk cId="193266388" sldId="318"/>
            <ac:picMk id="11" creationId="{F3BA497D-0AB0-9A0B-2826-9B04197B9C08}"/>
          </ac:picMkLst>
        </pc:picChg>
        <pc:picChg chg="add mod">
          <ac:chgData name="Kayte Partch" userId="52e9fb98-e4ef-4c37-80f7-75f475db25a3" providerId="ADAL" clId="{794FE7EC-935D-4D06-8374-B0DB234C8B58}" dt="2023-07-14T19:54:50.924" v="1649"/>
          <ac:picMkLst>
            <pc:docMk/>
            <pc:sldMk cId="193266388" sldId="318"/>
            <ac:picMk id="12" creationId="{E095A64A-5BA4-F543-1C43-6EEA49FBE7FF}"/>
          </ac:picMkLst>
        </pc:picChg>
      </pc:sldChg>
      <pc:sldChg chg="addSp delSp modSp mod modTransition modAnim">
        <pc:chgData name="Kayte Partch" userId="52e9fb98-e4ef-4c37-80f7-75f475db25a3" providerId="ADAL" clId="{794FE7EC-935D-4D06-8374-B0DB234C8B58}" dt="2023-07-14T19:56:15.608" v="1662"/>
        <pc:sldMkLst>
          <pc:docMk/>
          <pc:sldMk cId="201304178" sldId="319"/>
        </pc:sldMkLst>
        <pc:spChg chg="mod">
          <ac:chgData name="Kayte Partch" userId="52e9fb98-e4ef-4c37-80f7-75f475db25a3" providerId="ADAL" clId="{794FE7EC-935D-4D06-8374-B0DB234C8B58}" dt="2023-07-14T19:55:28.055" v="1659" actId="20577"/>
          <ac:spMkLst>
            <pc:docMk/>
            <pc:sldMk cId="201304178" sldId="319"/>
            <ac:spMk id="6" creationId="{1696FCD3-9FFC-C521-4873-B799E0D46637}"/>
          </ac:spMkLst>
        </pc:spChg>
        <pc:picChg chg="add del mod">
          <ac:chgData name="Kayte Partch" userId="52e9fb98-e4ef-4c37-80f7-75f475db25a3" providerId="ADAL" clId="{794FE7EC-935D-4D06-8374-B0DB234C8B58}" dt="2023-07-14T19:55:31.813" v="1661"/>
          <ac:picMkLst>
            <pc:docMk/>
            <pc:sldMk cId="201304178" sldId="319"/>
            <ac:picMk id="8" creationId="{34217C08-4D0E-71A1-6A9D-08898D61754F}"/>
          </ac:picMkLst>
        </pc:picChg>
        <pc:picChg chg="add del mod ord">
          <ac:chgData name="Kayte Partch" userId="52e9fb98-e4ef-4c37-80f7-75f475db25a3" providerId="ADAL" clId="{794FE7EC-935D-4D06-8374-B0DB234C8B58}" dt="2023-07-14T19:56:15.608" v="1662"/>
          <ac:picMkLst>
            <pc:docMk/>
            <pc:sldMk cId="201304178" sldId="319"/>
            <ac:picMk id="12" creationId="{37F97BA4-3787-EDBA-7F4E-7C3FC142166D}"/>
          </ac:picMkLst>
        </pc:picChg>
        <pc:picChg chg="add mod">
          <ac:chgData name="Kayte Partch" userId="52e9fb98-e4ef-4c37-80f7-75f475db25a3" providerId="ADAL" clId="{794FE7EC-935D-4D06-8374-B0DB234C8B58}" dt="2023-07-14T19:56:15.608" v="1662"/>
          <ac:picMkLst>
            <pc:docMk/>
            <pc:sldMk cId="201304178" sldId="319"/>
            <ac:picMk id="13" creationId="{B4C41695-42C2-10F5-91AE-477862AEC2C6}"/>
          </ac:picMkLst>
        </pc:picChg>
      </pc:sldChg>
      <pc:sldChg chg="mod modShow">
        <pc:chgData name="Kayte Partch" userId="52e9fb98-e4ef-4c37-80f7-75f475db25a3" providerId="ADAL" clId="{794FE7EC-935D-4D06-8374-B0DB234C8B58}" dt="2023-07-14T20:14:30.435" v="1770" actId="729"/>
        <pc:sldMkLst>
          <pc:docMk/>
          <pc:sldMk cId="2729315493" sldId="320"/>
        </pc:sldMkLst>
      </pc:sldChg>
      <pc:sldChg chg="addSp modSp">
        <pc:chgData name="Kayte Partch" userId="52e9fb98-e4ef-4c37-80f7-75f475db25a3" providerId="ADAL" clId="{794FE7EC-935D-4D06-8374-B0DB234C8B58}" dt="2023-07-14T19:57:05.327" v="1663"/>
        <pc:sldMkLst>
          <pc:docMk/>
          <pc:sldMk cId="541592072" sldId="321"/>
        </pc:sldMkLst>
        <pc:picChg chg="add mod">
          <ac:chgData name="Kayte Partch" userId="52e9fb98-e4ef-4c37-80f7-75f475db25a3" providerId="ADAL" clId="{794FE7EC-935D-4D06-8374-B0DB234C8B58}" dt="2023-07-14T19:57:05.327" v="1663"/>
          <ac:picMkLst>
            <pc:docMk/>
            <pc:sldMk cId="541592072" sldId="321"/>
            <ac:picMk id="9" creationId="{3ACF78D6-F13C-B9FC-1FF9-6D8BB7E6CF2A}"/>
          </ac:picMkLst>
        </pc:picChg>
      </pc:sldChg>
      <pc:sldChg chg="mod modShow">
        <pc:chgData name="Kayte Partch" userId="52e9fb98-e4ef-4c37-80f7-75f475db25a3" providerId="ADAL" clId="{794FE7EC-935D-4D06-8374-B0DB234C8B58}" dt="2023-07-14T19:57:46.513" v="1664" actId="729"/>
        <pc:sldMkLst>
          <pc:docMk/>
          <pc:sldMk cId="1131117831" sldId="322"/>
        </pc:sldMkLst>
      </pc:sldChg>
      <pc:sldChg chg="addSp delSp modSp mod modTransition modAnim">
        <pc:chgData name="Kayte Partch" userId="52e9fb98-e4ef-4c37-80f7-75f475db25a3" providerId="ADAL" clId="{794FE7EC-935D-4D06-8374-B0DB234C8B58}" dt="2023-07-14T19:59:23.063" v="1668"/>
        <pc:sldMkLst>
          <pc:docMk/>
          <pc:sldMk cId="1886737861" sldId="323"/>
        </pc:sldMkLst>
        <pc:picChg chg="add del mod">
          <ac:chgData name="Kayte Partch" userId="52e9fb98-e4ef-4c37-80f7-75f475db25a3" providerId="ADAL" clId="{794FE7EC-935D-4D06-8374-B0DB234C8B58}" dt="2023-07-14T19:58:09.563" v="1667"/>
          <ac:picMkLst>
            <pc:docMk/>
            <pc:sldMk cId="1886737861" sldId="323"/>
            <ac:picMk id="5" creationId="{D3B886A7-D49B-1668-8CDC-1969C40CB8B3}"/>
          </ac:picMkLst>
        </pc:picChg>
        <pc:picChg chg="add del mod ord">
          <ac:chgData name="Kayte Partch" userId="52e9fb98-e4ef-4c37-80f7-75f475db25a3" providerId="ADAL" clId="{794FE7EC-935D-4D06-8374-B0DB234C8B58}" dt="2023-07-14T19:59:23.063" v="1668"/>
          <ac:picMkLst>
            <pc:docMk/>
            <pc:sldMk cId="1886737861" sldId="323"/>
            <ac:picMk id="10" creationId="{0B3B33B6-9E16-4902-33F3-A4F9FAD7BE53}"/>
          </ac:picMkLst>
        </pc:picChg>
        <pc:picChg chg="add mod">
          <ac:chgData name="Kayte Partch" userId="52e9fb98-e4ef-4c37-80f7-75f475db25a3" providerId="ADAL" clId="{794FE7EC-935D-4D06-8374-B0DB234C8B58}" dt="2023-07-14T19:59:23.063" v="1668"/>
          <ac:picMkLst>
            <pc:docMk/>
            <pc:sldMk cId="1886737861" sldId="323"/>
            <ac:picMk id="11" creationId="{0B6EC189-290F-F9A4-40B0-85E3EEC8DFC8}"/>
          </ac:picMkLst>
        </pc:picChg>
      </pc:sldChg>
      <pc:sldChg chg="addSp delSp modSp mod modTransition modAnim">
        <pc:chgData name="Kayte Partch" userId="52e9fb98-e4ef-4c37-80f7-75f475db25a3" providerId="ADAL" clId="{794FE7EC-935D-4D06-8374-B0DB234C8B58}" dt="2023-07-14T20:11:22.781" v="1678"/>
        <pc:sldMkLst>
          <pc:docMk/>
          <pc:sldMk cId="4148494434" sldId="324"/>
        </pc:sldMkLst>
        <pc:picChg chg="add del mod">
          <ac:chgData name="Kayte Partch" userId="52e9fb98-e4ef-4c37-80f7-75f475db25a3" providerId="ADAL" clId="{794FE7EC-935D-4D06-8374-B0DB234C8B58}" dt="2023-07-14T20:04:06.887" v="1671"/>
          <ac:picMkLst>
            <pc:docMk/>
            <pc:sldMk cId="4148494434" sldId="324"/>
            <ac:picMk id="9" creationId="{5A62B3ED-2B11-9708-6C63-CC906CA1EA48}"/>
          </ac:picMkLst>
        </pc:picChg>
        <pc:picChg chg="add del mod ord">
          <ac:chgData name="Kayte Partch" userId="52e9fb98-e4ef-4c37-80f7-75f475db25a3" providerId="ADAL" clId="{794FE7EC-935D-4D06-8374-B0DB234C8B58}" dt="2023-07-14T20:04:21.614" v="1672"/>
          <ac:picMkLst>
            <pc:docMk/>
            <pc:sldMk cId="4148494434" sldId="324"/>
            <ac:picMk id="13" creationId="{AA3B7AE1-9348-550A-3099-59B98B0F1A2D}"/>
          </ac:picMkLst>
        </pc:picChg>
        <pc:picChg chg="add del mod">
          <ac:chgData name="Kayte Partch" userId="52e9fb98-e4ef-4c37-80f7-75f475db25a3" providerId="ADAL" clId="{794FE7EC-935D-4D06-8374-B0DB234C8B58}" dt="2023-07-14T20:09:36.036" v="1674"/>
          <ac:picMkLst>
            <pc:docMk/>
            <pc:sldMk cId="4148494434" sldId="324"/>
            <ac:picMk id="14" creationId="{507704C4-2A9C-A9D6-CC4D-5BFDD6590C29}"/>
          </ac:picMkLst>
        </pc:picChg>
        <pc:picChg chg="add del mod ord">
          <ac:chgData name="Kayte Partch" userId="52e9fb98-e4ef-4c37-80f7-75f475db25a3" providerId="ADAL" clId="{794FE7EC-935D-4D06-8374-B0DB234C8B58}" dt="2023-07-14T20:09:47.304" v="1675"/>
          <ac:picMkLst>
            <pc:docMk/>
            <pc:sldMk cId="4148494434" sldId="324"/>
            <ac:picMk id="17" creationId="{F761800C-4B11-05DF-6BBA-DAE4EA6CB5FD}"/>
          </ac:picMkLst>
        </pc:picChg>
        <pc:picChg chg="add del mod">
          <ac:chgData name="Kayte Partch" userId="52e9fb98-e4ef-4c37-80f7-75f475db25a3" providerId="ADAL" clId="{794FE7EC-935D-4D06-8374-B0DB234C8B58}" dt="2023-07-14T20:10:18.783" v="1677"/>
          <ac:picMkLst>
            <pc:docMk/>
            <pc:sldMk cId="4148494434" sldId="324"/>
            <ac:picMk id="18" creationId="{7669B1CD-B989-6713-79C0-A325E0A9A8CA}"/>
          </ac:picMkLst>
        </pc:picChg>
        <pc:picChg chg="add del mod ord">
          <ac:chgData name="Kayte Partch" userId="52e9fb98-e4ef-4c37-80f7-75f475db25a3" providerId="ADAL" clId="{794FE7EC-935D-4D06-8374-B0DB234C8B58}" dt="2023-07-14T20:11:22.781" v="1678"/>
          <ac:picMkLst>
            <pc:docMk/>
            <pc:sldMk cId="4148494434" sldId="324"/>
            <ac:picMk id="21" creationId="{570643F4-33FA-CB60-C454-8A6C7B1315B0}"/>
          </ac:picMkLst>
        </pc:picChg>
        <pc:picChg chg="add mod">
          <ac:chgData name="Kayte Partch" userId="52e9fb98-e4ef-4c37-80f7-75f475db25a3" providerId="ADAL" clId="{794FE7EC-935D-4D06-8374-B0DB234C8B58}" dt="2023-07-14T20:11:22.781" v="1678"/>
          <ac:picMkLst>
            <pc:docMk/>
            <pc:sldMk cId="4148494434" sldId="324"/>
            <ac:picMk id="22" creationId="{A688AB1A-A265-E114-A866-A1AEA235564D}"/>
          </ac:picMkLst>
        </pc:picChg>
      </pc:sldChg>
      <pc:sldChg chg="addSp delSp modSp mod modTransition modAnim">
        <pc:chgData name="Kayte Partch" userId="52e9fb98-e4ef-4c37-80f7-75f475db25a3" providerId="ADAL" clId="{794FE7EC-935D-4D06-8374-B0DB234C8B58}" dt="2023-07-14T20:13:26.528" v="1690"/>
        <pc:sldMkLst>
          <pc:docMk/>
          <pc:sldMk cId="2461027815" sldId="325"/>
        </pc:sldMkLst>
        <pc:graphicFrameChg chg="mod modGraphic">
          <ac:chgData name="Kayte Partch" userId="52e9fb98-e4ef-4c37-80f7-75f475db25a3" providerId="ADAL" clId="{794FE7EC-935D-4D06-8374-B0DB234C8B58}" dt="2023-07-14T20:13:10.738" v="1687" actId="20577"/>
          <ac:graphicFrameMkLst>
            <pc:docMk/>
            <pc:sldMk cId="2461027815" sldId="325"/>
            <ac:graphicFrameMk id="7" creationId="{0EFFC7F3-18B6-43C5-5D1E-052328835D8A}"/>
          </ac:graphicFrameMkLst>
        </pc:graphicFrameChg>
        <pc:picChg chg="add del mod">
          <ac:chgData name="Kayte Partch" userId="52e9fb98-e4ef-4c37-80f7-75f475db25a3" providerId="ADAL" clId="{794FE7EC-935D-4D06-8374-B0DB234C8B58}" dt="2023-07-14T20:13:19.715" v="1689"/>
          <ac:picMkLst>
            <pc:docMk/>
            <pc:sldMk cId="2461027815" sldId="325"/>
            <ac:picMk id="10" creationId="{032EDAAF-425A-BF78-D15F-4DF0D911E3A0}"/>
          </ac:picMkLst>
        </pc:picChg>
        <pc:picChg chg="add del mod ord">
          <ac:chgData name="Kayte Partch" userId="52e9fb98-e4ef-4c37-80f7-75f475db25a3" providerId="ADAL" clId="{794FE7EC-935D-4D06-8374-B0DB234C8B58}" dt="2023-07-14T20:13:26.528" v="1690"/>
          <ac:picMkLst>
            <pc:docMk/>
            <pc:sldMk cId="2461027815" sldId="325"/>
            <ac:picMk id="14" creationId="{74F2D1E9-BA3D-E4C4-C11E-1A519DF17486}"/>
          </ac:picMkLst>
        </pc:picChg>
        <pc:picChg chg="add mod">
          <ac:chgData name="Kayte Partch" userId="52e9fb98-e4ef-4c37-80f7-75f475db25a3" providerId="ADAL" clId="{794FE7EC-935D-4D06-8374-B0DB234C8B58}" dt="2023-07-14T20:13:26.528" v="1690"/>
          <ac:picMkLst>
            <pc:docMk/>
            <pc:sldMk cId="2461027815" sldId="325"/>
            <ac:picMk id="15" creationId="{C935BF59-7F6C-D33A-4572-6AEA0A728372}"/>
          </ac:picMkLst>
        </pc:picChg>
      </pc:sldChg>
      <pc:sldChg chg="del">
        <pc:chgData name="Kayte Partch" userId="52e9fb98-e4ef-4c37-80f7-75f475db25a3" providerId="ADAL" clId="{794FE7EC-935D-4D06-8374-B0DB234C8B58}" dt="2023-07-14T20:14:12.151" v="1769" actId="47"/>
        <pc:sldMkLst>
          <pc:docMk/>
          <pc:sldMk cId="3734061825" sldId="326"/>
        </pc:sldMkLst>
      </pc:sldChg>
      <pc:sldChg chg="mod modShow">
        <pc:chgData name="Kayte Partch" userId="52e9fb98-e4ef-4c37-80f7-75f475db25a3" providerId="ADAL" clId="{794FE7EC-935D-4D06-8374-B0DB234C8B58}" dt="2023-07-14T20:14:30.435" v="1770" actId="729"/>
        <pc:sldMkLst>
          <pc:docMk/>
          <pc:sldMk cId="3029300355" sldId="327"/>
        </pc:sldMkLst>
      </pc:sldChg>
      <pc:sldChg chg="modSp mod">
        <pc:chgData name="Kayte Partch" userId="52e9fb98-e4ef-4c37-80f7-75f475db25a3" providerId="ADAL" clId="{794FE7EC-935D-4D06-8374-B0DB234C8B58}" dt="2023-07-14T20:14:06.861" v="1768" actId="20577"/>
        <pc:sldMkLst>
          <pc:docMk/>
          <pc:sldMk cId="1924658049" sldId="328"/>
        </pc:sldMkLst>
        <pc:graphicFrameChg chg="modGraphic">
          <ac:chgData name="Kayte Partch" userId="52e9fb98-e4ef-4c37-80f7-75f475db25a3" providerId="ADAL" clId="{794FE7EC-935D-4D06-8374-B0DB234C8B58}" dt="2023-07-14T20:14:06.861" v="1768" actId="20577"/>
          <ac:graphicFrameMkLst>
            <pc:docMk/>
            <pc:sldMk cId="1924658049" sldId="328"/>
            <ac:graphicFrameMk id="7" creationId="{0EFFC7F3-18B6-43C5-5D1E-052328835D8A}"/>
          </ac:graphicFrameMkLst>
        </pc:graphicFrameChg>
      </pc:sldChg>
      <pc:sldChg chg="del">
        <pc:chgData name="Kayte Partch" userId="52e9fb98-e4ef-4c37-80f7-75f475db25a3" providerId="ADAL" clId="{794FE7EC-935D-4D06-8374-B0DB234C8B58}" dt="2023-07-05T22:25:44.076" v="618" actId="47"/>
        <pc:sldMkLst>
          <pc:docMk/>
          <pc:sldMk cId="3430550325" sldId="329"/>
        </pc:sldMkLst>
      </pc:sldChg>
      <pc:sldChg chg="del">
        <pc:chgData name="Kayte Partch" userId="52e9fb98-e4ef-4c37-80f7-75f475db25a3" providerId="ADAL" clId="{794FE7EC-935D-4D06-8374-B0DB234C8B58}" dt="2023-07-05T22:38:20.605" v="842" actId="47"/>
        <pc:sldMkLst>
          <pc:docMk/>
          <pc:sldMk cId="3566143131" sldId="330"/>
        </pc:sldMkLst>
      </pc:sldChg>
      <pc:sldChg chg="mod modShow">
        <pc:chgData name="Kayte Partch" userId="52e9fb98-e4ef-4c37-80f7-75f475db25a3" providerId="ADAL" clId="{794FE7EC-935D-4D06-8374-B0DB234C8B58}" dt="2023-07-14T20:14:30.435" v="1770" actId="729"/>
        <pc:sldMkLst>
          <pc:docMk/>
          <pc:sldMk cId="2345513802" sldId="331"/>
        </pc:sldMkLst>
      </pc:sldChg>
      <pc:sldChg chg="del">
        <pc:chgData name="Kayte Partch" userId="52e9fb98-e4ef-4c37-80f7-75f475db25a3" providerId="ADAL" clId="{794FE7EC-935D-4D06-8374-B0DB234C8B58}" dt="2023-07-14T19:29:00.698" v="1104" actId="2696"/>
        <pc:sldMkLst>
          <pc:docMk/>
          <pc:sldMk cId="3536912192" sldId="331"/>
        </pc:sldMkLst>
      </pc:sldChg>
      <pc:sldChg chg="mod modShow">
        <pc:chgData name="Kayte Partch" userId="52e9fb98-e4ef-4c37-80f7-75f475db25a3" providerId="ADAL" clId="{794FE7EC-935D-4D06-8374-B0DB234C8B58}" dt="2023-07-14T20:14:30.435" v="1770" actId="729"/>
        <pc:sldMkLst>
          <pc:docMk/>
          <pc:sldMk cId="1693224121" sldId="332"/>
        </pc:sldMkLst>
      </pc:sldChg>
      <pc:sldChg chg="del">
        <pc:chgData name="Kayte Partch" userId="52e9fb98-e4ef-4c37-80f7-75f475db25a3" providerId="ADAL" clId="{794FE7EC-935D-4D06-8374-B0DB234C8B58}" dt="2023-07-14T19:28:38.494" v="1102" actId="2696"/>
        <pc:sldMkLst>
          <pc:docMk/>
          <pc:sldMk cId="374726405" sldId="333"/>
        </pc:sldMkLst>
      </pc:sldChg>
      <pc:sldChg chg="mod modShow">
        <pc:chgData name="Kayte Partch" userId="52e9fb98-e4ef-4c37-80f7-75f475db25a3" providerId="ADAL" clId="{794FE7EC-935D-4D06-8374-B0DB234C8B58}" dt="2023-07-14T20:14:30.435" v="1770" actId="729"/>
        <pc:sldMkLst>
          <pc:docMk/>
          <pc:sldMk cId="1516058635" sldId="333"/>
        </pc:sldMkLst>
      </pc:sldChg>
      <pc:sldChg chg="mod modShow">
        <pc:chgData name="Kayte Partch" userId="52e9fb98-e4ef-4c37-80f7-75f475db25a3" providerId="ADAL" clId="{794FE7EC-935D-4D06-8374-B0DB234C8B58}" dt="2023-07-14T20:14:30.435" v="1770" actId="729"/>
        <pc:sldMkLst>
          <pc:docMk/>
          <pc:sldMk cId="276620213" sldId="340"/>
        </pc:sldMkLst>
      </pc:sldChg>
      <pc:sldChg chg="del">
        <pc:chgData name="Kayte Partch" userId="52e9fb98-e4ef-4c37-80f7-75f475db25a3" providerId="ADAL" clId="{794FE7EC-935D-4D06-8374-B0DB234C8B58}" dt="2023-07-14T19:28:51.634" v="1103" actId="2696"/>
        <pc:sldMkLst>
          <pc:docMk/>
          <pc:sldMk cId="3873838717" sldId="340"/>
        </pc:sldMkLst>
      </pc:sldChg>
      <pc:sldChg chg="mod modShow">
        <pc:chgData name="Kayte Partch" userId="52e9fb98-e4ef-4c37-80f7-75f475db25a3" providerId="ADAL" clId="{794FE7EC-935D-4D06-8374-B0DB234C8B58}" dt="2023-07-14T20:14:30.435" v="1770" actId="729"/>
        <pc:sldMkLst>
          <pc:docMk/>
          <pc:sldMk cId="2515140553" sldId="341"/>
        </pc:sldMkLst>
      </pc:sldChg>
      <pc:sldChg chg="del">
        <pc:chgData name="Kayte Partch" userId="52e9fb98-e4ef-4c37-80f7-75f475db25a3" providerId="ADAL" clId="{794FE7EC-935D-4D06-8374-B0DB234C8B58}" dt="2023-07-14T19:28:51.634" v="1103" actId="2696"/>
        <pc:sldMkLst>
          <pc:docMk/>
          <pc:sldMk cId="3262869824" sldId="341"/>
        </pc:sldMkLst>
      </pc:sldChg>
      <pc:sldChg chg="addSp delSp modSp mod modTransition modAnim">
        <pc:chgData name="Kayte Partch" userId="52e9fb98-e4ef-4c37-80f7-75f475db25a3" providerId="ADAL" clId="{794FE7EC-935D-4D06-8374-B0DB234C8B58}" dt="2023-07-24T16:57:33.667" v="1942" actId="20577"/>
        <pc:sldMkLst>
          <pc:docMk/>
          <pc:sldMk cId="3137228343" sldId="342"/>
        </pc:sldMkLst>
        <pc:spChg chg="mod">
          <ac:chgData name="Kayte Partch" userId="52e9fb98-e4ef-4c37-80f7-75f475db25a3" providerId="ADAL" clId="{794FE7EC-935D-4D06-8374-B0DB234C8B58}" dt="2023-07-24T16:57:33.667" v="1942" actId="20577"/>
          <ac:spMkLst>
            <pc:docMk/>
            <pc:sldMk cId="3137228343" sldId="342"/>
            <ac:spMk id="3" creationId="{B5689BEF-DD98-1496-3555-7481EDF51631}"/>
          </ac:spMkLst>
        </pc:spChg>
        <pc:picChg chg="add del mod ord">
          <ac:chgData name="Kayte Partch" userId="52e9fb98-e4ef-4c37-80f7-75f475db25a3" providerId="ADAL" clId="{794FE7EC-935D-4D06-8374-B0DB234C8B58}" dt="2023-07-24T16:56:06.596" v="1904"/>
          <ac:picMkLst>
            <pc:docMk/>
            <pc:sldMk cId="3137228343" sldId="342"/>
            <ac:picMk id="5" creationId="{E5E0C4AB-4A1B-1D29-117D-72D1D4C1449F}"/>
          </ac:picMkLst>
        </pc:picChg>
        <pc:picChg chg="add del mod">
          <ac:chgData name="Kayte Partch" userId="52e9fb98-e4ef-4c37-80f7-75f475db25a3" providerId="ADAL" clId="{794FE7EC-935D-4D06-8374-B0DB234C8B58}" dt="2023-07-24T16:56:15.802" v="1907"/>
          <ac:picMkLst>
            <pc:docMk/>
            <pc:sldMk cId="3137228343" sldId="342"/>
            <ac:picMk id="6" creationId="{F9CEA0E5-F7A7-84F0-4713-FBFBEBB20947}"/>
          </ac:picMkLst>
        </pc:picChg>
        <pc:picChg chg="add del mod">
          <ac:chgData name="Kayte Partch" userId="52e9fb98-e4ef-4c37-80f7-75f475db25a3" providerId="ADAL" clId="{794FE7EC-935D-4D06-8374-B0DB234C8B58}" dt="2023-07-24T16:55:16.788" v="1903"/>
          <ac:picMkLst>
            <pc:docMk/>
            <pc:sldMk cId="3137228343" sldId="342"/>
            <ac:picMk id="7" creationId="{71843DA8-6373-19BB-66A5-369EB0239261}"/>
          </ac:picMkLst>
        </pc:picChg>
        <pc:picChg chg="add del mod ord">
          <ac:chgData name="Kayte Partch" userId="52e9fb98-e4ef-4c37-80f7-75f475db25a3" providerId="ADAL" clId="{794FE7EC-935D-4D06-8374-B0DB234C8B58}" dt="2023-07-24T16:57:22.258" v="1908"/>
          <ac:picMkLst>
            <pc:docMk/>
            <pc:sldMk cId="3137228343" sldId="342"/>
            <ac:picMk id="11" creationId="{5434E100-6400-B18A-4B37-11C0957CE767}"/>
          </ac:picMkLst>
        </pc:picChg>
        <pc:picChg chg="add mod">
          <ac:chgData name="Kayte Partch" userId="52e9fb98-e4ef-4c37-80f7-75f475db25a3" providerId="ADAL" clId="{794FE7EC-935D-4D06-8374-B0DB234C8B58}" dt="2023-07-24T16:57:22.258" v="1908"/>
          <ac:picMkLst>
            <pc:docMk/>
            <pc:sldMk cId="3137228343" sldId="342"/>
            <ac:picMk id="12" creationId="{4DF44339-091E-D15F-2C82-DBFD47081FD4}"/>
          </ac:picMkLst>
        </pc:picChg>
      </pc:sldChg>
      <pc:sldChg chg="addSp modSp">
        <pc:chgData name="Kayte Partch" userId="52e9fb98-e4ef-4c37-80f7-75f475db25a3" providerId="ADAL" clId="{794FE7EC-935D-4D06-8374-B0DB234C8B58}" dt="2023-07-05T22:25:04.545" v="616"/>
        <pc:sldMkLst>
          <pc:docMk/>
          <pc:sldMk cId="1237355881" sldId="343"/>
        </pc:sldMkLst>
        <pc:picChg chg="add mod">
          <ac:chgData name="Kayte Partch" userId="52e9fb98-e4ef-4c37-80f7-75f475db25a3" providerId="ADAL" clId="{794FE7EC-935D-4D06-8374-B0DB234C8B58}" dt="2023-07-05T22:25:04.545" v="616"/>
          <ac:picMkLst>
            <pc:docMk/>
            <pc:sldMk cId="1237355881" sldId="343"/>
            <ac:picMk id="7" creationId="{08B320F4-6937-CB91-B76E-59B23C51677C}"/>
          </ac:picMkLst>
        </pc:picChg>
      </pc:sldChg>
      <pc:sldChg chg="add mod modShow">
        <pc:chgData name="Kayte Partch" userId="52e9fb98-e4ef-4c37-80f7-75f475db25a3" providerId="ADAL" clId="{794FE7EC-935D-4D06-8374-B0DB234C8B58}" dt="2023-07-14T20:14:30.435" v="1770" actId="729"/>
        <pc:sldMkLst>
          <pc:docMk/>
          <pc:sldMk cId="1471114483" sldId="344"/>
        </pc:sldMkLst>
      </pc:sldChg>
      <pc:sldChg chg="addSp modSp del">
        <pc:chgData name="Kayte Partch" userId="52e9fb98-e4ef-4c37-80f7-75f475db25a3" providerId="ADAL" clId="{794FE7EC-935D-4D06-8374-B0DB234C8B58}" dt="2023-07-14T18:56:58.929" v="1000" actId="2696"/>
        <pc:sldMkLst>
          <pc:docMk/>
          <pc:sldMk cId="2081558259" sldId="344"/>
        </pc:sldMkLst>
        <pc:picChg chg="add mod">
          <ac:chgData name="Kayte Partch" userId="52e9fb98-e4ef-4c37-80f7-75f475db25a3" providerId="ADAL" clId="{794FE7EC-935D-4D06-8374-B0DB234C8B58}" dt="2023-07-05T22:23:57.384" v="615"/>
          <ac:picMkLst>
            <pc:docMk/>
            <pc:sldMk cId="2081558259" sldId="344"/>
            <ac:picMk id="9" creationId="{F28F9953-E3FD-61BF-18F2-0F83F0F6571B}"/>
          </ac:picMkLst>
        </pc:picChg>
      </pc:sldChg>
      <pc:sldChg chg="addSp delSp modSp mod modTransition modAnim">
        <pc:chgData name="Kayte Partch" userId="52e9fb98-e4ef-4c37-80f7-75f475db25a3" providerId="ADAL" clId="{794FE7EC-935D-4D06-8374-B0DB234C8B58}" dt="2023-07-24T16:52:24.780" v="1782"/>
        <pc:sldMkLst>
          <pc:docMk/>
          <pc:sldMk cId="229898168" sldId="345"/>
        </pc:sldMkLst>
        <pc:spChg chg="mod">
          <ac:chgData name="Kayte Partch" userId="52e9fb98-e4ef-4c37-80f7-75f475db25a3" providerId="ADAL" clId="{794FE7EC-935D-4D06-8374-B0DB234C8B58}" dt="2023-07-05T22:21:53.992" v="611" actId="27636"/>
          <ac:spMkLst>
            <pc:docMk/>
            <pc:sldMk cId="229898168" sldId="345"/>
            <ac:spMk id="4" creationId="{B26693B6-1C35-096C-7ECE-E9369258F7A3}"/>
          </ac:spMkLst>
        </pc:spChg>
        <pc:picChg chg="add del mod ord">
          <ac:chgData name="Kayte Partch" userId="52e9fb98-e4ef-4c37-80f7-75f475db25a3" providerId="ADAL" clId="{794FE7EC-935D-4D06-8374-B0DB234C8B58}" dt="2023-07-24T16:49:58.215" v="1773"/>
          <ac:picMkLst>
            <pc:docMk/>
            <pc:sldMk cId="229898168" sldId="345"/>
            <ac:picMk id="5" creationId="{C6AE3BCA-E82D-8526-7F1D-AAEDA296FCF9}"/>
          </ac:picMkLst>
        </pc:picChg>
        <pc:picChg chg="add del mod">
          <ac:chgData name="Kayte Partch" userId="52e9fb98-e4ef-4c37-80f7-75f475db25a3" providerId="ADAL" clId="{794FE7EC-935D-4D06-8374-B0DB234C8B58}" dt="2023-07-24T16:49:59.508" v="1775"/>
          <ac:picMkLst>
            <pc:docMk/>
            <pc:sldMk cId="229898168" sldId="345"/>
            <ac:picMk id="6" creationId="{7B5A83C7-ECAE-8F1D-77DD-C2651102ADC0}"/>
          </ac:picMkLst>
        </pc:picChg>
        <pc:picChg chg="add del mod">
          <ac:chgData name="Kayte Partch" userId="52e9fb98-e4ef-4c37-80f7-75f475db25a3" providerId="ADAL" clId="{794FE7EC-935D-4D06-8374-B0DB234C8B58}" dt="2023-07-05T22:21:58.434" v="613"/>
          <ac:picMkLst>
            <pc:docMk/>
            <pc:sldMk cId="229898168" sldId="345"/>
            <ac:picMk id="8" creationId="{2D065720-F30C-4805-1F61-E347DF4A4DFF}"/>
          </ac:picMkLst>
        </pc:picChg>
        <pc:picChg chg="add del mod ord">
          <ac:chgData name="Kayte Partch" userId="52e9fb98-e4ef-4c37-80f7-75f475db25a3" providerId="ADAL" clId="{794FE7EC-935D-4D06-8374-B0DB234C8B58}" dt="2023-07-24T16:50:33.700" v="1776"/>
          <ac:picMkLst>
            <pc:docMk/>
            <pc:sldMk cId="229898168" sldId="345"/>
            <ac:picMk id="9" creationId="{10626730-910D-3965-7924-1B7526597603}"/>
          </ac:picMkLst>
        </pc:picChg>
        <pc:picChg chg="add del mod">
          <ac:chgData name="Kayte Partch" userId="52e9fb98-e4ef-4c37-80f7-75f475db25a3" providerId="ADAL" clId="{794FE7EC-935D-4D06-8374-B0DB234C8B58}" dt="2023-07-24T16:50:50.182" v="1778"/>
          <ac:picMkLst>
            <pc:docMk/>
            <pc:sldMk cId="229898168" sldId="345"/>
            <ac:picMk id="10" creationId="{5D8149D6-57E9-686A-8D9A-2E127DFA346F}"/>
          </ac:picMkLst>
        </pc:picChg>
        <pc:picChg chg="add del mod ord">
          <ac:chgData name="Kayte Partch" userId="52e9fb98-e4ef-4c37-80f7-75f475db25a3" providerId="ADAL" clId="{794FE7EC-935D-4D06-8374-B0DB234C8B58}" dt="2023-07-05T22:23:21.584" v="614"/>
          <ac:picMkLst>
            <pc:docMk/>
            <pc:sldMk cId="229898168" sldId="345"/>
            <ac:picMk id="12" creationId="{784C4D5E-1C52-3361-2F8E-0B7027F01864}"/>
          </ac:picMkLst>
        </pc:picChg>
        <pc:picChg chg="add del mod">
          <ac:chgData name="Kayte Partch" userId="52e9fb98-e4ef-4c37-80f7-75f475db25a3" providerId="ADAL" clId="{794FE7EC-935D-4D06-8374-B0DB234C8B58}" dt="2023-07-24T16:49:34.356" v="1772"/>
          <ac:picMkLst>
            <pc:docMk/>
            <pc:sldMk cId="229898168" sldId="345"/>
            <ac:picMk id="13" creationId="{9411B382-914C-2C7B-7EB7-8B8695F3317A}"/>
          </ac:picMkLst>
        </pc:picChg>
        <pc:picChg chg="add del mod ord">
          <ac:chgData name="Kayte Partch" userId="52e9fb98-e4ef-4c37-80f7-75f475db25a3" providerId="ADAL" clId="{794FE7EC-935D-4D06-8374-B0DB234C8B58}" dt="2023-07-24T16:50:58.906" v="1779"/>
          <ac:picMkLst>
            <pc:docMk/>
            <pc:sldMk cId="229898168" sldId="345"/>
            <ac:picMk id="14" creationId="{C0AAF7B1-3154-84C1-DC53-4762FBC881F2}"/>
          </ac:picMkLst>
        </pc:picChg>
        <pc:picChg chg="add del mod">
          <ac:chgData name="Kayte Partch" userId="52e9fb98-e4ef-4c37-80f7-75f475db25a3" providerId="ADAL" clId="{794FE7EC-935D-4D06-8374-B0DB234C8B58}" dt="2023-07-24T16:51:00.987" v="1781"/>
          <ac:picMkLst>
            <pc:docMk/>
            <pc:sldMk cId="229898168" sldId="345"/>
            <ac:picMk id="15" creationId="{B6B4E79D-3434-5C0B-42F0-F9361F96A82F}"/>
          </ac:picMkLst>
        </pc:picChg>
        <pc:picChg chg="add del mod ord">
          <ac:chgData name="Kayte Partch" userId="52e9fb98-e4ef-4c37-80f7-75f475db25a3" providerId="ADAL" clId="{794FE7EC-935D-4D06-8374-B0DB234C8B58}" dt="2023-07-24T16:52:24.780" v="1782"/>
          <ac:picMkLst>
            <pc:docMk/>
            <pc:sldMk cId="229898168" sldId="345"/>
            <ac:picMk id="18" creationId="{C499DD8F-78A8-DF65-4BC1-9E8F136CCE3E}"/>
          </ac:picMkLst>
        </pc:picChg>
        <pc:picChg chg="add mod">
          <ac:chgData name="Kayte Partch" userId="52e9fb98-e4ef-4c37-80f7-75f475db25a3" providerId="ADAL" clId="{794FE7EC-935D-4D06-8374-B0DB234C8B58}" dt="2023-07-24T16:52:24.780" v="1782"/>
          <ac:picMkLst>
            <pc:docMk/>
            <pc:sldMk cId="229898168" sldId="345"/>
            <ac:picMk id="19" creationId="{5DCBCEE4-5B50-BF25-A76C-FBCC29E3281B}"/>
          </ac:picMkLst>
        </pc:picChg>
      </pc:sldChg>
      <pc:sldChg chg="addSp delSp modSp mod modTransition modAnim">
        <pc:chgData name="Kayte Partch" userId="52e9fb98-e4ef-4c37-80f7-75f475db25a3" providerId="ADAL" clId="{794FE7EC-935D-4D06-8374-B0DB234C8B58}" dt="2023-07-05T22:18:03.545" v="85"/>
        <pc:sldMkLst>
          <pc:docMk/>
          <pc:sldMk cId="4173781053" sldId="346"/>
        </pc:sldMkLst>
        <pc:spChg chg="mod">
          <ac:chgData name="Kayte Partch" userId="52e9fb98-e4ef-4c37-80f7-75f475db25a3" providerId="ADAL" clId="{794FE7EC-935D-4D06-8374-B0DB234C8B58}" dt="2023-07-05T22:16:36.700" v="81" actId="20577"/>
          <ac:spMkLst>
            <pc:docMk/>
            <pc:sldMk cId="4173781053" sldId="346"/>
            <ac:spMk id="4" creationId="{B26693B6-1C35-096C-7ECE-E9369258F7A3}"/>
          </ac:spMkLst>
        </pc:spChg>
        <pc:picChg chg="add del mod">
          <ac:chgData name="Kayte Partch" userId="52e9fb98-e4ef-4c37-80f7-75f475db25a3" providerId="ADAL" clId="{794FE7EC-935D-4D06-8374-B0DB234C8B58}" dt="2023-07-05T22:16:55.594" v="84"/>
          <ac:picMkLst>
            <pc:docMk/>
            <pc:sldMk cId="4173781053" sldId="346"/>
            <ac:picMk id="8" creationId="{303C22ED-7247-01C7-4B77-F1E3D1DA287B}"/>
          </ac:picMkLst>
        </pc:picChg>
        <pc:picChg chg="add del mod ord">
          <ac:chgData name="Kayte Partch" userId="52e9fb98-e4ef-4c37-80f7-75f475db25a3" providerId="ADAL" clId="{794FE7EC-935D-4D06-8374-B0DB234C8B58}" dt="2023-07-05T22:18:03.545" v="85"/>
          <ac:picMkLst>
            <pc:docMk/>
            <pc:sldMk cId="4173781053" sldId="346"/>
            <ac:picMk id="11" creationId="{BA53759D-2A4F-401D-F28F-F77F32DEBCD4}"/>
          </ac:picMkLst>
        </pc:picChg>
        <pc:picChg chg="add mod">
          <ac:chgData name="Kayte Partch" userId="52e9fb98-e4ef-4c37-80f7-75f475db25a3" providerId="ADAL" clId="{794FE7EC-935D-4D06-8374-B0DB234C8B58}" dt="2023-07-05T22:18:03.545" v="85"/>
          <ac:picMkLst>
            <pc:docMk/>
            <pc:sldMk cId="4173781053" sldId="346"/>
            <ac:picMk id="12" creationId="{F7616F46-2AA2-ED76-9D86-7D87606427C1}"/>
          </ac:picMkLst>
        </pc:picChg>
      </pc:sldChg>
      <pc:sldChg chg="addSp delSp modSp new mod modTransition modAnim">
        <pc:chgData name="Kayte Partch" userId="52e9fb98-e4ef-4c37-80f7-75f475db25a3" providerId="ADAL" clId="{794FE7EC-935D-4D06-8374-B0DB234C8B58}" dt="2023-07-14T19:23:54.475" v="1062"/>
        <pc:sldMkLst>
          <pc:docMk/>
          <pc:sldMk cId="2052330315" sldId="347"/>
        </pc:sldMkLst>
        <pc:spChg chg="del">
          <ac:chgData name="Kayte Partch" userId="52e9fb98-e4ef-4c37-80f7-75f475db25a3" providerId="ADAL" clId="{794FE7EC-935D-4D06-8374-B0DB234C8B58}" dt="2023-07-14T19:17:16.451" v="1025" actId="478"/>
          <ac:spMkLst>
            <pc:docMk/>
            <pc:sldMk cId="2052330315" sldId="347"/>
            <ac:spMk id="2" creationId="{B3319E8C-BF5F-793C-3EB0-5D4063D7F35C}"/>
          </ac:spMkLst>
        </pc:spChg>
        <pc:spChg chg="del">
          <ac:chgData name="Kayte Partch" userId="52e9fb98-e4ef-4c37-80f7-75f475db25a3" providerId="ADAL" clId="{794FE7EC-935D-4D06-8374-B0DB234C8B58}" dt="2023-07-14T19:16:05.973" v="1005" actId="22"/>
          <ac:spMkLst>
            <pc:docMk/>
            <pc:sldMk cId="2052330315" sldId="347"/>
            <ac:spMk id="3" creationId="{3AC2A341-4DD3-B4E4-57E1-4190F77CFCC9}"/>
          </ac:spMkLst>
        </pc:spChg>
        <pc:picChg chg="add mod">
          <ac:chgData name="Kayte Partch" userId="52e9fb98-e4ef-4c37-80f7-75f475db25a3" providerId="ADAL" clId="{794FE7EC-935D-4D06-8374-B0DB234C8B58}" dt="2023-07-14T19:17:34.182" v="1035" actId="1076"/>
          <ac:picMkLst>
            <pc:docMk/>
            <pc:sldMk cId="2052330315" sldId="347"/>
            <ac:picMk id="5" creationId="{F9BD9214-BA3F-B320-9233-ECE602FDA92A}"/>
          </ac:picMkLst>
        </pc:picChg>
        <pc:picChg chg="add mod ord">
          <ac:chgData name="Kayte Partch" userId="52e9fb98-e4ef-4c37-80f7-75f475db25a3" providerId="ADAL" clId="{794FE7EC-935D-4D06-8374-B0DB234C8B58}" dt="2023-07-14T19:17:39.391" v="1037" actId="14100"/>
          <ac:picMkLst>
            <pc:docMk/>
            <pc:sldMk cId="2052330315" sldId="347"/>
            <ac:picMk id="7" creationId="{A1313D2A-817C-1FC0-61FF-4FAF4F0E64A8}"/>
          </ac:picMkLst>
        </pc:picChg>
        <pc:picChg chg="add mod">
          <ac:chgData name="Kayte Partch" userId="52e9fb98-e4ef-4c37-80f7-75f475db25a3" providerId="ADAL" clId="{794FE7EC-935D-4D06-8374-B0DB234C8B58}" dt="2023-07-14T19:17:24.937" v="1032" actId="692"/>
          <ac:picMkLst>
            <pc:docMk/>
            <pc:sldMk cId="2052330315" sldId="347"/>
            <ac:picMk id="9" creationId="{F9C468A4-FA12-341B-CCA3-1534CAC61E9C}"/>
          </ac:picMkLst>
        </pc:picChg>
        <pc:picChg chg="add del mod">
          <ac:chgData name="Kayte Partch" userId="52e9fb98-e4ef-4c37-80f7-75f475db25a3" providerId="ADAL" clId="{794FE7EC-935D-4D06-8374-B0DB234C8B58}" dt="2023-07-14T19:18:38.536" v="1040"/>
          <ac:picMkLst>
            <pc:docMk/>
            <pc:sldMk cId="2052330315" sldId="347"/>
            <ac:picMk id="12" creationId="{7F609800-9F7B-2251-3A5A-2ECAAC12BD10}"/>
          </ac:picMkLst>
        </pc:picChg>
        <pc:picChg chg="add del mod ord">
          <ac:chgData name="Kayte Partch" userId="52e9fb98-e4ef-4c37-80f7-75f475db25a3" providerId="ADAL" clId="{794FE7EC-935D-4D06-8374-B0DB234C8B58}" dt="2023-07-14T19:19:29.685" v="1041"/>
          <ac:picMkLst>
            <pc:docMk/>
            <pc:sldMk cId="2052330315" sldId="347"/>
            <ac:picMk id="15" creationId="{10E51442-A057-715F-6B10-9AF9BDFDE496}"/>
          </ac:picMkLst>
        </pc:picChg>
        <pc:picChg chg="add del mod">
          <ac:chgData name="Kayte Partch" userId="52e9fb98-e4ef-4c37-80f7-75f475db25a3" providerId="ADAL" clId="{794FE7EC-935D-4D06-8374-B0DB234C8B58}" dt="2023-07-14T19:19:30.830" v="1043"/>
          <ac:picMkLst>
            <pc:docMk/>
            <pc:sldMk cId="2052330315" sldId="347"/>
            <ac:picMk id="16" creationId="{9FFB2FFE-AC7F-DB8F-6076-9914217068D2}"/>
          </ac:picMkLst>
        </pc:picChg>
        <pc:picChg chg="add del mod ord">
          <ac:chgData name="Kayte Partch" userId="52e9fb98-e4ef-4c37-80f7-75f475db25a3" providerId="ADAL" clId="{794FE7EC-935D-4D06-8374-B0DB234C8B58}" dt="2023-07-14T19:19:54.497" v="1044"/>
          <ac:picMkLst>
            <pc:docMk/>
            <pc:sldMk cId="2052330315" sldId="347"/>
            <ac:picMk id="19" creationId="{BDBB0176-89EF-357F-0268-7B7935A94023}"/>
          </ac:picMkLst>
        </pc:picChg>
        <pc:picChg chg="add del mod">
          <ac:chgData name="Kayte Partch" userId="52e9fb98-e4ef-4c37-80f7-75f475db25a3" providerId="ADAL" clId="{794FE7EC-935D-4D06-8374-B0DB234C8B58}" dt="2023-07-14T19:19:55.910" v="1046"/>
          <ac:picMkLst>
            <pc:docMk/>
            <pc:sldMk cId="2052330315" sldId="347"/>
            <ac:picMk id="20" creationId="{FCDECA28-E554-284B-1CAD-29518206FDFB}"/>
          </ac:picMkLst>
        </pc:picChg>
        <pc:picChg chg="add del mod ord">
          <ac:chgData name="Kayte Partch" userId="52e9fb98-e4ef-4c37-80f7-75f475db25a3" providerId="ADAL" clId="{794FE7EC-935D-4D06-8374-B0DB234C8B58}" dt="2023-07-14T19:20:09.285" v="1047"/>
          <ac:picMkLst>
            <pc:docMk/>
            <pc:sldMk cId="2052330315" sldId="347"/>
            <ac:picMk id="23" creationId="{D9DB3859-0F5F-5C37-7F7C-5D665A7B76E0}"/>
          </ac:picMkLst>
        </pc:picChg>
        <pc:picChg chg="add del mod">
          <ac:chgData name="Kayte Partch" userId="52e9fb98-e4ef-4c37-80f7-75f475db25a3" providerId="ADAL" clId="{794FE7EC-935D-4D06-8374-B0DB234C8B58}" dt="2023-07-14T19:20:10.499" v="1049"/>
          <ac:picMkLst>
            <pc:docMk/>
            <pc:sldMk cId="2052330315" sldId="347"/>
            <ac:picMk id="24" creationId="{C5CA830B-380D-944C-47B8-17D41062ED1D}"/>
          </ac:picMkLst>
        </pc:picChg>
        <pc:picChg chg="add del mod ord">
          <ac:chgData name="Kayte Partch" userId="52e9fb98-e4ef-4c37-80f7-75f475db25a3" providerId="ADAL" clId="{794FE7EC-935D-4D06-8374-B0DB234C8B58}" dt="2023-07-14T19:20:24.308" v="1050"/>
          <ac:picMkLst>
            <pc:docMk/>
            <pc:sldMk cId="2052330315" sldId="347"/>
            <ac:picMk id="27" creationId="{11280215-26A7-88F8-8214-1F954D3850DF}"/>
          </ac:picMkLst>
        </pc:picChg>
        <pc:picChg chg="add del mod">
          <ac:chgData name="Kayte Partch" userId="52e9fb98-e4ef-4c37-80f7-75f475db25a3" providerId="ADAL" clId="{794FE7EC-935D-4D06-8374-B0DB234C8B58}" dt="2023-07-14T19:20:37.576" v="1052"/>
          <ac:picMkLst>
            <pc:docMk/>
            <pc:sldMk cId="2052330315" sldId="347"/>
            <ac:picMk id="28" creationId="{86BE5204-CCF9-FACA-C62E-D0D6FCFD98B8}"/>
          </ac:picMkLst>
        </pc:picChg>
        <pc:picChg chg="add del mod ord">
          <ac:chgData name="Kayte Partch" userId="52e9fb98-e4ef-4c37-80f7-75f475db25a3" providerId="ADAL" clId="{794FE7EC-935D-4D06-8374-B0DB234C8B58}" dt="2023-07-14T19:20:55.875" v="1053"/>
          <ac:picMkLst>
            <pc:docMk/>
            <pc:sldMk cId="2052330315" sldId="347"/>
            <ac:picMk id="31" creationId="{C9A5BD2E-AE5B-7A97-C6B3-F24331B09234}"/>
          </ac:picMkLst>
        </pc:picChg>
        <pc:picChg chg="add del mod">
          <ac:chgData name="Kayte Partch" userId="52e9fb98-e4ef-4c37-80f7-75f475db25a3" providerId="ADAL" clId="{794FE7EC-935D-4D06-8374-B0DB234C8B58}" dt="2023-07-14T19:21:03.484" v="1055"/>
          <ac:picMkLst>
            <pc:docMk/>
            <pc:sldMk cId="2052330315" sldId="347"/>
            <ac:picMk id="32" creationId="{952EB530-A1AB-B2D1-2DF5-493A2C4C37FE}"/>
          </ac:picMkLst>
        </pc:picChg>
        <pc:picChg chg="add del mod ord">
          <ac:chgData name="Kayte Partch" userId="52e9fb98-e4ef-4c37-80f7-75f475db25a3" providerId="ADAL" clId="{794FE7EC-935D-4D06-8374-B0DB234C8B58}" dt="2023-07-14T19:21:31.729" v="1056"/>
          <ac:picMkLst>
            <pc:docMk/>
            <pc:sldMk cId="2052330315" sldId="347"/>
            <ac:picMk id="35" creationId="{62C2055B-7B3E-93EB-BE72-04E87824ACCF}"/>
          </ac:picMkLst>
        </pc:picChg>
        <pc:picChg chg="add del mod">
          <ac:chgData name="Kayte Partch" userId="52e9fb98-e4ef-4c37-80f7-75f475db25a3" providerId="ADAL" clId="{794FE7EC-935D-4D06-8374-B0DB234C8B58}" dt="2023-07-14T19:21:35.709" v="1058"/>
          <ac:picMkLst>
            <pc:docMk/>
            <pc:sldMk cId="2052330315" sldId="347"/>
            <ac:picMk id="36" creationId="{C3544DAA-232B-7B2F-E03F-5EB1E49A4124}"/>
          </ac:picMkLst>
        </pc:picChg>
        <pc:picChg chg="add del mod ord">
          <ac:chgData name="Kayte Partch" userId="52e9fb98-e4ef-4c37-80f7-75f475db25a3" providerId="ADAL" clId="{794FE7EC-935D-4D06-8374-B0DB234C8B58}" dt="2023-07-14T19:22:09.886" v="1059"/>
          <ac:picMkLst>
            <pc:docMk/>
            <pc:sldMk cId="2052330315" sldId="347"/>
            <ac:picMk id="39" creationId="{2B499EB1-E5E9-2008-F5C0-CD6107772FDB}"/>
          </ac:picMkLst>
        </pc:picChg>
        <pc:picChg chg="add del mod">
          <ac:chgData name="Kayte Partch" userId="52e9fb98-e4ef-4c37-80f7-75f475db25a3" providerId="ADAL" clId="{794FE7EC-935D-4D06-8374-B0DB234C8B58}" dt="2023-07-14T19:22:12.066" v="1061"/>
          <ac:picMkLst>
            <pc:docMk/>
            <pc:sldMk cId="2052330315" sldId="347"/>
            <ac:picMk id="40" creationId="{4C7335A2-842D-CB30-8180-A95684EF6C2A}"/>
          </ac:picMkLst>
        </pc:picChg>
        <pc:picChg chg="add del mod ord">
          <ac:chgData name="Kayte Partch" userId="52e9fb98-e4ef-4c37-80f7-75f475db25a3" providerId="ADAL" clId="{794FE7EC-935D-4D06-8374-B0DB234C8B58}" dt="2023-07-14T19:23:54.475" v="1062"/>
          <ac:picMkLst>
            <pc:docMk/>
            <pc:sldMk cId="2052330315" sldId="347"/>
            <ac:picMk id="43" creationId="{B7CB5360-6AE7-12A7-C442-1994BADE175B}"/>
          </ac:picMkLst>
        </pc:picChg>
        <pc:picChg chg="add mod">
          <ac:chgData name="Kayte Partch" userId="52e9fb98-e4ef-4c37-80f7-75f475db25a3" providerId="ADAL" clId="{794FE7EC-935D-4D06-8374-B0DB234C8B58}" dt="2023-07-14T19:23:54.475" v="1062"/>
          <ac:picMkLst>
            <pc:docMk/>
            <pc:sldMk cId="2052330315" sldId="347"/>
            <ac:picMk id="44" creationId="{BCE7AD3C-44CD-7D17-1483-050DCFDDD5A3}"/>
          </ac:picMkLst>
        </pc:picChg>
      </pc:sldChg>
      <pc:sldChg chg="addSp modSp del">
        <pc:chgData name="Kayte Partch" userId="52e9fb98-e4ef-4c37-80f7-75f475db25a3" providerId="ADAL" clId="{794FE7EC-935D-4D06-8374-B0DB234C8B58}" dt="2023-07-05T22:15:22.398" v="56" actId="47"/>
        <pc:sldMkLst>
          <pc:docMk/>
          <pc:sldMk cId="2399892452" sldId="347"/>
        </pc:sldMkLst>
        <pc:picChg chg="add mod">
          <ac:chgData name="Kayte Partch" userId="52e9fb98-e4ef-4c37-80f7-75f475db25a3" providerId="ADAL" clId="{794FE7EC-935D-4D06-8374-B0DB234C8B58}" dt="2023-07-05T22:15:18.721" v="55"/>
          <ac:picMkLst>
            <pc:docMk/>
            <pc:sldMk cId="2399892452" sldId="347"/>
            <ac:picMk id="6" creationId="{4F5FBBE9-F2DC-E882-0F1C-06292252C660}"/>
          </ac:picMkLst>
        </pc:picChg>
      </pc:sldChg>
      <pc:sldChg chg="addSp delSp modSp add mod modTransition modAnim">
        <pc:chgData name="Kayte Partch" userId="52e9fb98-e4ef-4c37-80f7-75f475db25a3" providerId="ADAL" clId="{794FE7EC-935D-4D06-8374-B0DB234C8B58}" dt="2023-07-14T19:30:44.817" v="1137" actId="1076"/>
        <pc:sldMkLst>
          <pc:docMk/>
          <pc:sldMk cId="916103770" sldId="348"/>
        </pc:sldMkLst>
        <pc:spChg chg="mod">
          <ac:chgData name="Kayte Partch" userId="52e9fb98-e4ef-4c37-80f7-75f475db25a3" providerId="ADAL" clId="{794FE7EC-935D-4D06-8374-B0DB234C8B58}" dt="2023-07-14T19:27:31.456" v="1097" actId="20577"/>
          <ac:spMkLst>
            <pc:docMk/>
            <pc:sldMk cId="916103770" sldId="348"/>
            <ac:spMk id="2" creationId="{8305E208-DDDA-4FD2-5B09-2E6933F94C2E}"/>
          </ac:spMkLst>
        </pc:spChg>
        <pc:spChg chg="del mod">
          <ac:chgData name="Kayte Partch" userId="52e9fb98-e4ef-4c37-80f7-75f475db25a3" providerId="ADAL" clId="{794FE7EC-935D-4D06-8374-B0DB234C8B58}" dt="2023-07-14T19:26:29.123" v="1065" actId="478"/>
          <ac:spMkLst>
            <pc:docMk/>
            <pc:sldMk cId="916103770" sldId="348"/>
            <ac:spMk id="3" creationId="{7E20AE24-0358-15C9-7EFB-8C0502045F49}"/>
          </ac:spMkLst>
        </pc:spChg>
        <pc:spChg chg="add del mod">
          <ac:chgData name="Kayte Partch" userId="52e9fb98-e4ef-4c37-80f7-75f475db25a3" providerId="ADAL" clId="{794FE7EC-935D-4D06-8374-B0DB234C8B58}" dt="2023-07-14T19:30:42.142" v="1136" actId="478"/>
          <ac:spMkLst>
            <pc:docMk/>
            <pc:sldMk cId="916103770" sldId="348"/>
            <ac:spMk id="16" creationId="{A28655BF-0914-E0EA-13F7-15CC0C380704}"/>
          </ac:spMkLst>
        </pc:spChg>
        <pc:picChg chg="add mod">
          <ac:chgData name="Kayte Partch" userId="52e9fb98-e4ef-4c37-80f7-75f475db25a3" providerId="ADAL" clId="{794FE7EC-935D-4D06-8374-B0DB234C8B58}" dt="2023-07-14T19:30:44.817" v="1137" actId="1076"/>
          <ac:picMkLst>
            <pc:docMk/>
            <pc:sldMk cId="916103770" sldId="348"/>
            <ac:picMk id="5" creationId="{AD66BD0F-EF38-1504-678D-4203B320CE59}"/>
          </ac:picMkLst>
        </pc:picChg>
        <pc:picChg chg="mod">
          <ac:chgData name="Kayte Partch" userId="52e9fb98-e4ef-4c37-80f7-75f475db25a3" providerId="ADAL" clId="{794FE7EC-935D-4D06-8374-B0DB234C8B58}" dt="2023-07-14T19:30:14.008" v="1114" actId="1076"/>
          <ac:picMkLst>
            <pc:docMk/>
            <pc:sldMk cId="916103770" sldId="348"/>
            <ac:picMk id="6" creationId="{C2D2FE06-85B6-01D4-6B08-A879591FD234}"/>
          </ac:picMkLst>
        </pc:picChg>
        <pc:picChg chg="add del mod ord">
          <ac:chgData name="Kayte Partch" userId="52e9fb98-e4ef-4c37-80f7-75f475db25a3" providerId="ADAL" clId="{794FE7EC-935D-4D06-8374-B0DB234C8B58}" dt="2023-07-14T19:28:35.210" v="1101"/>
          <ac:picMkLst>
            <pc:docMk/>
            <pc:sldMk cId="916103770" sldId="348"/>
            <ac:picMk id="10" creationId="{EA6C307B-B101-4D90-47C7-CA5EDCF26A74}"/>
          </ac:picMkLst>
        </pc:picChg>
        <pc:picChg chg="add mod">
          <ac:chgData name="Kayte Partch" userId="52e9fb98-e4ef-4c37-80f7-75f475db25a3" providerId="ADAL" clId="{794FE7EC-935D-4D06-8374-B0DB234C8B58}" dt="2023-07-14T19:28:35.210" v="1101"/>
          <ac:picMkLst>
            <pc:docMk/>
            <pc:sldMk cId="916103770" sldId="348"/>
            <ac:picMk id="11" creationId="{3652D03A-6B16-0AAE-3270-92CDF12AEFEF}"/>
          </ac:picMkLst>
        </pc:picChg>
        <pc:picChg chg="del">
          <ac:chgData name="Kayte Partch" userId="52e9fb98-e4ef-4c37-80f7-75f475db25a3" providerId="ADAL" clId="{794FE7EC-935D-4D06-8374-B0DB234C8B58}" dt="2023-07-14T19:27:39.243" v="1099"/>
          <ac:picMkLst>
            <pc:docMk/>
            <pc:sldMk cId="916103770" sldId="348"/>
            <ac:picMk id="13" creationId="{06D5F175-F0DC-294F-BB94-EE7F1FDB7C4D}"/>
          </ac:picMkLst>
        </pc:picChg>
        <pc:cxnChg chg="add mod">
          <ac:chgData name="Kayte Partch" userId="52e9fb98-e4ef-4c37-80f7-75f475db25a3" providerId="ADAL" clId="{794FE7EC-935D-4D06-8374-B0DB234C8B58}" dt="2023-07-14T19:30:25.279" v="1132" actId="1035"/>
          <ac:cxnSpMkLst>
            <pc:docMk/>
            <pc:sldMk cId="916103770" sldId="348"/>
            <ac:cxnSpMk id="8" creationId="{C5EE8EFE-2E45-2AEE-09A3-55FE736F6ABC}"/>
          </ac:cxnSpMkLst>
        </pc:cxnChg>
      </pc:sldChg>
      <pc:sldChg chg="add">
        <pc:chgData name="Kayte Partch" userId="52e9fb98-e4ef-4c37-80f7-75f475db25a3" providerId="ADAL" clId="{794FE7EC-935D-4D06-8374-B0DB234C8B58}" dt="2023-07-14T20:12:42.786" v="1680"/>
        <pc:sldMkLst>
          <pc:docMk/>
          <pc:sldMk cId="629936733" sldId="349"/>
        </pc:sldMkLst>
      </pc:sldChg>
    </pc:docChg>
  </pc:docChgLst>
  <pc:docChgLst>
    <pc:chgData name="Kayte Partch" userId="S::kayte.partch@education.ne.gov::52e9fb98-e4ef-4c37-80f7-75f475db25a3" providerId="AD" clId="Web-{5C7AD974-7C65-B33E-DCDD-EB8B9215014D}"/>
    <pc:docChg chg="addSld delSld modSld sldOrd">
      <pc:chgData name="Kayte Partch" userId="S::kayte.partch@education.ne.gov::52e9fb98-e4ef-4c37-80f7-75f475db25a3" providerId="AD" clId="Web-{5C7AD974-7C65-B33E-DCDD-EB8B9215014D}" dt="2023-07-05T02:31:09.902" v="1042" actId="20577"/>
      <pc:docMkLst>
        <pc:docMk/>
      </pc:docMkLst>
      <pc:sldChg chg="modSp">
        <pc:chgData name="Kayte Partch" userId="S::kayte.partch@education.ne.gov::52e9fb98-e4ef-4c37-80f7-75f475db25a3" providerId="AD" clId="Web-{5C7AD974-7C65-B33E-DCDD-EB8B9215014D}" dt="2023-07-05T01:50:49.109" v="108" actId="20577"/>
        <pc:sldMkLst>
          <pc:docMk/>
          <pc:sldMk cId="3725552909" sldId="258"/>
        </pc:sldMkLst>
        <pc:spChg chg="mod">
          <ac:chgData name="Kayte Partch" userId="S::kayte.partch@education.ne.gov::52e9fb98-e4ef-4c37-80f7-75f475db25a3" providerId="AD" clId="Web-{5C7AD974-7C65-B33E-DCDD-EB8B9215014D}" dt="2023-07-05T01:50:49.109" v="108" actId="20577"/>
          <ac:spMkLst>
            <pc:docMk/>
            <pc:sldMk cId="3725552909" sldId="258"/>
            <ac:spMk id="2" creationId="{37422982-F072-E8B7-6150-6C46353D89D1}"/>
          </ac:spMkLst>
        </pc:spChg>
      </pc:sldChg>
      <pc:sldChg chg="del">
        <pc:chgData name="Kayte Partch" userId="S::kayte.partch@education.ne.gov::52e9fb98-e4ef-4c37-80f7-75f475db25a3" providerId="AD" clId="Web-{5C7AD974-7C65-B33E-DCDD-EB8B9215014D}" dt="2023-07-05T01:51:10.500" v="116"/>
        <pc:sldMkLst>
          <pc:docMk/>
          <pc:sldMk cId="2476059378" sldId="263"/>
        </pc:sldMkLst>
      </pc:sldChg>
      <pc:sldChg chg="modSp">
        <pc:chgData name="Kayte Partch" userId="S::kayte.partch@education.ne.gov::52e9fb98-e4ef-4c37-80f7-75f475db25a3" providerId="AD" clId="Web-{5C7AD974-7C65-B33E-DCDD-EB8B9215014D}" dt="2023-07-05T02:14:41.884" v="593" actId="20577"/>
        <pc:sldMkLst>
          <pc:docMk/>
          <pc:sldMk cId="466242588" sldId="264"/>
        </pc:sldMkLst>
        <pc:spChg chg="mod">
          <ac:chgData name="Kayte Partch" userId="S::kayte.partch@education.ne.gov::52e9fb98-e4ef-4c37-80f7-75f475db25a3" providerId="AD" clId="Web-{5C7AD974-7C65-B33E-DCDD-EB8B9215014D}" dt="2023-07-05T01:50:36.062" v="106" actId="20577"/>
          <ac:spMkLst>
            <pc:docMk/>
            <pc:sldMk cId="466242588" sldId="264"/>
            <ac:spMk id="2" creationId="{96FC56D0-5070-106E-A489-DA4511E7B638}"/>
          </ac:spMkLst>
        </pc:spChg>
        <pc:spChg chg="mod">
          <ac:chgData name="Kayte Partch" userId="S::kayte.partch@education.ne.gov::52e9fb98-e4ef-4c37-80f7-75f475db25a3" providerId="AD" clId="Web-{5C7AD974-7C65-B33E-DCDD-EB8B9215014D}" dt="2023-07-05T02:14:41.884" v="593" actId="20577"/>
          <ac:spMkLst>
            <pc:docMk/>
            <pc:sldMk cId="466242588" sldId="264"/>
            <ac:spMk id="3" creationId="{755104BE-8DA6-FB57-10E4-7762EB20BD9A}"/>
          </ac:spMkLst>
        </pc:spChg>
      </pc:sldChg>
      <pc:sldChg chg="modSp">
        <pc:chgData name="Kayte Partch" userId="S::kayte.partch@education.ne.gov::52e9fb98-e4ef-4c37-80f7-75f475db25a3" providerId="AD" clId="Web-{5C7AD974-7C65-B33E-DCDD-EB8B9215014D}" dt="2023-07-05T01:50:19.874" v="91" actId="20577"/>
        <pc:sldMkLst>
          <pc:docMk/>
          <pc:sldMk cId="202990090" sldId="265"/>
        </pc:sldMkLst>
        <pc:spChg chg="mod">
          <ac:chgData name="Kayte Partch" userId="S::kayte.partch@education.ne.gov::52e9fb98-e4ef-4c37-80f7-75f475db25a3" providerId="AD" clId="Web-{5C7AD974-7C65-B33E-DCDD-EB8B9215014D}" dt="2023-07-05T01:50:19.874" v="91" actId="20577"/>
          <ac:spMkLst>
            <pc:docMk/>
            <pc:sldMk cId="202990090" sldId="265"/>
            <ac:spMk id="3" creationId="{7E20AE24-0358-15C9-7EFB-8C0502045F49}"/>
          </ac:spMkLst>
        </pc:spChg>
      </pc:sldChg>
      <pc:sldChg chg="ord">
        <pc:chgData name="Kayte Partch" userId="S::kayte.partch@education.ne.gov::52e9fb98-e4ef-4c37-80f7-75f475db25a3" providerId="AD" clId="Web-{5C7AD974-7C65-B33E-DCDD-EB8B9215014D}" dt="2023-07-05T01:51:31.282" v="118"/>
        <pc:sldMkLst>
          <pc:docMk/>
          <pc:sldMk cId="753828060" sldId="267"/>
        </pc:sldMkLst>
      </pc:sldChg>
      <pc:sldChg chg="modSp delCm modCm">
        <pc:chgData name="Kayte Partch" userId="S::kayte.partch@education.ne.gov::52e9fb98-e4ef-4c37-80f7-75f475db25a3" providerId="AD" clId="Web-{5C7AD974-7C65-B33E-DCDD-EB8B9215014D}" dt="2023-07-05T01:59:18.212" v="423"/>
        <pc:sldMkLst>
          <pc:docMk/>
          <pc:sldMk cId="3684214791" sldId="269"/>
        </pc:sldMkLst>
        <pc:spChg chg="mod">
          <ac:chgData name="Kayte Partch" userId="S::kayte.partch@education.ne.gov::52e9fb98-e4ef-4c37-80f7-75f475db25a3" providerId="AD" clId="Web-{5C7AD974-7C65-B33E-DCDD-EB8B9215014D}" dt="2023-07-05T01:59:10.758" v="421" actId="20577"/>
          <ac:spMkLst>
            <pc:docMk/>
            <pc:sldMk cId="3684214791" sldId="269"/>
            <ac:spMk id="3" creationId="{7E20AE24-0358-15C9-7EFB-8C0502045F49}"/>
          </ac:spMkLst>
        </pc:spChg>
        <pc:picChg chg="mod">
          <ac:chgData name="Kayte Partch" userId="S::kayte.partch@education.ne.gov::52e9fb98-e4ef-4c37-80f7-75f475db25a3" providerId="AD" clId="Web-{5C7AD974-7C65-B33E-DCDD-EB8B9215014D}" dt="2023-07-05T01:59:15.415" v="422" actId="1076"/>
          <ac:picMkLst>
            <pc:docMk/>
            <pc:sldMk cId="3684214791" sldId="269"/>
            <ac:picMk id="5" creationId="{DFFE9947-E167-E107-D1F6-25167204F257}"/>
          </ac:picMkLst>
        </pc:picChg>
        <pc:extLst>
          <p:ext xmlns:p="http://schemas.openxmlformats.org/presentationml/2006/main" uri="{D6D511B9-2390-475A-947B-AFAB55BFBCF1}">
            <pc226:cmChg xmlns:pc226="http://schemas.microsoft.com/office/powerpoint/2022/06/main/command" chg="del mod">
              <pc226:chgData name="Kayte Partch" userId="S::kayte.partch@education.ne.gov::52e9fb98-e4ef-4c37-80f7-75f475db25a3" providerId="AD" clId="Web-{5C7AD974-7C65-B33E-DCDD-EB8B9215014D}" dt="2023-07-05T01:59:18.212" v="423"/>
              <pc2:cmMkLst xmlns:pc2="http://schemas.microsoft.com/office/powerpoint/2019/9/main/command">
                <pc:docMk/>
                <pc:sldMk cId="3684214791" sldId="269"/>
                <pc2:cmMk id="{5AA060C7-528C-4027-BAEB-B71DF0001239}"/>
              </pc2:cmMkLst>
            </pc226:cmChg>
          </p:ext>
        </pc:extLst>
      </pc:sldChg>
      <pc:sldChg chg="modSp">
        <pc:chgData name="Kayte Partch" userId="S::kayte.partch@education.ne.gov::52e9fb98-e4ef-4c37-80f7-75f475db25a3" providerId="AD" clId="Web-{5C7AD974-7C65-B33E-DCDD-EB8B9215014D}" dt="2023-07-05T01:59:48.869" v="428" actId="20577"/>
        <pc:sldMkLst>
          <pc:docMk/>
          <pc:sldMk cId="4082297633" sldId="270"/>
        </pc:sldMkLst>
        <pc:spChg chg="mod">
          <ac:chgData name="Kayte Partch" userId="S::kayte.partch@education.ne.gov::52e9fb98-e4ef-4c37-80f7-75f475db25a3" providerId="AD" clId="Web-{5C7AD974-7C65-B33E-DCDD-EB8B9215014D}" dt="2023-07-05T01:59:48.869" v="428" actId="20577"/>
          <ac:spMkLst>
            <pc:docMk/>
            <pc:sldMk cId="4082297633" sldId="270"/>
            <ac:spMk id="3" creationId="{7E20AE24-0358-15C9-7EFB-8C0502045F49}"/>
          </ac:spMkLst>
        </pc:spChg>
      </pc:sldChg>
      <pc:sldChg chg="modSp">
        <pc:chgData name="Kayte Partch" userId="S::kayte.partch@education.ne.gov::52e9fb98-e4ef-4c37-80f7-75f475db25a3" providerId="AD" clId="Web-{5C7AD974-7C65-B33E-DCDD-EB8B9215014D}" dt="2023-07-05T02:02:54.762" v="447" actId="20577"/>
        <pc:sldMkLst>
          <pc:docMk/>
          <pc:sldMk cId="2633576027" sldId="271"/>
        </pc:sldMkLst>
        <pc:spChg chg="mod">
          <ac:chgData name="Kayte Partch" userId="S::kayte.partch@education.ne.gov::52e9fb98-e4ef-4c37-80f7-75f475db25a3" providerId="AD" clId="Web-{5C7AD974-7C65-B33E-DCDD-EB8B9215014D}" dt="2023-07-05T02:02:54.762" v="447" actId="20577"/>
          <ac:spMkLst>
            <pc:docMk/>
            <pc:sldMk cId="2633576027" sldId="271"/>
            <ac:spMk id="3" creationId="{7E20AE24-0358-15C9-7EFB-8C0502045F49}"/>
          </ac:spMkLst>
        </pc:spChg>
      </pc:sldChg>
      <pc:sldChg chg="modSp">
        <pc:chgData name="Kayte Partch" userId="S::kayte.partch@education.ne.gov::52e9fb98-e4ef-4c37-80f7-75f475db25a3" providerId="AD" clId="Web-{5C7AD974-7C65-B33E-DCDD-EB8B9215014D}" dt="2023-07-05T02:03:05.028" v="449" actId="20577"/>
        <pc:sldMkLst>
          <pc:docMk/>
          <pc:sldMk cId="1157936010" sldId="272"/>
        </pc:sldMkLst>
        <pc:spChg chg="mod">
          <ac:chgData name="Kayte Partch" userId="S::kayte.partch@education.ne.gov::52e9fb98-e4ef-4c37-80f7-75f475db25a3" providerId="AD" clId="Web-{5C7AD974-7C65-B33E-DCDD-EB8B9215014D}" dt="2023-07-05T02:03:05.028" v="449" actId="20577"/>
          <ac:spMkLst>
            <pc:docMk/>
            <pc:sldMk cId="1157936010" sldId="272"/>
            <ac:spMk id="3" creationId="{7E20AE24-0358-15C9-7EFB-8C0502045F49}"/>
          </ac:spMkLst>
        </pc:spChg>
      </pc:sldChg>
      <pc:sldChg chg="delCm">
        <pc:chgData name="Kayte Partch" userId="S::kayte.partch@education.ne.gov::52e9fb98-e4ef-4c37-80f7-75f475db25a3" providerId="AD" clId="Web-{5C7AD974-7C65-B33E-DCDD-EB8B9215014D}" dt="2023-07-05T02:00:11.978" v="430"/>
        <pc:sldMkLst>
          <pc:docMk/>
          <pc:sldMk cId="1662035392" sldId="273"/>
        </pc:sldMkLst>
        <pc:extLst>
          <p:ext xmlns:p="http://schemas.openxmlformats.org/presentationml/2006/main" uri="{D6D511B9-2390-475A-947B-AFAB55BFBCF1}">
            <pc226:cmChg xmlns:pc226="http://schemas.microsoft.com/office/powerpoint/2022/06/main/command" chg="del">
              <pc226:chgData name="Kayte Partch" userId="S::kayte.partch@education.ne.gov::52e9fb98-e4ef-4c37-80f7-75f475db25a3" providerId="AD" clId="Web-{5C7AD974-7C65-B33E-DCDD-EB8B9215014D}" dt="2023-07-05T02:00:10.603" v="429"/>
              <pc2:cmMkLst xmlns:pc2="http://schemas.microsoft.com/office/powerpoint/2019/9/main/command">
                <pc:docMk/>
                <pc:sldMk cId="1662035392" sldId="273"/>
                <pc2:cmMk id="{402A140A-88A7-4403-88F3-0E80819582F5}"/>
              </pc2:cmMkLst>
            </pc226:cmChg>
            <pc226:cmChg xmlns:pc226="http://schemas.microsoft.com/office/powerpoint/2022/06/main/command" chg="del">
              <pc226:chgData name="Kayte Partch" userId="S::kayte.partch@education.ne.gov::52e9fb98-e4ef-4c37-80f7-75f475db25a3" providerId="AD" clId="Web-{5C7AD974-7C65-B33E-DCDD-EB8B9215014D}" dt="2023-07-05T02:00:11.978" v="430"/>
              <pc2:cmMkLst xmlns:pc2="http://schemas.microsoft.com/office/powerpoint/2019/9/main/command">
                <pc:docMk/>
                <pc:sldMk cId="1662035392" sldId="273"/>
                <pc2:cmMk id="{0F4C7D0B-EE73-4AE1-97DD-767C64E315DF}"/>
              </pc2:cmMkLst>
            </pc226:cmChg>
          </p:ext>
        </pc:extLst>
      </pc:sldChg>
      <pc:sldChg chg="del">
        <pc:chgData name="Kayte Partch" userId="S::kayte.partch@education.ne.gov::52e9fb98-e4ef-4c37-80f7-75f475db25a3" providerId="AD" clId="Web-{5C7AD974-7C65-B33E-DCDD-EB8B9215014D}" dt="2023-07-05T02:01:43.496" v="431"/>
        <pc:sldMkLst>
          <pc:docMk/>
          <pc:sldMk cId="969461542" sldId="275"/>
        </pc:sldMkLst>
      </pc:sldChg>
      <pc:sldChg chg="modSp">
        <pc:chgData name="Kayte Partch" userId="S::kayte.partch@education.ne.gov::52e9fb98-e4ef-4c37-80f7-75f475db25a3" providerId="AD" clId="Web-{5C7AD974-7C65-B33E-DCDD-EB8B9215014D}" dt="2023-07-05T02:05:47.531" v="490" actId="20577"/>
        <pc:sldMkLst>
          <pc:docMk/>
          <pc:sldMk cId="2811945059" sldId="281"/>
        </pc:sldMkLst>
        <pc:spChg chg="mod">
          <ac:chgData name="Kayte Partch" userId="S::kayte.partch@education.ne.gov::52e9fb98-e4ef-4c37-80f7-75f475db25a3" providerId="AD" clId="Web-{5C7AD974-7C65-B33E-DCDD-EB8B9215014D}" dt="2023-07-05T02:05:47.531" v="490" actId="20577"/>
          <ac:spMkLst>
            <pc:docMk/>
            <pc:sldMk cId="2811945059" sldId="281"/>
            <ac:spMk id="3" creationId="{7E20AE24-0358-15C9-7EFB-8C0502045F49}"/>
          </ac:spMkLst>
        </pc:spChg>
      </pc:sldChg>
      <pc:sldChg chg="del">
        <pc:chgData name="Kayte Partch" userId="S::kayte.partch@education.ne.gov::52e9fb98-e4ef-4c37-80f7-75f475db25a3" providerId="AD" clId="Web-{5C7AD974-7C65-B33E-DCDD-EB8B9215014D}" dt="2023-07-05T02:06:24.391" v="541"/>
        <pc:sldMkLst>
          <pc:docMk/>
          <pc:sldMk cId="3728278616" sldId="282"/>
        </pc:sldMkLst>
      </pc:sldChg>
      <pc:sldChg chg="addSp modSp">
        <pc:chgData name="Kayte Partch" userId="S::kayte.partch@education.ne.gov::52e9fb98-e4ef-4c37-80f7-75f475db25a3" providerId="AD" clId="Web-{5C7AD974-7C65-B33E-DCDD-EB8B9215014D}" dt="2023-07-05T02:08:38.300" v="564" actId="14100"/>
        <pc:sldMkLst>
          <pc:docMk/>
          <pc:sldMk cId="3154789847" sldId="283"/>
        </pc:sldMkLst>
        <pc:spChg chg="mod">
          <ac:chgData name="Kayte Partch" userId="S::kayte.partch@education.ne.gov::52e9fb98-e4ef-4c37-80f7-75f475db25a3" providerId="AD" clId="Web-{5C7AD974-7C65-B33E-DCDD-EB8B9215014D}" dt="2023-07-05T02:06:13.938" v="520" actId="20577"/>
          <ac:spMkLst>
            <pc:docMk/>
            <pc:sldMk cId="3154789847" sldId="283"/>
            <ac:spMk id="2" creationId="{8305E208-DDDA-4FD2-5B09-2E6933F94C2E}"/>
          </ac:spMkLst>
        </pc:spChg>
        <pc:spChg chg="mod">
          <ac:chgData name="Kayte Partch" userId="S::kayte.partch@education.ne.gov::52e9fb98-e4ef-4c37-80f7-75f475db25a3" providerId="AD" clId="Web-{5C7AD974-7C65-B33E-DCDD-EB8B9215014D}" dt="2023-07-05T02:06:21.954" v="540" actId="20577"/>
          <ac:spMkLst>
            <pc:docMk/>
            <pc:sldMk cId="3154789847" sldId="283"/>
            <ac:spMk id="3" creationId="{7E20AE24-0358-15C9-7EFB-8C0502045F49}"/>
          </ac:spMkLst>
        </pc:spChg>
        <pc:picChg chg="mod">
          <ac:chgData name="Kayte Partch" userId="S::kayte.partch@education.ne.gov::52e9fb98-e4ef-4c37-80f7-75f475db25a3" providerId="AD" clId="Web-{5C7AD974-7C65-B33E-DCDD-EB8B9215014D}" dt="2023-07-05T02:07:13.095" v="555" actId="1076"/>
          <ac:picMkLst>
            <pc:docMk/>
            <pc:sldMk cId="3154789847" sldId="283"/>
            <ac:picMk id="5" creationId="{85BADC9D-E2D5-3B10-4313-CA01797BC2D4}"/>
          </ac:picMkLst>
        </pc:picChg>
        <pc:cxnChg chg="add mod">
          <ac:chgData name="Kayte Partch" userId="S::kayte.partch@education.ne.gov::52e9fb98-e4ef-4c37-80f7-75f475db25a3" providerId="AD" clId="Web-{5C7AD974-7C65-B33E-DCDD-EB8B9215014D}" dt="2023-07-05T02:08:32.690" v="563" actId="14100"/>
          <ac:cxnSpMkLst>
            <pc:docMk/>
            <pc:sldMk cId="3154789847" sldId="283"/>
            <ac:cxnSpMk id="4" creationId="{E8B063DF-3C57-9609-6BBC-2DD6F61E6E67}"/>
          </ac:cxnSpMkLst>
        </pc:cxnChg>
        <pc:cxnChg chg="add mod">
          <ac:chgData name="Kayte Partch" userId="S::kayte.partch@education.ne.gov::52e9fb98-e4ef-4c37-80f7-75f475db25a3" providerId="AD" clId="Web-{5C7AD974-7C65-B33E-DCDD-EB8B9215014D}" dt="2023-07-05T02:08:38.300" v="564" actId="14100"/>
          <ac:cxnSpMkLst>
            <pc:docMk/>
            <pc:sldMk cId="3154789847" sldId="283"/>
            <ac:cxnSpMk id="8" creationId="{EDA55885-9DB3-9BAD-EF0E-EB156B688275}"/>
          </ac:cxnSpMkLst>
        </pc:cxnChg>
      </pc:sldChg>
      <pc:sldChg chg="modSp mod ord modShow">
        <pc:chgData name="Kayte Partch" userId="S::kayte.partch@education.ne.gov::52e9fb98-e4ef-4c37-80f7-75f475db25a3" providerId="AD" clId="Web-{5C7AD974-7C65-B33E-DCDD-EB8B9215014D}" dt="2023-07-05T01:53:43.315" v="182"/>
        <pc:sldMkLst>
          <pc:docMk/>
          <pc:sldMk cId="189361743" sldId="285"/>
        </pc:sldMkLst>
        <pc:spChg chg="mod">
          <ac:chgData name="Kayte Partch" userId="S::kayte.partch@education.ne.gov::52e9fb98-e4ef-4c37-80f7-75f475db25a3" providerId="AD" clId="Web-{5C7AD974-7C65-B33E-DCDD-EB8B9215014D}" dt="2023-07-05T01:53:14.487" v="180" actId="20577"/>
          <ac:spMkLst>
            <pc:docMk/>
            <pc:sldMk cId="189361743" sldId="285"/>
            <ac:spMk id="5" creationId="{B8418297-55E0-B742-55B3-2DD3BE68F788}"/>
          </ac:spMkLst>
        </pc:spChg>
      </pc:sldChg>
      <pc:sldChg chg="modSp">
        <pc:chgData name="Kayte Partch" userId="S::kayte.partch@education.ne.gov::52e9fb98-e4ef-4c37-80f7-75f475db25a3" providerId="AD" clId="Web-{5C7AD974-7C65-B33E-DCDD-EB8B9215014D}" dt="2023-07-05T02:04:34.530" v="452" actId="20577"/>
        <pc:sldMkLst>
          <pc:docMk/>
          <pc:sldMk cId="1567509133" sldId="288"/>
        </pc:sldMkLst>
        <pc:spChg chg="mod">
          <ac:chgData name="Kayte Partch" userId="S::kayte.partch@education.ne.gov::52e9fb98-e4ef-4c37-80f7-75f475db25a3" providerId="AD" clId="Web-{5C7AD974-7C65-B33E-DCDD-EB8B9215014D}" dt="2023-07-05T02:04:34.530" v="452" actId="20577"/>
          <ac:spMkLst>
            <pc:docMk/>
            <pc:sldMk cId="1567509133" sldId="288"/>
            <ac:spMk id="3" creationId="{7E20AE24-0358-15C9-7EFB-8C0502045F49}"/>
          </ac:spMkLst>
        </pc:spChg>
      </pc:sldChg>
      <pc:sldChg chg="modSp">
        <pc:chgData name="Kayte Partch" userId="S::kayte.partch@education.ne.gov::52e9fb98-e4ef-4c37-80f7-75f475db25a3" providerId="AD" clId="Web-{5C7AD974-7C65-B33E-DCDD-EB8B9215014D}" dt="2023-07-05T02:09:07.238" v="568" actId="20577"/>
        <pc:sldMkLst>
          <pc:docMk/>
          <pc:sldMk cId="556563658" sldId="289"/>
        </pc:sldMkLst>
        <pc:spChg chg="mod">
          <ac:chgData name="Kayte Partch" userId="S::kayte.partch@education.ne.gov::52e9fb98-e4ef-4c37-80f7-75f475db25a3" providerId="AD" clId="Web-{5C7AD974-7C65-B33E-DCDD-EB8B9215014D}" dt="2023-07-05T02:09:07.238" v="568" actId="20577"/>
          <ac:spMkLst>
            <pc:docMk/>
            <pc:sldMk cId="556563658" sldId="289"/>
            <ac:spMk id="3" creationId="{7E20AE24-0358-15C9-7EFB-8C0502045F49}"/>
          </ac:spMkLst>
        </pc:spChg>
      </pc:sldChg>
      <pc:sldChg chg="del">
        <pc:chgData name="Kayte Partch" userId="S::kayte.partch@education.ne.gov::52e9fb98-e4ef-4c37-80f7-75f475db25a3" providerId="AD" clId="Web-{5C7AD974-7C65-B33E-DCDD-EB8B9215014D}" dt="2023-07-05T02:09:31.316" v="569"/>
        <pc:sldMkLst>
          <pc:docMk/>
          <pc:sldMk cId="3887213840" sldId="291"/>
        </pc:sldMkLst>
      </pc:sldChg>
      <pc:sldChg chg="del">
        <pc:chgData name="Kayte Partch" userId="S::kayte.partch@education.ne.gov::52e9fb98-e4ef-4c37-80f7-75f475db25a3" providerId="AD" clId="Web-{5C7AD974-7C65-B33E-DCDD-EB8B9215014D}" dt="2023-07-05T02:12:47.210" v="586"/>
        <pc:sldMkLst>
          <pc:docMk/>
          <pc:sldMk cId="2260975688" sldId="296"/>
        </pc:sldMkLst>
      </pc:sldChg>
      <pc:sldChg chg="del">
        <pc:chgData name="Kayte Partch" userId="S::kayte.partch@education.ne.gov::52e9fb98-e4ef-4c37-80f7-75f475db25a3" providerId="AD" clId="Web-{5C7AD974-7C65-B33E-DCDD-EB8B9215014D}" dt="2023-07-05T02:28:31.212" v="876"/>
        <pc:sldMkLst>
          <pc:docMk/>
          <pc:sldMk cId="3017595642" sldId="297"/>
        </pc:sldMkLst>
      </pc:sldChg>
      <pc:sldChg chg="del">
        <pc:chgData name="Kayte Partch" userId="S::kayte.partch@education.ne.gov::52e9fb98-e4ef-4c37-80f7-75f475db25a3" providerId="AD" clId="Web-{5C7AD974-7C65-B33E-DCDD-EB8B9215014D}" dt="2023-07-05T02:13:29.570" v="587"/>
        <pc:sldMkLst>
          <pc:docMk/>
          <pc:sldMk cId="3987894626" sldId="303"/>
        </pc:sldMkLst>
      </pc:sldChg>
      <pc:sldChg chg="del">
        <pc:chgData name="Kayte Partch" userId="S::kayte.partch@education.ne.gov::52e9fb98-e4ef-4c37-80f7-75f475db25a3" providerId="AD" clId="Web-{5C7AD974-7C65-B33E-DCDD-EB8B9215014D}" dt="2023-07-05T02:14:13.962" v="588"/>
        <pc:sldMkLst>
          <pc:docMk/>
          <pc:sldMk cId="3896061015" sldId="310"/>
        </pc:sldMkLst>
      </pc:sldChg>
      <pc:sldChg chg="del">
        <pc:chgData name="Kayte Partch" userId="S::kayte.partch@education.ne.gov::52e9fb98-e4ef-4c37-80f7-75f475db25a3" providerId="AD" clId="Web-{5C7AD974-7C65-B33E-DCDD-EB8B9215014D}" dt="2023-07-05T02:14:18.618" v="589"/>
        <pc:sldMkLst>
          <pc:docMk/>
          <pc:sldMk cId="3691121692" sldId="311"/>
        </pc:sldMkLst>
      </pc:sldChg>
      <pc:sldChg chg="modSp">
        <pc:chgData name="Kayte Partch" userId="S::kayte.partch@education.ne.gov::52e9fb98-e4ef-4c37-80f7-75f475db25a3" providerId="AD" clId="Web-{5C7AD974-7C65-B33E-DCDD-EB8B9215014D}" dt="2023-07-05T02:21:05.626" v="779" actId="20577"/>
        <pc:sldMkLst>
          <pc:docMk/>
          <pc:sldMk cId="3183058156" sldId="313"/>
        </pc:sldMkLst>
        <pc:spChg chg="mod">
          <ac:chgData name="Kayte Partch" userId="S::kayte.partch@education.ne.gov::52e9fb98-e4ef-4c37-80f7-75f475db25a3" providerId="AD" clId="Web-{5C7AD974-7C65-B33E-DCDD-EB8B9215014D}" dt="2023-07-05T02:21:05.626" v="779" actId="20577"/>
          <ac:spMkLst>
            <pc:docMk/>
            <pc:sldMk cId="3183058156" sldId="313"/>
            <ac:spMk id="3" creationId="{7E20AE24-0358-15C9-7EFB-8C0502045F49}"/>
          </ac:spMkLst>
        </pc:spChg>
      </pc:sldChg>
      <pc:sldChg chg="del">
        <pc:chgData name="Kayte Partch" userId="S::kayte.partch@education.ne.gov::52e9fb98-e4ef-4c37-80f7-75f475db25a3" providerId="AD" clId="Web-{5C7AD974-7C65-B33E-DCDD-EB8B9215014D}" dt="2023-07-05T02:14:47.212" v="594"/>
        <pc:sldMkLst>
          <pc:docMk/>
          <pc:sldMk cId="3308339337" sldId="315"/>
        </pc:sldMkLst>
      </pc:sldChg>
      <pc:sldChg chg="modSp del">
        <pc:chgData name="Kayte Partch" userId="S::kayte.partch@education.ne.gov::52e9fb98-e4ef-4c37-80f7-75f475db25a3" providerId="AD" clId="Web-{5C7AD974-7C65-B33E-DCDD-EB8B9215014D}" dt="2023-07-05T02:22:09.221" v="786"/>
        <pc:sldMkLst>
          <pc:docMk/>
          <pc:sldMk cId="4216302699" sldId="316"/>
        </pc:sldMkLst>
        <pc:spChg chg="mod">
          <ac:chgData name="Kayte Partch" userId="S::kayte.partch@education.ne.gov::52e9fb98-e4ef-4c37-80f7-75f475db25a3" providerId="AD" clId="Web-{5C7AD974-7C65-B33E-DCDD-EB8B9215014D}" dt="2023-07-05T02:22:04.081" v="785" actId="20577"/>
          <ac:spMkLst>
            <pc:docMk/>
            <pc:sldMk cId="4216302699" sldId="316"/>
            <ac:spMk id="6" creationId="{1696FCD3-9FFC-C521-4873-B799E0D46637}"/>
          </ac:spMkLst>
        </pc:spChg>
      </pc:sldChg>
      <pc:sldChg chg="modSp">
        <pc:chgData name="Kayte Partch" userId="S::kayte.partch@education.ne.gov::52e9fb98-e4ef-4c37-80f7-75f475db25a3" providerId="AD" clId="Web-{5C7AD974-7C65-B33E-DCDD-EB8B9215014D}" dt="2023-07-05T02:27:52.962" v="870" actId="20577"/>
        <pc:sldMkLst>
          <pc:docMk/>
          <pc:sldMk cId="2729315493" sldId="320"/>
        </pc:sldMkLst>
        <pc:spChg chg="mod">
          <ac:chgData name="Kayte Partch" userId="S::kayte.partch@education.ne.gov::52e9fb98-e4ef-4c37-80f7-75f475db25a3" providerId="AD" clId="Web-{5C7AD974-7C65-B33E-DCDD-EB8B9215014D}" dt="2023-07-05T02:27:52.962" v="870" actId="20577"/>
          <ac:spMkLst>
            <pc:docMk/>
            <pc:sldMk cId="2729315493" sldId="320"/>
            <ac:spMk id="6" creationId="{1696FCD3-9FFC-C521-4873-B799E0D46637}"/>
          </ac:spMkLst>
        </pc:spChg>
      </pc:sldChg>
      <pc:sldChg chg="modSp">
        <pc:chgData name="Kayte Partch" userId="S::kayte.partch@education.ne.gov::52e9fb98-e4ef-4c37-80f7-75f475db25a3" providerId="AD" clId="Web-{5C7AD974-7C65-B33E-DCDD-EB8B9215014D}" dt="2023-07-05T02:25:03.068" v="802" actId="1076"/>
        <pc:sldMkLst>
          <pc:docMk/>
          <pc:sldMk cId="3734061825" sldId="326"/>
        </pc:sldMkLst>
        <pc:spChg chg="mod">
          <ac:chgData name="Kayte Partch" userId="S::kayte.partch@education.ne.gov::52e9fb98-e4ef-4c37-80f7-75f475db25a3" providerId="AD" clId="Web-{5C7AD974-7C65-B33E-DCDD-EB8B9215014D}" dt="2023-07-05T02:24:57.412" v="801" actId="20577"/>
          <ac:spMkLst>
            <pc:docMk/>
            <pc:sldMk cId="3734061825" sldId="326"/>
            <ac:spMk id="6" creationId="{1696FCD3-9FFC-C521-4873-B799E0D46637}"/>
          </ac:spMkLst>
        </pc:spChg>
        <pc:picChg chg="mod">
          <ac:chgData name="Kayte Partch" userId="S::kayte.partch@education.ne.gov::52e9fb98-e4ef-4c37-80f7-75f475db25a3" providerId="AD" clId="Web-{5C7AD974-7C65-B33E-DCDD-EB8B9215014D}" dt="2023-07-05T02:25:03.068" v="802" actId="1076"/>
          <ac:picMkLst>
            <pc:docMk/>
            <pc:sldMk cId="3734061825" sldId="326"/>
            <ac:picMk id="5" creationId="{2290EC6E-6CF5-57C0-27D2-0EB54B6B403D}"/>
          </ac:picMkLst>
        </pc:picChg>
      </pc:sldChg>
      <pc:sldChg chg="modSp">
        <pc:chgData name="Kayte Partch" userId="S::kayte.partch@education.ne.gov::52e9fb98-e4ef-4c37-80f7-75f475db25a3" providerId="AD" clId="Web-{5C7AD974-7C65-B33E-DCDD-EB8B9215014D}" dt="2023-07-05T02:31:09.902" v="1042" actId="20577"/>
        <pc:sldMkLst>
          <pc:docMk/>
          <pc:sldMk cId="1693224121" sldId="332"/>
        </pc:sldMkLst>
        <pc:spChg chg="mod">
          <ac:chgData name="Kayte Partch" userId="S::kayte.partch@education.ne.gov::52e9fb98-e4ef-4c37-80f7-75f475db25a3" providerId="AD" clId="Web-{5C7AD974-7C65-B33E-DCDD-EB8B9215014D}" dt="2023-07-05T02:31:09.902" v="1042" actId="20577"/>
          <ac:spMkLst>
            <pc:docMk/>
            <pc:sldMk cId="1693224121" sldId="332"/>
            <ac:spMk id="5" creationId="{B8418297-55E0-B742-55B3-2DD3BE68F788}"/>
          </ac:spMkLst>
        </pc:spChg>
      </pc:sldChg>
      <pc:sldChg chg="modSp mod modShow">
        <pc:chgData name="Kayte Partch" userId="S::kayte.partch@education.ne.gov::52e9fb98-e4ef-4c37-80f7-75f475db25a3" providerId="AD" clId="Web-{5C7AD974-7C65-B33E-DCDD-EB8B9215014D}" dt="2023-07-05T01:53:43.253" v="181"/>
        <pc:sldMkLst>
          <pc:docMk/>
          <pc:sldMk cId="509689455" sldId="334"/>
        </pc:sldMkLst>
        <pc:spChg chg="mod">
          <ac:chgData name="Kayte Partch" userId="S::kayte.partch@education.ne.gov::52e9fb98-e4ef-4c37-80f7-75f475db25a3" providerId="AD" clId="Web-{5C7AD974-7C65-B33E-DCDD-EB8B9215014D}" dt="2023-07-05T01:52:32.142" v="154" actId="20577"/>
          <ac:spMkLst>
            <pc:docMk/>
            <pc:sldMk cId="509689455" sldId="334"/>
            <ac:spMk id="3" creationId="{7E20AE24-0358-15C9-7EFB-8C0502045F49}"/>
          </ac:spMkLst>
        </pc:spChg>
      </pc:sldChg>
      <pc:sldChg chg="del">
        <pc:chgData name="Kayte Partch" userId="S::kayte.partch@education.ne.gov::52e9fb98-e4ef-4c37-80f7-75f475db25a3" providerId="AD" clId="Web-{5C7AD974-7C65-B33E-DCDD-EB8B9215014D}" dt="2023-07-05T02:28:31.212" v="875"/>
        <pc:sldMkLst>
          <pc:docMk/>
          <pc:sldMk cId="2095282646" sldId="335"/>
        </pc:sldMkLst>
      </pc:sldChg>
      <pc:sldChg chg="del">
        <pc:chgData name="Kayte Partch" userId="S::kayte.partch@education.ne.gov::52e9fb98-e4ef-4c37-80f7-75f475db25a3" providerId="AD" clId="Web-{5C7AD974-7C65-B33E-DCDD-EB8B9215014D}" dt="2023-07-05T02:28:31.197" v="874"/>
        <pc:sldMkLst>
          <pc:docMk/>
          <pc:sldMk cId="2540336446" sldId="336"/>
        </pc:sldMkLst>
      </pc:sldChg>
      <pc:sldChg chg="del">
        <pc:chgData name="Kayte Partch" userId="S::kayte.partch@education.ne.gov::52e9fb98-e4ef-4c37-80f7-75f475db25a3" providerId="AD" clId="Web-{5C7AD974-7C65-B33E-DCDD-EB8B9215014D}" dt="2023-07-05T02:28:31.197" v="873"/>
        <pc:sldMkLst>
          <pc:docMk/>
          <pc:sldMk cId="2276578370" sldId="337"/>
        </pc:sldMkLst>
      </pc:sldChg>
      <pc:sldChg chg="del">
        <pc:chgData name="Kayte Partch" userId="S::kayte.partch@education.ne.gov::52e9fb98-e4ef-4c37-80f7-75f475db25a3" providerId="AD" clId="Web-{5C7AD974-7C65-B33E-DCDD-EB8B9215014D}" dt="2023-07-05T02:28:31.197" v="872"/>
        <pc:sldMkLst>
          <pc:docMk/>
          <pc:sldMk cId="303213401" sldId="338"/>
        </pc:sldMkLst>
      </pc:sldChg>
      <pc:sldChg chg="del">
        <pc:chgData name="Kayte Partch" userId="S::kayte.partch@education.ne.gov::52e9fb98-e4ef-4c37-80f7-75f475db25a3" providerId="AD" clId="Web-{5C7AD974-7C65-B33E-DCDD-EB8B9215014D}" dt="2023-07-05T02:28:31.197" v="871"/>
        <pc:sldMkLst>
          <pc:docMk/>
          <pc:sldMk cId="3238113952" sldId="339"/>
        </pc:sldMkLst>
      </pc:sldChg>
      <pc:sldChg chg="modSp">
        <pc:chgData name="Kayte Partch" userId="S::kayte.partch@education.ne.gov::52e9fb98-e4ef-4c37-80f7-75f475db25a3" providerId="AD" clId="Web-{5C7AD974-7C65-B33E-DCDD-EB8B9215014D}" dt="2023-07-05T02:09:55.223" v="577" actId="20577"/>
        <pc:sldMkLst>
          <pc:docMk/>
          <pc:sldMk cId="3873838717" sldId="340"/>
        </pc:sldMkLst>
        <pc:spChg chg="mod">
          <ac:chgData name="Kayte Partch" userId="S::kayte.partch@education.ne.gov::52e9fb98-e4ef-4c37-80f7-75f475db25a3" providerId="AD" clId="Web-{5C7AD974-7C65-B33E-DCDD-EB8B9215014D}" dt="2023-07-05T02:09:55.223" v="577" actId="20577"/>
          <ac:spMkLst>
            <pc:docMk/>
            <pc:sldMk cId="3873838717" sldId="340"/>
            <ac:spMk id="2" creationId="{8305E208-DDDA-4FD2-5B09-2E6933F94C2E}"/>
          </ac:spMkLst>
        </pc:spChg>
      </pc:sldChg>
      <pc:sldChg chg="modSp">
        <pc:chgData name="Kayte Partch" userId="S::kayte.partch@education.ne.gov::52e9fb98-e4ef-4c37-80f7-75f475db25a3" providerId="AD" clId="Web-{5C7AD974-7C65-B33E-DCDD-EB8B9215014D}" dt="2023-07-05T02:09:49.223" v="574" actId="20577"/>
        <pc:sldMkLst>
          <pc:docMk/>
          <pc:sldMk cId="3262869824" sldId="341"/>
        </pc:sldMkLst>
        <pc:spChg chg="mod">
          <ac:chgData name="Kayte Partch" userId="S::kayte.partch@education.ne.gov::52e9fb98-e4ef-4c37-80f7-75f475db25a3" providerId="AD" clId="Web-{5C7AD974-7C65-B33E-DCDD-EB8B9215014D}" dt="2023-07-05T02:09:49.223" v="574" actId="20577"/>
          <ac:spMkLst>
            <pc:docMk/>
            <pc:sldMk cId="3262869824" sldId="341"/>
            <ac:spMk id="2" creationId="{8305E208-DDDA-4FD2-5B09-2E6933F94C2E}"/>
          </ac:spMkLst>
        </pc:spChg>
      </pc:sldChg>
      <pc:sldChg chg="modSp new">
        <pc:chgData name="Kayte Partch" userId="S::kayte.partch@education.ne.gov::52e9fb98-e4ef-4c37-80f7-75f475db25a3" providerId="AD" clId="Web-{5C7AD974-7C65-B33E-DCDD-EB8B9215014D}" dt="2023-07-05T01:59:26.821" v="425" actId="20577"/>
        <pc:sldMkLst>
          <pc:docMk/>
          <pc:sldMk cId="3137228343" sldId="342"/>
        </pc:sldMkLst>
        <pc:spChg chg="mod">
          <ac:chgData name="Kayte Partch" userId="S::kayte.partch@education.ne.gov::52e9fb98-e4ef-4c37-80f7-75f475db25a3" providerId="AD" clId="Web-{5C7AD974-7C65-B33E-DCDD-EB8B9215014D}" dt="2023-07-05T01:59:26.821" v="425" actId="20577"/>
          <ac:spMkLst>
            <pc:docMk/>
            <pc:sldMk cId="3137228343" sldId="342"/>
            <ac:spMk id="2" creationId="{11E40067-5ABE-B7D2-BFE2-355C50258E81}"/>
          </ac:spMkLst>
        </pc:spChg>
        <pc:spChg chg="mod">
          <ac:chgData name="Kayte Partch" userId="S::kayte.partch@education.ne.gov::52e9fb98-e4ef-4c37-80f7-75f475db25a3" providerId="AD" clId="Web-{5C7AD974-7C65-B33E-DCDD-EB8B9215014D}" dt="2023-07-05T01:58:57.133" v="417" actId="20577"/>
          <ac:spMkLst>
            <pc:docMk/>
            <pc:sldMk cId="3137228343" sldId="342"/>
            <ac:spMk id="3" creationId="{B5689BEF-DD98-1496-3555-7481EDF51631}"/>
          </ac:spMkLst>
        </pc:spChg>
      </pc:sldChg>
      <pc:sldChg chg="add">
        <pc:chgData name="Kayte Partch" userId="S::kayte.partch@education.ne.gov::52e9fb98-e4ef-4c37-80f7-75f475db25a3" providerId="AD" clId="Web-{5C7AD974-7C65-B33E-DCDD-EB8B9215014D}" dt="2023-07-05T02:28:41.416" v="877"/>
        <pc:sldMkLst>
          <pc:docMk/>
          <pc:sldMk cId="1237355881" sldId="343"/>
        </pc:sldMkLst>
      </pc:sldChg>
      <pc:sldChg chg="add">
        <pc:chgData name="Kayte Partch" userId="S::kayte.partch@education.ne.gov::52e9fb98-e4ef-4c37-80f7-75f475db25a3" providerId="AD" clId="Web-{5C7AD974-7C65-B33E-DCDD-EB8B9215014D}" dt="2023-07-05T02:28:41.478" v="878"/>
        <pc:sldMkLst>
          <pc:docMk/>
          <pc:sldMk cId="2081558259" sldId="344"/>
        </pc:sldMkLst>
      </pc:sldChg>
      <pc:sldChg chg="add">
        <pc:chgData name="Kayte Partch" userId="S::kayte.partch@education.ne.gov::52e9fb98-e4ef-4c37-80f7-75f475db25a3" providerId="AD" clId="Web-{5C7AD974-7C65-B33E-DCDD-EB8B9215014D}" dt="2023-07-05T02:28:41.541" v="879"/>
        <pc:sldMkLst>
          <pc:docMk/>
          <pc:sldMk cId="229898168" sldId="345"/>
        </pc:sldMkLst>
      </pc:sldChg>
      <pc:sldChg chg="add">
        <pc:chgData name="Kayte Partch" userId="S::kayte.partch@education.ne.gov::52e9fb98-e4ef-4c37-80f7-75f475db25a3" providerId="AD" clId="Web-{5C7AD974-7C65-B33E-DCDD-EB8B9215014D}" dt="2023-07-05T02:28:41.619" v="880"/>
        <pc:sldMkLst>
          <pc:docMk/>
          <pc:sldMk cId="4173781053" sldId="346"/>
        </pc:sldMkLst>
      </pc:sldChg>
      <pc:sldChg chg="add">
        <pc:chgData name="Kayte Partch" userId="S::kayte.partch@education.ne.gov::52e9fb98-e4ef-4c37-80f7-75f475db25a3" providerId="AD" clId="Web-{5C7AD974-7C65-B33E-DCDD-EB8B9215014D}" dt="2023-07-05T02:28:41.791" v="881"/>
        <pc:sldMkLst>
          <pc:docMk/>
          <pc:sldMk cId="2399892452" sldId="347"/>
        </pc:sldMkLst>
      </pc:sldChg>
      <pc:sldChg chg="add del">
        <pc:chgData name="Kayte Partch" userId="S::kayte.partch@education.ne.gov::52e9fb98-e4ef-4c37-80f7-75f475db25a3" providerId="AD" clId="Web-{5C7AD974-7C65-B33E-DCDD-EB8B9215014D}" dt="2023-07-05T02:28:48.556" v="883"/>
        <pc:sldMkLst>
          <pc:docMk/>
          <pc:sldMk cId="3409734223" sldId="348"/>
        </pc:sldMkLst>
      </pc:sldChg>
    </pc:docChg>
  </pc:docChgLst>
  <pc:docChgLst>
    <pc:chgData name="Hilligoss, Jenna" userId="S::jenna.hilligoss@education.ne.gov::b1390e21-9b1e-4ecf-a9dd-3227c30194b9" providerId="AD" clId="Web-{B1DA0E9C-18A8-8F15-BC1D-28BF5ABDCB19}"/>
    <pc:docChg chg="addSld modSld sldOrd">
      <pc:chgData name="Hilligoss, Jenna" userId="S::jenna.hilligoss@education.ne.gov::b1390e21-9b1e-4ecf-a9dd-3227c30194b9" providerId="AD" clId="Web-{B1DA0E9C-18A8-8F15-BC1D-28BF5ABDCB19}" dt="2023-04-24T21:40:52.499" v="2869" actId="20577"/>
      <pc:docMkLst>
        <pc:docMk/>
      </pc:docMkLst>
      <pc:sldChg chg="modSp">
        <pc:chgData name="Hilligoss, Jenna" userId="S::jenna.hilligoss@education.ne.gov::b1390e21-9b1e-4ecf-a9dd-3227c30194b9" providerId="AD" clId="Web-{B1DA0E9C-18A8-8F15-BC1D-28BF5ABDCB19}" dt="2023-04-24T21:40:52.499" v="2869" actId="20577"/>
        <pc:sldMkLst>
          <pc:docMk/>
          <pc:sldMk cId="1030571801" sldId="257"/>
        </pc:sldMkLst>
        <pc:spChg chg="mod">
          <ac:chgData name="Hilligoss, Jenna" userId="S::jenna.hilligoss@education.ne.gov::b1390e21-9b1e-4ecf-a9dd-3227c30194b9" providerId="AD" clId="Web-{B1DA0E9C-18A8-8F15-BC1D-28BF5ABDCB19}" dt="2023-04-24T21:40:52.499" v="2869" actId="20577"/>
          <ac:spMkLst>
            <pc:docMk/>
            <pc:sldMk cId="1030571801" sldId="257"/>
            <ac:spMk id="3" creationId="{D2087F93-1886-042A-EE01-1417688304BF}"/>
          </ac:spMkLst>
        </pc:spChg>
      </pc:sldChg>
      <pc:sldChg chg="modSp">
        <pc:chgData name="Hilligoss, Jenna" userId="S::jenna.hilligoss@education.ne.gov::b1390e21-9b1e-4ecf-a9dd-3227c30194b9" providerId="AD" clId="Web-{B1DA0E9C-18A8-8F15-BC1D-28BF5ABDCB19}" dt="2023-04-24T19:39:46.153" v="6" actId="20577"/>
        <pc:sldMkLst>
          <pc:docMk/>
          <pc:sldMk cId="466242588" sldId="264"/>
        </pc:sldMkLst>
        <pc:spChg chg="mod">
          <ac:chgData name="Hilligoss, Jenna" userId="S::jenna.hilligoss@education.ne.gov::b1390e21-9b1e-4ecf-a9dd-3227c30194b9" providerId="AD" clId="Web-{B1DA0E9C-18A8-8F15-BC1D-28BF5ABDCB19}" dt="2023-04-24T19:39:46.153" v="6" actId="20577"/>
          <ac:spMkLst>
            <pc:docMk/>
            <pc:sldMk cId="466242588" sldId="264"/>
            <ac:spMk id="3" creationId="{755104BE-8DA6-FB57-10E4-7762EB20BD9A}"/>
          </ac:spMkLst>
        </pc:spChg>
      </pc:sldChg>
      <pc:sldChg chg="modSp ord">
        <pc:chgData name="Hilligoss, Jenna" userId="S::jenna.hilligoss@education.ne.gov::b1390e21-9b1e-4ecf-a9dd-3227c30194b9" providerId="AD" clId="Web-{B1DA0E9C-18A8-8F15-BC1D-28BF5ABDCB19}" dt="2023-04-24T21:32:26.173" v="2721" actId="20577"/>
        <pc:sldMkLst>
          <pc:docMk/>
          <pc:sldMk cId="189361743" sldId="285"/>
        </pc:sldMkLst>
        <pc:spChg chg="mod">
          <ac:chgData name="Hilligoss, Jenna" userId="S::jenna.hilligoss@education.ne.gov::b1390e21-9b1e-4ecf-a9dd-3227c30194b9" providerId="AD" clId="Web-{B1DA0E9C-18A8-8F15-BC1D-28BF5ABDCB19}" dt="2023-04-24T21:28:38.449" v="2049" actId="20577"/>
          <ac:spMkLst>
            <pc:docMk/>
            <pc:sldMk cId="189361743" sldId="285"/>
            <ac:spMk id="2" creationId="{8305E208-DDDA-4FD2-5B09-2E6933F94C2E}"/>
          </ac:spMkLst>
        </pc:spChg>
        <pc:spChg chg="mod">
          <ac:chgData name="Hilligoss, Jenna" userId="S::jenna.hilligoss@education.ne.gov::b1390e21-9b1e-4ecf-a9dd-3227c30194b9" providerId="AD" clId="Web-{B1DA0E9C-18A8-8F15-BC1D-28BF5ABDCB19}" dt="2023-04-24T21:32:26.173" v="2721" actId="20577"/>
          <ac:spMkLst>
            <pc:docMk/>
            <pc:sldMk cId="189361743" sldId="285"/>
            <ac:spMk id="5" creationId="{B8418297-55E0-B742-55B3-2DD3BE68F788}"/>
          </ac:spMkLst>
        </pc:spChg>
      </pc:sldChg>
      <pc:sldChg chg="addSp delSp modSp add ord replId">
        <pc:chgData name="Hilligoss, Jenna" userId="S::jenna.hilligoss@education.ne.gov::b1390e21-9b1e-4ecf-a9dd-3227c30194b9" providerId="AD" clId="Web-{B1DA0E9C-18A8-8F15-BC1D-28BF5ABDCB19}" dt="2023-04-24T20:51:04.925" v="319" actId="20577"/>
        <pc:sldMkLst>
          <pc:docMk/>
          <pc:sldMk cId="2095282646" sldId="335"/>
        </pc:sldMkLst>
        <pc:spChg chg="mod">
          <ac:chgData name="Hilligoss, Jenna" userId="S::jenna.hilligoss@education.ne.gov::b1390e21-9b1e-4ecf-a9dd-3227c30194b9" providerId="AD" clId="Web-{B1DA0E9C-18A8-8F15-BC1D-28BF5ABDCB19}" dt="2023-04-24T20:51:04.925" v="319" actId="20577"/>
          <ac:spMkLst>
            <pc:docMk/>
            <pc:sldMk cId="2095282646" sldId="335"/>
            <ac:spMk id="2" creationId="{8305E208-DDDA-4FD2-5B09-2E6933F94C2E}"/>
          </ac:spMkLst>
        </pc:spChg>
        <pc:spChg chg="del mod">
          <ac:chgData name="Hilligoss, Jenna" userId="S::jenna.hilligoss@education.ne.gov::b1390e21-9b1e-4ecf-a9dd-3227c30194b9" providerId="AD" clId="Web-{B1DA0E9C-18A8-8F15-BC1D-28BF5ABDCB19}" dt="2023-04-24T20:35:54.044" v="266"/>
          <ac:spMkLst>
            <pc:docMk/>
            <pc:sldMk cId="2095282646" sldId="335"/>
            <ac:spMk id="6" creationId="{1696FCD3-9FFC-C521-4873-B799E0D46637}"/>
          </ac:spMkLst>
        </pc:spChg>
        <pc:graphicFrameChg chg="add del mod modGraphic">
          <ac:chgData name="Hilligoss, Jenna" userId="S::jenna.hilligoss@education.ne.gov::b1390e21-9b1e-4ecf-a9dd-3227c30194b9" providerId="AD" clId="Web-{B1DA0E9C-18A8-8F15-BC1D-28BF5ABDCB19}" dt="2023-04-24T20:31:05.896" v="78"/>
          <ac:graphicFrameMkLst>
            <pc:docMk/>
            <pc:sldMk cId="2095282646" sldId="335"/>
            <ac:graphicFrameMk id="3" creationId="{D11EABED-4665-FDEB-0AC7-E027A609CBEF}"/>
          </ac:graphicFrameMkLst>
        </pc:graphicFrameChg>
        <pc:graphicFrameChg chg="add mod modGraphic">
          <ac:chgData name="Hilligoss, Jenna" userId="S::jenna.hilligoss@education.ne.gov::b1390e21-9b1e-4ecf-a9dd-3227c30194b9" providerId="AD" clId="Web-{B1DA0E9C-18A8-8F15-BC1D-28BF5ABDCB19}" dt="2023-04-24T20:36:53.764" v="293" actId="20577"/>
          <ac:graphicFrameMkLst>
            <pc:docMk/>
            <pc:sldMk cId="2095282646" sldId="335"/>
            <ac:graphicFrameMk id="47" creationId="{4F89D966-7CA9-DB11-BA61-8506C72FF8A5}"/>
          </ac:graphicFrameMkLst>
        </pc:graphicFrameChg>
      </pc:sldChg>
      <pc:sldChg chg="addSp delSp modSp add replId">
        <pc:chgData name="Hilligoss, Jenna" userId="S::jenna.hilligoss@education.ne.gov::b1390e21-9b1e-4ecf-a9dd-3227c30194b9" providerId="AD" clId="Web-{B1DA0E9C-18A8-8F15-BC1D-28BF5ABDCB19}" dt="2023-04-24T20:58:27.311" v="595" actId="20577"/>
        <pc:sldMkLst>
          <pc:docMk/>
          <pc:sldMk cId="2540336446" sldId="336"/>
        </pc:sldMkLst>
        <pc:spChg chg="mod">
          <ac:chgData name="Hilligoss, Jenna" userId="S::jenna.hilligoss@education.ne.gov::b1390e21-9b1e-4ecf-a9dd-3227c30194b9" providerId="AD" clId="Web-{B1DA0E9C-18A8-8F15-BC1D-28BF5ABDCB19}" dt="2023-04-24T20:51:46.082" v="348" actId="20577"/>
          <ac:spMkLst>
            <pc:docMk/>
            <pc:sldMk cId="2540336446" sldId="336"/>
            <ac:spMk id="2" creationId="{8305E208-DDDA-4FD2-5B09-2E6933F94C2E}"/>
          </ac:spMkLst>
        </pc:spChg>
        <pc:spChg chg="add mod">
          <ac:chgData name="Hilligoss, Jenna" userId="S::jenna.hilligoss@education.ne.gov::b1390e21-9b1e-4ecf-a9dd-3227c30194b9" providerId="AD" clId="Web-{B1DA0E9C-18A8-8F15-BC1D-28BF5ABDCB19}" dt="2023-04-24T20:57:30.826" v="550" actId="20577"/>
          <ac:spMkLst>
            <pc:docMk/>
            <pc:sldMk cId="2540336446" sldId="336"/>
            <ac:spMk id="4" creationId="{B26693B6-1C35-096C-7ECE-E9369258F7A3}"/>
          </ac:spMkLst>
        </pc:spChg>
        <pc:spChg chg="add mod">
          <ac:chgData name="Hilligoss, Jenna" userId="S::jenna.hilligoss@education.ne.gov::b1390e21-9b1e-4ecf-a9dd-3227c30194b9" providerId="AD" clId="Web-{B1DA0E9C-18A8-8F15-BC1D-28BF5ABDCB19}" dt="2023-04-24T20:58:27.311" v="595" actId="20577"/>
          <ac:spMkLst>
            <pc:docMk/>
            <pc:sldMk cId="2540336446" sldId="336"/>
            <ac:spMk id="5" creationId="{DB8973D2-76D4-3172-997A-F0010CA04E3E}"/>
          </ac:spMkLst>
        </pc:spChg>
        <pc:spChg chg="del mod">
          <ac:chgData name="Hilligoss, Jenna" userId="S::jenna.hilligoss@education.ne.gov::b1390e21-9b1e-4ecf-a9dd-3227c30194b9" providerId="AD" clId="Web-{B1DA0E9C-18A8-8F15-BC1D-28BF5ABDCB19}" dt="2023-04-24T20:52:14.818" v="358"/>
          <ac:spMkLst>
            <pc:docMk/>
            <pc:sldMk cId="2540336446" sldId="336"/>
            <ac:spMk id="6" creationId="{1696FCD3-9FFC-C521-4873-B799E0D46637}"/>
          </ac:spMkLst>
        </pc:spChg>
      </pc:sldChg>
      <pc:sldChg chg="delSp modSp add replId">
        <pc:chgData name="Hilligoss, Jenna" userId="S::jenna.hilligoss@education.ne.gov::b1390e21-9b1e-4ecf-a9dd-3227c30194b9" providerId="AD" clId="Web-{B1DA0E9C-18A8-8F15-BC1D-28BF5ABDCB19}" dt="2023-04-24T21:17:08.807" v="837" actId="20577"/>
        <pc:sldMkLst>
          <pc:docMk/>
          <pc:sldMk cId="2276578370" sldId="337"/>
        </pc:sldMkLst>
        <pc:spChg chg="mod">
          <ac:chgData name="Hilligoss, Jenna" userId="S::jenna.hilligoss@education.ne.gov::b1390e21-9b1e-4ecf-a9dd-3227c30194b9" providerId="AD" clId="Web-{B1DA0E9C-18A8-8F15-BC1D-28BF5ABDCB19}" dt="2023-04-24T21:17:08.807" v="837" actId="20577"/>
          <ac:spMkLst>
            <pc:docMk/>
            <pc:sldMk cId="2276578370" sldId="337"/>
            <ac:spMk id="2" creationId="{8305E208-DDDA-4FD2-5B09-2E6933F94C2E}"/>
          </ac:spMkLst>
        </pc:spChg>
        <pc:spChg chg="mod">
          <ac:chgData name="Hilligoss, Jenna" userId="S::jenna.hilligoss@education.ne.gov::b1390e21-9b1e-4ecf-a9dd-3227c30194b9" providerId="AD" clId="Web-{B1DA0E9C-18A8-8F15-BC1D-28BF5ABDCB19}" dt="2023-04-24T21:14:50.554" v="707" actId="20577"/>
          <ac:spMkLst>
            <pc:docMk/>
            <pc:sldMk cId="2276578370" sldId="337"/>
            <ac:spMk id="4" creationId="{B26693B6-1C35-096C-7ECE-E9369258F7A3}"/>
          </ac:spMkLst>
        </pc:spChg>
        <pc:spChg chg="del">
          <ac:chgData name="Hilligoss, Jenna" userId="S::jenna.hilligoss@education.ne.gov::b1390e21-9b1e-4ecf-a9dd-3227c30194b9" providerId="AD" clId="Web-{B1DA0E9C-18A8-8F15-BC1D-28BF5ABDCB19}" dt="2023-04-24T20:58:43.796" v="599"/>
          <ac:spMkLst>
            <pc:docMk/>
            <pc:sldMk cId="2276578370" sldId="337"/>
            <ac:spMk id="5" creationId="{DB8973D2-76D4-3172-997A-F0010CA04E3E}"/>
          </ac:spMkLst>
        </pc:spChg>
      </pc:sldChg>
      <pc:sldChg chg="modSp add replId">
        <pc:chgData name="Hilligoss, Jenna" userId="S::jenna.hilligoss@education.ne.gov::b1390e21-9b1e-4ecf-a9dd-3227c30194b9" providerId="AD" clId="Web-{B1DA0E9C-18A8-8F15-BC1D-28BF5ABDCB19}" dt="2023-04-24T21:16:58.588" v="825" actId="20577"/>
        <pc:sldMkLst>
          <pc:docMk/>
          <pc:sldMk cId="303213401" sldId="338"/>
        </pc:sldMkLst>
        <pc:spChg chg="mod">
          <ac:chgData name="Hilligoss, Jenna" userId="S::jenna.hilligoss@education.ne.gov::b1390e21-9b1e-4ecf-a9dd-3227c30194b9" providerId="AD" clId="Web-{B1DA0E9C-18A8-8F15-BC1D-28BF5ABDCB19}" dt="2023-04-24T21:15:07.148" v="709" actId="20577"/>
          <ac:spMkLst>
            <pc:docMk/>
            <pc:sldMk cId="303213401" sldId="338"/>
            <ac:spMk id="2" creationId="{8305E208-DDDA-4FD2-5B09-2E6933F94C2E}"/>
          </ac:spMkLst>
        </pc:spChg>
        <pc:spChg chg="mod">
          <ac:chgData name="Hilligoss, Jenna" userId="S::jenna.hilligoss@education.ne.gov::b1390e21-9b1e-4ecf-a9dd-3227c30194b9" providerId="AD" clId="Web-{B1DA0E9C-18A8-8F15-BC1D-28BF5ABDCB19}" dt="2023-04-24T21:16:58.588" v="825" actId="20577"/>
          <ac:spMkLst>
            <pc:docMk/>
            <pc:sldMk cId="303213401" sldId="338"/>
            <ac:spMk id="4" creationId="{B26693B6-1C35-096C-7ECE-E9369258F7A3}"/>
          </ac:spMkLst>
        </pc:spChg>
      </pc:sldChg>
      <pc:sldChg chg="modSp add replId">
        <pc:chgData name="Hilligoss, Jenna" userId="S::jenna.hilligoss@education.ne.gov::b1390e21-9b1e-4ecf-a9dd-3227c30194b9" providerId="AD" clId="Web-{B1DA0E9C-18A8-8F15-BC1D-28BF5ABDCB19}" dt="2023-04-24T21:21:51.017" v="1253" actId="20577"/>
        <pc:sldMkLst>
          <pc:docMk/>
          <pc:sldMk cId="3238113952" sldId="339"/>
        </pc:sldMkLst>
        <pc:spChg chg="mod">
          <ac:chgData name="Hilligoss, Jenna" userId="S::jenna.hilligoss@education.ne.gov::b1390e21-9b1e-4ecf-a9dd-3227c30194b9" providerId="AD" clId="Web-{B1DA0E9C-18A8-8F15-BC1D-28BF5ABDCB19}" dt="2023-04-24T21:17:32.808" v="845" actId="20577"/>
          <ac:spMkLst>
            <pc:docMk/>
            <pc:sldMk cId="3238113952" sldId="339"/>
            <ac:spMk id="2" creationId="{8305E208-DDDA-4FD2-5B09-2E6933F94C2E}"/>
          </ac:spMkLst>
        </pc:spChg>
        <pc:spChg chg="mod">
          <ac:chgData name="Hilligoss, Jenna" userId="S::jenna.hilligoss@education.ne.gov::b1390e21-9b1e-4ecf-a9dd-3227c30194b9" providerId="AD" clId="Web-{B1DA0E9C-18A8-8F15-BC1D-28BF5ABDCB19}" dt="2023-04-24T21:21:51.017" v="1253" actId="20577"/>
          <ac:spMkLst>
            <pc:docMk/>
            <pc:sldMk cId="3238113952" sldId="339"/>
            <ac:spMk id="4" creationId="{B26693B6-1C35-096C-7ECE-E9369258F7A3}"/>
          </ac:spMkLst>
        </pc:spChg>
      </pc:sldChg>
      <pc:sldChg chg="modSp add replId">
        <pc:chgData name="Hilligoss, Jenna" userId="S::jenna.hilligoss@education.ne.gov::b1390e21-9b1e-4ecf-a9dd-3227c30194b9" providerId="AD" clId="Web-{B1DA0E9C-18A8-8F15-BC1D-28BF5ABDCB19}" dt="2023-04-24T21:28:00.323" v="2037" actId="20577"/>
        <pc:sldMkLst>
          <pc:docMk/>
          <pc:sldMk cId="3873838717" sldId="340"/>
        </pc:sldMkLst>
        <pc:spChg chg="mod">
          <ac:chgData name="Hilligoss, Jenna" userId="S::jenna.hilligoss@education.ne.gov::b1390e21-9b1e-4ecf-a9dd-3227c30194b9" providerId="AD" clId="Web-{B1DA0E9C-18A8-8F15-BC1D-28BF5ABDCB19}" dt="2023-04-24T21:22:25.596" v="1262" actId="20577"/>
          <ac:spMkLst>
            <pc:docMk/>
            <pc:sldMk cId="3873838717" sldId="340"/>
            <ac:spMk id="2" creationId="{8305E208-DDDA-4FD2-5B09-2E6933F94C2E}"/>
          </ac:spMkLst>
        </pc:spChg>
        <pc:spChg chg="mod">
          <ac:chgData name="Hilligoss, Jenna" userId="S::jenna.hilligoss@education.ne.gov::b1390e21-9b1e-4ecf-a9dd-3227c30194b9" providerId="AD" clId="Web-{B1DA0E9C-18A8-8F15-BC1D-28BF5ABDCB19}" dt="2023-04-24T21:28:00.323" v="2037" actId="20577"/>
          <ac:spMkLst>
            <pc:docMk/>
            <pc:sldMk cId="3873838717" sldId="340"/>
            <ac:spMk id="5" creationId="{B8418297-55E0-B742-55B3-2DD3BE68F788}"/>
          </ac:spMkLst>
        </pc:spChg>
      </pc:sldChg>
      <pc:sldChg chg="add replId">
        <pc:chgData name="Hilligoss, Jenna" userId="S::jenna.hilligoss@education.ne.gov::b1390e21-9b1e-4ecf-a9dd-3227c30194b9" providerId="AD" clId="Web-{B1DA0E9C-18A8-8F15-BC1D-28BF5ABDCB19}" dt="2023-04-24T21:28:03.510" v="2038"/>
        <pc:sldMkLst>
          <pc:docMk/>
          <pc:sldMk cId="3262869824" sldId="341"/>
        </pc:sldMkLst>
      </pc:sldChg>
    </pc:docChg>
  </pc:docChgLst>
  <pc:docChgLst>
    <pc:chgData name="Hilligoss, Jenna" userId="S::jenna.hilligoss@education.ne.gov::b1390e21-9b1e-4ecf-a9dd-3227c30194b9" providerId="AD" clId="Web-{4A1E4A06-3BE0-25C2-40EC-F1AC9C25AC09}"/>
    <pc:docChg chg="addSld delSld modSld">
      <pc:chgData name="Hilligoss, Jenna" userId="S::jenna.hilligoss@education.ne.gov::b1390e21-9b1e-4ecf-a9dd-3227c30194b9" providerId="AD" clId="Web-{4A1E4A06-3BE0-25C2-40EC-F1AC9C25AC09}" dt="2023-04-20T21:52:35.489" v="627"/>
      <pc:docMkLst>
        <pc:docMk/>
      </pc:docMkLst>
      <pc:sldChg chg="modSp modNotes">
        <pc:chgData name="Hilligoss, Jenna" userId="S::jenna.hilligoss@education.ne.gov::b1390e21-9b1e-4ecf-a9dd-3227c30194b9" providerId="AD" clId="Web-{4A1E4A06-3BE0-25C2-40EC-F1AC9C25AC09}" dt="2023-04-20T21:22:39.760" v="168"/>
        <pc:sldMkLst>
          <pc:docMk/>
          <pc:sldMk cId="753828060" sldId="267"/>
        </pc:sldMkLst>
        <pc:graphicFrameChg chg="mod modGraphic">
          <ac:chgData name="Hilligoss, Jenna" userId="S::jenna.hilligoss@education.ne.gov::b1390e21-9b1e-4ecf-a9dd-3227c30194b9" providerId="AD" clId="Web-{4A1E4A06-3BE0-25C2-40EC-F1AC9C25AC09}" dt="2023-04-20T21:12:20.673" v="156"/>
          <ac:graphicFrameMkLst>
            <pc:docMk/>
            <pc:sldMk cId="753828060" sldId="267"/>
            <ac:graphicFrameMk id="4" creationId="{F5416767-BE74-60EE-28FF-C3ACA569101F}"/>
          </ac:graphicFrameMkLst>
        </pc:graphicFrameChg>
      </pc:sldChg>
      <pc:sldChg chg="del">
        <pc:chgData name="Hilligoss, Jenna" userId="S::jenna.hilligoss@education.ne.gov::b1390e21-9b1e-4ecf-a9dd-3227c30194b9" providerId="AD" clId="Web-{4A1E4A06-3BE0-25C2-40EC-F1AC9C25AC09}" dt="2023-04-20T21:22:47.510" v="169"/>
        <pc:sldMkLst>
          <pc:docMk/>
          <pc:sldMk cId="1986256308" sldId="276"/>
        </pc:sldMkLst>
      </pc:sldChg>
      <pc:sldChg chg="del">
        <pc:chgData name="Hilligoss, Jenna" userId="S::jenna.hilligoss@education.ne.gov::b1390e21-9b1e-4ecf-a9dd-3227c30194b9" providerId="AD" clId="Web-{4A1E4A06-3BE0-25C2-40EC-F1AC9C25AC09}" dt="2023-04-20T21:14:18.724" v="157"/>
        <pc:sldMkLst>
          <pc:docMk/>
          <pc:sldMk cId="4073955805" sldId="286"/>
        </pc:sldMkLst>
      </pc:sldChg>
      <pc:sldChg chg="add del replId modNotes">
        <pc:chgData name="Hilligoss, Jenna" userId="S::jenna.hilligoss@education.ne.gov::b1390e21-9b1e-4ecf-a9dd-3227c30194b9" providerId="AD" clId="Web-{4A1E4A06-3BE0-25C2-40EC-F1AC9C25AC09}" dt="2023-04-20T21:52:35.489" v="627"/>
        <pc:sldMkLst>
          <pc:docMk/>
          <pc:sldMk cId="509689455" sldId="334"/>
        </pc:sldMkLst>
      </pc:sldChg>
      <pc:sldChg chg="add del replId">
        <pc:chgData name="Hilligoss, Jenna" userId="S::jenna.hilligoss@education.ne.gov::b1390e21-9b1e-4ecf-a9dd-3227c30194b9" providerId="AD" clId="Web-{4A1E4A06-3BE0-25C2-40EC-F1AC9C25AC09}" dt="2023-04-20T21:07:39.833" v="3"/>
        <pc:sldMkLst>
          <pc:docMk/>
          <pc:sldMk cId="508341601" sldId="335"/>
        </pc:sldMkLst>
      </pc:sldChg>
    </pc:docChg>
  </pc:docChgLst>
  <pc:docChgLst>
    <pc:chgData name="Kayte Partch" userId="S::kayte.partch@education.ne.gov::52e9fb98-e4ef-4c37-80f7-75f475db25a3" providerId="AD" clId="Web-{3B0D3E0A-9A37-99BA-9A08-9EE79C13B83C}"/>
    <pc:docChg chg="addSld delSld modSld">
      <pc:chgData name="Kayte Partch" userId="S::kayte.partch@education.ne.gov::52e9fb98-e4ef-4c37-80f7-75f475db25a3" providerId="AD" clId="Web-{3B0D3E0A-9A37-99BA-9A08-9EE79C13B83C}" dt="2023-07-20T19:26:43.534" v="331"/>
      <pc:docMkLst>
        <pc:docMk/>
      </pc:docMkLst>
      <pc:sldChg chg="addSp modSp">
        <pc:chgData name="Kayte Partch" userId="S::kayte.partch@education.ne.gov::52e9fb98-e4ef-4c37-80f7-75f475db25a3" providerId="AD" clId="Web-{3B0D3E0A-9A37-99BA-9A08-9EE79C13B83C}" dt="2023-07-20T19:26:43.534" v="331"/>
        <pc:sldMkLst>
          <pc:docMk/>
          <pc:sldMk cId="753828060" sldId="267"/>
        </pc:sldMkLst>
        <pc:spChg chg="add mod">
          <ac:chgData name="Kayte Partch" userId="S::kayte.partch@education.ne.gov::52e9fb98-e4ef-4c37-80f7-75f475db25a3" providerId="AD" clId="Web-{3B0D3E0A-9A37-99BA-9A08-9EE79C13B83C}" dt="2023-07-20T19:26:28.549" v="317" actId="1076"/>
          <ac:spMkLst>
            <pc:docMk/>
            <pc:sldMk cId="753828060" sldId="267"/>
            <ac:spMk id="3" creationId="{CD316400-7C9D-0908-CB69-B760BA3F6BC5}"/>
          </ac:spMkLst>
        </pc:spChg>
        <pc:graphicFrameChg chg="mod modGraphic">
          <ac:chgData name="Kayte Partch" userId="S::kayte.partch@education.ne.gov::52e9fb98-e4ef-4c37-80f7-75f475db25a3" providerId="AD" clId="Web-{3B0D3E0A-9A37-99BA-9A08-9EE79C13B83C}" dt="2023-07-20T19:26:43.534" v="331"/>
          <ac:graphicFrameMkLst>
            <pc:docMk/>
            <pc:sldMk cId="753828060" sldId="267"/>
            <ac:graphicFrameMk id="4" creationId="{F5416767-BE74-60EE-28FF-C3ACA569101F}"/>
          </ac:graphicFrameMkLst>
        </pc:graphicFrameChg>
      </pc:sldChg>
      <pc:sldChg chg="modSp">
        <pc:chgData name="Kayte Partch" userId="S::kayte.partch@education.ne.gov::52e9fb98-e4ef-4c37-80f7-75f475db25a3" providerId="AD" clId="Web-{3B0D3E0A-9A37-99BA-9A08-9EE79C13B83C}" dt="2023-07-20T19:22:36.543" v="199" actId="20577"/>
        <pc:sldMkLst>
          <pc:docMk/>
          <pc:sldMk cId="229898168" sldId="345"/>
        </pc:sldMkLst>
        <pc:spChg chg="mod">
          <ac:chgData name="Kayte Partch" userId="S::kayte.partch@education.ne.gov::52e9fb98-e4ef-4c37-80f7-75f475db25a3" providerId="AD" clId="Web-{3B0D3E0A-9A37-99BA-9A08-9EE79C13B83C}" dt="2023-07-20T19:21:59.401" v="178" actId="20577"/>
          <ac:spMkLst>
            <pc:docMk/>
            <pc:sldMk cId="229898168" sldId="345"/>
            <ac:spMk id="2" creationId="{8305E208-DDDA-4FD2-5B09-2E6933F94C2E}"/>
          </ac:spMkLst>
        </pc:spChg>
        <pc:spChg chg="mod">
          <ac:chgData name="Kayte Partch" userId="S::kayte.partch@education.ne.gov::52e9fb98-e4ef-4c37-80f7-75f475db25a3" providerId="AD" clId="Web-{3B0D3E0A-9A37-99BA-9A08-9EE79C13B83C}" dt="2023-07-20T19:22:36.543" v="199" actId="20577"/>
          <ac:spMkLst>
            <pc:docMk/>
            <pc:sldMk cId="229898168" sldId="345"/>
            <ac:spMk id="4" creationId="{B26693B6-1C35-096C-7ECE-E9369258F7A3}"/>
          </ac:spMkLst>
        </pc:spChg>
      </pc:sldChg>
      <pc:sldChg chg="modSp">
        <pc:chgData name="Kayte Partch" userId="S::kayte.partch@education.ne.gov::52e9fb98-e4ef-4c37-80f7-75f475db25a3" providerId="AD" clId="Web-{3B0D3E0A-9A37-99BA-9A08-9EE79C13B83C}" dt="2023-07-20T19:24:57.016" v="283" actId="20577"/>
        <pc:sldMkLst>
          <pc:docMk/>
          <pc:sldMk cId="4173781053" sldId="346"/>
        </pc:sldMkLst>
        <pc:spChg chg="mod">
          <ac:chgData name="Kayte Partch" userId="S::kayte.partch@education.ne.gov::52e9fb98-e4ef-4c37-80f7-75f475db25a3" providerId="AD" clId="Web-{3B0D3E0A-9A37-99BA-9A08-9EE79C13B83C}" dt="2023-07-20T19:24:51.406" v="282" actId="20577"/>
          <ac:spMkLst>
            <pc:docMk/>
            <pc:sldMk cId="4173781053" sldId="346"/>
            <ac:spMk id="4" creationId="{B26693B6-1C35-096C-7ECE-E9369258F7A3}"/>
          </ac:spMkLst>
        </pc:spChg>
        <pc:spChg chg="mod">
          <ac:chgData name="Kayte Partch" userId="S::kayte.partch@education.ne.gov::52e9fb98-e4ef-4c37-80f7-75f475db25a3" providerId="AD" clId="Web-{3B0D3E0A-9A37-99BA-9A08-9EE79C13B83C}" dt="2023-07-20T19:24:57.016" v="283" actId="20577"/>
          <ac:spMkLst>
            <pc:docMk/>
            <pc:sldMk cId="4173781053" sldId="346"/>
            <ac:spMk id="5" creationId="{DB8973D2-76D4-3172-997A-F0010CA04E3E}"/>
          </ac:spMkLst>
        </pc:spChg>
      </pc:sldChg>
      <pc:sldChg chg="new del">
        <pc:chgData name="Kayte Partch" userId="S::kayte.partch@education.ne.gov::52e9fb98-e4ef-4c37-80f7-75f475db25a3" providerId="AD" clId="Web-{3B0D3E0A-9A37-99BA-9A08-9EE79C13B83C}" dt="2023-07-20T19:19:56.632" v="1"/>
        <pc:sldMkLst>
          <pc:docMk/>
          <pc:sldMk cId="570797178" sldId="350"/>
        </pc:sldMkLst>
      </pc:sldChg>
    </pc:docChg>
  </pc:docChgLst>
  <pc:docChgLst>
    <pc:chgData name="Kayte Partch" userId="S::kayte.partch@education.ne.gov::52e9fb98-e4ef-4c37-80f7-75f475db25a3" providerId="AD" clId="Web-{7DFA6822-3862-6EEA-CBF8-C2E3449A3771}"/>
    <pc:docChg chg="modSld">
      <pc:chgData name="Kayte Partch" userId="S::kayte.partch@education.ne.gov::52e9fb98-e4ef-4c37-80f7-75f475db25a3" providerId="AD" clId="Web-{7DFA6822-3862-6EEA-CBF8-C2E3449A3771}" dt="2023-07-03T20:57:10.075" v="14"/>
      <pc:docMkLst>
        <pc:docMk/>
      </pc:docMkLst>
      <pc:sldChg chg="modSp">
        <pc:chgData name="Kayte Partch" userId="S::kayte.partch@education.ne.gov::52e9fb98-e4ef-4c37-80f7-75f475db25a3" providerId="AD" clId="Web-{7DFA6822-3862-6EEA-CBF8-C2E3449A3771}" dt="2023-07-03T20:52:59.851" v="2"/>
        <pc:sldMkLst>
          <pc:docMk/>
          <pc:sldMk cId="292932546" sldId="256"/>
        </pc:sldMkLst>
        <pc:spChg chg="mod">
          <ac:chgData name="Kayte Partch" userId="S::kayte.partch@education.ne.gov::52e9fb98-e4ef-4c37-80f7-75f475db25a3" providerId="AD" clId="Web-{7DFA6822-3862-6EEA-CBF8-C2E3449A3771}" dt="2023-07-03T20:52:59.851" v="2"/>
          <ac:spMkLst>
            <pc:docMk/>
            <pc:sldMk cId="292932546" sldId="256"/>
            <ac:spMk id="3" creationId="{C8F819CE-BF0D-C74F-F481-D322CBE4C227}"/>
          </ac:spMkLst>
        </pc:spChg>
      </pc:sldChg>
      <pc:sldChg chg="modSp delCm modCm">
        <pc:chgData name="Kayte Partch" userId="S::kayte.partch@education.ne.gov::52e9fb98-e4ef-4c37-80f7-75f475db25a3" providerId="AD" clId="Web-{7DFA6822-3862-6EEA-CBF8-C2E3449A3771}" dt="2023-07-03T20:57:09.607" v="10" actId="20577"/>
        <pc:sldMkLst>
          <pc:docMk/>
          <pc:sldMk cId="2476059378" sldId="263"/>
        </pc:sldMkLst>
        <pc:spChg chg="mod">
          <ac:chgData name="Kayte Partch" userId="S::kayte.partch@education.ne.gov::52e9fb98-e4ef-4c37-80f7-75f475db25a3" providerId="AD" clId="Web-{7DFA6822-3862-6EEA-CBF8-C2E3449A3771}" dt="2023-07-03T20:57:09.607" v="10" actId="20577"/>
          <ac:spMkLst>
            <pc:docMk/>
            <pc:sldMk cId="2476059378" sldId="263"/>
            <ac:spMk id="2" creationId="{37422982-F072-E8B7-6150-6C46353D89D1}"/>
          </ac:spMkLst>
        </pc:spChg>
        <pc:extLst>
          <p:ext xmlns:p="http://schemas.openxmlformats.org/presentationml/2006/main" uri="{D6D511B9-2390-475A-947B-AFAB55BFBCF1}">
            <pc226:cmChg xmlns:pc226="http://schemas.microsoft.com/office/powerpoint/2022/06/main/command" chg="del mod">
              <pc226:chgData name="Kayte Partch" userId="S::kayte.partch@education.ne.gov::52e9fb98-e4ef-4c37-80f7-75f475db25a3" providerId="AD" clId="Web-{7DFA6822-3862-6EEA-CBF8-C2E3449A3771}" dt="2023-07-03T20:57:09.528" v="7"/>
              <pc2:cmMkLst xmlns:pc2="http://schemas.microsoft.com/office/powerpoint/2019/9/main/command">
                <pc:docMk/>
                <pc:sldMk cId="2476059378" sldId="263"/>
                <pc2:cmMk id="{227B64D8-5C70-4E71-AF57-D4C7D467D591}"/>
              </pc2:cmMkLst>
            </pc226:cmChg>
          </p:ext>
        </pc:extLst>
      </pc:sldChg>
      <pc:sldChg chg="modSp delCm modCm">
        <pc:chgData name="Kayte Partch" userId="S::kayte.partch@education.ne.gov::52e9fb98-e4ef-4c37-80f7-75f475db25a3" providerId="AD" clId="Web-{7DFA6822-3862-6EEA-CBF8-C2E3449A3771}" dt="2023-07-03T20:57:10.075" v="14"/>
        <pc:sldMkLst>
          <pc:docMk/>
          <pc:sldMk cId="753828060" sldId="267"/>
        </pc:sldMkLst>
        <pc:spChg chg="mod">
          <ac:chgData name="Kayte Partch" userId="S::kayte.partch@education.ne.gov::52e9fb98-e4ef-4c37-80f7-75f475db25a3" providerId="AD" clId="Web-{7DFA6822-3862-6EEA-CBF8-C2E3449A3771}" dt="2023-07-03T20:57:09.982" v="13" actId="20577"/>
          <ac:spMkLst>
            <pc:docMk/>
            <pc:sldMk cId="753828060" sldId="267"/>
            <ac:spMk id="2" creationId="{8305E208-DDDA-4FD2-5B09-2E6933F94C2E}"/>
          </ac:spMkLst>
        </pc:spChg>
        <pc:extLst>
          <p:ext xmlns:p="http://schemas.openxmlformats.org/presentationml/2006/main" uri="{D6D511B9-2390-475A-947B-AFAB55BFBCF1}">
            <pc226:cmChg xmlns:pc226="http://schemas.microsoft.com/office/powerpoint/2022/06/main/command" chg="del mod">
              <pc226:chgData name="Kayte Partch" userId="S::kayte.partch@education.ne.gov::52e9fb98-e4ef-4c37-80f7-75f475db25a3" providerId="AD" clId="Web-{7DFA6822-3862-6EEA-CBF8-C2E3449A3771}" dt="2023-07-03T20:57:10.075" v="14"/>
              <pc2:cmMkLst xmlns:pc2="http://schemas.microsoft.com/office/powerpoint/2019/9/main/command">
                <pc:docMk/>
                <pc:sldMk cId="753828060" sldId="267"/>
                <pc2:cmMk id="{A0FDA9EC-6E5E-4125-A4ED-A793B60D488A}"/>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0B766-5008-4BB2-8322-58E4CF77FFF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83CDF4E-7D5A-4E52-BF47-DBF1FF220EFA}">
      <dgm:prSet phldrT="[Text]"/>
      <dgm:spPr/>
      <dgm:t>
        <a:bodyPr/>
        <a:lstStyle/>
        <a:p>
          <a:r>
            <a:rPr lang="en-US" dirty="0"/>
            <a:t>Direct Certification</a:t>
          </a:r>
        </a:p>
      </dgm:t>
    </dgm:pt>
    <dgm:pt modelId="{FDD955CE-0273-4F5E-AA2A-CAAC7A05852A}" type="parTrans" cxnId="{04506ADC-CCB7-44C4-8E2E-A14FD6A5F8A0}">
      <dgm:prSet/>
      <dgm:spPr/>
      <dgm:t>
        <a:bodyPr/>
        <a:lstStyle/>
        <a:p>
          <a:endParaRPr lang="en-US"/>
        </a:p>
      </dgm:t>
    </dgm:pt>
    <dgm:pt modelId="{72A08334-466A-49EA-AA13-721F40426DD1}" type="sibTrans" cxnId="{04506ADC-CCB7-44C4-8E2E-A14FD6A5F8A0}">
      <dgm:prSet/>
      <dgm:spPr/>
      <dgm:t>
        <a:bodyPr/>
        <a:lstStyle/>
        <a:p>
          <a:endParaRPr lang="en-US"/>
        </a:p>
      </dgm:t>
    </dgm:pt>
    <dgm:pt modelId="{735D3689-AC05-4031-9CE7-25B895813765}">
      <dgm:prSet phldrT="[Text]"/>
      <dgm:spPr/>
      <dgm:t>
        <a:bodyPr/>
        <a:lstStyle/>
        <a:p>
          <a:r>
            <a:rPr lang="en-US" dirty="0"/>
            <a:t>Includes students who qualify for free or reduced priced meals</a:t>
          </a:r>
        </a:p>
      </dgm:t>
    </dgm:pt>
    <dgm:pt modelId="{EDDDBDC7-F071-4879-8765-77C9E99A7B15}" type="parTrans" cxnId="{0B7418EE-114F-4FF9-ADE1-7FB62086AA8E}">
      <dgm:prSet/>
      <dgm:spPr/>
      <dgm:t>
        <a:bodyPr/>
        <a:lstStyle/>
        <a:p>
          <a:endParaRPr lang="en-US"/>
        </a:p>
      </dgm:t>
    </dgm:pt>
    <dgm:pt modelId="{1E2913C7-66D3-4A21-A03E-104833F230AB}" type="sibTrans" cxnId="{0B7418EE-114F-4FF9-ADE1-7FB62086AA8E}">
      <dgm:prSet/>
      <dgm:spPr/>
      <dgm:t>
        <a:bodyPr/>
        <a:lstStyle/>
        <a:p>
          <a:endParaRPr lang="en-US"/>
        </a:p>
      </dgm:t>
    </dgm:pt>
    <dgm:pt modelId="{455B2075-A253-4AD9-A7E9-E7F182C89F9C}">
      <dgm:prSet phldrT="[Text]"/>
      <dgm:spPr/>
      <dgm:t>
        <a:bodyPr/>
        <a:lstStyle/>
        <a:p>
          <a:r>
            <a:rPr lang="en-US" dirty="0"/>
            <a:t>Used year round</a:t>
          </a:r>
        </a:p>
      </dgm:t>
    </dgm:pt>
    <dgm:pt modelId="{BFFDBF92-212C-47BB-A399-BB56E2210D08}" type="parTrans" cxnId="{5A9ABCE1-D430-4D9C-82EC-E31463A74290}">
      <dgm:prSet/>
      <dgm:spPr/>
      <dgm:t>
        <a:bodyPr/>
        <a:lstStyle/>
        <a:p>
          <a:endParaRPr lang="en-US"/>
        </a:p>
      </dgm:t>
    </dgm:pt>
    <dgm:pt modelId="{B7F49686-8628-4B64-B274-B2BACC2FACFC}" type="sibTrans" cxnId="{5A9ABCE1-D430-4D9C-82EC-E31463A74290}">
      <dgm:prSet/>
      <dgm:spPr/>
      <dgm:t>
        <a:bodyPr/>
        <a:lstStyle/>
        <a:p>
          <a:endParaRPr lang="en-US"/>
        </a:p>
      </dgm:t>
    </dgm:pt>
    <dgm:pt modelId="{2EC25015-99D0-4F23-91F4-EBB153F9BE00}">
      <dgm:prSet phldrT="[Text]"/>
      <dgm:spPr/>
      <dgm:t>
        <a:bodyPr/>
        <a:lstStyle/>
        <a:p>
          <a:r>
            <a:rPr lang="en-US" dirty="0"/>
            <a:t>Direct Verification</a:t>
          </a:r>
        </a:p>
      </dgm:t>
    </dgm:pt>
    <dgm:pt modelId="{134679DE-2E0D-4DEE-8125-2332D84F93C3}" type="parTrans" cxnId="{84A7FF2D-5B99-4563-8420-9DC3F555DBA3}">
      <dgm:prSet/>
      <dgm:spPr/>
      <dgm:t>
        <a:bodyPr/>
        <a:lstStyle/>
        <a:p>
          <a:endParaRPr lang="en-US"/>
        </a:p>
      </dgm:t>
    </dgm:pt>
    <dgm:pt modelId="{2327C714-2BFA-468C-A8AC-2B54E74EAFDF}" type="sibTrans" cxnId="{84A7FF2D-5B99-4563-8420-9DC3F555DBA3}">
      <dgm:prSet/>
      <dgm:spPr/>
      <dgm:t>
        <a:bodyPr/>
        <a:lstStyle/>
        <a:p>
          <a:endParaRPr lang="en-US"/>
        </a:p>
      </dgm:t>
    </dgm:pt>
    <dgm:pt modelId="{22CB9A92-C87F-4793-9F54-D1873BE4432D}">
      <dgm:prSet phldrT="[Text]"/>
      <dgm:spPr/>
      <dgm:t>
        <a:bodyPr/>
        <a:lstStyle/>
        <a:p>
          <a:r>
            <a:rPr lang="en-US" dirty="0"/>
            <a:t>Includes students who reside in households with verified income data</a:t>
          </a:r>
        </a:p>
      </dgm:t>
    </dgm:pt>
    <dgm:pt modelId="{DFFA030E-35A4-41B7-A748-9E6405736172}" type="parTrans" cxnId="{F96306A9-5AC5-4A2C-AA97-75DD801B6337}">
      <dgm:prSet/>
      <dgm:spPr/>
      <dgm:t>
        <a:bodyPr/>
        <a:lstStyle/>
        <a:p>
          <a:endParaRPr lang="en-US"/>
        </a:p>
      </dgm:t>
    </dgm:pt>
    <dgm:pt modelId="{7F253992-5AA3-47D8-92DD-3FCB5FABB342}" type="sibTrans" cxnId="{F96306A9-5AC5-4A2C-AA97-75DD801B6337}">
      <dgm:prSet/>
      <dgm:spPr/>
      <dgm:t>
        <a:bodyPr/>
        <a:lstStyle/>
        <a:p>
          <a:endParaRPr lang="en-US"/>
        </a:p>
      </dgm:t>
    </dgm:pt>
    <dgm:pt modelId="{ECD4F213-5834-4BD0-9CDB-47BAE00497D1}">
      <dgm:prSet phldrT="[Text]"/>
      <dgm:spPr/>
      <dgm:t>
        <a:bodyPr/>
        <a:lstStyle/>
        <a:p>
          <a:r>
            <a:rPr lang="en-US" dirty="0"/>
            <a:t>Used prior to Verification Process</a:t>
          </a:r>
        </a:p>
      </dgm:t>
    </dgm:pt>
    <dgm:pt modelId="{8CD43A60-39D8-45CF-B1B4-9FBEFAF4C3D9}" type="parTrans" cxnId="{B38A4796-EAB7-4E36-B51C-2BDBA0538481}">
      <dgm:prSet/>
      <dgm:spPr/>
      <dgm:t>
        <a:bodyPr/>
        <a:lstStyle/>
        <a:p>
          <a:endParaRPr lang="en-US"/>
        </a:p>
      </dgm:t>
    </dgm:pt>
    <dgm:pt modelId="{D2F8047E-B98B-4179-B11E-BBBD5E07145A}" type="sibTrans" cxnId="{B38A4796-EAB7-4E36-B51C-2BDBA0538481}">
      <dgm:prSet/>
      <dgm:spPr/>
      <dgm:t>
        <a:bodyPr/>
        <a:lstStyle/>
        <a:p>
          <a:endParaRPr lang="en-US"/>
        </a:p>
      </dgm:t>
    </dgm:pt>
    <dgm:pt modelId="{005A9DEC-3BFB-4D71-A6A4-C07EDB0A2913}">
      <dgm:prSet phldrT="[Text]"/>
      <dgm:spPr/>
      <dgm:t>
        <a:bodyPr/>
        <a:lstStyle/>
        <a:p>
          <a:endParaRPr lang="en-US" dirty="0"/>
        </a:p>
      </dgm:t>
    </dgm:pt>
    <dgm:pt modelId="{081C5FF1-9CCD-4B73-9E09-38724A1F32F2}" type="parTrans" cxnId="{26F3D5A0-F223-4CE8-8DC6-8E126AA237F6}">
      <dgm:prSet/>
      <dgm:spPr/>
      <dgm:t>
        <a:bodyPr/>
        <a:lstStyle/>
        <a:p>
          <a:endParaRPr lang="en-US"/>
        </a:p>
      </dgm:t>
    </dgm:pt>
    <dgm:pt modelId="{9FAD1531-DCEE-4565-9214-2F1972656E02}" type="sibTrans" cxnId="{26F3D5A0-F223-4CE8-8DC6-8E126AA237F6}">
      <dgm:prSet/>
      <dgm:spPr/>
      <dgm:t>
        <a:bodyPr/>
        <a:lstStyle/>
        <a:p>
          <a:endParaRPr lang="en-US"/>
        </a:p>
      </dgm:t>
    </dgm:pt>
    <dgm:pt modelId="{B0EFDC99-D4A3-4620-81D5-058AD7059C42}">
      <dgm:prSet phldrT="[Text]"/>
      <dgm:spPr/>
      <dgm:t>
        <a:bodyPr/>
        <a:lstStyle/>
        <a:p>
          <a:r>
            <a:rPr lang="en-US" dirty="0"/>
            <a:t>All enrolled students considered</a:t>
          </a:r>
        </a:p>
      </dgm:t>
    </dgm:pt>
    <dgm:pt modelId="{C9DC7040-99CE-4A48-BC5B-B36153721061}" type="parTrans" cxnId="{D6CF1985-FBA4-4739-A240-0762CE39CF14}">
      <dgm:prSet/>
      <dgm:spPr/>
      <dgm:t>
        <a:bodyPr/>
        <a:lstStyle/>
        <a:p>
          <a:endParaRPr lang="en-US"/>
        </a:p>
      </dgm:t>
    </dgm:pt>
    <dgm:pt modelId="{EFFCF8F3-AB27-44FE-9C5D-5AB156C3F799}" type="sibTrans" cxnId="{D6CF1985-FBA4-4739-A240-0762CE39CF14}">
      <dgm:prSet/>
      <dgm:spPr/>
      <dgm:t>
        <a:bodyPr/>
        <a:lstStyle/>
        <a:p>
          <a:endParaRPr lang="en-US"/>
        </a:p>
      </dgm:t>
    </dgm:pt>
    <dgm:pt modelId="{E143C98C-4A1F-4AE3-8240-D3EF5D3FC7D1}">
      <dgm:prSet phldrT="[Text]"/>
      <dgm:spPr/>
      <dgm:t>
        <a:bodyPr/>
        <a:lstStyle/>
        <a:p>
          <a:r>
            <a:rPr lang="en-US" dirty="0"/>
            <a:t>Students selected in Verification Process sample considered</a:t>
          </a:r>
        </a:p>
      </dgm:t>
    </dgm:pt>
    <dgm:pt modelId="{3243690D-7BFC-4947-868A-B5F748241775}" type="parTrans" cxnId="{E1ADAA7E-3DB5-4378-9A0C-24C02DA5C7FA}">
      <dgm:prSet/>
      <dgm:spPr/>
      <dgm:t>
        <a:bodyPr/>
        <a:lstStyle/>
        <a:p>
          <a:endParaRPr lang="en-US"/>
        </a:p>
      </dgm:t>
    </dgm:pt>
    <dgm:pt modelId="{B4265E7C-AE26-408E-8202-7AC5A5E3954C}" type="sibTrans" cxnId="{E1ADAA7E-3DB5-4378-9A0C-24C02DA5C7FA}">
      <dgm:prSet/>
      <dgm:spPr/>
      <dgm:t>
        <a:bodyPr/>
        <a:lstStyle/>
        <a:p>
          <a:endParaRPr lang="en-US"/>
        </a:p>
      </dgm:t>
    </dgm:pt>
    <dgm:pt modelId="{B2365206-B505-4815-9B1F-3F5C9A96AC64}">
      <dgm:prSet phldrT="[Text]"/>
      <dgm:spPr/>
      <dgm:t>
        <a:bodyPr/>
        <a:lstStyle/>
        <a:p>
          <a:r>
            <a:rPr lang="en-US" dirty="0"/>
            <a:t>Available to all participating SFAs; public and non-public</a:t>
          </a:r>
        </a:p>
      </dgm:t>
    </dgm:pt>
    <dgm:pt modelId="{0D96FC59-1D03-4577-8E27-CC9C5575E391}" type="parTrans" cxnId="{5C49FE56-B3D5-4326-94A7-DF6F8691FD43}">
      <dgm:prSet/>
      <dgm:spPr/>
      <dgm:t>
        <a:bodyPr/>
        <a:lstStyle/>
        <a:p>
          <a:endParaRPr lang="en-US"/>
        </a:p>
      </dgm:t>
    </dgm:pt>
    <dgm:pt modelId="{82B3D6B0-609B-45C4-B5B6-95B162DBE76C}" type="sibTrans" cxnId="{5C49FE56-B3D5-4326-94A7-DF6F8691FD43}">
      <dgm:prSet/>
      <dgm:spPr/>
      <dgm:t>
        <a:bodyPr/>
        <a:lstStyle/>
        <a:p>
          <a:endParaRPr lang="en-US"/>
        </a:p>
      </dgm:t>
    </dgm:pt>
    <dgm:pt modelId="{DAC39444-0005-454C-9B1C-FF9FF21BB5E8}">
      <dgm:prSet phldrT="[Text]"/>
      <dgm:spPr/>
      <dgm:t>
        <a:bodyPr/>
        <a:lstStyle/>
        <a:p>
          <a:r>
            <a:rPr lang="en-US" dirty="0"/>
            <a:t>Available to all participating SFAs; public and non-public</a:t>
          </a:r>
        </a:p>
      </dgm:t>
    </dgm:pt>
    <dgm:pt modelId="{17536A49-B708-475B-BB53-45347CD4BE26}" type="parTrans" cxnId="{A92FB09A-A94D-4E8E-BD6F-50F0259A95E0}">
      <dgm:prSet/>
      <dgm:spPr/>
      <dgm:t>
        <a:bodyPr/>
        <a:lstStyle/>
        <a:p>
          <a:endParaRPr lang="en-US"/>
        </a:p>
      </dgm:t>
    </dgm:pt>
    <dgm:pt modelId="{28497869-3320-4AAB-AD96-6EAA908C9981}" type="sibTrans" cxnId="{A92FB09A-A94D-4E8E-BD6F-50F0259A95E0}">
      <dgm:prSet/>
      <dgm:spPr/>
      <dgm:t>
        <a:bodyPr/>
        <a:lstStyle/>
        <a:p>
          <a:endParaRPr lang="en-US"/>
        </a:p>
      </dgm:t>
    </dgm:pt>
    <dgm:pt modelId="{87BD023B-F38D-4626-83BE-D58E975DDC74}" type="pres">
      <dgm:prSet presAssocID="{7940B766-5008-4BB2-8322-58E4CF77FFF6}" presName="Name0" presStyleCnt="0">
        <dgm:presLayoutVars>
          <dgm:dir/>
          <dgm:animLvl val="lvl"/>
          <dgm:resizeHandles val="exact"/>
        </dgm:presLayoutVars>
      </dgm:prSet>
      <dgm:spPr/>
    </dgm:pt>
    <dgm:pt modelId="{E6BBE1C0-FA6C-43D2-9330-EE212B1D140A}" type="pres">
      <dgm:prSet presAssocID="{D83CDF4E-7D5A-4E52-BF47-DBF1FF220EFA}" presName="composite" presStyleCnt="0"/>
      <dgm:spPr/>
    </dgm:pt>
    <dgm:pt modelId="{7A65CF0F-437A-40D9-8723-76FBBC08F806}" type="pres">
      <dgm:prSet presAssocID="{D83CDF4E-7D5A-4E52-BF47-DBF1FF220EFA}" presName="parTx" presStyleLbl="alignNode1" presStyleIdx="0" presStyleCnt="2">
        <dgm:presLayoutVars>
          <dgm:chMax val="0"/>
          <dgm:chPref val="0"/>
          <dgm:bulletEnabled val="1"/>
        </dgm:presLayoutVars>
      </dgm:prSet>
      <dgm:spPr/>
    </dgm:pt>
    <dgm:pt modelId="{0884E276-DA9F-4095-8775-D81AF579AFF0}" type="pres">
      <dgm:prSet presAssocID="{D83CDF4E-7D5A-4E52-BF47-DBF1FF220EFA}" presName="desTx" presStyleLbl="alignAccFollowNode1" presStyleIdx="0" presStyleCnt="2">
        <dgm:presLayoutVars>
          <dgm:bulletEnabled val="1"/>
        </dgm:presLayoutVars>
      </dgm:prSet>
      <dgm:spPr/>
    </dgm:pt>
    <dgm:pt modelId="{EFD1D993-127A-489C-BB0F-E001D00573B9}" type="pres">
      <dgm:prSet presAssocID="{72A08334-466A-49EA-AA13-721F40426DD1}" presName="space" presStyleCnt="0"/>
      <dgm:spPr/>
    </dgm:pt>
    <dgm:pt modelId="{EB93B726-A76A-41A1-AD64-78035329776B}" type="pres">
      <dgm:prSet presAssocID="{2EC25015-99D0-4F23-91F4-EBB153F9BE00}" presName="composite" presStyleCnt="0"/>
      <dgm:spPr/>
    </dgm:pt>
    <dgm:pt modelId="{962AAE55-8616-419F-B193-0AFCA7D22785}" type="pres">
      <dgm:prSet presAssocID="{2EC25015-99D0-4F23-91F4-EBB153F9BE00}" presName="parTx" presStyleLbl="alignNode1" presStyleIdx="1" presStyleCnt="2">
        <dgm:presLayoutVars>
          <dgm:chMax val="0"/>
          <dgm:chPref val="0"/>
          <dgm:bulletEnabled val="1"/>
        </dgm:presLayoutVars>
      </dgm:prSet>
      <dgm:spPr/>
    </dgm:pt>
    <dgm:pt modelId="{4A305AC5-B705-4575-8385-7F64A330D13C}" type="pres">
      <dgm:prSet presAssocID="{2EC25015-99D0-4F23-91F4-EBB153F9BE00}" presName="desTx" presStyleLbl="alignAccFollowNode1" presStyleIdx="1" presStyleCnt="2">
        <dgm:presLayoutVars>
          <dgm:bulletEnabled val="1"/>
        </dgm:presLayoutVars>
      </dgm:prSet>
      <dgm:spPr/>
    </dgm:pt>
  </dgm:ptLst>
  <dgm:cxnLst>
    <dgm:cxn modelId="{F9A1C917-AB79-448E-B3D5-8E6E0E095F26}" type="presOf" srcId="{7940B766-5008-4BB2-8322-58E4CF77FFF6}" destId="{87BD023B-F38D-4626-83BE-D58E975DDC74}" srcOrd="0" destOrd="0" presId="urn:microsoft.com/office/officeart/2005/8/layout/hList1"/>
    <dgm:cxn modelId="{84A7FF2D-5B99-4563-8420-9DC3F555DBA3}" srcId="{7940B766-5008-4BB2-8322-58E4CF77FFF6}" destId="{2EC25015-99D0-4F23-91F4-EBB153F9BE00}" srcOrd="1" destOrd="0" parTransId="{134679DE-2E0D-4DEE-8125-2332D84F93C3}" sibTransId="{2327C714-2BFA-468C-A8AC-2B54E74EAFDF}"/>
    <dgm:cxn modelId="{E04C294E-6B23-4519-A42D-B926D0E8E467}" type="presOf" srcId="{E143C98C-4A1F-4AE3-8240-D3EF5D3FC7D1}" destId="{4A305AC5-B705-4575-8385-7F64A330D13C}" srcOrd="0" destOrd="2" presId="urn:microsoft.com/office/officeart/2005/8/layout/hList1"/>
    <dgm:cxn modelId="{58BF0B53-383B-464E-ACC2-686CA56A48B2}" type="presOf" srcId="{735D3689-AC05-4031-9CE7-25B895813765}" destId="{0884E276-DA9F-4095-8775-D81AF579AFF0}" srcOrd="0" destOrd="0" presId="urn:microsoft.com/office/officeart/2005/8/layout/hList1"/>
    <dgm:cxn modelId="{5C49FE56-B3D5-4326-94A7-DF6F8691FD43}" srcId="{D83CDF4E-7D5A-4E52-BF47-DBF1FF220EFA}" destId="{B2365206-B505-4815-9B1F-3F5C9A96AC64}" srcOrd="3" destOrd="0" parTransId="{0D96FC59-1D03-4577-8E27-CC9C5575E391}" sibTransId="{82B3D6B0-609B-45C4-B5B6-95B162DBE76C}"/>
    <dgm:cxn modelId="{E1ADAA7E-3DB5-4378-9A0C-24C02DA5C7FA}" srcId="{2EC25015-99D0-4F23-91F4-EBB153F9BE00}" destId="{E143C98C-4A1F-4AE3-8240-D3EF5D3FC7D1}" srcOrd="2" destOrd="0" parTransId="{3243690D-7BFC-4947-868A-B5F748241775}" sibTransId="{B4265E7C-AE26-408E-8202-7AC5A5E3954C}"/>
    <dgm:cxn modelId="{D6CF1985-FBA4-4739-A240-0762CE39CF14}" srcId="{D83CDF4E-7D5A-4E52-BF47-DBF1FF220EFA}" destId="{B0EFDC99-D4A3-4620-81D5-058AD7059C42}" srcOrd="2" destOrd="0" parTransId="{C9DC7040-99CE-4A48-BC5B-B36153721061}" sibTransId="{EFFCF8F3-AB27-44FE-9C5D-5AB156C3F799}"/>
    <dgm:cxn modelId="{E0DB888F-19BE-4535-8021-B6C46ABDEDE6}" type="presOf" srcId="{B0EFDC99-D4A3-4620-81D5-058AD7059C42}" destId="{0884E276-DA9F-4095-8775-D81AF579AFF0}" srcOrd="0" destOrd="2" presId="urn:microsoft.com/office/officeart/2005/8/layout/hList1"/>
    <dgm:cxn modelId="{B38A4796-EAB7-4E36-B51C-2BDBA0538481}" srcId="{2EC25015-99D0-4F23-91F4-EBB153F9BE00}" destId="{ECD4F213-5834-4BD0-9CDB-47BAE00497D1}" srcOrd="1" destOrd="0" parTransId="{8CD43A60-39D8-45CF-B1B4-9FBEFAF4C3D9}" sibTransId="{D2F8047E-B98B-4179-B11E-BBBD5E07145A}"/>
    <dgm:cxn modelId="{A92FB09A-A94D-4E8E-BD6F-50F0259A95E0}" srcId="{2EC25015-99D0-4F23-91F4-EBB153F9BE00}" destId="{DAC39444-0005-454C-9B1C-FF9FF21BB5E8}" srcOrd="3" destOrd="0" parTransId="{17536A49-B708-475B-BB53-45347CD4BE26}" sibTransId="{28497869-3320-4AAB-AD96-6EAA908C9981}"/>
    <dgm:cxn modelId="{26F3D5A0-F223-4CE8-8DC6-8E126AA237F6}" srcId="{D83CDF4E-7D5A-4E52-BF47-DBF1FF220EFA}" destId="{005A9DEC-3BFB-4D71-A6A4-C07EDB0A2913}" srcOrd="4" destOrd="0" parTransId="{081C5FF1-9CCD-4B73-9E09-38724A1F32F2}" sibTransId="{9FAD1531-DCEE-4565-9214-2F1972656E02}"/>
    <dgm:cxn modelId="{02C175A1-A496-4C1F-B878-E34C3CA5E637}" type="presOf" srcId="{ECD4F213-5834-4BD0-9CDB-47BAE00497D1}" destId="{4A305AC5-B705-4575-8385-7F64A330D13C}" srcOrd="0" destOrd="1" presId="urn:microsoft.com/office/officeart/2005/8/layout/hList1"/>
    <dgm:cxn modelId="{23CD4FA2-37EB-43DA-BB07-C3A09A3724E9}" type="presOf" srcId="{2EC25015-99D0-4F23-91F4-EBB153F9BE00}" destId="{962AAE55-8616-419F-B193-0AFCA7D22785}" srcOrd="0" destOrd="0" presId="urn:microsoft.com/office/officeart/2005/8/layout/hList1"/>
    <dgm:cxn modelId="{8EB63FA4-CDFB-4A26-8D0F-E729D9F5B40A}" type="presOf" srcId="{D83CDF4E-7D5A-4E52-BF47-DBF1FF220EFA}" destId="{7A65CF0F-437A-40D9-8723-76FBBC08F806}" srcOrd="0" destOrd="0" presId="urn:microsoft.com/office/officeart/2005/8/layout/hList1"/>
    <dgm:cxn modelId="{F96306A9-5AC5-4A2C-AA97-75DD801B6337}" srcId="{2EC25015-99D0-4F23-91F4-EBB153F9BE00}" destId="{22CB9A92-C87F-4793-9F54-D1873BE4432D}" srcOrd="0" destOrd="0" parTransId="{DFFA030E-35A4-41B7-A748-9E6405736172}" sibTransId="{7F253992-5AA3-47D8-92DD-3FCB5FABB342}"/>
    <dgm:cxn modelId="{DA6885AD-8FF0-4113-AB94-A6EDFE990A10}" type="presOf" srcId="{455B2075-A253-4AD9-A7E9-E7F182C89F9C}" destId="{0884E276-DA9F-4095-8775-D81AF579AFF0}" srcOrd="0" destOrd="1" presId="urn:microsoft.com/office/officeart/2005/8/layout/hList1"/>
    <dgm:cxn modelId="{800D66C7-AFF3-4416-BADE-13803175A738}" type="presOf" srcId="{005A9DEC-3BFB-4D71-A6A4-C07EDB0A2913}" destId="{0884E276-DA9F-4095-8775-D81AF579AFF0}" srcOrd="0" destOrd="4" presId="urn:microsoft.com/office/officeart/2005/8/layout/hList1"/>
    <dgm:cxn modelId="{3B5E96C8-9F76-4F55-BA44-B3F93AA7472B}" type="presOf" srcId="{B2365206-B505-4815-9B1F-3F5C9A96AC64}" destId="{0884E276-DA9F-4095-8775-D81AF579AFF0}" srcOrd="0" destOrd="3" presId="urn:microsoft.com/office/officeart/2005/8/layout/hList1"/>
    <dgm:cxn modelId="{CB819DCA-241E-431D-831B-F8F3590919FA}" type="presOf" srcId="{22CB9A92-C87F-4793-9F54-D1873BE4432D}" destId="{4A305AC5-B705-4575-8385-7F64A330D13C}" srcOrd="0" destOrd="0" presId="urn:microsoft.com/office/officeart/2005/8/layout/hList1"/>
    <dgm:cxn modelId="{400193D1-434B-46A1-81D8-7C1FDAAD9550}" type="presOf" srcId="{DAC39444-0005-454C-9B1C-FF9FF21BB5E8}" destId="{4A305AC5-B705-4575-8385-7F64A330D13C}" srcOrd="0" destOrd="3" presId="urn:microsoft.com/office/officeart/2005/8/layout/hList1"/>
    <dgm:cxn modelId="{04506ADC-CCB7-44C4-8E2E-A14FD6A5F8A0}" srcId="{7940B766-5008-4BB2-8322-58E4CF77FFF6}" destId="{D83CDF4E-7D5A-4E52-BF47-DBF1FF220EFA}" srcOrd="0" destOrd="0" parTransId="{FDD955CE-0273-4F5E-AA2A-CAAC7A05852A}" sibTransId="{72A08334-466A-49EA-AA13-721F40426DD1}"/>
    <dgm:cxn modelId="{5A9ABCE1-D430-4D9C-82EC-E31463A74290}" srcId="{D83CDF4E-7D5A-4E52-BF47-DBF1FF220EFA}" destId="{455B2075-A253-4AD9-A7E9-E7F182C89F9C}" srcOrd="1" destOrd="0" parTransId="{BFFDBF92-212C-47BB-A399-BB56E2210D08}" sibTransId="{B7F49686-8628-4B64-B274-B2BACC2FACFC}"/>
    <dgm:cxn modelId="{0B7418EE-114F-4FF9-ADE1-7FB62086AA8E}" srcId="{D83CDF4E-7D5A-4E52-BF47-DBF1FF220EFA}" destId="{735D3689-AC05-4031-9CE7-25B895813765}" srcOrd="0" destOrd="0" parTransId="{EDDDBDC7-F071-4879-8765-77C9E99A7B15}" sibTransId="{1E2913C7-66D3-4A21-A03E-104833F230AB}"/>
    <dgm:cxn modelId="{FC216610-4505-421D-959B-87DA1F862569}" type="presParOf" srcId="{87BD023B-F38D-4626-83BE-D58E975DDC74}" destId="{E6BBE1C0-FA6C-43D2-9330-EE212B1D140A}" srcOrd="0" destOrd="0" presId="urn:microsoft.com/office/officeart/2005/8/layout/hList1"/>
    <dgm:cxn modelId="{22E6F371-BF00-4B8F-8046-00485749ACB3}" type="presParOf" srcId="{E6BBE1C0-FA6C-43D2-9330-EE212B1D140A}" destId="{7A65CF0F-437A-40D9-8723-76FBBC08F806}" srcOrd="0" destOrd="0" presId="urn:microsoft.com/office/officeart/2005/8/layout/hList1"/>
    <dgm:cxn modelId="{C852575F-A7BE-400C-8C40-46ABAC9340B2}" type="presParOf" srcId="{E6BBE1C0-FA6C-43D2-9330-EE212B1D140A}" destId="{0884E276-DA9F-4095-8775-D81AF579AFF0}" srcOrd="1" destOrd="0" presId="urn:microsoft.com/office/officeart/2005/8/layout/hList1"/>
    <dgm:cxn modelId="{3E92C093-4743-4317-9892-278183E6BA48}" type="presParOf" srcId="{87BD023B-F38D-4626-83BE-D58E975DDC74}" destId="{EFD1D993-127A-489C-BB0F-E001D00573B9}" srcOrd="1" destOrd="0" presId="urn:microsoft.com/office/officeart/2005/8/layout/hList1"/>
    <dgm:cxn modelId="{2543A074-2625-4E0E-8A6A-CAC6A64F1923}" type="presParOf" srcId="{87BD023B-F38D-4626-83BE-D58E975DDC74}" destId="{EB93B726-A76A-41A1-AD64-78035329776B}" srcOrd="2" destOrd="0" presId="urn:microsoft.com/office/officeart/2005/8/layout/hList1"/>
    <dgm:cxn modelId="{FF9F812B-B614-44E5-BF64-2E20BEE280B0}" type="presParOf" srcId="{EB93B726-A76A-41A1-AD64-78035329776B}" destId="{962AAE55-8616-419F-B193-0AFCA7D22785}" srcOrd="0" destOrd="0" presId="urn:microsoft.com/office/officeart/2005/8/layout/hList1"/>
    <dgm:cxn modelId="{95DC7820-ECC1-4B89-AAF9-5B19957C7150}" type="presParOf" srcId="{EB93B726-A76A-41A1-AD64-78035329776B}" destId="{4A305AC5-B705-4575-8385-7F64A330D1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5CF0F-437A-40D9-8723-76FBBC08F806}">
      <dsp:nvSpPr>
        <dsp:cNvPr id="0" name=""/>
        <dsp:cNvSpPr/>
      </dsp:nvSpPr>
      <dsp:spPr>
        <a:xfrm>
          <a:off x="39" y="6951"/>
          <a:ext cx="3798093" cy="6048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Direct Certification</a:t>
          </a:r>
        </a:p>
      </dsp:txBody>
      <dsp:txXfrm>
        <a:off x="39" y="6951"/>
        <a:ext cx="3798093" cy="604800"/>
      </dsp:txXfrm>
    </dsp:sp>
    <dsp:sp modelId="{0884E276-DA9F-4095-8775-D81AF579AFF0}">
      <dsp:nvSpPr>
        <dsp:cNvPr id="0" name=""/>
        <dsp:cNvSpPr/>
      </dsp:nvSpPr>
      <dsp:spPr>
        <a:xfrm>
          <a:off x="39" y="611751"/>
          <a:ext cx="3798093" cy="340465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Includes students who qualify for free or reduced priced meals</a:t>
          </a:r>
        </a:p>
        <a:p>
          <a:pPr marL="228600" lvl="1" indent="-228600" algn="l" defTabSz="933450">
            <a:lnSpc>
              <a:spcPct val="90000"/>
            </a:lnSpc>
            <a:spcBef>
              <a:spcPct val="0"/>
            </a:spcBef>
            <a:spcAft>
              <a:spcPct val="15000"/>
            </a:spcAft>
            <a:buChar char="•"/>
          </a:pPr>
          <a:r>
            <a:rPr lang="en-US" sz="2100" kern="1200" dirty="0"/>
            <a:t>Used year round</a:t>
          </a:r>
        </a:p>
        <a:p>
          <a:pPr marL="228600" lvl="1" indent="-228600" algn="l" defTabSz="933450">
            <a:lnSpc>
              <a:spcPct val="90000"/>
            </a:lnSpc>
            <a:spcBef>
              <a:spcPct val="0"/>
            </a:spcBef>
            <a:spcAft>
              <a:spcPct val="15000"/>
            </a:spcAft>
            <a:buChar char="•"/>
          </a:pPr>
          <a:r>
            <a:rPr lang="en-US" sz="2100" kern="1200" dirty="0"/>
            <a:t>All enrolled students considered</a:t>
          </a:r>
        </a:p>
        <a:p>
          <a:pPr marL="228600" lvl="1" indent="-228600" algn="l" defTabSz="933450">
            <a:lnSpc>
              <a:spcPct val="90000"/>
            </a:lnSpc>
            <a:spcBef>
              <a:spcPct val="0"/>
            </a:spcBef>
            <a:spcAft>
              <a:spcPct val="15000"/>
            </a:spcAft>
            <a:buChar char="•"/>
          </a:pPr>
          <a:r>
            <a:rPr lang="en-US" sz="2100" kern="1200" dirty="0"/>
            <a:t>Available to all participating SFAs; public and non-public</a:t>
          </a:r>
        </a:p>
        <a:p>
          <a:pPr marL="228600" lvl="1" indent="-228600" algn="l" defTabSz="933450">
            <a:lnSpc>
              <a:spcPct val="90000"/>
            </a:lnSpc>
            <a:spcBef>
              <a:spcPct val="0"/>
            </a:spcBef>
            <a:spcAft>
              <a:spcPct val="15000"/>
            </a:spcAft>
            <a:buChar char="•"/>
          </a:pPr>
          <a:endParaRPr lang="en-US" sz="2100" kern="1200" dirty="0"/>
        </a:p>
      </dsp:txBody>
      <dsp:txXfrm>
        <a:off x="39" y="611751"/>
        <a:ext cx="3798093" cy="3404657"/>
      </dsp:txXfrm>
    </dsp:sp>
    <dsp:sp modelId="{962AAE55-8616-419F-B193-0AFCA7D22785}">
      <dsp:nvSpPr>
        <dsp:cNvPr id="0" name=""/>
        <dsp:cNvSpPr/>
      </dsp:nvSpPr>
      <dsp:spPr>
        <a:xfrm>
          <a:off x="4329866" y="6951"/>
          <a:ext cx="3798093" cy="6048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Direct Verification</a:t>
          </a:r>
        </a:p>
      </dsp:txBody>
      <dsp:txXfrm>
        <a:off x="4329866" y="6951"/>
        <a:ext cx="3798093" cy="604800"/>
      </dsp:txXfrm>
    </dsp:sp>
    <dsp:sp modelId="{4A305AC5-B705-4575-8385-7F64A330D13C}">
      <dsp:nvSpPr>
        <dsp:cNvPr id="0" name=""/>
        <dsp:cNvSpPr/>
      </dsp:nvSpPr>
      <dsp:spPr>
        <a:xfrm>
          <a:off x="4329866" y="611751"/>
          <a:ext cx="3798093" cy="340465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Includes students who reside in households with verified income data</a:t>
          </a:r>
        </a:p>
        <a:p>
          <a:pPr marL="228600" lvl="1" indent="-228600" algn="l" defTabSz="933450">
            <a:lnSpc>
              <a:spcPct val="90000"/>
            </a:lnSpc>
            <a:spcBef>
              <a:spcPct val="0"/>
            </a:spcBef>
            <a:spcAft>
              <a:spcPct val="15000"/>
            </a:spcAft>
            <a:buChar char="•"/>
          </a:pPr>
          <a:r>
            <a:rPr lang="en-US" sz="2100" kern="1200" dirty="0"/>
            <a:t>Used prior to Verification Process</a:t>
          </a:r>
        </a:p>
        <a:p>
          <a:pPr marL="228600" lvl="1" indent="-228600" algn="l" defTabSz="933450">
            <a:lnSpc>
              <a:spcPct val="90000"/>
            </a:lnSpc>
            <a:spcBef>
              <a:spcPct val="0"/>
            </a:spcBef>
            <a:spcAft>
              <a:spcPct val="15000"/>
            </a:spcAft>
            <a:buChar char="•"/>
          </a:pPr>
          <a:r>
            <a:rPr lang="en-US" sz="2100" kern="1200" dirty="0"/>
            <a:t>Students selected in Verification Process sample considered</a:t>
          </a:r>
        </a:p>
        <a:p>
          <a:pPr marL="228600" lvl="1" indent="-228600" algn="l" defTabSz="933450">
            <a:lnSpc>
              <a:spcPct val="90000"/>
            </a:lnSpc>
            <a:spcBef>
              <a:spcPct val="0"/>
            </a:spcBef>
            <a:spcAft>
              <a:spcPct val="15000"/>
            </a:spcAft>
            <a:buChar char="•"/>
          </a:pPr>
          <a:r>
            <a:rPr lang="en-US" sz="2100" kern="1200" dirty="0"/>
            <a:t>Available to all participating SFAs; public and non-public</a:t>
          </a:r>
        </a:p>
      </dsp:txBody>
      <dsp:txXfrm>
        <a:off x="4329866" y="611751"/>
        <a:ext cx="3798093" cy="340465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B1821-2F5F-4F6D-92A9-7597A2AA1BBE}"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FD536-0609-4152-9CBA-55246636FC91}" type="slidenum">
              <a:rPr lang="en-US" smtClean="0"/>
              <a:t>‹#›</a:t>
            </a:fld>
            <a:endParaRPr lang="en-US"/>
          </a:p>
        </p:txBody>
      </p:sp>
    </p:spTree>
    <p:extLst>
      <p:ext uri="{BB962C8B-B14F-4D97-AF65-F5344CB8AC3E}">
        <p14:creationId xmlns:p14="http://schemas.microsoft.com/office/powerpoint/2010/main" val="149061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333333"/>
                </a:solidFill>
                <a:effectLst/>
                <a:latin typeface="Calibri" panose="020F0502020204030204" pitchFamily="34" charset="0"/>
              </a:rPr>
              <a:t>Direct Certification is an electronic data-matching process that is federally mandated and facilitated by the Nebraska Department of Education (NDE). Students are directly certified, or “matched”, based on data from NDE and the Nebraska Department of Health and Human Services (DHHS). Data between these two agencies is matched on a daily basis using student name, date of birth and gender. Students that appear in both the NDE student database and DHHS student databases receive free or reduced priced meals without being required to submit a household income application. School Food Authorities (SFAs) who participate in the National School Lunch Program (NSLP) are notified of qualifying students, which increases participation in school meals programs and reduces administrative burden. </a:t>
            </a:r>
          </a:p>
          <a:p>
            <a:endParaRPr lang="en-US" sz="1800" b="0" i="0" dirty="0">
              <a:solidFill>
                <a:srgbClr val="333333"/>
              </a:solidFill>
              <a:effectLst/>
              <a:latin typeface="Calibri" panose="020F0502020204030204" pitchFamily="34" charset="0"/>
            </a:endParaRPr>
          </a:p>
          <a:p>
            <a:r>
              <a:rPr lang="en-US" sz="1800" b="0" i="0" dirty="0">
                <a:solidFill>
                  <a:srgbClr val="333333"/>
                </a:solidFill>
                <a:effectLst/>
                <a:latin typeface="Calibri" panose="020F0502020204030204" pitchFamily="34" charset="0"/>
              </a:rPr>
              <a:t>These training modules are meant to provide information and guidance for SFAs in navigating and maximizing the use the Direct Certification system. The Direct Certification is accessed through the CNP online system.  Guidance for accessing Direct Certification can be found here {include link to access doc}.</a:t>
            </a:r>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4</a:t>
            </a:fld>
            <a:endParaRPr lang="en-US"/>
          </a:p>
        </p:txBody>
      </p:sp>
    </p:spTree>
    <p:extLst>
      <p:ext uri="{BB962C8B-B14F-4D97-AF65-F5344CB8AC3E}">
        <p14:creationId xmlns:p14="http://schemas.microsoft.com/office/powerpoint/2010/main" val="165414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school is required by the NDE Data and Research Evaluation team to provide regular enrollment updates to the ADVISER and </a:t>
            </a:r>
            <a:r>
              <a:rPr lang="en-US" dirty="0" err="1"/>
              <a:t>PersonID</a:t>
            </a:r>
            <a:r>
              <a:rPr lang="en-US" dirty="0"/>
              <a:t> systems.  If your school decides to also upload </a:t>
            </a:r>
            <a:r>
              <a:rPr lang="en-US" dirty="0" err="1"/>
              <a:t>sudent</a:t>
            </a:r>
            <a:r>
              <a:rPr lang="en-US" dirty="0"/>
              <a:t> enrollment student data into the Direct Certification system, know that this data is only accessible to school personnel with DC access and the Nutrition Services team.  Data uploaded into DC will not also be added to the Adviser or </a:t>
            </a:r>
            <a:r>
              <a:rPr lang="en-US" dirty="0" err="1"/>
              <a:t>PersonID</a:t>
            </a:r>
            <a:r>
              <a:rPr lang="en-US" dirty="0"/>
              <a:t> systems.</a:t>
            </a:r>
          </a:p>
          <a:p>
            <a:endParaRPr lang="en-US" dirty="0"/>
          </a:p>
          <a:p>
            <a:r>
              <a:rPr lang="en-US" dirty="0"/>
              <a:t>Please ensure that these files contain all enrolled students, not just those who might qualify for free or reduced priced meals.  The direct certification system will compare the uploaded student into the DC against DHHS databases and internal NDE databases in an attempt to provide direct benefits to students.</a:t>
            </a:r>
          </a:p>
          <a:p>
            <a:endParaRPr lang="en-US" dirty="0"/>
          </a:p>
          <a:p>
            <a:r>
              <a:rPr lang="en-US" dirty="0"/>
              <a:t>The DC system provides two different options for uploading student data, either through a student enrollment file upload that contains all enrolled students or the submission of individual student data.  Both of these options are accessed by the enrollment box in the DC system or Enrollment link on the top tool bar.</a:t>
            </a:r>
          </a:p>
        </p:txBody>
      </p:sp>
      <p:sp>
        <p:nvSpPr>
          <p:cNvPr id="4" name="Slide Number Placeholder 3"/>
          <p:cNvSpPr>
            <a:spLocks noGrp="1"/>
          </p:cNvSpPr>
          <p:nvPr>
            <p:ph type="sldNum" sz="quarter" idx="5"/>
          </p:nvPr>
        </p:nvSpPr>
        <p:spPr/>
        <p:txBody>
          <a:bodyPr/>
          <a:lstStyle/>
          <a:p>
            <a:fld id="{5CDFD536-0609-4152-9CBA-55246636FC91}" type="slidenum">
              <a:rPr lang="en-US" smtClean="0"/>
              <a:t>14</a:t>
            </a:fld>
            <a:endParaRPr lang="en-US"/>
          </a:p>
        </p:txBody>
      </p:sp>
    </p:spTree>
    <p:extLst>
      <p:ext uri="{BB962C8B-B14F-4D97-AF65-F5344CB8AC3E}">
        <p14:creationId xmlns:p14="http://schemas.microsoft.com/office/powerpoint/2010/main" val="2123159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time effective option for uploading student enrollment data in the DC system is by using the Student Information File upload option.  Schools will compile data for all enrolled students into a single file and upload that file into the Enrollment tab in the DC system.</a:t>
            </a:r>
          </a:p>
          <a:p>
            <a:endParaRPr lang="en-US" dirty="0"/>
          </a:p>
          <a:p>
            <a:r>
              <a:rPr lang="en-US" dirty="0"/>
              <a:t>Nutrition Services has developed a template file that schools must use to have a successful upload.  This file contains the required columns and has been formatted to ensure successful upload.  A copy of the template can be accessed using the link on this slide, and is also linked in the Student Enrollment tab in the DC system.</a:t>
            </a:r>
          </a:p>
          <a:p>
            <a:endParaRPr lang="en-US" dirty="0"/>
          </a:p>
          <a:p>
            <a:r>
              <a:rPr lang="en-US" dirty="0"/>
              <a:t>When uploading the Student Information File, each data line must contain the 6 required data elements listed on this slide.  The only data element that is optional is the Local Student ID.  Your school may or may not have local student IDs in addition to the required NDE student ID.  All other data elements are required for your upload to be successful.  The required data elements include the three digit school building number, 10 digit NDE student ID, the student’s first and last name, their gender and birthdate.  See formatting requirements and additional notes for each of these data elements on the current slide.</a:t>
            </a:r>
          </a:p>
          <a:p>
            <a:endParaRPr lang="en-US" dirty="0"/>
          </a:p>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15</a:t>
            </a:fld>
            <a:endParaRPr lang="en-US"/>
          </a:p>
        </p:txBody>
      </p:sp>
    </p:spTree>
    <p:extLst>
      <p:ext uri="{BB962C8B-B14F-4D97-AF65-F5344CB8AC3E}">
        <p14:creationId xmlns:p14="http://schemas.microsoft.com/office/powerpoint/2010/main" val="2466145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the template file and have all required data elements included for all enrolled students, please save your file as a BLANK file type.  You will navigate to the Submit Student Enrollment section, choose the file and then upload.   A successful upload will be indicated by student data populating the Submitted Student Enrollment Records section after you refresh your screen.</a:t>
            </a:r>
          </a:p>
          <a:p>
            <a:endParaRPr lang="en-US" dirty="0"/>
          </a:p>
          <a:p>
            <a:r>
              <a:rPr lang="en-US" dirty="0"/>
              <a:t>The data submitted by this file upload will go through the matching process the night after being uploaded, and any additional matches that can be made based on this data will populate in the match list on the next business day.  It is possible that uploading your student data into the Enrollment tab will not result in any matches, especially if the data you upload matches what is currently found in the Adviser or </a:t>
            </a:r>
            <a:r>
              <a:rPr lang="en-US" dirty="0" err="1"/>
              <a:t>PersonID</a:t>
            </a:r>
            <a:r>
              <a:rPr lang="en-US" dirty="0"/>
              <a:t> systems.</a:t>
            </a:r>
          </a:p>
          <a:p>
            <a:endParaRPr lang="en-US" dirty="0"/>
          </a:p>
          <a:p>
            <a:r>
              <a:rPr lang="en-US" dirty="0"/>
              <a:t>Uploading students in a single file is the most time effective option to add student enrollment data to the DC system.  All schools, regardless of size, are encouraged to use the upload option to reduce staff time spend on uploading into the enrollment tab.</a:t>
            </a:r>
          </a:p>
        </p:txBody>
      </p:sp>
      <p:sp>
        <p:nvSpPr>
          <p:cNvPr id="4" name="Slide Number Placeholder 3"/>
          <p:cNvSpPr>
            <a:spLocks noGrp="1"/>
          </p:cNvSpPr>
          <p:nvPr>
            <p:ph type="sldNum" sz="quarter" idx="5"/>
          </p:nvPr>
        </p:nvSpPr>
        <p:spPr/>
        <p:txBody>
          <a:bodyPr/>
          <a:lstStyle/>
          <a:p>
            <a:fld id="{5CDFD536-0609-4152-9CBA-55246636FC91}" type="slidenum">
              <a:rPr lang="en-US" smtClean="0"/>
              <a:t>16</a:t>
            </a:fld>
            <a:endParaRPr lang="en-US"/>
          </a:p>
        </p:txBody>
      </p:sp>
    </p:spTree>
    <p:extLst>
      <p:ext uri="{BB962C8B-B14F-4D97-AF65-F5344CB8AC3E}">
        <p14:creationId xmlns:p14="http://schemas.microsoft.com/office/powerpoint/2010/main" val="395055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the template file and have all required data elements included for all enrolled students, please save your file as a BLANK file type.  You will navigate to the Submit Student Enrollment section, choose the file and then upload.   A successful upload will be indicated by student data populating the Submitted Student Enrollment Records section after you refresh your screen.</a:t>
            </a:r>
          </a:p>
          <a:p>
            <a:endParaRPr lang="en-US" dirty="0"/>
          </a:p>
          <a:p>
            <a:r>
              <a:rPr lang="en-US" dirty="0"/>
              <a:t>The data submitted by this file upload will go through the matching process the night after being uploaded, and any additional matches that can be made based on this data will populate in the match list on the next business day.  It is possible that uploading your student data into the Enrollment tab will not result in any matches, especially if the data you upload matches what is currently found in the Adviser or </a:t>
            </a:r>
            <a:r>
              <a:rPr lang="en-US" dirty="0" err="1"/>
              <a:t>PersonID</a:t>
            </a:r>
            <a:r>
              <a:rPr lang="en-US" dirty="0"/>
              <a:t> systems.</a:t>
            </a:r>
          </a:p>
          <a:p>
            <a:endParaRPr lang="en-US" dirty="0"/>
          </a:p>
          <a:p>
            <a:r>
              <a:rPr lang="en-US" dirty="0"/>
              <a:t>Uploading students in a single file is the most time effective option to add student enrollment data to the DC system.  All schools, regardless of size, are encouraged to use the upload option to reduce staff time spend on uploading into the enrollment tab.</a:t>
            </a:r>
          </a:p>
        </p:txBody>
      </p:sp>
      <p:sp>
        <p:nvSpPr>
          <p:cNvPr id="4" name="Slide Number Placeholder 3"/>
          <p:cNvSpPr>
            <a:spLocks noGrp="1"/>
          </p:cNvSpPr>
          <p:nvPr>
            <p:ph type="sldNum" sz="quarter" idx="5"/>
          </p:nvPr>
        </p:nvSpPr>
        <p:spPr/>
        <p:txBody>
          <a:bodyPr/>
          <a:lstStyle/>
          <a:p>
            <a:fld id="{5CDFD536-0609-4152-9CBA-55246636FC91}" type="slidenum">
              <a:rPr lang="en-US" smtClean="0"/>
              <a:t>18</a:t>
            </a:fld>
            <a:endParaRPr lang="en-US"/>
          </a:p>
        </p:txBody>
      </p:sp>
    </p:spTree>
    <p:extLst>
      <p:ext uri="{BB962C8B-B14F-4D97-AF65-F5344CB8AC3E}">
        <p14:creationId xmlns:p14="http://schemas.microsoft.com/office/powerpoint/2010/main" val="139469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have a secondary option to individually submit students to be considered for direct certification.  This option is more time consuming than completing a file upload, but can be a good option if you are wanting to add newly transferred students to your enrollment records in DC or have a very small enrollment.  Each student will need to be entered into the Enrollment tab, and each of the fields marked with an * MUST be filled out for the student enrollment data to be submitted. Please note that a local ID can be entered, but is not required to submit the student for direct certification consideration. </a:t>
            </a:r>
          </a:p>
          <a:p>
            <a:endParaRPr lang="en-US" dirty="0"/>
          </a:p>
          <a:p>
            <a:r>
              <a:rPr lang="en-US" dirty="0"/>
              <a:t>Successful submission of individual students will be indicated by student data populating the Submitted Student Enrollment Records section after you refresh your screen.</a:t>
            </a:r>
          </a:p>
          <a:p>
            <a:endParaRPr lang="en-US" dirty="0"/>
          </a:p>
          <a:p>
            <a:r>
              <a:rPr lang="en-US" dirty="0"/>
              <a:t>The individual data submitted will go through the matching process the night after being uploaded, and any additional matches that can be made based on this data will populate in the match list on the next business day.  It is possible that submitting individual student data into the Enrollment tab will not result in any matches, especially if the student data you submitted matches what is currently found in the Adviser or </a:t>
            </a:r>
            <a:r>
              <a:rPr lang="en-US" dirty="0" err="1"/>
              <a:t>PersonID</a:t>
            </a:r>
            <a:r>
              <a:rPr lang="en-US" dirty="0"/>
              <a:t> systems.</a:t>
            </a:r>
          </a:p>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19</a:t>
            </a:fld>
            <a:endParaRPr lang="en-US"/>
          </a:p>
        </p:txBody>
      </p:sp>
    </p:spTree>
    <p:extLst>
      <p:ext uri="{BB962C8B-B14F-4D97-AF65-F5344CB8AC3E}">
        <p14:creationId xmlns:p14="http://schemas.microsoft.com/office/powerpoint/2010/main" val="1790200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modules we will focus on will be the match list and possible match list.  These modules can be accessed either by clicking on the green or orange tiles, or navigating to the tool bar and selecting the match list or possible match list from the drop down menu.</a:t>
            </a:r>
          </a:p>
        </p:txBody>
      </p:sp>
      <p:sp>
        <p:nvSpPr>
          <p:cNvPr id="4" name="Slide Number Placeholder 3"/>
          <p:cNvSpPr>
            <a:spLocks noGrp="1"/>
          </p:cNvSpPr>
          <p:nvPr>
            <p:ph type="sldNum" sz="quarter" idx="5"/>
          </p:nvPr>
        </p:nvSpPr>
        <p:spPr/>
        <p:txBody>
          <a:bodyPr/>
          <a:lstStyle/>
          <a:p>
            <a:fld id="{5CDFD536-0609-4152-9CBA-55246636FC91}" type="slidenum">
              <a:rPr lang="en-US" smtClean="0"/>
              <a:t>20</a:t>
            </a:fld>
            <a:endParaRPr lang="en-US"/>
          </a:p>
        </p:txBody>
      </p:sp>
    </p:spTree>
    <p:extLst>
      <p:ext uri="{BB962C8B-B14F-4D97-AF65-F5344CB8AC3E}">
        <p14:creationId xmlns:p14="http://schemas.microsoft.com/office/powerpoint/2010/main" val="275321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Match List displays all students who have been directly certified.  Students that appear on the match list qualify for benefits starting on the list date and are not required to submit any additional documentation or paperwork to receive benefits at either a free or reduced level. New additions can be made to the match list daily, as DHHS and NDE student databases are updated nightly and can result in new matches any time student data is added or changed.</a:t>
            </a:r>
          </a:p>
          <a:p>
            <a:endParaRPr lang="en-US" dirty="0"/>
          </a:p>
          <a:p>
            <a:r>
              <a:rPr lang="en-US" dirty="0"/>
              <a:t>Refer to the green tile on the Direct Certification home screen for the most recent date that your school’s match list has been updated.  An email notification is also sent to BLANK when new students have been added to the match list or possible match list.  We will discuss the possible match list next, and a resource is found in the Canvas resource section and on the NDE website related to Direct Certification notifications.</a:t>
            </a:r>
          </a:p>
        </p:txBody>
      </p:sp>
      <p:sp>
        <p:nvSpPr>
          <p:cNvPr id="4" name="Slide Number Placeholder 3"/>
          <p:cNvSpPr>
            <a:spLocks noGrp="1"/>
          </p:cNvSpPr>
          <p:nvPr>
            <p:ph type="sldNum" sz="quarter" idx="5"/>
          </p:nvPr>
        </p:nvSpPr>
        <p:spPr/>
        <p:txBody>
          <a:bodyPr/>
          <a:lstStyle/>
          <a:p>
            <a:fld id="{5CDFD536-0609-4152-9CBA-55246636FC91}" type="slidenum">
              <a:rPr lang="en-US" smtClean="0"/>
              <a:t>21</a:t>
            </a:fld>
            <a:endParaRPr lang="en-US"/>
          </a:p>
        </p:txBody>
      </p:sp>
    </p:spTree>
    <p:extLst>
      <p:ext uri="{BB962C8B-B14F-4D97-AF65-F5344CB8AC3E}">
        <p14:creationId xmlns:p14="http://schemas.microsoft.com/office/powerpoint/2010/main" val="2736758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have the option to filter, sort, view and print match list data from the Direct Certification system.</a:t>
            </a:r>
          </a:p>
        </p:txBody>
      </p:sp>
      <p:sp>
        <p:nvSpPr>
          <p:cNvPr id="4" name="Slide Number Placeholder 3"/>
          <p:cNvSpPr>
            <a:spLocks noGrp="1"/>
          </p:cNvSpPr>
          <p:nvPr>
            <p:ph type="sldNum" sz="quarter" idx="5"/>
          </p:nvPr>
        </p:nvSpPr>
        <p:spPr/>
        <p:txBody>
          <a:bodyPr/>
          <a:lstStyle/>
          <a:p>
            <a:fld id="{5CDFD536-0609-4152-9CBA-55246636FC91}" type="slidenum">
              <a:rPr lang="en-US" smtClean="0"/>
              <a:t>22</a:t>
            </a:fld>
            <a:endParaRPr lang="en-US"/>
          </a:p>
        </p:txBody>
      </p:sp>
    </p:spTree>
    <p:extLst>
      <p:ext uri="{BB962C8B-B14F-4D97-AF65-F5344CB8AC3E}">
        <p14:creationId xmlns:p14="http://schemas.microsoft.com/office/powerpoint/2010/main" val="18468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 List data can be filtered by the Search From and To dates. Student matches with list dates that fall between the Search From and To parameters will be displayed. The earliest search from date will always be July 1 of the current program year, and the latest search to date will always be the current date.</a:t>
            </a:r>
          </a:p>
          <a:p>
            <a:endParaRPr lang="en-US" dirty="0"/>
          </a:p>
          <a:p>
            <a:r>
              <a:rPr lang="en-US" dirty="0"/>
              <a:t>To search from July 1 to the current date, click on the Search All Dates button.</a:t>
            </a:r>
          </a:p>
          <a:p>
            <a:endParaRPr lang="en-US" dirty="0"/>
          </a:p>
          <a:p>
            <a:r>
              <a:rPr lang="en-US" dirty="0"/>
              <a:t>This feature is especially helpful when completing reports including the annual Verification Report, as data can be filtered down to identify matches made within a certain time frame.</a:t>
            </a:r>
          </a:p>
          <a:p>
            <a:endParaRPr lang="en-US" dirty="0"/>
          </a:p>
          <a:p>
            <a:r>
              <a:rPr lang="en-US" dirty="0"/>
              <a:t>Clicking the Reset button will change the Search from date to 22 days prior to the current date, the automatically set time frame.</a:t>
            </a:r>
          </a:p>
          <a:p>
            <a:endParaRPr lang="en-US" dirty="0"/>
          </a:p>
          <a:p>
            <a:r>
              <a:rPr lang="en-US" dirty="0"/>
              <a:t>Please note that this is the only data filtering function for the match list, and the sorting columns noted below including List Date and Qualifying program will only include students matched within the currently set search from and to dates.</a:t>
            </a:r>
          </a:p>
        </p:txBody>
      </p:sp>
      <p:sp>
        <p:nvSpPr>
          <p:cNvPr id="4" name="Slide Number Placeholder 3"/>
          <p:cNvSpPr>
            <a:spLocks noGrp="1"/>
          </p:cNvSpPr>
          <p:nvPr>
            <p:ph type="sldNum" sz="quarter" idx="5"/>
          </p:nvPr>
        </p:nvSpPr>
        <p:spPr/>
        <p:txBody>
          <a:bodyPr/>
          <a:lstStyle/>
          <a:p>
            <a:fld id="{5CDFD536-0609-4152-9CBA-55246636FC91}" type="slidenum">
              <a:rPr lang="en-US" smtClean="0"/>
              <a:t>23</a:t>
            </a:fld>
            <a:endParaRPr lang="en-US"/>
          </a:p>
        </p:txBody>
      </p:sp>
    </p:spTree>
    <p:extLst>
      <p:ext uri="{BB962C8B-B14F-4D97-AF65-F5344CB8AC3E}">
        <p14:creationId xmlns:p14="http://schemas.microsoft.com/office/powerpoint/2010/main" val="2909239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 List data can also be sorted by any of the Data Columns.  This includes list date, which is the date the student populated on the match list and is the first date of benefit issuance for that student.  Data can be sorted by the qualify column or the qualifying program the student was matched under. You can also view the full qualifying program name by hovering over the qualify acronym. Refer back to the Benefit Categories section for a list of qualifying program acronyms.  </a:t>
            </a:r>
          </a:p>
          <a:p>
            <a:endParaRPr lang="en-US" dirty="0"/>
          </a:p>
          <a:p>
            <a:r>
              <a:rPr lang="en-US" dirty="0"/>
              <a:t>Identifying student data including first and last name, gender and date of birth can also be used to sort match list data.  Data can be sorted by the three digit school ID of the school the student attends along with the school name.  You can sort students by NDE ID, and might be able to also sort by local ID if that data is included in Adviser, Person ID or in an upload or student entry made into the Direct Certification Enrollment module.</a:t>
            </a:r>
          </a:p>
          <a:p>
            <a:endParaRPr lang="en-US" dirty="0"/>
          </a:p>
          <a:p>
            <a:r>
              <a:rPr lang="en-US" dirty="0"/>
              <a:t>Do note that data can only be sorted by the data columns; it cannot be filtered.  To filter out student match data, you will need to modify the Search From and To dates.</a:t>
            </a:r>
          </a:p>
        </p:txBody>
      </p:sp>
      <p:sp>
        <p:nvSpPr>
          <p:cNvPr id="4" name="Slide Number Placeholder 3"/>
          <p:cNvSpPr>
            <a:spLocks noGrp="1"/>
          </p:cNvSpPr>
          <p:nvPr>
            <p:ph type="sldNum" sz="quarter" idx="5"/>
          </p:nvPr>
        </p:nvSpPr>
        <p:spPr/>
        <p:txBody>
          <a:bodyPr/>
          <a:lstStyle/>
          <a:p>
            <a:fld id="{5CDFD536-0609-4152-9CBA-55246636FC91}" type="slidenum">
              <a:rPr lang="en-US" smtClean="0"/>
              <a:t>24</a:t>
            </a:fld>
            <a:endParaRPr lang="en-US"/>
          </a:p>
        </p:txBody>
      </p:sp>
    </p:spTree>
    <p:extLst>
      <p:ext uri="{BB962C8B-B14F-4D97-AF65-F5344CB8AC3E}">
        <p14:creationId xmlns:p14="http://schemas.microsoft.com/office/powerpoint/2010/main" val="339207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eight modules contained within the Direct Certification system that school personnel can access. They can be accessed by the colored tiles on the Direct Certification </a:t>
            </a:r>
            <a:r>
              <a:rPr lang="en-US" dirty="0" err="1"/>
              <a:t>Homescreen</a:t>
            </a:r>
            <a:r>
              <a:rPr lang="en-US" dirty="0"/>
              <a:t> or on the top toolbar.</a:t>
            </a:r>
          </a:p>
        </p:txBody>
      </p:sp>
      <p:sp>
        <p:nvSpPr>
          <p:cNvPr id="4" name="Slide Number Placeholder 3"/>
          <p:cNvSpPr>
            <a:spLocks noGrp="1"/>
          </p:cNvSpPr>
          <p:nvPr>
            <p:ph type="sldNum" sz="quarter" idx="5"/>
          </p:nvPr>
        </p:nvSpPr>
        <p:spPr/>
        <p:txBody>
          <a:bodyPr/>
          <a:lstStyle/>
          <a:p>
            <a:fld id="{5CDFD536-0609-4152-9CBA-55246636FC91}" type="slidenum">
              <a:rPr lang="en-US" smtClean="0"/>
              <a:t>5</a:t>
            </a:fld>
            <a:endParaRPr lang="en-US"/>
          </a:p>
        </p:txBody>
      </p:sp>
    </p:spTree>
    <p:extLst>
      <p:ext uri="{BB962C8B-B14F-4D97-AF65-F5344CB8AC3E}">
        <p14:creationId xmlns:p14="http://schemas.microsoft.com/office/powerpoint/2010/main" val="1198154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view match list data.  Users can adjust the number of entries that display by changing the entry number. This allows users to remain in the Direct Certification system and view more student data.</a:t>
            </a:r>
          </a:p>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25</a:t>
            </a:fld>
            <a:endParaRPr lang="en-US"/>
          </a:p>
        </p:txBody>
      </p:sp>
    </p:spTree>
    <p:extLst>
      <p:ext uri="{BB962C8B-B14F-4D97-AF65-F5344CB8AC3E}">
        <p14:creationId xmlns:p14="http://schemas.microsoft.com/office/powerpoint/2010/main" val="2107944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 list data can also be exported to Excel in one of three formats: a CSV file, an XLS file or an XLSX file.</a:t>
            </a:r>
          </a:p>
          <a:p>
            <a:endParaRPr lang="en-US" dirty="0"/>
          </a:p>
          <a:p>
            <a:r>
              <a:rPr lang="en-US" dirty="0"/>
              <a:t>Do note that the export will only include data based on filtering from the Search From and To dates.  To export all match list data for the current program year, first click on Search All Dates, then select the type of file to export.</a:t>
            </a:r>
          </a:p>
        </p:txBody>
      </p:sp>
      <p:sp>
        <p:nvSpPr>
          <p:cNvPr id="4" name="Slide Number Placeholder 3"/>
          <p:cNvSpPr>
            <a:spLocks noGrp="1"/>
          </p:cNvSpPr>
          <p:nvPr>
            <p:ph type="sldNum" sz="quarter" idx="5"/>
          </p:nvPr>
        </p:nvSpPr>
        <p:spPr/>
        <p:txBody>
          <a:bodyPr/>
          <a:lstStyle/>
          <a:p>
            <a:fld id="{5CDFD536-0609-4152-9CBA-55246636FC91}" type="slidenum">
              <a:rPr lang="en-US" smtClean="0"/>
              <a:t>26</a:t>
            </a:fld>
            <a:endParaRPr lang="en-US"/>
          </a:p>
        </p:txBody>
      </p:sp>
    </p:spTree>
    <p:extLst>
      <p:ext uri="{BB962C8B-B14F-4D97-AF65-F5344CB8AC3E}">
        <p14:creationId xmlns:p14="http://schemas.microsoft.com/office/powerpoint/2010/main" val="1040091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27</a:t>
            </a:fld>
            <a:endParaRPr lang="en-US"/>
          </a:p>
        </p:txBody>
      </p:sp>
    </p:spTree>
    <p:extLst>
      <p:ext uri="{BB962C8B-B14F-4D97-AF65-F5344CB8AC3E}">
        <p14:creationId xmlns:p14="http://schemas.microsoft.com/office/powerpoint/2010/main" val="2718108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28</a:t>
            </a:fld>
            <a:endParaRPr lang="en-US"/>
          </a:p>
        </p:txBody>
      </p:sp>
    </p:spTree>
    <p:extLst>
      <p:ext uri="{BB962C8B-B14F-4D97-AF65-F5344CB8AC3E}">
        <p14:creationId xmlns:p14="http://schemas.microsoft.com/office/powerpoint/2010/main" val="479285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29</a:t>
            </a:fld>
            <a:endParaRPr lang="en-US"/>
          </a:p>
        </p:txBody>
      </p:sp>
    </p:spTree>
    <p:extLst>
      <p:ext uri="{BB962C8B-B14F-4D97-AF65-F5344CB8AC3E}">
        <p14:creationId xmlns:p14="http://schemas.microsoft.com/office/powerpoint/2010/main" val="669391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Before entering the student lookup module, all users must agree to the confidentiality agreement. Student lookup should only be used when you believe a student enrolled or soon to be enrolled at your school might qualify for benefits, and the student is not populating on the match list. Student lookup cannot and should not be used for any other reason, and the data from a resulting student lookup match should be kept confidential. You must click agree to use the student lookup module.</a:t>
            </a:r>
          </a:p>
        </p:txBody>
      </p:sp>
      <p:sp>
        <p:nvSpPr>
          <p:cNvPr id="4" name="Slide Number Placeholder 3"/>
          <p:cNvSpPr>
            <a:spLocks noGrp="1"/>
          </p:cNvSpPr>
          <p:nvPr>
            <p:ph type="sldNum" sz="quarter" idx="5"/>
          </p:nvPr>
        </p:nvSpPr>
        <p:spPr/>
        <p:txBody>
          <a:bodyPr/>
          <a:lstStyle/>
          <a:p>
            <a:fld id="{5CDFD536-0609-4152-9CBA-55246636FC91}" type="slidenum">
              <a:rPr lang="en-US" smtClean="0"/>
              <a:t>31</a:t>
            </a:fld>
            <a:endParaRPr lang="en-US"/>
          </a:p>
        </p:txBody>
      </p:sp>
    </p:spTree>
    <p:extLst>
      <p:ext uri="{BB962C8B-B14F-4D97-AF65-F5344CB8AC3E}">
        <p14:creationId xmlns:p14="http://schemas.microsoft.com/office/powerpoint/2010/main" val="1751566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Once you’ve accepted the confidentiality agreement, you can continue to the search function to locate a student in the student lookup. There are two ways to lookup a student; using their NDE Student ID or Student information.</a:t>
            </a:r>
          </a:p>
          <a:p>
            <a:pPr>
              <a:buFont typeface="Courier New" panose="02070309020205020404" pitchFamily="49" charset="0"/>
              <a:buNone/>
            </a:pPr>
            <a:r>
              <a:rPr lang="en-US" dirty="0">
                <a:latin typeface="Century Gothic" panose="020B0502020202020204" pitchFamily="34" charset="0"/>
              </a:rPr>
              <a:t>To search for a student using their NDE ID, enter the 10 digit unique ID and click the Search for Student number.</a:t>
            </a:r>
          </a:p>
          <a:p>
            <a:pPr>
              <a:buFont typeface="Courier New" panose="02070309020205020404" pitchFamily="49" charset="0"/>
              <a:buNone/>
            </a:pPr>
            <a:r>
              <a:rPr lang="en-US" dirty="0">
                <a:latin typeface="Century Gothic" panose="020B0502020202020204" pitchFamily="34" charset="0"/>
              </a:rPr>
              <a:t>A students NDE ID remains the same while they are enrolled at Nebraska schools, public and non-public and is not impacted by transfers throughout the state.</a:t>
            </a:r>
          </a:p>
          <a:p>
            <a:pPr>
              <a:buFont typeface="Courier New" panose="02070309020205020404" pitchFamily="49" charset="0"/>
              <a:buNone/>
            </a:pPr>
            <a:r>
              <a:rPr lang="en-US" dirty="0">
                <a:latin typeface="Century Gothic" panose="020B0502020202020204" pitchFamily="34" charset="0"/>
              </a:rPr>
              <a:t>If a resulting match is found, you will need to navigate to the Lookup Results page to see the match.  If a match is not made, a message will appear on this screen</a:t>
            </a:r>
          </a:p>
        </p:txBody>
      </p:sp>
      <p:sp>
        <p:nvSpPr>
          <p:cNvPr id="4" name="Slide Number Placeholder 3"/>
          <p:cNvSpPr>
            <a:spLocks noGrp="1"/>
          </p:cNvSpPr>
          <p:nvPr>
            <p:ph type="sldNum" sz="quarter" idx="5"/>
          </p:nvPr>
        </p:nvSpPr>
        <p:spPr/>
        <p:txBody>
          <a:bodyPr/>
          <a:lstStyle/>
          <a:p>
            <a:fld id="{5CDFD536-0609-4152-9CBA-55246636FC91}" type="slidenum">
              <a:rPr lang="en-US" smtClean="0"/>
              <a:t>32</a:t>
            </a:fld>
            <a:endParaRPr lang="en-US"/>
          </a:p>
        </p:txBody>
      </p:sp>
    </p:spTree>
    <p:extLst>
      <p:ext uri="{BB962C8B-B14F-4D97-AF65-F5344CB8AC3E}">
        <p14:creationId xmlns:p14="http://schemas.microsoft.com/office/powerpoint/2010/main" val="2188189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If a match is not found using the student NDE ID, a message will appear at the top of the Student Lookup screen.  Ensure you correctly entered the NDE Student ID. You can also attempt to search for the student using Student Information, but will likely not find a match for this student.</a:t>
            </a:r>
          </a:p>
        </p:txBody>
      </p:sp>
      <p:sp>
        <p:nvSpPr>
          <p:cNvPr id="4" name="Slide Number Placeholder 3"/>
          <p:cNvSpPr>
            <a:spLocks noGrp="1"/>
          </p:cNvSpPr>
          <p:nvPr>
            <p:ph type="sldNum" sz="quarter" idx="5"/>
          </p:nvPr>
        </p:nvSpPr>
        <p:spPr/>
        <p:txBody>
          <a:bodyPr/>
          <a:lstStyle/>
          <a:p>
            <a:fld id="{5CDFD536-0609-4152-9CBA-55246636FC91}" type="slidenum">
              <a:rPr lang="en-US" smtClean="0"/>
              <a:t>33</a:t>
            </a:fld>
            <a:endParaRPr lang="en-US"/>
          </a:p>
        </p:txBody>
      </p:sp>
    </p:spTree>
    <p:extLst>
      <p:ext uri="{BB962C8B-B14F-4D97-AF65-F5344CB8AC3E}">
        <p14:creationId xmlns:p14="http://schemas.microsoft.com/office/powerpoint/2010/main" val="2693438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You can also use student information to make a match in the student lookup module.  Fields marked by an asterisk are required for searching for a student.  You must enter the last name, first name, gender and date of birthday of the student.  In order for a match to be made, these fields will need to match what is found in the DHHS or NDE databases.  You can search for a student using different last names, DOBs or any other varying data you might have on file for them.</a:t>
            </a:r>
          </a:p>
          <a:p>
            <a:pPr>
              <a:buFont typeface="Courier New" panose="02070309020205020404" pitchFamily="49" charset="0"/>
              <a:buNone/>
            </a:pPr>
            <a:r>
              <a:rPr lang="en-US" dirty="0">
                <a:latin typeface="Century Gothic" panose="020B0502020202020204" pitchFamily="34" charset="0"/>
              </a:rPr>
              <a:t>The additional fields are optional, but can help narrow down the list of possible students for lookup success.</a:t>
            </a:r>
          </a:p>
          <a:p>
            <a:pPr>
              <a:buFont typeface="Courier New" panose="02070309020205020404" pitchFamily="49" charset="0"/>
              <a:buNone/>
            </a:pPr>
            <a:r>
              <a:rPr lang="en-US" dirty="0">
                <a:latin typeface="Century Gothic" panose="020B0502020202020204" pitchFamily="34" charset="0"/>
              </a:rPr>
              <a:t>Once you have entered data into at least the required fields, and possibly additional fields, click the add to search queue.</a:t>
            </a:r>
          </a:p>
        </p:txBody>
      </p:sp>
      <p:sp>
        <p:nvSpPr>
          <p:cNvPr id="4" name="Slide Number Placeholder 3"/>
          <p:cNvSpPr>
            <a:spLocks noGrp="1"/>
          </p:cNvSpPr>
          <p:nvPr>
            <p:ph type="sldNum" sz="quarter" idx="5"/>
          </p:nvPr>
        </p:nvSpPr>
        <p:spPr/>
        <p:txBody>
          <a:bodyPr/>
          <a:lstStyle/>
          <a:p>
            <a:fld id="{5CDFD536-0609-4152-9CBA-55246636FC91}" type="slidenum">
              <a:rPr lang="en-US" smtClean="0"/>
              <a:t>34</a:t>
            </a:fld>
            <a:endParaRPr lang="en-US"/>
          </a:p>
        </p:txBody>
      </p:sp>
    </p:spTree>
    <p:extLst>
      <p:ext uri="{BB962C8B-B14F-4D97-AF65-F5344CB8AC3E}">
        <p14:creationId xmlns:p14="http://schemas.microsoft.com/office/powerpoint/2010/main" val="1863457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You will know you have successfully added a student to the search queue when they data populates in the table as seen here.  You must click the Add to Search Queue to see the data populate. </a:t>
            </a:r>
          </a:p>
          <a:p>
            <a:pPr>
              <a:buFont typeface="Courier New" panose="02070309020205020404" pitchFamily="49" charset="0"/>
              <a:buNone/>
            </a:pPr>
            <a:endParaRPr lang="en-US" dirty="0">
              <a:latin typeface="Century Gothic" panose="020B0502020202020204" pitchFamily="34" charset="0"/>
            </a:endParaRPr>
          </a:p>
          <a:p>
            <a:pPr>
              <a:buFont typeface="Courier New" panose="02070309020205020404" pitchFamily="49" charset="0"/>
              <a:buNone/>
            </a:pPr>
            <a:r>
              <a:rPr lang="en-US" dirty="0">
                <a:latin typeface="Century Gothic" panose="020B0502020202020204" pitchFamily="34" charset="0"/>
              </a:rPr>
              <a:t>You can add multiple students from different households to the search queue before submitting it for lookup results.</a:t>
            </a:r>
          </a:p>
        </p:txBody>
      </p:sp>
      <p:sp>
        <p:nvSpPr>
          <p:cNvPr id="4" name="Slide Number Placeholder 3"/>
          <p:cNvSpPr>
            <a:spLocks noGrp="1"/>
          </p:cNvSpPr>
          <p:nvPr>
            <p:ph type="sldNum" sz="quarter" idx="5"/>
          </p:nvPr>
        </p:nvSpPr>
        <p:spPr/>
        <p:txBody>
          <a:bodyPr/>
          <a:lstStyle/>
          <a:p>
            <a:fld id="{5CDFD536-0609-4152-9CBA-55246636FC91}" type="slidenum">
              <a:rPr lang="en-US" smtClean="0"/>
              <a:t>35</a:t>
            </a:fld>
            <a:endParaRPr lang="en-US"/>
          </a:p>
        </p:txBody>
      </p:sp>
    </p:spTree>
    <p:extLst>
      <p:ext uri="{BB962C8B-B14F-4D97-AF65-F5344CB8AC3E}">
        <p14:creationId xmlns:p14="http://schemas.microsoft.com/office/powerpoint/2010/main" val="4006071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Students are matched into one of eight qualifying programs in the Direct Certification system.</a:t>
            </a:r>
          </a:p>
          <a:p>
            <a:endParaRPr lang="en-US" dirty="0"/>
          </a:p>
          <a:p>
            <a:r>
              <a:rPr lang="en-US" dirty="0"/>
              <a:t>Six programs match students who appear in the DHHS database as qualifying and currently receiving benefits for need-based assistance programs. These programs include: Supplemental </a:t>
            </a:r>
            <a:r>
              <a:rPr lang="en-US" b="0" i="0" dirty="0">
                <a:solidFill>
                  <a:srgbClr val="000000"/>
                </a:solidFill>
                <a:effectLst/>
                <a:latin typeface="WordVisi_MSFontService"/>
              </a:rPr>
              <a:t>Nutrition Assistance Program (SNAP), Temporary Assistance to Needy Families program (TANF), Medicaid Free (MFREE), Medicaid Reduced, (MRED), </a:t>
            </a:r>
            <a:r>
              <a:rPr lang="en-US" dirty="0"/>
              <a:t>Food Distribution on Indian Reservations (FDPIR) and Foster children (FSTR).</a:t>
            </a:r>
          </a:p>
          <a:p>
            <a:endParaRPr lang="en-US" dirty="0"/>
          </a:p>
          <a:p>
            <a:r>
              <a:rPr lang="en-US" dirty="0"/>
              <a:t>Three programs match students based on internal NDE student databases </a:t>
            </a:r>
            <a:r>
              <a:rPr lang="en-US" b="0" i="0" dirty="0">
                <a:solidFill>
                  <a:srgbClr val="000000"/>
                </a:solidFill>
                <a:effectLst/>
                <a:latin typeface="WordVisi_MSFontService"/>
              </a:rPr>
              <a:t>and include Migrant Students, and Homeless Students.</a:t>
            </a:r>
          </a:p>
          <a:p>
            <a:endParaRPr lang="en-US" b="0" i="0" dirty="0">
              <a:solidFill>
                <a:srgbClr val="000000"/>
              </a:solidFill>
              <a:effectLst/>
              <a:latin typeface="WordVisi_MSFontService"/>
            </a:endParaRPr>
          </a:p>
          <a:p>
            <a:r>
              <a:rPr lang="en-US" b="0" i="0" dirty="0">
                <a:solidFill>
                  <a:srgbClr val="000000"/>
                </a:solidFill>
                <a:effectLst/>
                <a:latin typeface="WordVisi_MSFontService"/>
              </a:rPr>
              <a:t>All qualifying programs, with the exception of Foster Children, extend eligibility to other students residing in that same household. This means that if one student within a household is matched as qualifying for SNAP benefits, all other students within that household can have the same benefits extended.</a:t>
            </a:r>
          </a:p>
          <a:p>
            <a:endParaRPr lang="en-US" b="0" i="0" dirty="0">
              <a:solidFill>
                <a:srgbClr val="000000"/>
              </a:solidFill>
              <a:effectLst/>
              <a:latin typeface="WordVisi_MSFontService"/>
            </a:endParaRPr>
          </a:p>
          <a:p>
            <a:r>
              <a:rPr lang="en-US" b="0" i="0" dirty="0">
                <a:solidFill>
                  <a:srgbClr val="000000"/>
                </a:solidFill>
                <a:effectLst/>
                <a:latin typeface="WordVisi_MSFontService"/>
              </a:rPr>
              <a:t>Medicaid Reduced is the only qualifying program where reduced benefits are extended; all other qualifying programs result in matched students being eligible for free meals.</a:t>
            </a:r>
          </a:p>
          <a:p>
            <a:endParaRPr lang="en-US" b="0" i="0" dirty="0">
              <a:solidFill>
                <a:srgbClr val="000000"/>
              </a:solidFill>
              <a:effectLst/>
              <a:latin typeface="WordVisi_MSFontService"/>
            </a:endParaRPr>
          </a:p>
          <a:p>
            <a:r>
              <a:rPr lang="en-US" b="0" i="0" dirty="0">
                <a:solidFill>
                  <a:srgbClr val="000000"/>
                </a:solidFill>
                <a:effectLst/>
                <a:latin typeface="WordVisi_MSFontService"/>
              </a:rPr>
              <a:t>Students are always matched at the highest priority.</a:t>
            </a:r>
            <a:r>
              <a:rPr lang="en-US" dirty="0">
                <a:solidFill>
                  <a:srgbClr val="000000"/>
                </a:solidFill>
                <a:latin typeface="WordVisi_MSFontService"/>
              </a:rPr>
              <a:t> </a:t>
            </a:r>
            <a:r>
              <a:rPr lang="en-US" b="0" i="0" dirty="0">
                <a:solidFill>
                  <a:srgbClr val="000000"/>
                </a:solidFill>
                <a:effectLst/>
                <a:latin typeface="WordVisi_MSFontService"/>
              </a:rPr>
              <a:t> For example, a student might qualify for both FDPIR and SNAP; the student will match with SNAP benefits as it’s the highest </a:t>
            </a:r>
            <a:r>
              <a:rPr lang="en-US" dirty="0">
                <a:solidFill>
                  <a:srgbClr val="000000"/>
                </a:solidFill>
                <a:latin typeface="WordVisi_MSFontService"/>
              </a:rPr>
              <a:t>priority program</a:t>
            </a:r>
            <a:r>
              <a:rPr lang="en-US" b="0" i="0" dirty="0">
                <a:solidFill>
                  <a:srgbClr val="000000"/>
                </a:solidFill>
                <a:effectLst/>
                <a:latin typeface="WordVisi_MSFontService"/>
              </a:rPr>
              <a:t>.</a:t>
            </a:r>
          </a:p>
          <a:p>
            <a:endParaRPr lang="en-US" dirty="0"/>
          </a:p>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6</a:t>
            </a:fld>
            <a:endParaRPr lang="en-US"/>
          </a:p>
        </p:txBody>
      </p:sp>
    </p:spTree>
    <p:extLst>
      <p:ext uri="{BB962C8B-B14F-4D97-AF65-F5344CB8AC3E}">
        <p14:creationId xmlns:p14="http://schemas.microsoft.com/office/powerpoint/2010/main" val="2643332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Once you have submitted your search queue in the Student Lookup section, navigate to the Lookup Results module.  This is where you can see the status of your search using student information and see results for students you have looked up both by NDE ID and student information.</a:t>
            </a:r>
          </a:p>
          <a:p>
            <a:pPr>
              <a:buFont typeface="Courier New" panose="02070309020205020404" pitchFamily="49" charset="0"/>
              <a:buNone/>
            </a:pPr>
            <a:r>
              <a:rPr lang="en-US" dirty="0">
                <a:latin typeface="Century Gothic" panose="020B0502020202020204" pitchFamily="34" charset="0"/>
              </a:rPr>
              <a:t>Seeing the green message indicates that your search was successful, and the student lookup module is reviewing data for the students entered.</a:t>
            </a:r>
          </a:p>
        </p:txBody>
      </p:sp>
      <p:sp>
        <p:nvSpPr>
          <p:cNvPr id="4" name="Slide Number Placeholder 3"/>
          <p:cNvSpPr>
            <a:spLocks noGrp="1"/>
          </p:cNvSpPr>
          <p:nvPr>
            <p:ph type="sldNum" sz="quarter" idx="5"/>
          </p:nvPr>
        </p:nvSpPr>
        <p:spPr/>
        <p:txBody>
          <a:bodyPr/>
          <a:lstStyle/>
          <a:p>
            <a:fld id="{5CDFD536-0609-4152-9CBA-55246636FC91}" type="slidenum">
              <a:rPr lang="en-US" smtClean="0"/>
              <a:t>36</a:t>
            </a:fld>
            <a:endParaRPr lang="en-US"/>
          </a:p>
        </p:txBody>
      </p:sp>
    </p:spTree>
    <p:extLst>
      <p:ext uri="{BB962C8B-B14F-4D97-AF65-F5344CB8AC3E}">
        <p14:creationId xmlns:p14="http://schemas.microsoft.com/office/powerpoint/2010/main" val="698222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Look for two signs that your search results have been processed: 0 records indicated as still being processed and the student’s you searched for being included in the data table.</a:t>
            </a:r>
          </a:p>
          <a:p>
            <a:pPr>
              <a:buFont typeface="Courier New" panose="02070309020205020404" pitchFamily="49" charset="0"/>
              <a:buNone/>
            </a:pPr>
            <a:r>
              <a:rPr lang="en-US" dirty="0">
                <a:latin typeface="Century Gothic" panose="020B0502020202020204" pitchFamily="34" charset="0"/>
              </a:rPr>
              <a:t>Each searched student will have the data entered into student lookup located on the top line under “student” and the data pulled from DHHS or NDE databases on the bottom line under “possible match”.  Just like with the possible match process, a percentage score is given.  The closer this score is to 100%, the more confident the matching system is that the student and possible match are the same person. Carefully review each lookup result to see if the student and possible match are the same person.</a:t>
            </a:r>
          </a:p>
          <a:p>
            <a:pPr>
              <a:buFont typeface="Courier New" panose="02070309020205020404" pitchFamily="49" charset="0"/>
              <a:buNone/>
            </a:pPr>
            <a:endParaRPr lang="en-US" dirty="0">
              <a:latin typeface="Century Gothic" panose="020B0502020202020204" pitchFamily="34" charset="0"/>
            </a:endParaRPr>
          </a:p>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37</a:t>
            </a:fld>
            <a:endParaRPr lang="en-US"/>
          </a:p>
        </p:txBody>
      </p:sp>
    </p:spTree>
    <p:extLst>
      <p:ext uri="{BB962C8B-B14F-4D97-AF65-F5344CB8AC3E}">
        <p14:creationId xmlns:p14="http://schemas.microsoft.com/office/powerpoint/2010/main" val="3933940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Just like with the possible match process, a percentage score is given.  The closer this score is to 100%, the more confident the matching system is that the student and possible match are the same person. Each lookup result should be carefully reviewed to see if the student and possible match are the same person. It’s important to review scores that are high (90’s and above) to ensure the student is being correctly match.</a:t>
            </a:r>
          </a:p>
          <a:p>
            <a:pPr>
              <a:buFont typeface="Courier New" panose="02070309020205020404" pitchFamily="49" charset="0"/>
              <a:buNone/>
            </a:pPr>
            <a:endParaRPr lang="en-US" dirty="0">
              <a:latin typeface="Century Gothic" panose="020B0502020202020204" pitchFamily="34" charset="0"/>
            </a:endParaRPr>
          </a:p>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38</a:t>
            </a:fld>
            <a:endParaRPr lang="en-US"/>
          </a:p>
        </p:txBody>
      </p:sp>
    </p:spTree>
    <p:extLst>
      <p:ext uri="{BB962C8B-B14F-4D97-AF65-F5344CB8AC3E}">
        <p14:creationId xmlns:p14="http://schemas.microsoft.com/office/powerpoint/2010/main" val="3487137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When you feel confident on making a decision about each student that was searched, click on either the review or remove buttons.</a:t>
            </a:r>
          </a:p>
          <a:p>
            <a:pPr>
              <a:buFont typeface="Courier New" panose="02070309020205020404" pitchFamily="49" charset="0"/>
              <a:buNone/>
            </a:pPr>
            <a:br>
              <a:rPr lang="en-US" dirty="0">
                <a:latin typeface="Century Gothic" panose="020B0502020202020204" pitchFamily="34" charset="0"/>
              </a:rPr>
            </a:br>
            <a:r>
              <a:rPr lang="en-US" dirty="0">
                <a:latin typeface="Century Gothic" panose="020B0502020202020204" pitchFamily="34" charset="0"/>
              </a:rPr>
              <a:t>For students that you are confident the student and possible match data indicate the same person, click on Review.</a:t>
            </a:r>
          </a:p>
          <a:p>
            <a:pPr>
              <a:buFont typeface="Courier New" panose="02070309020205020404" pitchFamily="49" charset="0"/>
              <a:buNone/>
            </a:pPr>
            <a:r>
              <a:rPr lang="en-US" dirty="0">
                <a:latin typeface="Century Gothic" panose="020B0502020202020204" pitchFamily="34" charset="0"/>
              </a:rPr>
              <a:t>For students who are not a matched based on the student and possible match data lines, or when the possible match data line is blank indicating no possible match was found, click on Remove.</a:t>
            </a:r>
          </a:p>
          <a:p>
            <a:pPr>
              <a:buFont typeface="Courier New" panose="02070309020205020404" pitchFamily="49" charset="0"/>
              <a:buNone/>
            </a:pPr>
            <a:endParaRPr lang="en-US" dirty="0">
              <a:latin typeface="Century Gothic" panose="020B0502020202020204" pitchFamily="34" charset="0"/>
            </a:endParaRPr>
          </a:p>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39</a:t>
            </a:fld>
            <a:endParaRPr lang="en-US"/>
          </a:p>
        </p:txBody>
      </p:sp>
    </p:spTree>
    <p:extLst>
      <p:ext uri="{BB962C8B-B14F-4D97-AF65-F5344CB8AC3E}">
        <p14:creationId xmlns:p14="http://schemas.microsoft.com/office/powerpoint/2010/main" val="2289304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40</a:t>
            </a:fld>
            <a:endParaRPr lang="en-US"/>
          </a:p>
        </p:txBody>
      </p:sp>
    </p:spTree>
    <p:extLst>
      <p:ext uri="{BB962C8B-B14F-4D97-AF65-F5344CB8AC3E}">
        <p14:creationId xmlns:p14="http://schemas.microsoft.com/office/powerpoint/2010/main" val="3483391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Direct Verification is related to the annual, verification process as school food authorities who participate in the National School Lunch Program must complete.  Each fall, all SFAs are required to verify 3% or 1 application, whichever is greater, of the household income applications they have received as of October 1. This process typically includes sending a formal request to the household(s) selected to provide income documentation that verifies the data that household indicated on their income eligibility form.  The results of verification are documented in the </a:t>
            </a:r>
            <a:r>
              <a:rPr lang="en-US" dirty="0" err="1">
                <a:latin typeface="Century Gothic" panose="020B0502020202020204" pitchFamily="34" charset="0"/>
              </a:rPr>
              <a:t>Verifiation</a:t>
            </a:r>
            <a:r>
              <a:rPr lang="en-US" dirty="0">
                <a:latin typeface="Century Gothic" panose="020B0502020202020204" pitchFamily="34" charset="0"/>
              </a:rPr>
              <a:t> Report, which must be submitted through CNP by all SFAs by November 15, annually.</a:t>
            </a:r>
          </a:p>
          <a:p>
            <a:pPr>
              <a:buFont typeface="Courier New" panose="02070309020205020404" pitchFamily="49" charset="0"/>
              <a:buNone/>
            </a:pPr>
            <a:r>
              <a:rPr lang="en-US" dirty="0">
                <a:latin typeface="Century Gothic" panose="020B0502020202020204" pitchFamily="34" charset="0"/>
              </a:rPr>
              <a:t>Direct Verification allows SFAs to see if income verification exists in the DHHS or NDE databases before sending the formal request to the household.  Households that are identified and have their income verified through the Direct Verification process are not required to submit income documentation to the school.  This reduces the burden on the school staff to communicate, receive and review income documentation, and does not require any additional work from the household.</a:t>
            </a:r>
          </a:p>
          <a:p>
            <a:pPr>
              <a:buFont typeface="Courier New" panose="02070309020205020404" pitchFamily="49" charset="0"/>
              <a:buNone/>
            </a:pPr>
            <a:r>
              <a:rPr lang="en-US" dirty="0">
                <a:latin typeface="Century Gothic" panose="020B0502020202020204" pitchFamily="34" charset="0"/>
              </a:rPr>
              <a:t>Students searched through the Direct Verification module have their data checked against more databases than students that are </a:t>
            </a:r>
            <a:r>
              <a:rPr lang="en-US" dirty="0" err="1">
                <a:latin typeface="Century Gothic" panose="020B0502020202020204" pitchFamily="34" charset="0"/>
              </a:rPr>
              <a:t>idneifitied</a:t>
            </a:r>
            <a:r>
              <a:rPr lang="en-US" dirty="0">
                <a:latin typeface="Century Gothic" panose="020B0502020202020204" pitchFamily="34" charset="0"/>
              </a:rPr>
              <a:t> and searched through Direct Certification. Additional Medicaid databases are reviewed in Direct Verification, which can provide the required income documentation but do not meet the requirements for qualifying for reduced or free meals.  </a:t>
            </a:r>
          </a:p>
          <a:p>
            <a:pPr>
              <a:buFont typeface="Courier New" panose="02070309020205020404" pitchFamily="49" charset="0"/>
              <a:buNone/>
            </a:pPr>
            <a:r>
              <a:rPr lang="en-US" dirty="0">
                <a:latin typeface="Century Gothic" panose="020B0502020202020204" pitchFamily="34" charset="0"/>
              </a:rPr>
              <a:t>Another benefit of direct verification is that the selected households can be searched in the direct verification module without disrupting the </a:t>
            </a:r>
            <a:r>
              <a:rPr lang="en-US" dirty="0" err="1">
                <a:latin typeface="Century Gothic" panose="020B0502020202020204" pitchFamily="34" charset="0"/>
              </a:rPr>
              <a:t>Verificaiton</a:t>
            </a:r>
            <a:r>
              <a:rPr lang="en-US" dirty="0">
                <a:latin typeface="Century Gothic" panose="020B0502020202020204" pitchFamily="34" charset="0"/>
              </a:rPr>
              <a:t> Process.  If a student is not found through direct verification, the school can simply proceed through the typical verification process and request the necessary documentation from the household.  </a:t>
            </a:r>
          </a:p>
        </p:txBody>
      </p:sp>
      <p:sp>
        <p:nvSpPr>
          <p:cNvPr id="4" name="Slide Number Placeholder 3"/>
          <p:cNvSpPr>
            <a:spLocks noGrp="1"/>
          </p:cNvSpPr>
          <p:nvPr>
            <p:ph type="sldNum" sz="quarter" idx="5"/>
          </p:nvPr>
        </p:nvSpPr>
        <p:spPr/>
        <p:txBody>
          <a:bodyPr/>
          <a:lstStyle/>
          <a:p>
            <a:fld id="{5CDFD536-0609-4152-9CBA-55246636FC91}" type="slidenum">
              <a:rPr lang="en-US" smtClean="0"/>
              <a:t>41</a:t>
            </a:fld>
            <a:endParaRPr lang="en-US"/>
          </a:p>
        </p:txBody>
      </p:sp>
    </p:spTree>
    <p:extLst>
      <p:ext uri="{BB962C8B-B14F-4D97-AF65-F5344CB8AC3E}">
        <p14:creationId xmlns:p14="http://schemas.microsoft.com/office/powerpoint/2010/main" val="2613440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It is important to remember that direct verification is not the same as direct certification. A student being directly certified indicates that they qualify for benefits; a student who is directly verified just means that the required income documentation is available for them rather than having to make a request to the household.  We strongly advise schools to pull out any household income applications they receive from households who have been directly certified.  As a result, none of the students who show up on your match list would also go through direct verification.  </a:t>
            </a:r>
          </a:p>
          <a:p>
            <a:pPr>
              <a:buFont typeface="Courier New" panose="02070309020205020404" pitchFamily="49" charset="0"/>
              <a:buNone/>
            </a:pPr>
            <a:r>
              <a:rPr lang="en-US" dirty="0">
                <a:latin typeface="Century Gothic" panose="020B0502020202020204" pitchFamily="34" charset="0"/>
              </a:rPr>
              <a:t>Directly verifying a student is rare, as our match list is efficient and catches most students who qualify for benefits.  As we noted though, there is no harm in trying to directly verify a student to see if they</a:t>
            </a:r>
          </a:p>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42</a:t>
            </a:fld>
            <a:endParaRPr lang="en-US"/>
          </a:p>
        </p:txBody>
      </p:sp>
    </p:spTree>
    <p:extLst>
      <p:ext uri="{BB962C8B-B14F-4D97-AF65-F5344CB8AC3E}">
        <p14:creationId xmlns:p14="http://schemas.microsoft.com/office/powerpoint/2010/main" val="25936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43</a:t>
            </a:fld>
            <a:endParaRPr lang="en-US"/>
          </a:p>
        </p:txBody>
      </p:sp>
    </p:spTree>
    <p:extLst>
      <p:ext uri="{BB962C8B-B14F-4D97-AF65-F5344CB8AC3E}">
        <p14:creationId xmlns:p14="http://schemas.microsoft.com/office/powerpoint/2010/main" val="1834352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The completed file can be saved in one of four file types to be successfully uploaded into the Direct Verification system: comma separated, text, or excel file</a:t>
            </a:r>
          </a:p>
        </p:txBody>
      </p:sp>
      <p:sp>
        <p:nvSpPr>
          <p:cNvPr id="4" name="Slide Number Placeholder 3"/>
          <p:cNvSpPr>
            <a:spLocks noGrp="1"/>
          </p:cNvSpPr>
          <p:nvPr>
            <p:ph type="sldNum" sz="quarter" idx="5"/>
          </p:nvPr>
        </p:nvSpPr>
        <p:spPr/>
        <p:txBody>
          <a:bodyPr/>
          <a:lstStyle/>
          <a:p>
            <a:fld id="{5CDFD536-0609-4152-9CBA-55246636FC91}" type="slidenum">
              <a:rPr lang="en-US" smtClean="0"/>
              <a:t>44</a:t>
            </a:fld>
            <a:endParaRPr lang="en-US"/>
          </a:p>
        </p:txBody>
      </p:sp>
    </p:spTree>
    <p:extLst>
      <p:ext uri="{BB962C8B-B14F-4D97-AF65-F5344CB8AC3E}">
        <p14:creationId xmlns:p14="http://schemas.microsoft.com/office/powerpoint/2010/main" val="2815482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The completed file can be saved in one of four file types to be successfully uploaded into the Direct Verification system: comma separated, text, or excel file</a:t>
            </a:r>
          </a:p>
        </p:txBody>
      </p:sp>
      <p:sp>
        <p:nvSpPr>
          <p:cNvPr id="4" name="Slide Number Placeholder 3"/>
          <p:cNvSpPr>
            <a:spLocks noGrp="1"/>
          </p:cNvSpPr>
          <p:nvPr>
            <p:ph type="sldNum" sz="quarter" idx="5"/>
          </p:nvPr>
        </p:nvSpPr>
        <p:spPr/>
        <p:txBody>
          <a:bodyPr/>
          <a:lstStyle/>
          <a:p>
            <a:fld id="{5CDFD536-0609-4152-9CBA-55246636FC91}" type="slidenum">
              <a:rPr lang="en-US" smtClean="0"/>
              <a:t>45</a:t>
            </a:fld>
            <a:endParaRPr lang="en-US"/>
          </a:p>
        </p:txBody>
      </p:sp>
    </p:spTree>
    <p:extLst>
      <p:ext uri="{BB962C8B-B14F-4D97-AF65-F5344CB8AC3E}">
        <p14:creationId xmlns:p14="http://schemas.microsoft.com/office/powerpoint/2010/main" val="306850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7</a:t>
            </a:fld>
            <a:endParaRPr lang="en-US"/>
          </a:p>
        </p:txBody>
      </p:sp>
    </p:spTree>
    <p:extLst>
      <p:ext uri="{BB962C8B-B14F-4D97-AF65-F5344CB8AC3E}">
        <p14:creationId xmlns:p14="http://schemas.microsoft.com/office/powerpoint/2010/main" val="2304898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Many Nebraska schools have a single application selected for the Verification sample.  As a reminder, 3% of approved applications, or 1 approved applications whichever number is greater, needs to be verified.  There is a chance this might be a single application with a single student listed for your SFA, which might lead you to choose the</a:t>
            </a:r>
          </a:p>
        </p:txBody>
      </p:sp>
      <p:sp>
        <p:nvSpPr>
          <p:cNvPr id="4" name="Slide Number Placeholder 3"/>
          <p:cNvSpPr>
            <a:spLocks noGrp="1"/>
          </p:cNvSpPr>
          <p:nvPr>
            <p:ph type="sldNum" sz="quarter" idx="5"/>
          </p:nvPr>
        </p:nvSpPr>
        <p:spPr/>
        <p:txBody>
          <a:bodyPr/>
          <a:lstStyle/>
          <a:p>
            <a:fld id="{5CDFD536-0609-4152-9CBA-55246636FC91}" type="slidenum">
              <a:rPr lang="en-US" smtClean="0"/>
              <a:t>46</a:t>
            </a:fld>
            <a:endParaRPr lang="en-US"/>
          </a:p>
        </p:txBody>
      </p:sp>
    </p:spTree>
    <p:extLst>
      <p:ext uri="{BB962C8B-B14F-4D97-AF65-F5344CB8AC3E}">
        <p14:creationId xmlns:p14="http://schemas.microsoft.com/office/powerpoint/2010/main" val="281949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n-US" dirty="0">
                <a:latin typeface="Century Gothic" panose="020B0502020202020204" pitchFamily="34" charset="0"/>
              </a:rPr>
              <a:t>Many Nebraska schools have a single application selected for the Verification sample.  As a reminder, 3% of approved applications, or 1 approved applications whichever number is greater, needs to be verified.  There is a chance this might be a single application with a single student listed for your SFA, which might lead you to choose the</a:t>
            </a:r>
          </a:p>
        </p:txBody>
      </p:sp>
      <p:sp>
        <p:nvSpPr>
          <p:cNvPr id="4" name="Slide Number Placeholder 3"/>
          <p:cNvSpPr>
            <a:spLocks noGrp="1"/>
          </p:cNvSpPr>
          <p:nvPr>
            <p:ph type="sldNum" sz="quarter" idx="5"/>
          </p:nvPr>
        </p:nvSpPr>
        <p:spPr/>
        <p:txBody>
          <a:bodyPr/>
          <a:lstStyle/>
          <a:p>
            <a:fld id="{5CDFD536-0609-4152-9CBA-55246636FC91}" type="slidenum">
              <a:rPr lang="en-US" smtClean="0"/>
              <a:t>47</a:t>
            </a:fld>
            <a:endParaRPr lang="en-US"/>
          </a:p>
        </p:txBody>
      </p:sp>
    </p:spTree>
    <p:extLst>
      <p:ext uri="{BB962C8B-B14F-4D97-AF65-F5344CB8AC3E}">
        <p14:creationId xmlns:p14="http://schemas.microsoft.com/office/powerpoint/2010/main" val="2151688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48</a:t>
            </a:fld>
            <a:endParaRPr lang="en-US"/>
          </a:p>
        </p:txBody>
      </p:sp>
    </p:spTree>
    <p:extLst>
      <p:ext uri="{BB962C8B-B14F-4D97-AF65-F5344CB8AC3E}">
        <p14:creationId xmlns:p14="http://schemas.microsoft.com/office/powerpoint/2010/main" val="4089639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49</a:t>
            </a:fld>
            <a:endParaRPr lang="en-US"/>
          </a:p>
        </p:txBody>
      </p:sp>
    </p:spTree>
    <p:extLst>
      <p:ext uri="{BB962C8B-B14F-4D97-AF65-F5344CB8AC3E}">
        <p14:creationId xmlns:p14="http://schemas.microsoft.com/office/powerpoint/2010/main" val="907784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50</a:t>
            </a:fld>
            <a:endParaRPr lang="en-US"/>
          </a:p>
        </p:txBody>
      </p:sp>
    </p:spTree>
    <p:extLst>
      <p:ext uri="{BB962C8B-B14F-4D97-AF65-F5344CB8AC3E}">
        <p14:creationId xmlns:p14="http://schemas.microsoft.com/office/powerpoint/2010/main" val="1640753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51</a:t>
            </a:fld>
            <a:endParaRPr lang="en-US"/>
          </a:p>
        </p:txBody>
      </p:sp>
    </p:spTree>
    <p:extLst>
      <p:ext uri="{BB962C8B-B14F-4D97-AF65-F5344CB8AC3E}">
        <p14:creationId xmlns:p14="http://schemas.microsoft.com/office/powerpoint/2010/main" val="1915767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52</a:t>
            </a:fld>
            <a:endParaRPr lang="en-US"/>
          </a:p>
        </p:txBody>
      </p:sp>
    </p:spTree>
    <p:extLst>
      <p:ext uri="{BB962C8B-B14F-4D97-AF65-F5344CB8AC3E}">
        <p14:creationId xmlns:p14="http://schemas.microsoft.com/office/powerpoint/2010/main" val="403134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53</a:t>
            </a:fld>
            <a:endParaRPr lang="en-US"/>
          </a:p>
        </p:txBody>
      </p:sp>
    </p:spTree>
    <p:extLst>
      <p:ext uri="{BB962C8B-B14F-4D97-AF65-F5344CB8AC3E}">
        <p14:creationId xmlns:p14="http://schemas.microsoft.com/office/powerpoint/2010/main" val="2568544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54</a:t>
            </a:fld>
            <a:endParaRPr lang="en-US"/>
          </a:p>
        </p:txBody>
      </p:sp>
    </p:spTree>
    <p:extLst>
      <p:ext uri="{BB962C8B-B14F-4D97-AF65-F5344CB8AC3E}">
        <p14:creationId xmlns:p14="http://schemas.microsoft.com/office/powerpoint/2010/main" val="2138716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55</a:t>
            </a:fld>
            <a:endParaRPr lang="en-US"/>
          </a:p>
        </p:txBody>
      </p:sp>
    </p:spTree>
    <p:extLst>
      <p:ext uri="{BB962C8B-B14F-4D97-AF65-F5344CB8AC3E}">
        <p14:creationId xmlns:p14="http://schemas.microsoft.com/office/powerpoint/2010/main" val="2571857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8</a:t>
            </a:fld>
            <a:endParaRPr lang="en-US"/>
          </a:p>
        </p:txBody>
      </p:sp>
    </p:spTree>
    <p:extLst>
      <p:ext uri="{BB962C8B-B14F-4D97-AF65-F5344CB8AC3E}">
        <p14:creationId xmlns:p14="http://schemas.microsoft.com/office/powerpoint/2010/main" val="10872399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students to appear on the Direct Certification match list, NDE must have up-to-date student data on all enrolled students.  The direct certification system pulls data on a nightly basis from ADVISER and </a:t>
            </a:r>
            <a:r>
              <a:rPr lang="en-US" dirty="0" err="1"/>
              <a:t>PersonID</a:t>
            </a:r>
            <a:r>
              <a:rPr lang="en-US" dirty="0"/>
              <a:t> to be matched against DHHS and NDE Internal data.  Some school districts have student information systems that communicate directly with ADVISER.  This results in immediate student changes including new student enrollment or student transfers that are noted in the nightly direct certification matching process.  School districts without student information systems that communicate directly with ADVISER are required to upload data into the ADVISER or </a:t>
            </a:r>
            <a:r>
              <a:rPr lang="en-US" dirty="0" err="1"/>
              <a:t>PersonID</a:t>
            </a:r>
            <a:r>
              <a:rPr lang="en-US" dirty="0"/>
              <a:t> systems on a regular basis to ensure student enrollment data is accurate.</a:t>
            </a:r>
          </a:p>
          <a:p>
            <a:endParaRPr lang="en-US" dirty="0"/>
          </a:p>
          <a:p>
            <a:r>
              <a:rPr lang="en-US" dirty="0"/>
              <a:t>A third option exists for schools to provide NDE with the most up to date student enrollment data; uploading files into the Direct Certification Enrollment Module.  This option will be discussed in greater length on the next slide.</a:t>
            </a:r>
          </a:p>
          <a:p>
            <a:endParaRPr lang="en-US" dirty="0"/>
          </a:p>
          <a:p>
            <a:r>
              <a:rPr lang="en-US" dirty="0"/>
              <a:t>All school districts, regardless of how their student data is shared with NDE, are encouraged to upload a complete student enrollment file into the </a:t>
            </a:r>
            <a:r>
              <a:rPr lang="en-US" dirty="0" err="1"/>
              <a:t>PersonID</a:t>
            </a:r>
            <a:r>
              <a:rPr lang="en-US" dirty="0"/>
              <a:t> system. There is a delay in the Direct Certification system matching with ADVISER due to the required verification NDE must complete on the ADVISER database. The DC system though can immediately begin matching students who have an updated enrollment record in the </a:t>
            </a:r>
            <a:r>
              <a:rPr lang="en-US" dirty="0" err="1"/>
              <a:t>PersonID</a:t>
            </a:r>
            <a:r>
              <a:rPr lang="en-US" dirty="0"/>
              <a:t> system for the upcoming school year. Schools are encouraged to upload a complete enrollment file into </a:t>
            </a:r>
            <a:r>
              <a:rPr lang="en-US" dirty="0" err="1"/>
              <a:t>PersonID</a:t>
            </a:r>
            <a:r>
              <a:rPr lang="en-US" dirty="0"/>
              <a:t> starting on July 1 annually.  This helps maximize the number of accurate matches being made for the new school year.  This also reduces the administrative work required for collecting and reviewing household income applications.  If a household is matched during July or August, the school has the opportunity to notify the household of those benefits, and they would not be required to submit a household income application.</a:t>
            </a:r>
          </a:p>
          <a:p>
            <a:endParaRPr lang="en-US" dirty="0"/>
          </a:p>
          <a:p>
            <a:r>
              <a:rPr lang="en-US" dirty="0"/>
              <a:t>NDE recommends regular updates to the </a:t>
            </a:r>
            <a:r>
              <a:rPr lang="en-US" dirty="0" err="1"/>
              <a:t>PersonID</a:t>
            </a:r>
            <a:r>
              <a:rPr lang="en-US" dirty="0"/>
              <a:t> in general. Students have an NDE ID in order to be matched in the direct certification system.  This means that all students need to have, at some point, been added to the </a:t>
            </a:r>
            <a:r>
              <a:rPr lang="en-US" dirty="0" err="1"/>
              <a:t>PersonID</a:t>
            </a:r>
            <a:r>
              <a:rPr lang="en-US" dirty="0"/>
              <a:t> student database to qualify for matching. Schools that do not have a student information system that communicates directly with Adviser are asked to upload enrollment files on a regular basis into </a:t>
            </a:r>
            <a:r>
              <a:rPr lang="en-US" dirty="0" err="1"/>
              <a:t>PersonID</a:t>
            </a:r>
            <a:r>
              <a:rPr lang="en-US" dirty="0"/>
              <a:t>.</a:t>
            </a:r>
          </a:p>
        </p:txBody>
      </p:sp>
      <p:sp>
        <p:nvSpPr>
          <p:cNvPr id="4" name="Slide Number Placeholder 3"/>
          <p:cNvSpPr>
            <a:spLocks noGrp="1"/>
          </p:cNvSpPr>
          <p:nvPr>
            <p:ph type="sldNum" sz="quarter" idx="5"/>
          </p:nvPr>
        </p:nvSpPr>
        <p:spPr/>
        <p:txBody>
          <a:bodyPr/>
          <a:lstStyle/>
          <a:p>
            <a:fld id="{5CDFD536-0609-4152-9CBA-55246636FC91}" type="slidenum">
              <a:rPr lang="en-US" smtClean="0"/>
              <a:t>56</a:t>
            </a:fld>
            <a:endParaRPr lang="en-US"/>
          </a:p>
        </p:txBody>
      </p:sp>
    </p:spTree>
    <p:extLst>
      <p:ext uri="{BB962C8B-B14F-4D97-AF65-F5344CB8AC3E}">
        <p14:creationId xmlns:p14="http://schemas.microsoft.com/office/powerpoint/2010/main" val="2464496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57</a:t>
            </a:fld>
            <a:endParaRPr lang="en-US"/>
          </a:p>
        </p:txBody>
      </p:sp>
    </p:spTree>
    <p:extLst>
      <p:ext uri="{BB962C8B-B14F-4D97-AF65-F5344CB8AC3E}">
        <p14:creationId xmlns:p14="http://schemas.microsoft.com/office/powerpoint/2010/main" val="1897582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58</a:t>
            </a:fld>
            <a:endParaRPr lang="en-US"/>
          </a:p>
        </p:txBody>
      </p:sp>
    </p:spTree>
    <p:extLst>
      <p:ext uri="{BB962C8B-B14F-4D97-AF65-F5344CB8AC3E}">
        <p14:creationId xmlns:p14="http://schemas.microsoft.com/office/powerpoint/2010/main" val="440927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59</a:t>
            </a:fld>
            <a:endParaRPr lang="en-US"/>
          </a:p>
        </p:txBody>
      </p:sp>
    </p:spTree>
    <p:extLst>
      <p:ext uri="{BB962C8B-B14F-4D97-AF65-F5344CB8AC3E}">
        <p14:creationId xmlns:p14="http://schemas.microsoft.com/office/powerpoint/2010/main" val="3251696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60</a:t>
            </a:fld>
            <a:endParaRPr lang="en-US"/>
          </a:p>
        </p:txBody>
      </p:sp>
    </p:spTree>
    <p:extLst>
      <p:ext uri="{BB962C8B-B14F-4D97-AF65-F5344CB8AC3E}">
        <p14:creationId xmlns:p14="http://schemas.microsoft.com/office/powerpoint/2010/main" val="412674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9</a:t>
            </a:fld>
            <a:endParaRPr lang="en-US"/>
          </a:p>
        </p:txBody>
      </p:sp>
    </p:spTree>
    <p:extLst>
      <p:ext uri="{BB962C8B-B14F-4D97-AF65-F5344CB8AC3E}">
        <p14:creationId xmlns:p14="http://schemas.microsoft.com/office/powerpoint/2010/main" val="116952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10</a:t>
            </a:fld>
            <a:endParaRPr lang="en-US"/>
          </a:p>
        </p:txBody>
      </p:sp>
    </p:spTree>
    <p:extLst>
      <p:ext uri="{BB962C8B-B14F-4D97-AF65-F5344CB8AC3E}">
        <p14:creationId xmlns:p14="http://schemas.microsoft.com/office/powerpoint/2010/main" val="1629181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rPr>
              <a:t>Nebraska offers a wide variety of </a:t>
            </a:r>
            <a:r>
              <a:rPr lang="en-US" dirty="0" err="1">
                <a:latin typeface="Century Gothic"/>
              </a:rPr>
              <a:t>medicaid</a:t>
            </a:r>
            <a:r>
              <a:rPr lang="en-US" dirty="0">
                <a:latin typeface="Century Gothic"/>
              </a:rPr>
              <a:t> programs to school-aged children. These programs include traditional </a:t>
            </a:r>
            <a:r>
              <a:rPr lang="en-US" dirty="0" err="1">
                <a:latin typeface="Century Gothic"/>
              </a:rPr>
              <a:t>medicaid</a:t>
            </a:r>
            <a:r>
              <a:rPr lang="en-US" dirty="0">
                <a:latin typeface="Century Gothic"/>
              </a:rPr>
              <a:t> and Child Health Insurance Program. Unlike programs like SNAP and TANF, where qualification for the program results in automatically being directly certified for school meal benefits, qualifying for </a:t>
            </a:r>
            <a:r>
              <a:rPr lang="en-US" dirty="0" err="1">
                <a:latin typeface="Century Gothic"/>
              </a:rPr>
              <a:t>medicaid</a:t>
            </a:r>
            <a:r>
              <a:rPr lang="en-US" dirty="0">
                <a:latin typeface="Century Gothic"/>
              </a:rPr>
              <a:t> does not mean a student is guaranteed free or reduced priced meals.</a:t>
            </a:r>
          </a:p>
          <a:p>
            <a:r>
              <a:rPr lang="en-US" dirty="0">
                <a:latin typeface="Century Gothic"/>
              </a:rPr>
              <a:t>There are some </a:t>
            </a:r>
            <a:r>
              <a:rPr lang="en-US" dirty="0" err="1">
                <a:latin typeface="Century Gothic"/>
              </a:rPr>
              <a:t>medicaid</a:t>
            </a:r>
            <a:r>
              <a:rPr lang="en-US" dirty="0">
                <a:latin typeface="Century Gothic"/>
              </a:rPr>
              <a:t> programs that do not require income </a:t>
            </a:r>
            <a:r>
              <a:rPr lang="en-US">
                <a:latin typeface="Century Gothic"/>
              </a:rPr>
              <a:t>documentation for the child to qualify, while other programs do require income documentation.  </a:t>
            </a: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CDFD536-0609-4152-9CBA-55246636FC91}" type="slidenum">
              <a:rPr lang="en-US" smtClean="0"/>
              <a:t>11</a:t>
            </a:fld>
            <a:endParaRPr lang="en-US"/>
          </a:p>
        </p:txBody>
      </p:sp>
    </p:spTree>
    <p:extLst>
      <p:ext uri="{BB962C8B-B14F-4D97-AF65-F5344CB8AC3E}">
        <p14:creationId xmlns:p14="http://schemas.microsoft.com/office/powerpoint/2010/main" val="1699723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DFD536-0609-4152-9CBA-55246636FC91}" type="slidenum">
              <a:rPr lang="en-US" smtClean="0"/>
              <a:t>12</a:t>
            </a:fld>
            <a:endParaRPr lang="en-US"/>
          </a:p>
        </p:txBody>
      </p:sp>
    </p:spTree>
    <p:extLst>
      <p:ext uri="{BB962C8B-B14F-4D97-AF65-F5344CB8AC3E}">
        <p14:creationId xmlns:p14="http://schemas.microsoft.com/office/powerpoint/2010/main" val="269890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ABED15-9749-4F99-9073-06D55240FE6D}"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939FD-4231-4ED3-8E93-251DC182C64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268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BED15-9749-4F99-9073-06D55240FE6D}"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939FD-4231-4ED3-8E93-251DC182C642}" type="slidenum">
              <a:rPr lang="en-US" smtClean="0"/>
              <a:t>‹#›</a:t>
            </a:fld>
            <a:endParaRPr lang="en-US"/>
          </a:p>
        </p:txBody>
      </p:sp>
    </p:spTree>
    <p:extLst>
      <p:ext uri="{BB962C8B-B14F-4D97-AF65-F5344CB8AC3E}">
        <p14:creationId xmlns:p14="http://schemas.microsoft.com/office/powerpoint/2010/main" val="127890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BED15-9749-4F99-9073-06D55240FE6D}"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939FD-4231-4ED3-8E93-251DC182C642}" type="slidenum">
              <a:rPr lang="en-US" smtClean="0"/>
              <a:t>‹#›</a:t>
            </a:fld>
            <a:endParaRPr lang="en-US"/>
          </a:p>
        </p:txBody>
      </p:sp>
    </p:spTree>
    <p:extLst>
      <p:ext uri="{BB962C8B-B14F-4D97-AF65-F5344CB8AC3E}">
        <p14:creationId xmlns:p14="http://schemas.microsoft.com/office/powerpoint/2010/main" val="348849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BED15-9749-4F99-9073-06D55240FE6D}"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939FD-4231-4ED3-8E93-251DC182C642}" type="slidenum">
              <a:rPr lang="en-US" smtClean="0"/>
              <a:t>‹#›</a:t>
            </a:fld>
            <a:endParaRPr lang="en-US"/>
          </a:p>
        </p:txBody>
      </p:sp>
    </p:spTree>
    <p:extLst>
      <p:ext uri="{BB962C8B-B14F-4D97-AF65-F5344CB8AC3E}">
        <p14:creationId xmlns:p14="http://schemas.microsoft.com/office/powerpoint/2010/main" val="284862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ABED15-9749-4F99-9073-06D55240FE6D}"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939FD-4231-4ED3-8E93-251DC182C64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851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ABED15-9749-4F99-9073-06D55240FE6D}"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939FD-4231-4ED3-8E93-251DC182C642}" type="slidenum">
              <a:rPr lang="en-US" smtClean="0"/>
              <a:t>‹#›</a:t>
            </a:fld>
            <a:endParaRPr lang="en-US"/>
          </a:p>
        </p:txBody>
      </p:sp>
    </p:spTree>
    <p:extLst>
      <p:ext uri="{BB962C8B-B14F-4D97-AF65-F5344CB8AC3E}">
        <p14:creationId xmlns:p14="http://schemas.microsoft.com/office/powerpoint/2010/main" val="2184937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ABED15-9749-4F99-9073-06D55240FE6D}"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0939FD-4231-4ED3-8E93-251DC182C642}" type="slidenum">
              <a:rPr lang="en-US" smtClean="0"/>
              <a:t>‹#›</a:t>
            </a:fld>
            <a:endParaRPr lang="en-US"/>
          </a:p>
        </p:txBody>
      </p:sp>
    </p:spTree>
    <p:extLst>
      <p:ext uri="{BB962C8B-B14F-4D97-AF65-F5344CB8AC3E}">
        <p14:creationId xmlns:p14="http://schemas.microsoft.com/office/powerpoint/2010/main" val="147062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ABED15-9749-4F99-9073-06D55240FE6D}"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0939FD-4231-4ED3-8E93-251DC182C642}" type="slidenum">
              <a:rPr lang="en-US" smtClean="0"/>
              <a:t>‹#›</a:t>
            </a:fld>
            <a:endParaRPr lang="en-US"/>
          </a:p>
        </p:txBody>
      </p:sp>
    </p:spTree>
    <p:extLst>
      <p:ext uri="{BB962C8B-B14F-4D97-AF65-F5344CB8AC3E}">
        <p14:creationId xmlns:p14="http://schemas.microsoft.com/office/powerpoint/2010/main" val="206573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ABED15-9749-4F99-9073-06D55240FE6D}" type="datetimeFigureOut">
              <a:rPr lang="en-US" smtClean="0"/>
              <a:t>7/24/2023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A0939FD-4231-4ED3-8E93-251DC182C642}" type="slidenum">
              <a:rPr lang="en-US" smtClean="0"/>
              <a:t>‹#›</a:t>
            </a:fld>
            <a:endParaRPr lang="en-US"/>
          </a:p>
        </p:txBody>
      </p:sp>
    </p:spTree>
    <p:extLst>
      <p:ext uri="{BB962C8B-B14F-4D97-AF65-F5344CB8AC3E}">
        <p14:creationId xmlns:p14="http://schemas.microsoft.com/office/powerpoint/2010/main" val="261704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0ABED15-9749-4F99-9073-06D55240FE6D}" type="datetimeFigureOut">
              <a:rPr lang="en-US" smtClean="0"/>
              <a:t>7/24/2023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A0939FD-4231-4ED3-8E93-251DC182C642}" type="slidenum">
              <a:rPr lang="en-US" smtClean="0"/>
              <a:t>‹#›</a:t>
            </a:fld>
            <a:endParaRPr lang="en-US"/>
          </a:p>
        </p:txBody>
      </p:sp>
    </p:spTree>
    <p:extLst>
      <p:ext uri="{BB962C8B-B14F-4D97-AF65-F5344CB8AC3E}">
        <p14:creationId xmlns:p14="http://schemas.microsoft.com/office/powerpoint/2010/main" val="286416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ABED15-9749-4F99-9073-06D55240FE6D}"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939FD-4231-4ED3-8E93-251DC182C642}" type="slidenum">
              <a:rPr lang="en-US" smtClean="0"/>
              <a:t>‹#›</a:t>
            </a:fld>
            <a:endParaRPr lang="en-US"/>
          </a:p>
        </p:txBody>
      </p:sp>
    </p:spTree>
    <p:extLst>
      <p:ext uri="{BB962C8B-B14F-4D97-AF65-F5344CB8AC3E}">
        <p14:creationId xmlns:p14="http://schemas.microsoft.com/office/powerpoint/2010/main" val="393352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0ABED15-9749-4F99-9073-06D55240FE6D}" type="datetimeFigureOut">
              <a:rPr lang="en-US" smtClean="0"/>
              <a:t>7/24/2023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A0939FD-4231-4ED3-8E93-251DC182C64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58107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https://www.education.ne.gov/wp-content/uploads/2022/08/StudentFileUpload-SY22-23.xls" TargetMode="External"/><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529B4-1944-05AA-3AB7-1AF4E962B8EF}"/>
              </a:ext>
            </a:extLst>
          </p:cNvPr>
          <p:cNvSpPr>
            <a:spLocks noGrp="1"/>
          </p:cNvSpPr>
          <p:nvPr>
            <p:ph type="ctrTitle"/>
          </p:nvPr>
        </p:nvSpPr>
        <p:spPr>
          <a:xfrm>
            <a:off x="5289754" y="639097"/>
            <a:ext cx="6253317" cy="3686015"/>
          </a:xfrm>
        </p:spPr>
        <p:txBody>
          <a:bodyPr>
            <a:normAutofit/>
          </a:bodyPr>
          <a:lstStyle/>
          <a:p>
            <a:r>
              <a:rPr lang="en-US">
                <a:solidFill>
                  <a:srgbClr val="201547"/>
                </a:solidFill>
                <a:latin typeface="Century Gothic" panose="020B0502020202020204" pitchFamily="34" charset="0"/>
              </a:rPr>
              <a:t>Direct Certification</a:t>
            </a:r>
            <a:endParaRPr lang="en-US" dirty="0">
              <a:solidFill>
                <a:srgbClr val="201547"/>
              </a:solidFill>
              <a:latin typeface="Century Gothic" panose="020B0502020202020204" pitchFamily="34" charset="0"/>
            </a:endParaRPr>
          </a:p>
        </p:txBody>
      </p:sp>
      <p:sp>
        <p:nvSpPr>
          <p:cNvPr id="3" name="Subtitle 2">
            <a:extLst>
              <a:ext uri="{FF2B5EF4-FFF2-40B4-BE49-F238E27FC236}">
                <a16:creationId xmlns:a16="http://schemas.microsoft.com/office/drawing/2014/main" id="{C8F819CE-BF0D-C74F-F481-D322CBE4C227}"/>
              </a:ext>
            </a:extLst>
          </p:cNvPr>
          <p:cNvSpPr>
            <a:spLocks noGrp="1"/>
          </p:cNvSpPr>
          <p:nvPr>
            <p:ph type="subTitle" idx="1"/>
          </p:nvPr>
        </p:nvSpPr>
        <p:spPr>
          <a:xfrm>
            <a:off x="5289753" y="4455621"/>
            <a:ext cx="6269347" cy="1238616"/>
          </a:xfrm>
        </p:spPr>
        <p:txBody>
          <a:bodyPr vert="horz" lIns="91440" tIns="45720" rIns="91440" bIns="45720" rtlCol="0" anchor="t">
            <a:normAutofit/>
          </a:bodyPr>
          <a:lstStyle/>
          <a:p>
            <a:r>
              <a:rPr lang="en-US" sz="1900" dirty="0">
                <a:solidFill>
                  <a:srgbClr val="201547"/>
                </a:solidFill>
                <a:latin typeface="Century Gothic"/>
              </a:rPr>
              <a:t>Nebraska department of Education</a:t>
            </a:r>
          </a:p>
          <a:p>
            <a:r>
              <a:rPr lang="en-US" sz="1900" dirty="0">
                <a:solidFill>
                  <a:srgbClr val="201547"/>
                </a:solidFill>
                <a:latin typeface="Century Gothic"/>
              </a:rPr>
              <a:t>Nutrition services</a:t>
            </a:r>
          </a:p>
          <a:p>
            <a:r>
              <a:rPr lang="en-US" sz="1900">
                <a:solidFill>
                  <a:srgbClr val="201547"/>
                </a:solidFill>
                <a:latin typeface="Century Gothic"/>
              </a:rPr>
              <a:t>July 2023</a:t>
            </a:r>
            <a:endParaRPr lang="en-US" sz="1900" dirty="0">
              <a:solidFill>
                <a:srgbClr val="201547"/>
              </a:solidFill>
              <a:latin typeface="Century Gothic"/>
            </a:endParaRPr>
          </a:p>
        </p:txBody>
      </p:sp>
      <p:pic>
        <p:nvPicPr>
          <p:cNvPr id="5" name="Picture 4" descr="Logo&#10;&#10;Description automatically generated">
            <a:extLst>
              <a:ext uri="{FF2B5EF4-FFF2-40B4-BE49-F238E27FC236}">
                <a16:creationId xmlns:a16="http://schemas.microsoft.com/office/drawing/2014/main" id="{FD67414F-493B-ABD9-8498-DA212FE6E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99" y="1163529"/>
            <a:ext cx="4001315" cy="4001315"/>
          </a:xfrm>
          <a:prstGeom prst="rect">
            <a:avLst/>
          </a:prstGeom>
        </p:spPr>
      </p:pic>
      <p:cxnSp>
        <p:nvCxnSpPr>
          <p:cNvPr id="12" name="Straight Connector 11">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0F4C4207-25AE-A2FA-85B6-E7E604EA67F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932546"/>
      </p:ext>
    </p:extLst>
  </p:cSld>
  <p:clrMapOvr>
    <a:masterClrMapping/>
  </p:clrMapOvr>
  <mc:AlternateContent xmlns:mc="http://schemas.openxmlformats.org/markup-compatibility/2006" xmlns:p14="http://schemas.microsoft.com/office/powerpoint/2010/main">
    <mc:Choice Requires="p14">
      <p:transition spd="slow" p14:dur="2000" advTm="6684"/>
    </mc:Choice>
    <mc:Fallback xmlns="">
      <p:transition spd="slow" advTm="6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Benefit Category FAQ </a:t>
            </a:r>
            <a:endParaRPr lang="en-US" dirty="0">
              <a:cs typeface="Calibri Light"/>
            </a:endParaRP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B8418297-55E0-B742-55B3-2DD3BE68F788}"/>
              </a:ext>
            </a:extLst>
          </p:cNvPr>
          <p:cNvSpPr txBox="1">
            <a:spLocks/>
          </p:cNvSpPr>
          <p:nvPr/>
        </p:nvSpPr>
        <p:spPr>
          <a:xfrm>
            <a:off x="1249680" y="1998134"/>
            <a:ext cx="10058400"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a:rPr>
              <a:t>Can a student qualify for two programs?</a:t>
            </a:r>
            <a:endParaRPr lang="en-US" dirty="0"/>
          </a:p>
          <a:p>
            <a:pPr marL="383540" lvl="1">
              <a:buFont typeface="Courier New" panose="02070309020205020404" pitchFamily="49" charset="0"/>
              <a:buChar char="o"/>
            </a:pPr>
            <a:r>
              <a:rPr lang="en-US" dirty="0">
                <a:solidFill>
                  <a:schemeClr val="accent2">
                    <a:lumMod val="60000"/>
                    <a:lumOff val="40000"/>
                  </a:schemeClr>
                </a:solidFill>
                <a:latin typeface="Century Gothic"/>
              </a:rPr>
              <a:t>Students are matched into the highest priority program for which they participate/qualify. </a:t>
            </a:r>
          </a:p>
          <a:p>
            <a:pPr>
              <a:buFont typeface="Courier New" panose="02070309020205020404" pitchFamily="49" charset="0"/>
              <a:buChar char="o"/>
            </a:pPr>
            <a:r>
              <a:rPr lang="en-US" dirty="0">
                <a:latin typeface="Century Gothic"/>
              </a:rPr>
              <a:t>A student re-appeared on my match list as qualifying for a higher-priority program. What should I do?</a:t>
            </a:r>
            <a:endParaRPr lang="en-US" dirty="0">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Students should be receiving the highest priority benefit level from the date of matching through the remainder of the program year. Update your SIS to indicate the new benefit level and note any changes (i.e. change from reduced meals to free).</a:t>
            </a:r>
          </a:p>
          <a:p>
            <a:pPr>
              <a:buFont typeface="Courier New" panose="02070309020205020404" pitchFamily="49" charset="0"/>
              <a:buChar char="o"/>
            </a:pPr>
            <a:r>
              <a:rPr lang="en-US" dirty="0">
                <a:latin typeface="Century Gothic"/>
              </a:rPr>
              <a:t>A household wants to decline benefits. How do I proceed?</a:t>
            </a:r>
            <a:endParaRPr lang="en-US" dirty="0">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The student(s) will still appear in your Direct Certification system. Ensure your SIS shows this student as not receiving benefits.  Do not include this student when reporting Direct Certification data.</a:t>
            </a:r>
          </a:p>
          <a:p>
            <a:pPr>
              <a:buFont typeface="Courier New" panose="02070309020205020404" pitchFamily="49" charset="0"/>
              <a:buChar char="o"/>
            </a:pPr>
            <a:endParaRPr lang="en-US" dirty="0">
              <a:solidFill>
                <a:srgbClr val="40404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189361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Certification and Medicaid</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dirty="0">
                <a:latin typeface="Century Gothic"/>
              </a:rPr>
              <a:t>Medicaid programs vary in their qualifying method </a:t>
            </a:r>
            <a:endParaRPr lang="en-US">
              <a:latin typeface="Calibri" panose="020F0502020204030204"/>
              <a:cs typeface="Calibri" panose="020F0502020204030204"/>
            </a:endParaRPr>
          </a:p>
          <a:p>
            <a:pPr marL="383540" lvl="1">
              <a:buFont typeface="Courier New" panose="02070309020205020404" pitchFamily="49" charset="0"/>
              <a:buChar char="o"/>
            </a:pPr>
            <a:r>
              <a:rPr lang="en-US" dirty="0">
                <a:latin typeface="Century Gothic"/>
              </a:rPr>
              <a:t>Not all students who receive Medicaid benefits qualify for free or reduced priced meals</a:t>
            </a:r>
            <a:endParaRPr lang="en-US" dirty="0">
              <a:cs typeface="Calibri"/>
            </a:endParaRPr>
          </a:p>
          <a:p>
            <a:pPr>
              <a:buFont typeface="Courier New" panose="02070309020205020404" pitchFamily="49" charset="0"/>
              <a:buChar char="o"/>
            </a:pPr>
            <a:r>
              <a:rPr lang="en-US" dirty="0">
                <a:latin typeface="Century Gothic"/>
              </a:rPr>
              <a:t>Utilize student lookup to match students</a:t>
            </a: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509689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422982-F072-E8B7-6150-6C46353D89D1}"/>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dirty="0"/>
              <a:t>Student Enrollment Data</a:t>
            </a:r>
          </a:p>
        </p:txBody>
      </p:sp>
      <p:sp>
        <p:nvSpPr>
          <p:cNvPr id="3" name="Text Placeholder 2">
            <a:extLst>
              <a:ext uri="{FF2B5EF4-FFF2-40B4-BE49-F238E27FC236}">
                <a16:creationId xmlns:a16="http://schemas.microsoft.com/office/drawing/2014/main" id="{6360D3D4-BC3A-13D5-F014-AB23B39D2E6A}"/>
              </a:ext>
            </a:extLst>
          </p:cNvPr>
          <p:cNvSpPr>
            <a:spLocks noGrp="1"/>
          </p:cNvSpPr>
          <p:nvPr>
            <p:ph type="body" idx="1"/>
          </p:nvPr>
        </p:nvSpPr>
        <p:spPr>
          <a:xfrm>
            <a:off x="3836504" y="4455620"/>
            <a:ext cx="7321946" cy="1143000"/>
          </a:xfrm>
        </p:spPr>
        <p:txBody>
          <a:bodyPr vert="horz" lIns="91440" tIns="45720" rIns="91440" bIns="45720" rtlCol="0">
            <a:normAutofit/>
          </a:bodyPr>
          <a:lstStyle/>
          <a:p>
            <a:endParaRPr lang="en-US" sz="1500" dirty="0"/>
          </a:p>
        </p:txBody>
      </p:sp>
      <p:sp>
        <p:nvSpPr>
          <p:cNvPr id="20" name="Rectangle 1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12A251EE-D538-99D6-8A41-3C8DEC72AE37}"/>
              </a:ext>
            </a:extLst>
          </p:cNvPr>
          <p:cNvPicPr>
            <a:picLocks noChangeAspect="1"/>
          </p:cNvPicPr>
          <p:nvPr/>
        </p:nvPicPr>
        <p:blipFill rotWithShape="1">
          <a:blip r:embed="rId5"/>
          <a:srcRect l="49260" t="25983" r="25416" b="42564"/>
          <a:stretch/>
        </p:blipFill>
        <p:spPr>
          <a:xfrm>
            <a:off x="694183" y="758952"/>
            <a:ext cx="2754924" cy="2157044"/>
          </a:xfrm>
          <a:prstGeom prst="rect">
            <a:avLst/>
          </a:prstGeom>
          <a:ln>
            <a:solidFill>
              <a:schemeClr val="tx1"/>
            </a:solidFill>
          </a:ln>
        </p:spPr>
      </p:pic>
      <p:pic>
        <p:nvPicPr>
          <p:cNvPr id="7" name="Picture 6">
            <a:extLst>
              <a:ext uri="{FF2B5EF4-FFF2-40B4-BE49-F238E27FC236}">
                <a16:creationId xmlns:a16="http://schemas.microsoft.com/office/drawing/2014/main" id="{10E6A2C6-0EF3-9554-7128-5DFF055F52F0}"/>
              </a:ext>
            </a:extLst>
          </p:cNvPr>
          <p:cNvPicPr>
            <a:picLocks noChangeAspect="1"/>
          </p:cNvPicPr>
          <p:nvPr/>
        </p:nvPicPr>
        <p:blipFill>
          <a:blip r:embed="rId6"/>
          <a:stretch>
            <a:fillRect/>
          </a:stretch>
        </p:blipFill>
        <p:spPr>
          <a:xfrm>
            <a:off x="557750" y="3119808"/>
            <a:ext cx="3027790" cy="2229252"/>
          </a:xfrm>
          <a:prstGeom prst="rect">
            <a:avLst/>
          </a:prstGeom>
          <a:ln>
            <a:solidFill>
              <a:schemeClr val="tx1"/>
            </a:solidFill>
          </a:ln>
        </p:spPr>
      </p:pic>
      <p:pic>
        <p:nvPicPr>
          <p:cNvPr id="8" name="Audio 7">
            <a:hlinkClick r:id="" action="ppaction://media"/>
            <a:extLst>
              <a:ext uri="{FF2B5EF4-FFF2-40B4-BE49-F238E27FC236}">
                <a16:creationId xmlns:a16="http://schemas.microsoft.com/office/drawing/2014/main" id="{9CD8440F-7F0E-0B6C-0A7F-9D7A832ADC2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4614478"/>
      </p:ext>
    </p:extLst>
  </p:cSld>
  <p:clrMapOvr>
    <a:masterClrMapping/>
  </p:clrMapOvr>
  <mc:AlternateContent xmlns:mc="http://schemas.openxmlformats.org/markup-compatibility/2006" xmlns:p14="http://schemas.microsoft.com/office/powerpoint/2010/main">
    <mc:Choice Requires="p14">
      <p:transition spd="slow" p14:dur="2000" advTm="24653"/>
    </mc:Choice>
    <mc:Fallback xmlns="">
      <p:transition spd="slow" advTm="2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0067-5ABE-B7D2-BFE2-355C50258E81}"/>
              </a:ext>
            </a:extLst>
          </p:cNvPr>
          <p:cNvSpPr>
            <a:spLocks noGrp="1"/>
          </p:cNvSpPr>
          <p:nvPr>
            <p:ph type="title"/>
          </p:nvPr>
        </p:nvSpPr>
        <p:spPr/>
        <p:txBody>
          <a:bodyPr/>
          <a:lstStyle/>
          <a:p>
            <a:r>
              <a:rPr lang="en-US" dirty="0">
                <a:cs typeface="Calibri Light"/>
              </a:rPr>
              <a:t>Starting a New School Year</a:t>
            </a:r>
            <a:endParaRPr lang="en-US" dirty="0"/>
          </a:p>
        </p:txBody>
      </p:sp>
      <p:sp>
        <p:nvSpPr>
          <p:cNvPr id="3" name="Content Placeholder 2">
            <a:extLst>
              <a:ext uri="{FF2B5EF4-FFF2-40B4-BE49-F238E27FC236}">
                <a16:creationId xmlns:a16="http://schemas.microsoft.com/office/drawing/2014/main" id="{B5689BEF-DD98-1496-3555-7481EDF51631}"/>
              </a:ext>
            </a:extLst>
          </p:cNvPr>
          <p:cNvSpPr>
            <a:spLocks noGrp="1"/>
          </p:cNvSpPr>
          <p:nvPr>
            <p:ph idx="1"/>
          </p:nvPr>
        </p:nvSpPr>
        <p:spPr/>
        <p:txBody>
          <a:bodyPr vert="horz" lIns="0" tIns="45720" rIns="0" bIns="45720" rtlCol="0" anchor="t">
            <a:normAutofit/>
          </a:bodyPr>
          <a:lstStyle/>
          <a:p>
            <a:pPr marL="0" indent="0">
              <a:buNone/>
            </a:pPr>
            <a:r>
              <a:rPr lang="en-US" b="1" dirty="0">
                <a:latin typeface="Century Gothic"/>
              </a:rPr>
              <a:t>Non-public schools</a:t>
            </a:r>
          </a:p>
          <a:p>
            <a:pPr>
              <a:buFont typeface="Courier New,monospace" panose="020F0502020204030204" pitchFamily="34" charset="0"/>
              <a:buChar char="o"/>
            </a:pPr>
            <a:r>
              <a:rPr lang="en-US" dirty="0">
                <a:latin typeface="Century Gothic"/>
              </a:rPr>
              <a:t>Upload student data into </a:t>
            </a:r>
            <a:r>
              <a:rPr lang="en-US" dirty="0" err="1">
                <a:latin typeface="Century Gothic"/>
              </a:rPr>
              <a:t>PersonID</a:t>
            </a:r>
            <a:r>
              <a:rPr lang="en-US" dirty="0">
                <a:latin typeface="Century Gothic"/>
              </a:rPr>
              <a:t> beginning in June and ongoing as needed </a:t>
            </a:r>
          </a:p>
          <a:p>
            <a:pPr marL="90932">
              <a:buFont typeface="Courier New,monospace" panose="020F0502020204030204" pitchFamily="34" charset="0"/>
              <a:buChar char="o"/>
            </a:pPr>
            <a:r>
              <a:rPr lang="en-US" dirty="0">
                <a:latin typeface="Century Gothic"/>
              </a:rPr>
              <a:t>Periodic updates throughout the school year</a:t>
            </a:r>
          </a:p>
          <a:p>
            <a:pPr marL="0" indent="0">
              <a:buNone/>
            </a:pPr>
            <a:endParaRPr lang="en-US" dirty="0">
              <a:latin typeface="Century Gothic"/>
              <a:ea typeface="+mn-lt"/>
              <a:cs typeface="+mn-lt"/>
            </a:endParaRPr>
          </a:p>
          <a:p>
            <a:pPr marL="0" indent="0">
              <a:buNone/>
            </a:pPr>
            <a:r>
              <a:rPr lang="en-US" b="1" dirty="0">
                <a:latin typeface="Century Gothic"/>
                <a:cs typeface="Calibri"/>
              </a:rPr>
              <a:t>Public schools</a:t>
            </a:r>
            <a:endParaRPr lang="en-US" dirty="0"/>
          </a:p>
          <a:p>
            <a:pPr>
              <a:buFont typeface="Courier New,monospace" panose="020F0502020204030204" pitchFamily="34" charset="0"/>
              <a:buChar char="o"/>
            </a:pPr>
            <a:r>
              <a:rPr lang="en-US" dirty="0">
                <a:latin typeface="Century Gothic"/>
              </a:rPr>
              <a:t>Upload a complete student information file into the CNP DC Enrollment tab</a:t>
            </a:r>
          </a:p>
          <a:p>
            <a:pPr>
              <a:buFont typeface="Courier New,monospace" panose="020F0502020204030204" pitchFamily="34" charset="0"/>
              <a:buChar char="o"/>
            </a:pPr>
            <a:r>
              <a:rPr lang="en-US" dirty="0">
                <a:latin typeface="Century Gothic"/>
              </a:rPr>
              <a:t>After SIS approved to interface with ADVISER, uploading to CNP DC Enrollment not needed</a:t>
            </a:r>
          </a:p>
          <a:p>
            <a:pPr>
              <a:buFont typeface="Courier New,monospace" panose="020F0502020204030204" pitchFamily="34" charset="0"/>
              <a:buChar char="o"/>
            </a:pPr>
            <a:endParaRPr lang="en-US" dirty="0">
              <a:latin typeface="Century Gothic"/>
            </a:endParaRPr>
          </a:p>
        </p:txBody>
      </p:sp>
      <p:pic>
        <p:nvPicPr>
          <p:cNvPr id="12" name="Audio 11">
            <a:hlinkClick r:id="" action="ppaction://media"/>
            <a:extLst>
              <a:ext uri="{FF2B5EF4-FFF2-40B4-BE49-F238E27FC236}">
                <a16:creationId xmlns:a16="http://schemas.microsoft.com/office/drawing/2014/main" id="{4DF44339-091E-D15F-2C82-DBFD47081F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228343"/>
      </p:ext>
    </p:extLst>
  </p:cSld>
  <p:clrMapOvr>
    <a:masterClrMapping/>
  </p:clrMapOvr>
  <mc:AlternateContent xmlns:mc="http://schemas.openxmlformats.org/markup-compatibility/2006">
    <mc:Choice xmlns:p14="http://schemas.microsoft.com/office/powerpoint/2010/main" Requires="p14">
      <p:transition spd="slow" p14:dur="2000" advTm="63044"/>
    </mc:Choice>
    <mc:Fallback>
      <p:transition spd="slow" advTm="6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Certification Enrollment Module</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a:latin typeface="Century Gothic"/>
              </a:rPr>
              <a:t>Two Submission Options:</a:t>
            </a:r>
          </a:p>
          <a:p>
            <a:pPr marL="457200" indent="-457200">
              <a:buAutoNum type="arabicPeriod"/>
            </a:pPr>
            <a:r>
              <a:rPr lang="en-US" dirty="0">
                <a:latin typeface="Century Gothic" panose="020B0502020202020204" pitchFamily="34" charset="0"/>
              </a:rPr>
              <a:t>Student Enrollment File Upload</a:t>
            </a:r>
          </a:p>
          <a:p>
            <a:pPr marL="457200" indent="-457200">
              <a:buAutoNum type="arabicPeriod"/>
            </a:pPr>
            <a:r>
              <a:rPr lang="en-US" dirty="0">
                <a:latin typeface="Century Gothic" panose="020B0502020202020204" pitchFamily="34" charset="0"/>
              </a:rPr>
              <a:t>Individual Student Data</a:t>
            </a: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A86EC652-6695-A70B-4E4D-05478D1AE3A1}"/>
              </a:ext>
            </a:extLst>
          </p:cNvPr>
          <p:cNvPicPr>
            <a:picLocks noChangeAspect="1"/>
          </p:cNvPicPr>
          <p:nvPr/>
        </p:nvPicPr>
        <p:blipFill>
          <a:blip r:embed="rId5"/>
          <a:stretch>
            <a:fillRect/>
          </a:stretch>
        </p:blipFill>
        <p:spPr>
          <a:xfrm>
            <a:off x="490024" y="5120641"/>
            <a:ext cx="11272911" cy="502559"/>
          </a:xfrm>
          <a:prstGeom prst="rect">
            <a:avLst/>
          </a:prstGeom>
          <a:ln>
            <a:solidFill>
              <a:schemeClr val="tx1"/>
            </a:solidFill>
          </a:ln>
        </p:spPr>
      </p:pic>
      <p:pic>
        <p:nvPicPr>
          <p:cNvPr id="6" name="Picture 5">
            <a:extLst>
              <a:ext uri="{FF2B5EF4-FFF2-40B4-BE49-F238E27FC236}">
                <a16:creationId xmlns:a16="http://schemas.microsoft.com/office/drawing/2014/main" id="{DD3685C3-6B97-B368-1608-0521D2FC441D}"/>
              </a:ext>
            </a:extLst>
          </p:cNvPr>
          <p:cNvPicPr>
            <a:picLocks noChangeAspect="1"/>
          </p:cNvPicPr>
          <p:nvPr/>
        </p:nvPicPr>
        <p:blipFill rotWithShape="1">
          <a:blip r:embed="rId6"/>
          <a:srcRect l="49260" t="25983" r="25416" b="42564"/>
          <a:stretch/>
        </p:blipFill>
        <p:spPr>
          <a:xfrm>
            <a:off x="7256584" y="3206280"/>
            <a:ext cx="1981201" cy="1551236"/>
          </a:xfrm>
          <a:prstGeom prst="rect">
            <a:avLst/>
          </a:prstGeom>
          <a:ln>
            <a:solidFill>
              <a:schemeClr val="tx1"/>
            </a:solidFill>
          </a:ln>
        </p:spPr>
      </p:pic>
      <p:pic>
        <p:nvPicPr>
          <p:cNvPr id="13" name="Audio 12">
            <a:hlinkClick r:id="" action="ppaction://media"/>
            <a:extLst>
              <a:ext uri="{FF2B5EF4-FFF2-40B4-BE49-F238E27FC236}">
                <a16:creationId xmlns:a16="http://schemas.microsoft.com/office/drawing/2014/main" id="{2FDCC547-C8CA-19B7-2910-EBEB79B2D80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2297633"/>
      </p:ext>
    </p:extLst>
  </p:cSld>
  <p:clrMapOvr>
    <a:masterClrMapping/>
  </p:clrMapOvr>
  <mc:AlternateContent xmlns:mc="http://schemas.openxmlformats.org/markup-compatibility/2006" xmlns:p14="http://schemas.microsoft.com/office/powerpoint/2010/main">
    <mc:Choice Requires="p14">
      <p:transition spd="slow" p14:dur="2000" advTm="29855"/>
    </mc:Choice>
    <mc:Fallback xmlns="">
      <p:transition spd="slow" advTm="2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Enrollment Submission: File Upload</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normAutofit/>
          </a:bodyPr>
          <a:lstStyle/>
          <a:p>
            <a:pPr>
              <a:buFont typeface="Courier New" panose="02070309020205020404" pitchFamily="49" charset="0"/>
              <a:buChar char="o"/>
            </a:pPr>
            <a:r>
              <a:rPr lang="en-US" dirty="0">
                <a:latin typeface="Century Gothic" panose="020B0502020202020204" pitchFamily="34" charset="0"/>
              </a:rPr>
              <a:t>Must utilize and complete the provided </a:t>
            </a:r>
            <a:r>
              <a:rPr lang="en-US" dirty="0">
                <a:latin typeface="Century Gothic" panose="020B0502020202020204" pitchFamily="34" charset="0"/>
                <a:hlinkClick r:id="rId5"/>
              </a:rPr>
              <a:t>template file</a:t>
            </a:r>
            <a:endParaRPr lang="en-US" dirty="0">
              <a:latin typeface="Century Gothic" panose="020B0502020202020204" pitchFamily="34" charset="0"/>
            </a:endParaRPr>
          </a:p>
        </p:txBody>
      </p:sp>
      <p:graphicFrame>
        <p:nvGraphicFramePr>
          <p:cNvPr id="4" name="Table 4">
            <a:extLst>
              <a:ext uri="{FF2B5EF4-FFF2-40B4-BE49-F238E27FC236}">
                <a16:creationId xmlns:a16="http://schemas.microsoft.com/office/drawing/2014/main" id="{BC74C0B6-703E-8BFC-155B-085DAC262F8A}"/>
              </a:ext>
            </a:extLst>
          </p:cNvPr>
          <p:cNvGraphicFramePr>
            <a:graphicFrameLocks noGrp="1"/>
          </p:cNvGraphicFramePr>
          <p:nvPr>
            <p:extLst>
              <p:ext uri="{D42A27DB-BD31-4B8C-83A1-F6EECF244321}">
                <p14:modId xmlns:p14="http://schemas.microsoft.com/office/powerpoint/2010/main" val="1195531138"/>
              </p:ext>
            </p:extLst>
          </p:nvPr>
        </p:nvGraphicFramePr>
        <p:xfrm>
          <a:off x="659618" y="2524629"/>
          <a:ext cx="10872764" cy="3169920"/>
        </p:xfrm>
        <a:graphic>
          <a:graphicData uri="http://schemas.openxmlformats.org/drawingml/2006/table">
            <a:tbl>
              <a:tblPr firstRow="1" bandRow="1">
                <a:tableStyleId>{5C22544A-7EE6-4342-B048-85BDC9FD1C3A}</a:tableStyleId>
              </a:tblPr>
              <a:tblGrid>
                <a:gridCol w="2637888">
                  <a:extLst>
                    <a:ext uri="{9D8B030D-6E8A-4147-A177-3AD203B41FA5}">
                      <a16:colId xmlns:a16="http://schemas.microsoft.com/office/drawing/2014/main" val="2142488313"/>
                    </a:ext>
                  </a:extLst>
                </a:gridCol>
                <a:gridCol w="2220938">
                  <a:extLst>
                    <a:ext uri="{9D8B030D-6E8A-4147-A177-3AD203B41FA5}">
                      <a16:colId xmlns:a16="http://schemas.microsoft.com/office/drawing/2014/main" val="2912821496"/>
                    </a:ext>
                  </a:extLst>
                </a:gridCol>
                <a:gridCol w="2887002">
                  <a:extLst>
                    <a:ext uri="{9D8B030D-6E8A-4147-A177-3AD203B41FA5}">
                      <a16:colId xmlns:a16="http://schemas.microsoft.com/office/drawing/2014/main" val="1837591701"/>
                    </a:ext>
                  </a:extLst>
                </a:gridCol>
                <a:gridCol w="3126936">
                  <a:extLst>
                    <a:ext uri="{9D8B030D-6E8A-4147-A177-3AD203B41FA5}">
                      <a16:colId xmlns:a16="http://schemas.microsoft.com/office/drawing/2014/main" val="209437827"/>
                    </a:ext>
                  </a:extLst>
                </a:gridCol>
              </a:tblGrid>
              <a:tr h="330909">
                <a:tc>
                  <a:txBody>
                    <a:bodyPr/>
                    <a:lstStyle/>
                    <a:p>
                      <a:r>
                        <a:rPr lang="en-US" sz="1600" dirty="0">
                          <a:latin typeface="Century Gothic" panose="020B0502020202020204" pitchFamily="34" charset="0"/>
                        </a:rPr>
                        <a:t>Data Element</a:t>
                      </a:r>
                    </a:p>
                  </a:txBody>
                  <a:tcPr/>
                </a:tc>
                <a:tc>
                  <a:txBody>
                    <a:bodyPr/>
                    <a:lstStyle/>
                    <a:p>
                      <a:r>
                        <a:rPr lang="en-US" sz="1600" dirty="0">
                          <a:latin typeface="Century Gothic" panose="020B0502020202020204" pitchFamily="34" charset="0"/>
                        </a:rPr>
                        <a:t>Required For Upload</a:t>
                      </a:r>
                    </a:p>
                  </a:txBody>
                  <a:tcPr/>
                </a:tc>
                <a:tc>
                  <a:txBody>
                    <a:bodyPr/>
                    <a:lstStyle/>
                    <a:p>
                      <a:r>
                        <a:rPr lang="en-US" sz="1600" dirty="0">
                          <a:latin typeface="Century Gothic" panose="020B0502020202020204" pitchFamily="34" charset="0"/>
                        </a:rPr>
                        <a:t>Data Format</a:t>
                      </a:r>
                    </a:p>
                  </a:txBody>
                  <a:tcPr/>
                </a:tc>
                <a:tc>
                  <a:txBody>
                    <a:bodyPr/>
                    <a:lstStyle/>
                    <a:p>
                      <a:r>
                        <a:rPr lang="en-US" sz="1600" dirty="0">
                          <a:latin typeface="Century Gothic" panose="020B0502020202020204" pitchFamily="34" charset="0"/>
                        </a:rPr>
                        <a:t>Notes</a:t>
                      </a:r>
                    </a:p>
                  </a:txBody>
                  <a:tcPr/>
                </a:tc>
                <a:extLst>
                  <a:ext uri="{0D108BD9-81ED-4DB2-BD59-A6C34878D82A}">
                    <a16:rowId xmlns:a16="http://schemas.microsoft.com/office/drawing/2014/main" val="2856259119"/>
                  </a:ext>
                </a:extLst>
              </a:tr>
              <a:tr h="330909">
                <a:tc>
                  <a:txBody>
                    <a:bodyPr/>
                    <a:lstStyle/>
                    <a:p>
                      <a:r>
                        <a:rPr lang="en-US" sz="1600" dirty="0">
                          <a:latin typeface="Century Gothic" panose="020B0502020202020204" pitchFamily="34" charset="0"/>
                        </a:rPr>
                        <a:t>School Building Number</a:t>
                      </a:r>
                    </a:p>
                  </a:txBody>
                  <a:tcPr/>
                </a:tc>
                <a:tc>
                  <a:txBody>
                    <a:bodyPr/>
                    <a:lstStyle/>
                    <a:p>
                      <a:r>
                        <a:rPr lang="en-US" sz="1600" dirty="0">
                          <a:latin typeface="Century Gothic" panose="020B0502020202020204" pitchFamily="34" charset="0"/>
                        </a:rPr>
                        <a:t>Yes</a:t>
                      </a:r>
                    </a:p>
                  </a:txBody>
                  <a:tcPr/>
                </a:tc>
                <a:tc>
                  <a:txBody>
                    <a:bodyPr/>
                    <a:lstStyle/>
                    <a:p>
                      <a:r>
                        <a:rPr lang="en-US" sz="1600" dirty="0">
                          <a:latin typeface="Century Gothic" panose="020B0502020202020204" pitchFamily="34" charset="0"/>
                        </a:rPr>
                        <a:t>Numeric (3 digits)</a:t>
                      </a:r>
                    </a:p>
                  </a:txBody>
                  <a:tcPr/>
                </a:tc>
                <a:tc>
                  <a:txBody>
                    <a:bodyPr/>
                    <a:lstStyle/>
                    <a:p>
                      <a:endParaRPr lang="en-US" sz="1600" dirty="0">
                        <a:latin typeface="Century Gothic" panose="020B0502020202020204" pitchFamily="34" charset="0"/>
                      </a:endParaRPr>
                    </a:p>
                  </a:txBody>
                  <a:tcPr/>
                </a:tc>
                <a:extLst>
                  <a:ext uri="{0D108BD9-81ED-4DB2-BD59-A6C34878D82A}">
                    <a16:rowId xmlns:a16="http://schemas.microsoft.com/office/drawing/2014/main" val="575582912"/>
                  </a:ext>
                </a:extLst>
              </a:tr>
              <a:tr h="330909">
                <a:tc>
                  <a:txBody>
                    <a:bodyPr/>
                    <a:lstStyle/>
                    <a:p>
                      <a:r>
                        <a:rPr lang="en-US" sz="1600" dirty="0">
                          <a:latin typeface="Century Gothic" panose="020B0502020202020204" pitchFamily="34" charset="0"/>
                        </a:rPr>
                        <a:t>Local Student ID</a:t>
                      </a:r>
                    </a:p>
                  </a:txBody>
                  <a:tcPr/>
                </a:tc>
                <a:tc>
                  <a:txBody>
                    <a:bodyPr/>
                    <a:lstStyle/>
                    <a:p>
                      <a:r>
                        <a:rPr lang="en-US" sz="1600" dirty="0">
                          <a:latin typeface="Century Gothic" panose="020B0502020202020204" pitchFamily="34" charset="0"/>
                        </a:rPr>
                        <a:t>No</a:t>
                      </a:r>
                    </a:p>
                  </a:txBody>
                  <a:tcPr/>
                </a:tc>
                <a:tc>
                  <a:txBody>
                    <a:bodyPr/>
                    <a:lstStyle/>
                    <a:p>
                      <a:endParaRPr lang="en-US" sz="1600" dirty="0">
                        <a:latin typeface="Century Gothic" panose="020B0502020202020204" pitchFamily="34" charset="0"/>
                      </a:endParaRPr>
                    </a:p>
                  </a:txBody>
                  <a:tcPr/>
                </a:tc>
                <a:tc>
                  <a:txBody>
                    <a:bodyPr/>
                    <a:lstStyle/>
                    <a:p>
                      <a:r>
                        <a:rPr lang="en-US" sz="1600" dirty="0">
                          <a:latin typeface="Century Gothic" panose="020B0502020202020204" pitchFamily="34" charset="0"/>
                        </a:rPr>
                        <a:t>District-specific student ID</a:t>
                      </a:r>
                    </a:p>
                  </a:txBody>
                  <a:tcPr/>
                </a:tc>
                <a:extLst>
                  <a:ext uri="{0D108BD9-81ED-4DB2-BD59-A6C34878D82A}">
                    <a16:rowId xmlns:a16="http://schemas.microsoft.com/office/drawing/2014/main" val="3455122590"/>
                  </a:ext>
                </a:extLst>
              </a:tr>
              <a:tr h="516761">
                <a:tc>
                  <a:txBody>
                    <a:bodyPr/>
                    <a:lstStyle/>
                    <a:p>
                      <a:r>
                        <a:rPr lang="en-US" sz="1600" dirty="0">
                          <a:latin typeface="Century Gothic" panose="020B0502020202020204" pitchFamily="34" charset="0"/>
                        </a:rPr>
                        <a:t>NDE Student ID</a:t>
                      </a:r>
                    </a:p>
                  </a:txBody>
                  <a:tcPr/>
                </a:tc>
                <a:tc>
                  <a:txBody>
                    <a:bodyPr/>
                    <a:lstStyle/>
                    <a:p>
                      <a:r>
                        <a:rPr lang="en-US" sz="1600" dirty="0">
                          <a:latin typeface="Century Gothic" panose="020B0502020202020204" pitchFamily="34" charset="0"/>
                        </a:rPr>
                        <a:t>Yes</a:t>
                      </a:r>
                    </a:p>
                  </a:txBody>
                  <a:tcPr/>
                </a:tc>
                <a:tc>
                  <a:txBody>
                    <a:bodyPr/>
                    <a:lstStyle/>
                    <a:p>
                      <a:r>
                        <a:rPr lang="en-US" sz="1600" dirty="0">
                          <a:latin typeface="Century Gothic" panose="020B0502020202020204" pitchFamily="34" charset="0"/>
                        </a:rPr>
                        <a:t>Numeric (10 digits)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entury Gothic" panose="020B0502020202020204" pitchFamily="34" charset="0"/>
                          <a:ea typeface="+mn-ea"/>
                          <a:cs typeface="+mn-cs"/>
                        </a:rPr>
                        <a:t>NDE’s unique state student ID	</a:t>
                      </a:r>
                    </a:p>
                  </a:txBody>
                  <a:tcPr/>
                </a:tc>
                <a:extLst>
                  <a:ext uri="{0D108BD9-81ED-4DB2-BD59-A6C34878D82A}">
                    <a16:rowId xmlns:a16="http://schemas.microsoft.com/office/drawing/2014/main" val="948821031"/>
                  </a:ext>
                </a:extLst>
              </a:tr>
              <a:tr h="330909">
                <a:tc>
                  <a:txBody>
                    <a:bodyPr/>
                    <a:lstStyle/>
                    <a:p>
                      <a:r>
                        <a:rPr lang="en-US" sz="1600" dirty="0">
                          <a:latin typeface="Century Gothic" panose="020B0502020202020204" pitchFamily="34" charset="0"/>
                        </a:rPr>
                        <a:t>Student Last Name</a:t>
                      </a:r>
                    </a:p>
                  </a:txBody>
                  <a:tcPr/>
                </a:tc>
                <a:tc>
                  <a:txBody>
                    <a:bodyPr/>
                    <a:lstStyle/>
                    <a:p>
                      <a:r>
                        <a:rPr lang="en-US" sz="1600" dirty="0">
                          <a:latin typeface="Century Gothic" panose="020B0502020202020204" pitchFamily="34" charset="0"/>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entury Gothic" panose="020B0502020202020204" pitchFamily="34" charset="0"/>
                          <a:ea typeface="+mn-ea"/>
                          <a:cs typeface="+mn-cs"/>
                        </a:rPr>
                        <a:t>Alphanumeric 	</a:t>
                      </a:r>
                    </a:p>
                  </a:txBody>
                  <a:tcPr/>
                </a:tc>
                <a:tc>
                  <a:txBody>
                    <a:bodyPr/>
                    <a:lstStyle/>
                    <a:p>
                      <a:endParaRPr lang="en-US" sz="1600">
                        <a:latin typeface="Century Gothic" panose="020B0502020202020204" pitchFamily="34" charset="0"/>
                      </a:endParaRPr>
                    </a:p>
                  </a:txBody>
                  <a:tcPr/>
                </a:tc>
                <a:extLst>
                  <a:ext uri="{0D108BD9-81ED-4DB2-BD59-A6C34878D82A}">
                    <a16:rowId xmlns:a16="http://schemas.microsoft.com/office/drawing/2014/main" val="2006971874"/>
                  </a:ext>
                </a:extLst>
              </a:tr>
              <a:tr h="330909">
                <a:tc>
                  <a:txBody>
                    <a:bodyPr/>
                    <a:lstStyle/>
                    <a:p>
                      <a:r>
                        <a:rPr lang="en-US" sz="1600" dirty="0">
                          <a:latin typeface="Century Gothic" panose="020B0502020202020204" pitchFamily="34" charset="0"/>
                        </a:rPr>
                        <a:t>Student First Name</a:t>
                      </a:r>
                    </a:p>
                  </a:txBody>
                  <a:tcPr/>
                </a:tc>
                <a:tc>
                  <a:txBody>
                    <a:bodyPr/>
                    <a:lstStyle/>
                    <a:p>
                      <a:r>
                        <a:rPr lang="en-US" sz="1600" dirty="0">
                          <a:latin typeface="Century Gothic" panose="020B0502020202020204" pitchFamily="34" charset="0"/>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entury Gothic" panose="020B0502020202020204" pitchFamily="34" charset="0"/>
                          <a:ea typeface="+mn-ea"/>
                          <a:cs typeface="+mn-cs"/>
                        </a:rPr>
                        <a:t>Alphanumeric 	</a:t>
                      </a:r>
                    </a:p>
                  </a:txBody>
                  <a:tcPr/>
                </a:tc>
                <a:tc>
                  <a:txBody>
                    <a:bodyPr/>
                    <a:lstStyle/>
                    <a:p>
                      <a:endParaRPr lang="en-US" sz="1600">
                        <a:latin typeface="Century Gothic" panose="020B0502020202020204" pitchFamily="34" charset="0"/>
                      </a:endParaRPr>
                    </a:p>
                  </a:txBody>
                  <a:tcPr/>
                </a:tc>
                <a:extLst>
                  <a:ext uri="{0D108BD9-81ED-4DB2-BD59-A6C34878D82A}">
                    <a16:rowId xmlns:a16="http://schemas.microsoft.com/office/drawing/2014/main" val="3581161198"/>
                  </a:ext>
                </a:extLst>
              </a:tr>
              <a:tr h="330909">
                <a:tc>
                  <a:txBody>
                    <a:bodyPr/>
                    <a:lstStyle/>
                    <a:p>
                      <a:r>
                        <a:rPr lang="en-US" sz="1600" dirty="0">
                          <a:latin typeface="Century Gothic" panose="020B0502020202020204" pitchFamily="34" charset="0"/>
                        </a:rPr>
                        <a:t>Student Gender</a:t>
                      </a:r>
                    </a:p>
                  </a:txBody>
                  <a:tcPr/>
                </a:tc>
                <a:tc>
                  <a:txBody>
                    <a:bodyPr/>
                    <a:lstStyle/>
                    <a:p>
                      <a:r>
                        <a:rPr lang="en-US" sz="1600" dirty="0">
                          <a:latin typeface="Century Gothic" panose="020B0502020202020204" pitchFamily="34" charset="0"/>
                        </a:rPr>
                        <a:t>Yes</a:t>
                      </a:r>
                    </a:p>
                  </a:txBody>
                  <a:tcPr/>
                </a:tc>
                <a:tc>
                  <a:txBody>
                    <a:bodyPr/>
                    <a:lstStyle/>
                    <a:p>
                      <a:r>
                        <a:rPr lang="en-US" sz="1600" dirty="0">
                          <a:latin typeface="Century Gothic" panose="020B0502020202020204" pitchFamily="34" charset="0"/>
                        </a:rPr>
                        <a:t>M or F</a:t>
                      </a:r>
                    </a:p>
                  </a:txBody>
                  <a:tcPr/>
                </a:tc>
                <a:tc>
                  <a:txBody>
                    <a:bodyPr/>
                    <a:lstStyle/>
                    <a:p>
                      <a:endParaRPr lang="en-US" sz="1600">
                        <a:latin typeface="Century Gothic" panose="020B0502020202020204" pitchFamily="34" charset="0"/>
                      </a:endParaRPr>
                    </a:p>
                  </a:txBody>
                  <a:tcPr/>
                </a:tc>
                <a:extLst>
                  <a:ext uri="{0D108BD9-81ED-4DB2-BD59-A6C34878D82A}">
                    <a16:rowId xmlns:a16="http://schemas.microsoft.com/office/drawing/2014/main" val="890580638"/>
                  </a:ext>
                </a:extLst>
              </a:tr>
              <a:tr h="330909">
                <a:tc>
                  <a:txBody>
                    <a:bodyPr/>
                    <a:lstStyle/>
                    <a:p>
                      <a:r>
                        <a:rPr lang="en-US" sz="1600" dirty="0">
                          <a:latin typeface="Century Gothic" panose="020B0502020202020204" pitchFamily="34" charset="0"/>
                        </a:rPr>
                        <a:t>Student Birthdate</a:t>
                      </a:r>
                    </a:p>
                  </a:txBody>
                  <a:tcPr/>
                </a:tc>
                <a:tc>
                  <a:txBody>
                    <a:bodyPr/>
                    <a:lstStyle/>
                    <a:p>
                      <a:r>
                        <a:rPr lang="en-US" sz="1600" dirty="0">
                          <a:latin typeface="Century Gothic" panose="020B0502020202020204" pitchFamily="34" charset="0"/>
                        </a:rPr>
                        <a:t>Yes</a:t>
                      </a:r>
                    </a:p>
                  </a:txBody>
                  <a:tcPr/>
                </a:tc>
                <a:tc>
                  <a:txBody>
                    <a:bodyPr/>
                    <a:lstStyle/>
                    <a:p>
                      <a:r>
                        <a:rPr lang="en-US" sz="1600" b="0" i="0" u="none" strike="noStrike" kern="1200" baseline="0" dirty="0">
                          <a:solidFill>
                            <a:schemeClr val="dk1"/>
                          </a:solidFill>
                          <a:latin typeface="Century Gothic" panose="020B0502020202020204" pitchFamily="34" charset="0"/>
                          <a:ea typeface="+mn-ea"/>
                          <a:cs typeface="+mn-cs"/>
                        </a:rPr>
                        <a:t>Alphanumeric </a:t>
                      </a:r>
                    </a:p>
                    <a:p>
                      <a:r>
                        <a:rPr lang="en-US" sz="1600" b="0" i="0" u="none" strike="noStrike" kern="1200" baseline="0" dirty="0">
                          <a:solidFill>
                            <a:schemeClr val="dk1"/>
                          </a:solidFill>
                          <a:latin typeface="Century Gothic" panose="020B0502020202020204" pitchFamily="34" charset="0"/>
                          <a:ea typeface="+mn-ea"/>
                          <a:cs typeface="+mn-cs"/>
                        </a:rPr>
                        <a:t>(m/d/</a:t>
                      </a:r>
                      <a:r>
                        <a:rPr lang="en-US" sz="1600" b="0" i="0" u="none" strike="noStrike" kern="1200" baseline="0" dirty="0" err="1">
                          <a:solidFill>
                            <a:schemeClr val="dk1"/>
                          </a:solidFill>
                          <a:latin typeface="Century Gothic" panose="020B0502020202020204" pitchFamily="34" charset="0"/>
                          <a:ea typeface="+mn-ea"/>
                          <a:cs typeface="+mn-cs"/>
                        </a:rPr>
                        <a:t>yyyy</a:t>
                      </a:r>
                      <a:r>
                        <a:rPr lang="en-US" sz="1600" b="0" i="0" u="none" strike="noStrike" kern="1200" baseline="0" dirty="0">
                          <a:solidFill>
                            <a:schemeClr val="dk1"/>
                          </a:solidFill>
                          <a:latin typeface="Century Gothic" panose="020B0502020202020204" pitchFamily="34" charset="0"/>
                          <a:ea typeface="+mn-ea"/>
                          <a:cs typeface="+mn-cs"/>
                        </a:rPr>
                        <a:t>)</a:t>
                      </a:r>
                    </a:p>
                  </a:txBody>
                  <a:tcPr/>
                </a:tc>
                <a:tc>
                  <a:txBody>
                    <a:bodyPr/>
                    <a:lstStyle/>
                    <a:p>
                      <a:endParaRPr lang="en-US" sz="1600" dirty="0">
                        <a:latin typeface="Century Gothic" panose="020B0502020202020204" pitchFamily="34" charset="0"/>
                      </a:endParaRPr>
                    </a:p>
                  </a:txBody>
                  <a:tcPr/>
                </a:tc>
                <a:extLst>
                  <a:ext uri="{0D108BD9-81ED-4DB2-BD59-A6C34878D82A}">
                    <a16:rowId xmlns:a16="http://schemas.microsoft.com/office/drawing/2014/main" val="4045648972"/>
                  </a:ext>
                </a:extLst>
              </a:tr>
            </a:tbl>
          </a:graphicData>
        </a:graphic>
      </p:graphicFrame>
      <p:pic>
        <p:nvPicPr>
          <p:cNvPr id="7" name="Audio 6">
            <a:hlinkClick r:id="" action="ppaction://media"/>
            <a:extLst>
              <a:ext uri="{FF2B5EF4-FFF2-40B4-BE49-F238E27FC236}">
                <a16:creationId xmlns:a16="http://schemas.microsoft.com/office/drawing/2014/main" id="{0964C60D-4951-17EC-EC0F-FB690BFAB1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2035392"/>
      </p:ext>
    </p:extLst>
  </p:cSld>
  <p:clrMapOvr>
    <a:masterClrMapping/>
  </p:clrMapOvr>
  <mc:AlternateContent xmlns:mc="http://schemas.openxmlformats.org/markup-compatibility/2006">
    <mc:Choice xmlns:p14="http://schemas.microsoft.com/office/powerpoint/2010/main" Requires="p14">
      <p:transition spd="slow" p14:dur="2000" advTm="53611"/>
    </mc:Choice>
    <mc:Fallback>
      <p:transition spd="slow" advTm="5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Enrollment Submission: File Upload</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a:xfrm>
            <a:off x="1066800" y="4125222"/>
            <a:ext cx="10058400" cy="4023360"/>
          </a:xfrm>
        </p:spPr>
        <p:txBody>
          <a:bodyPr vert="horz" lIns="0" tIns="45720" rIns="0" bIns="45720" rtlCol="0" anchor="t">
            <a:normAutofit/>
          </a:bodyPr>
          <a:lstStyle/>
          <a:p>
            <a:pPr>
              <a:buFont typeface="Courier New" panose="02070309020205020404" pitchFamily="49" charset="0"/>
              <a:buChar char="o"/>
            </a:pPr>
            <a:r>
              <a:rPr lang="en-US" dirty="0">
                <a:latin typeface="Century Gothic" panose="020B0502020202020204" pitchFamily="34" charset="0"/>
              </a:rPr>
              <a:t>Choose file and upload</a:t>
            </a:r>
          </a:p>
          <a:p>
            <a:pPr>
              <a:buFont typeface="Courier New" panose="02070309020205020404" pitchFamily="49" charset="0"/>
              <a:buChar char="o"/>
            </a:pPr>
            <a:r>
              <a:rPr lang="en-US" dirty="0">
                <a:latin typeface="Century Gothic" panose="020B0502020202020204" pitchFamily="34" charset="0"/>
              </a:rPr>
              <a:t>Must be in .csv or .</a:t>
            </a:r>
            <a:r>
              <a:rPr lang="en-US" dirty="0" err="1">
                <a:latin typeface="Century Gothic" panose="020B0502020202020204" pitchFamily="34" charset="0"/>
              </a:rPr>
              <a:t>xls</a:t>
            </a:r>
            <a:r>
              <a:rPr lang="en-US" dirty="0">
                <a:latin typeface="Century Gothic" panose="020B0502020202020204" pitchFamily="34" charset="0"/>
              </a:rPr>
              <a:t> format</a:t>
            </a:r>
          </a:p>
          <a:p>
            <a:pPr>
              <a:buFont typeface="Courier New" panose="02070309020205020404" pitchFamily="49" charset="0"/>
              <a:buChar char="o"/>
            </a:pPr>
            <a:r>
              <a:rPr lang="en-US" dirty="0">
                <a:latin typeface="Century Gothic"/>
              </a:rPr>
              <a:t>Data will be matched in the overnight process and matches appearing in the match list export the next business day (except for holidays: Christmas, Thanksgiving, and New Year’s Day)</a:t>
            </a:r>
          </a:p>
          <a:p>
            <a:pPr marL="0" indent="0">
              <a:buNone/>
            </a:pP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C2D2FE06-85B6-01D4-6B08-A879591FD234}"/>
              </a:ext>
            </a:extLst>
          </p:cNvPr>
          <p:cNvPicPr>
            <a:picLocks noChangeAspect="1"/>
          </p:cNvPicPr>
          <p:nvPr/>
        </p:nvPicPr>
        <p:blipFill>
          <a:blip r:embed="rId5"/>
          <a:stretch>
            <a:fillRect/>
          </a:stretch>
        </p:blipFill>
        <p:spPr>
          <a:xfrm>
            <a:off x="956603" y="1916273"/>
            <a:ext cx="10339754" cy="2030036"/>
          </a:xfrm>
          <a:prstGeom prst="rect">
            <a:avLst/>
          </a:prstGeom>
          <a:ln>
            <a:solidFill>
              <a:schemeClr val="tx1"/>
            </a:solidFill>
          </a:ln>
        </p:spPr>
      </p:pic>
      <p:pic>
        <p:nvPicPr>
          <p:cNvPr id="13" name="Audio 12">
            <a:hlinkClick r:id="" action="ppaction://media"/>
            <a:extLst>
              <a:ext uri="{FF2B5EF4-FFF2-40B4-BE49-F238E27FC236}">
                <a16:creationId xmlns:a16="http://schemas.microsoft.com/office/drawing/2014/main" id="{06D5F175-F0DC-294F-BB94-EE7F1FDB7C4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3576027"/>
      </p:ext>
    </p:extLst>
  </p:cSld>
  <p:clrMapOvr>
    <a:masterClrMapping/>
  </p:clrMapOvr>
  <mc:AlternateContent xmlns:mc="http://schemas.openxmlformats.org/markup-compatibility/2006" xmlns:p14="http://schemas.microsoft.com/office/powerpoint/2010/main">
    <mc:Choice Requires="p14">
      <p:transition spd="slow" p14:dur="2000" advTm="26896"/>
    </mc:Choice>
    <mc:Fallback xmlns="">
      <p:transition spd="slow" advTm="2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1313D2A-817C-1FC0-61FF-4FAF4F0E64A8}"/>
              </a:ext>
            </a:extLst>
          </p:cNvPr>
          <p:cNvPicPr>
            <a:picLocks noGrp="1" noChangeAspect="1"/>
          </p:cNvPicPr>
          <p:nvPr>
            <p:ph idx="1"/>
          </p:nvPr>
        </p:nvPicPr>
        <p:blipFill>
          <a:blip r:embed="rId4"/>
          <a:stretch>
            <a:fillRect/>
          </a:stretch>
        </p:blipFill>
        <p:spPr>
          <a:xfrm>
            <a:off x="6014269" y="2373383"/>
            <a:ext cx="3720281" cy="3638885"/>
          </a:xfrm>
          <a:ln w="25400">
            <a:solidFill>
              <a:schemeClr val="accent2">
                <a:lumMod val="75000"/>
              </a:schemeClr>
            </a:solidFill>
          </a:ln>
        </p:spPr>
      </p:pic>
      <p:pic>
        <p:nvPicPr>
          <p:cNvPr id="5" name="Picture 4">
            <a:extLst>
              <a:ext uri="{FF2B5EF4-FFF2-40B4-BE49-F238E27FC236}">
                <a16:creationId xmlns:a16="http://schemas.microsoft.com/office/drawing/2014/main" id="{F9BD9214-BA3F-B320-9233-ECE602FDA92A}"/>
              </a:ext>
            </a:extLst>
          </p:cNvPr>
          <p:cNvPicPr>
            <a:picLocks noChangeAspect="1"/>
          </p:cNvPicPr>
          <p:nvPr/>
        </p:nvPicPr>
        <p:blipFill>
          <a:blip r:embed="rId5"/>
          <a:stretch>
            <a:fillRect/>
          </a:stretch>
        </p:blipFill>
        <p:spPr>
          <a:xfrm>
            <a:off x="2033716" y="2255656"/>
            <a:ext cx="2976434" cy="3862926"/>
          </a:xfrm>
          <a:prstGeom prst="rect">
            <a:avLst/>
          </a:prstGeom>
          <a:ln w="25400">
            <a:solidFill>
              <a:schemeClr val="accent2">
                <a:lumMod val="75000"/>
              </a:schemeClr>
            </a:solidFill>
          </a:ln>
        </p:spPr>
      </p:pic>
      <p:pic>
        <p:nvPicPr>
          <p:cNvPr id="9" name="Picture 8">
            <a:extLst>
              <a:ext uri="{FF2B5EF4-FFF2-40B4-BE49-F238E27FC236}">
                <a16:creationId xmlns:a16="http://schemas.microsoft.com/office/drawing/2014/main" id="{F9C468A4-FA12-341B-CCA3-1534CAC61E9C}"/>
              </a:ext>
            </a:extLst>
          </p:cNvPr>
          <p:cNvPicPr>
            <a:picLocks noChangeAspect="1"/>
          </p:cNvPicPr>
          <p:nvPr/>
        </p:nvPicPr>
        <p:blipFill>
          <a:blip r:embed="rId6"/>
          <a:stretch>
            <a:fillRect/>
          </a:stretch>
        </p:blipFill>
        <p:spPr>
          <a:xfrm>
            <a:off x="285451" y="739418"/>
            <a:ext cx="11621097" cy="1358970"/>
          </a:xfrm>
          <a:prstGeom prst="rect">
            <a:avLst/>
          </a:prstGeom>
          <a:ln w="25400">
            <a:solidFill>
              <a:schemeClr val="accent2">
                <a:lumMod val="75000"/>
              </a:schemeClr>
            </a:solidFill>
          </a:ln>
        </p:spPr>
      </p:pic>
      <p:pic>
        <p:nvPicPr>
          <p:cNvPr id="44" name="Audio 43">
            <a:hlinkClick r:id="" action="ppaction://media"/>
            <a:extLst>
              <a:ext uri="{FF2B5EF4-FFF2-40B4-BE49-F238E27FC236}">
                <a16:creationId xmlns:a16="http://schemas.microsoft.com/office/drawing/2014/main" id="{BCE7AD3C-44CD-7D17-1483-050DCFDDD5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2330315"/>
      </p:ext>
    </p:extLst>
  </p:cSld>
  <p:clrMapOvr>
    <a:masterClrMapping/>
  </p:clrMapOvr>
  <mc:AlternateContent xmlns:mc="http://schemas.openxmlformats.org/markup-compatibility/2006" xmlns:p14="http://schemas.microsoft.com/office/powerpoint/2010/main">
    <mc:Choice Requires="p14">
      <p:transition spd="slow" p14:dur="2000" advTm="99106"/>
    </mc:Choice>
    <mc:Fallback xmlns="">
      <p:transition spd="slow" advTm="9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a:xfrm>
            <a:off x="1097280" y="286603"/>
            <a:ext cx="10058400" cy="1161197"/>
          </a:xfrm>
        </p:spPr>
        <p:txBody>
          <a:bodyPr>
            <a:normAutofit fontScale="90000"/>
          </a:bodyPr>
          <a:lstStyle/>
          <a:p>
            <a:r>
              <a:rPr lang="en-US" dirty="0"/>
              <a:t>Enrollment Submission: File Upload Success</a:t>
            </a:r>
          </a:p>
        </p:txBody>
      </p:sp>
      <p:pic>
        <p:nvPicPr>
          <p:cNvPr id="6" name="Picture 5">
            <a:extLst>
              <a:ext uri="{FF2B5EF4-FFF2-40B4-BE49-F238E27FC236}">
                <a16:creationId xmlns:a16="http://schemas.microsoft.com/office/drawing/2014/main" id="{C2D2FE06-85B6-01D4-6B08-A879591FD234}"/>
              </a:ext>
            </a:extLst>
          </p:cNvPr>
          <p:cNvPicPr>
            <a:picLocks noChangeAspect="1"/>
          </p:cNvPicPr>
          <p:nvPr/>
        </p:nvPicPr>
        <p:blipFill>
          <a:blip r:embed="rId3"/>
          <a:stretch>
            <a:fillRect/>
          </a:stretch>
        </p:blipFill>
        <p:spPr>
          <a:xfrm>
            <a:off x="1548149" y="1877984"/>
            <a:ext cx="9095701" cy="1785787"/>
          </a:xfrm>
          <a:prstGeom prst="rect">
            <a:avLst/>
          </a:prstGeom>
          <a:ln>
            <a:solidFill>
              <a:schemeClr val="tx1"/>
            </a:solidFill>
          </a:ln>
        </p:spPr>
      </p:pic>
      <p:pic>
        <p:nvPicPr>
          <p:cNvPr id="10" name="Graphic 10">
            <a:extLst>
              <a:ext uri="{FF2B5EF4-FFF2-40B4-BE49-F238E27FC236}">
                <a16:creationId xmlns:a16="http://schemas.microsoft.com/office/drawing/2014/main" id="{EA6C307B-B101-4D90-47C7-CA5EDCF26A74}"/>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10052304" y="4718304"/>
            <a:ext cx="2057400" cy="2057400"/>
          </a:xfrm>
          <a:prstGeom prst="ellipse">
            <a:avLst/>
          </a:prstGeom>
        </p:spPr>
      </p:pic>
      <p:pic>
        <p:nvPicPr>
          <p:cNvPr id="5" name="Picture 4">
            <a:extLst>
              <a:ext uri="{FF2B5EF4-FFF2-40B4-BE49-F238E27FC236}">
                <a16:creationId xmlns:a16="http://schemas.microsoft.com/office/drawing/2014/main" id="{AD66BD0F-EF38-1504-678D-4203B320CE59}"/>
              </a:ext>
            </a:extLst>
          </p:cNvPr>
          <p:cNvPicPr>
            <a:picLocks noChangeAspect="1"/>
          </p:cNvPicPr>
          <p:nvPr/>
        </p:nvPicPr>
        <p:blipFill>
          <a:blip r:embed="rId6"/>
          <a:stretch>
            <a:fillRect/>
          </a:stretch>
        </p:blipFill>
        <p:spPr>
          <a:xfrm>
            <a:off x="1457470" y="4093955"/>
            <a:ext cx="9277057" cy="1753818"/>
          </a:xfrm>
          <a:prstGeom prst="rect">
            <a:avLst/>
          </a:prstGeom>
        </p:spPr>
      </p:pic>
      <p:cxnSp>
        <p:nvCxnSpPr>
          <p:cNvPr id="8" name="Straight Connector 7">
            <a:extLst>
              <a:ext uri="{FF2B5EF4-FFF2-40B4-BE49-F238E27FC236}">
                <a16:creationId xmlns:a16="http://schemas.microsoft.com/office/drawing/2014/main" id="{C5EE8EFE-2E45-2AEE-09A3-55FE736F6ABC}"/>
              </a:ext>
            </a:extLst>
          </p:cNvPr>
          <p:cNvCxnSpPr/>
          <p:nvPr/>
        </p:nvCxnSpPr>
        <p:spPr>
          <a:xfrm>
            <a:off x="781050" y="3820422"/>
            <a:ext cx="1081087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03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Enrollment Submission for Individual Students</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dirty="0">
                <a:latin typeface="Century Gothic" panose="020B0502020202020204" pitchFamily="34" charset="0"/>
              </a:rPr>
              <a:t>Newly added students not in the batch upload</a:t>
            </a:r>
          </a:p>
          <a:p>
            <a:pPr>
              <a:buFont typeface="Courier New" panose="02070309020205020404" pitchFamily="49" charset="0"/>
              <a:buChar char="o"/>
            </a:pPr>
            <a:r>
              <a:rPr lang="en-US" dirty="0">
                <a:latin typeface="Century Gothic" panose="020B0502020202020204" pitchFamily="34" charset="0"/>
              </a:rPr>
              <a:t>Must enter data for all fields marked with *</a:t>
            </a:r>
          </a:p>
          <a:p>
            <a:pPr>
              <a:buFont typeface="Courier New" panose="02070309020205020404" pitchFamily="49" charset="0"/>
              <a:buChar char="o"/>
            </a:pPr>
            <a:r>
              <a:rPr lang="en-US" dirty="0">
                <a:latin typeface="Century Gothic"/>
              </a:rPr>
              <a:t>Data will be matched in the overnight process and matches appearing in the match list export the day (except for holidays: Christmas, Thanksgiving, and New Year’s Day)</a:t>
            </a: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A6DC6312-7631-FE5E-939F-F2B5B8E1AE48}"/>
              </a:ext>
            </a:extLst>
          </p:cNvPr>
          <p:cNvPicPr>
            <a:picLocks noChangeAspect="1"/>
          </p:cNvPicPr>
          <p:nvPr/>
        </p:nvPicPr>
        <p:blipFill>
          <a:blip r:embed="rId5"/>
          <a:stretch>
            <a:fillRect/>
          </a:stretch>
        </p:blipFill>
        <p:spPr>
          <a:xfrm>
            <a:off x="1036320" y="3845827"/>
            <a:ext cx="10244797" cy="2023267"/>
          </a:xfrm>
          <a:prstGeom prst="rect">
            <a:avLst/>
          </a:prstGeom>
          <a:ln>
            <a:solidFill>
              <a:schemeClr val="tx1"/>
            </a:solidFill>
          </a:ln>
        </p:spPr>
      </p:pic>
      <p:pic>
        <p:nvPicPr>
          <p:cNvPr id="41" name="Audio 40">
            <a:hlinkClick r:id="" action="ppaction://media"/>
            <a:extLst>
              <a:ext uri="{FF2B5EF4-FFF2-40B4-BE49-F238E27FC236}">
                <a16:creationId xmlns:a16="http://schemas.microsoft.com/office/drawing/2014/main" id="{27269458-665C-1728-DF1D-54CABE0C16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7936010"/>
      </p:ext>
    </p:extLst>
  </p:cSld>
  <p:clrMapOvr>
    <a:masterClrMapping/>
  </p:clrMapOvr>
  <mc:AlternateContent xmlns:mc="http://schemas.openxmlformats.org/markup-compatibility/2006" xmlns:p14="http://schemas.microsoft.com/office/powerpoint/2010/main">
    <mc:Choice Requires="p14">
      <p:transition spd="slow" p14:dur="2000" advTm="84150"/>
    </mc:Choice>
    <mc:Fallback xmlns="">
      <p:transition spd="slow" advTm="8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56D0-5070-106E-A489-DA4511E7B638}"/>
              </a:ext>
            </a:extLst>
          </p:cNvPr>
          <p:cNvSpPr>
            <a:spLocks noGrp="1"/>
          </p:cNvSpPr>
          <p:nvPr>
            <p:ph type="title"/>
          </p:nvPr>
        </p:nvSpPr>
        <p:spPr/>
        <p:txBody>
          <a:bodyPr/>
          <a:lstStyle/>
          <a:p>
            <a:r>
              <a:rPr lang="en-US" dirty="0">
                <a:latin typeface="Century Gothic"/>
              </a:rPr>
              <a:t>Training Agenda</a:t>
            </a: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755104BE-8DA6-FB57-10E4-7762EB20BD9A}"/>
              </a:ext>
            </a:extLst>
          </p:cNvPr>
          <p:cNvSpPr>
            <a:spLocks noGrp="1"/>
          </p:cNvSpPr>
          <p:nvPr>
            <p:ph idx="1"/>
          </p:nvPr>
        </p:nvSpPr>
        <p:spPr/>
        <p:txBody>
          <a:bodyPr vert="horz" lIns="0" tIns="45720" rIns="0" bIns="45720" rtlCol="0" anchor="t">
            <a:normAutofit/>
          </a:bodyPr>
          <a:lstStyle/>
          <a:p>
            <a:pPr>
              <a:buFont typeface="Arial" panose="020B0604020202020204" pitchFamily="34" charset="0"/>
              <a:buChar char="•"/>
            </a:pPr>
            <a:r>
              <a:rPr lang="en-US" dirty="0"/>
              <a:t>Direct Certification Basics</a:t>
            </a:r>
          </a:p>
          <a:p>
            <a:pPr>
              <a:buFont typeface="Arial" panose="020B0604020202020204" pitchFamily="34" charset="0"/>
              <a:buChar char="•"/>
            </a:pPr>
            <a:r>
              <a:rPr lang="en-US" dirty="0">
                <a:cs typeface="Calibri"/>
              </a:rPr>
              <a:t>Enrollment</a:t>
            </a:r>
          </a:p>
          <a:p>
            <a:pPr>
              <a:buFont typeface="Arial" panose="020B0604020202020204" pitchFamily="34" charset="0"/>
              <a:buChar char="•"/>
            </a:pPr>
            <a:r>
              <a:rPr lang="en-US" dirty="0"/>
              <a:t>Match List and Possible Match List</a:t>
            </a:r>
            <a:endParaRPr lang="en-US" dirty="0">
              <a:cs typeface="Calibri"/>
            </a:endParaRPr>
          </a:p>
          <a:p>
            <a:pPr>
              <a:buFont typeface="Arial" panose="020B0604020202020204" pitchFamily="34" charset="0"/>
              <a:buChar char="•"/>
            </a:pPr>
            <a:r>
              <a:rPr lang="en-US" dirty="0"/>
              <a:t>Student Lookup</a:t>
            </a:r>
            <a:endParaRPr lang="en-US" dirty="0">
              <a:cs typeface="Calibri"/>
            </a:endParaRPr>
          </a:p>
          <a:p>
            <a:pPr>
              <a:buFont typeface="Arial" panose="020B0604020202020204" pitchFamily="34" charset="0"/>
              <a:buChar char="•"/>
            </a:pPr>
            <a:r>
              <a:rPr lang="en-US" dirty="0"/>
              <a:t>Direct Verification</a:t>
            </a:r>
          </a:p>
          <a:p>
            <a:pPr>
              <a:buFont typeface="Arial" panose="020B0604020202020204" pitchFamily="34" charset="0"/>
              <a:buChar char="•"/>
            </a:pPr>
            <a:r>
              <a:rPr lang="en-US" dirty="0"/>
              <a:t>Resources</a:t>
            </a:r>
          </a:p>
          <a:p>
            <a:endParaRPr lang="en-US" dirty="0"/>
          </a:p>
        </p:txBody>
      </p:sp>
      <p:pic>
        <p:nvPicPr>
          <p:cNvPr id="37" name="Audio 36">
            <a:hlinkClick r:id="" action="ppaction://media"/>
            <a:extLst>
              <a:ext uri="{FF2B5EF4-FFF2-40B4-BE49-F238E27FC236}">
                <a16:creationId xmlns:a16="http://schemas.microsoft.com/office/drawing/2014/main" id="{DF399920-9867-0CA4-98B8-AD68AA4CEB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6242588"/>
      </p:ext>
    </p:extLst>
  </p:cSld>
  <p:clrMapOvr>
    <a:masterClrMapping/>
  </p:clrMapOvr>
  <mc:AlternateContent xmlns:mc="http://schemas.openxmlformats.org/markup-compatibility/2006" xmlns:p14="http://schemas.microsoft.com/office/powerpoint/2010/main">
    <mc:Choice Requires="p14">
      <p:transition spd="slow" p14:dur="2000" advTm="33285"/>
    </mc:Choice>
    <mc:Fallback xmlns="">
      <p:transition spd="slow" advTm="3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422982-F072-E8B7-6150-6C46353D89D1}"/>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dirty="0"/>
              <a:t>Match List and Possible Match List</a:t>
            </a:r>
          </a:p>
        </p:txBody>
      </p:sp>
      <p:sp>
        <p:nvSpPr>
          <p:cNvPr id="20" name="Rectangle 1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259EFB98-9F8C-304F-0411-EFFB157DDACC}"/>
              </a:ext>
            </a:extLst>
          </p:cNvPr>
          <p:cNvPicPr>
            <a:picLocks noChangeAspect="1"/>
          </p:cNvPicPr>
          <p:nvPr/>
        </p:nvPicPr>
        <p:blipFill>
          <a:blip r:embed="rId5"/>
          <a:stretch>
            <a:fillRect/>
          </a:stretch>
        </p:blipFill>
        <p:spPr>
          <a:xfrm>
            <a:off x="786490" y="758952"/>
            <a:ext cx="2412951" cy="3718693"/>
          </a:xfrm>
          <a:prstGeom prst="rect">
            <a:avLst/>
          </a:prstGeom>
          <a:ln>
            <a:solidFill>
              <a:schemeClr val="tx1"/>
            </a:solidFill>
          </a:ln>
        </p:spPr>
      </p:pic>
      <p:pic>
        <p:nvPicPr>
          <p:cNvPr id="8" name="Picture 7">
            <a:extLst>
              <a:ext uri="{FF2B5EF4-FFF2-40B4-BE49-F238E27FC236}">
                <a16:creationId xmlns:a16="http://schemas.microsoft.com/office/drawing/2014/main" id="{B0CF480D-9095-BDCC-5639-2CB0F6515CB3}"/>
              </a:ext>
            </a:extLst>
          </p:cNvPr>
          <p:cNvPicPr>
            <a:picLocks noChangeAspect="1"/>
          </p:cNvPicPr>
          <p:nvPr/>
        </p:nvPicPr>
        <p:blipFill>
          <a:blip r:embed="rId6"/>
          <a:stretch>
            <a:fillRect/>
          </a:stretch>
        </p:blipFill>
        <p:spPr>
          <a:xfrm>
            <a:off x="1010711" y="5074569"/>
            <a:ext cx="10337228" cy="1024479"/>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305C9A48-BDD0-DF93-4DFA-FC1063FEDD9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0189023"/>
      </p:ext>
    </p:extLst>
  </p:cSld>
  <p:clrMapOvr>
    <a:masterClrMapping/>
  </p:clrMapOvr>
  <mc:AlternateContent xmlns:mc="http://schemas.openxmlformats.org/markup-compatibility/2006" xmlns:p14="http://schemas.microsoft.com/office/powerpoint/2010/main">
    <mc:Choice Requires="p14">
      <p:transition spd="slow" p14:dur="2000" advTm="15672"/>
    </mc:Choice>
    <mc:Fallback xmlns="">
      <p:transition spd="slow" advTm="1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Match List</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r>
              <a:rPr lang="en-US" dirty="0">
                <a:latin typeface="Century Gothic" panose="020B0502020202020204" pitchFamily="34" charset="0"/>
              </a:rPr>
              <a:t>Match List contains all students who have been directly certified</a:t>
            </a:r>
          </a:p>
          <a:p>
            <a:pPr>
              <a:buFont typeface="Courier New" panose="02070309020205020404" pitchFamily="49" charset="0"/>
              <a:buChar char="o"/>
            </a:pPr>
            <a:r>
              <a:rPr lang="en-US" dirty="0">
                <a:latin typeface="Century Gothic" panose="020B0502020202020204" pitchFamily="34" charset="0"/>
              </a:rPr>
              <a:t>Refer to the green tile on the Direct Certification home screen for the most recent match list date</a:t>
            </a:r>
          </a:p>
          <a:p>
            <a:pPr marL="0" indent="0">
              <a:buNone/>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7B78A574-45D2-DE89-9425-A26FBC6F22A9}"/>
              </a:ext>
            </a:extLst>
          </p:cNvPr>
          <p:cNvPicPr>
            <a:picLocks noChangeAspect="1"/>
          </p:cNvPicPr>
          <p:nvPr/>
        </p:nvPicPr>
        <p:blipFill>
          <a:blip r:embed="rId5"/>
          <a:stretch>
            <a:fillRect/>
          </a:stretch>
        </p:blipFill>
        <p:spPr>
          <a:xfrm>
            <a:off x="7413674" y="3112734"/>
            <a:ext cx="3889172" cy="2971231"/>
          </a:xfrm>
          <a:prstGeom prst="rect">
            <a:avLst/>
          </a:prstGeom>
        </p:spPr>
      </p:pic>
      <p:pic>
        <p:nvPicPr>
          <p:cNvPr id="7" name="Audio 6">
            <a:hlinkClick r:id="" action="ppaction://media"/>
            <a:extLst>
              <a:ext uri="{FF2B5EF4-FFF2-40B4-BE49-F238E27FC236}">
                <a16:creationId xmlns:a16="http://schemas.microsoft.com/office/drawing/2014/main" id="{54A8406B-64BC-11CB-5B7A-A73C89BA40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58511595"/>
      </p:ext>
    </p:extLst>
  </p:cSld>
  <p:clrMapOvr>
    <a:masterClrMapping/>
  </p:clrMapOvr>
  <mc:AlternateContent xmlns:mc="http://schemas.openxmlformats.org/markup-compatibility/2006" xmlns:p14="http://schemas.microsoft.com/office/powerpoint/2010/main">
    <mc:Choice Requires="p14">
      <p:transition spd="slow" p14:dur="2000" advTm="21972"/>
    </mc:Choice>
    <mc:Fallback xmlns="">
      <p:transition spd="slow" advTm="2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Match List Functions</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r>
              <a:rPr lang="en-US" dirty="0">
                <a:latin typeface="Century Gothic" panose="020B0502020202020204" pitchFamily="34" charset="0"/>
              </a:rPr>
              <a:t>Filter, Sort, View and Export List</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85BADC9D-E2D5-3B10-4313-CA01797BC2D4}"/>
              </a:ext>
            </a:extLst>
          </p:cNvPr>
          <p:cNvPicPr>
            <a:picLocks noChangeAspect="1"/>
          </p:cNvPicPr>
          <p:nvPr/>
        </p:nvPicPr>
        <p:blipFill>
          <a:blip r:embed="rId5"/>
          <a:stretch>
            <a:fillRect/>
          </a:stretch>
        </p:blipFill>
        <p:spPr>
          <a:xfrm>
            <a:off x="926122" y="2922908"/>
            <a:ext cx="10632831" cy="2367537"/>
          </a:xfrm>
          <a:prstGeom prst="rect">
            <a:avLst/>
          </a:prstGeom>
        </p:spPr>
      </p:pic>
      <p:pic>
        <p:nvPicPr>
          <p:cNvPr id="12" name="Audio 11">
            <a:hlinkClick r:id="" action="ppaction://media"/>
            <a:extLst>
              <a:ext uri="{FF2B5EF4-FFF2-40B4-BE49-F238E27FC236}">
                <a16:creationId xmlns:a16="http://schemas.microsoft.com/office/drawing/2014/main" id="{0E1A78A8-2170-E4D7-C1B6-A6E342162D7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6261907"/>
      </p:ext>
    </p:extLst>
  </p:cSld>
  <p:clrMapOvr>
    <a:masterClrMapping/>
  </p:clrMapOvr>
  <mc:AlternateContent xmlns:mc="http://schemas.openxmlformats.org/markup-compatibility/2006" xmlns:p14="http://schemas.microsoft.com/office/powerpoint/2010/main">
    <mc:Choice Requires="p14">
      <p:transition spd="slow" p14:dur="2000" advTm="13536"/>
    </mc:Choice>
    <mc:Fallback xmlns="">
      <p:transition spd="slow" advTm="13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Filtering the Match List</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r>
              <a:rPr lang="en-US" dirty="0">
                <a:latin typeface="Century Gothic" panose="020B0502020202020204" pitchFamily="34" charset="0"/>
              </a:rPr>
              <a:t>Filter by Search From dates</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85BADC9D-E2D5-3B10-4313-CA01797BC2D4}"/>
              </a:ext>
            </a:extLst>
          </p:cNvPr>
          <p:cNvPicPr>
            <a:picLocks noChangeAspect="1"/>
          </p:cNvPicPr>
          <p:nvPr/>
        </p:nvPicPr>
        <p:blipFill>
          <a:blip r:embed="rId5"/>
          <a:stretch>
            <a:fillRect/>
          </a:stretch>
        </p:blipFill>
        <p:spPr>
          <a:xfrm>
            <a:off x="926122" y="2922908"/>
            <a:ext cx="10632831" cy="2367537"/>
          </a:xfrm>
          <a:prstGeom prst="rect">
            <a:avLst/>
          </a:prstGeom>
        </p:spPr>
      </p:pic>
      <p:sp>
        <p:nvSpPr>
          <p:cNvPr id="4" name="Rectangle 3">
            <a:extLst>
              <a:ext uri="{FF2B5EF4-FFF2-40B4-BE49-F238E27FC236}">
                <a16:creationId xmlns:a16="http://schemas.microsoft.com/office/drawing/2014/main" id="{511FFE5F-81FF-5F68-9B53-FA6B30A84336}"/>
              </a:ext>
            </a:extLst>
          </p:cNvPr>
          <p:cNvSpPr/>
          <p:nvPr/>
        </p:nvSpPr>
        <p:spPr>
          <a:xfrm>
            <a:off x="668215" y="3798277"/>
            <a:ext cx="6119447" cy="4689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1D6C25DA-EA24-CC9E-406F-F21563DEB0E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4502725"/>
      </p:ext>
    </p:extLst>
  </p:cSld>
  <p:clrMapOvr>
    <a:masterClrMapping/>
  </p:clrMapOvr>
  <mc:AlternateContent xmlns:mc="http://schemas.openxmlformats.org/markup-compatibility/2006" xmlns:p14="http://schemas.microsoft.com/office/powerpoint/2010/main">
    <mc:Choice Requires="p14">
      <p:transition spd="slow" p14:dur="2000" advTm="23026"/>
    </mc:Choice>
    <mc:Fallback xmlns="">
      <p:transition spd="slow" advTm="2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Sorting the Match List</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r>
              <a:rPr lang="en-US" dirty="0">
                <a:latin typeface="Century Gothic" panose="020B0502020202020204" pitchFamily="34" charset="0"/>
              </a:rPr>
              <a:t>Sort by Data Columns</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85BADC9D-E2D5-3B10-4313-CA01797BC2D4}"/>
              </a:ext>
            </a:extLst>
          </p:cNvPr>
          <p:cNvPicPr>
            <a:picLocks noChangeAspect="1"/>
          </p:cNvPicPr>
          <p:nvPr/>
        </p:nvPicPr>
        <p:blipFill>
          <a:blip r:embed="rId5"/>
          <a:stretch>
            <a:fillRect/>
          </a:stretch>
        </p:blipFill>
        <p:spPr>
          <a:xfrm>
            <a:off x="926122" y="2922908"/>
            <a:ext cx="10632831" cy="2367537"/>
          </a:xfrm>
          <a:prstGeom prst="rect">
            <a:avLst/>
          </a:prstGeom>
        </p:spPr>
      </p:pic>
      <p:sp>
        <p:nvSpPr>
          <p:cNvPr id="4" name="Rectangle 3">
            <a:extLst>
              <a:ext uri="{FF2B5EF4-FFF2-40B4-BE49-F238E27FC236}">
                <a16:creationId xmlns:a16="http://schemas.microsoft.com/office/drawing/2014/main" id="{4C982948-ACC6-DD80-28FB-8914876DA0A4}"/>
              </a:ext>
            </a:extLst>
          </p:cNvPr>
          <p:cNvSpPr/>
          <p:nvPr/>
        </p:nvSpPr>
        <p:spPr>
          <a:xfrm>
            <a:off x="797169" y="4759569"/>
            <a:ext cx="10632831" cy="6916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2E2D445C-3295-B5D5-7B03-3A6F6D03C3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0688343"/>
      </p:ext>
    </p:extLst>
  </p:cSld>
  <p:clrMapOvr>
    <a:masterClrMapping/>
  </p:clrMapOvr>
  <mc:AlternateContent xmlns:mc="http://schemas.openxmlformats.org/markup-compatibility/2006" xmlns:p14="http://schemas.microsoft.com/office/powerpoint/2010/main">
    <mc:Choice Requires="p14">
      <p:transition spd="slow" p14:dur="2000" advTm="59321"/>
    </mc:Choice>
    <mc:Fallback xmlns="">
      <p:transition spd="slow" advTm="5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Viewing the Match List</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dirty="0">
                <a:latin typeface="Century Gothic"/>
              </a:rPr>
              <a:t>Select the number of students on the screen</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85BADC9D-E2D5-3B10-4313-CA01797BC2D4}"/>
              </a:ext>
            </a:extLst>
          </p:cNvPr>
          <p:cNvPicPr>
            <a:picLocks noChangeAspect="1"/>
          </p:cNvPicPr>
          <p:nvPr/>
        </p:nvPicPr>
        <p:blipFill>
          <a:blip r:embed="rId5"/>
          <a:stretch>
            <a:fillRect/>
          </a:stretch>
        </p:blipFill>
        <p:spPr>
          <a:xfrm>
            <a:off x="926122" y="2922908"/>
            <a:ext cx="10632831" cy="2367537"/>
          </a:xfrm>
          <a:prstGeom prst="rect">
            <a:avLst/>
          </a:prstGeom>
        </p:spPr>
      </p:pic>
      <p:pic>
        <p:nvPicPr>
          <p:cNvPr id="7" name="Picture 6">
            <a:extLst>
              <a:ext uri="{FF2B5EF4-FFF2-40B4-BE49-F238E27FC236}">
                <a16:creationId xmlns:a16="http://schemas.microsoft.com/office/drawing/2014/main" id="{7BB19A7D-A99E-9B90-2284-146A5284167D}"/>
              </a:ext>
            </a:extLst>
          </p:cNvPr>
          <p:cNvPicPr>
            <a:picLocks noChangeAspect="1"/>
          </p:cNvPicPr>
          <p:nvPr/>
        </p:nvPicPr>
        <p:blipFill>
          <a:blip r:embed="rId6"/>
          <a:stretch>
            <a:fillRect/>
          </a:stretch>
        </p:blipFill>
        <p:spPr>
          <a:xfrm>
            <a:off x="1422522" y="4700953"/>
            <a:ext cx="793140" cy="509462"/>
          </a:xfrm>
          <a:prstGeom prst="rect">
            <a:avLst/>
          </a:prstGeom>
        </p:spPr>
      </p:pic>
      <p:sp>
        <p:nvSpPr>
          <p:cNvPr id="8" name="Rectangle 7">
            <a:extLst>
              <a:ext uri="{FF2B5EF4-FFF2-40B4-BE49-F238E27FC236}">
                <a16:creationId xmlns:a16="http://schemas.microsoft.com/office/drawing/2014/main" id="{8B634D27-9566-4A96-75FE-BCA2A070578C}"/>
              </a:ext>
            </a:extLst>
          </p:cNvPr>
          <p:cNvSpPr/>
          <p:nvPr/>
        </p:nvSpPr>
        <p:spPr>
          <a:xfrm>
            <a:off x="926121" y="4325815"/>
            <a:ext cx="2028093" cy="9646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64D004CF-6E15-A317-4FC0-2CBD6291070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1945059"/>
      </p:ext>
    </p:extLst>
  </p:cSld>
  <p:clrMapOvr>
    <a:masterClrMapping/>
  </p:clrMapOvr>
  <mc:AlternateContent xmlns:mc="http://schemas.openxmlformats.org/markup-compatibility/2006" xmlns:p14="http://schemas.microsoft.com/office/powerpoint/2010/main">
    <mc:Choice Requires="p14">
      <p:transition spd="slow" p14:dur="2000" advTm="13755"/>
    </mc:Choice>
    <mc:Fallback xmlns="">
      <p:transition spd="slow" advTm="1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View &amp; Print the Match List</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dirty="0">
                <a:latin typeface="Century Gothic"/>
              </a:rPr>
              <a:t>Export list to CSV – file will save to your computer</a:t>
            </a:r>
            <a:endParaRPr lang="en-US" dirty="0"/>
          </a:p>
          <a:p>
            <a:pPr>
              <a:buFont typeface="Courier New" panose="02070309020205020404" pitchFamily="49" charset="0"/>
              <a:buChar char="o"/>
            </a:pPr>
            <a:r>
              <a:rPr lang="en-US" dirty="0">
                <a:latin typeface="Century Gothic"/>
              </a:rPr>
              <a:t>Print the match list from the downloaded file</a:t>
            </a: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85BADC9D-E2D5-3B10-4313-CA01797BC2D4}"/>
              </a:ext>
            </a:extLst>
          </p:cNvPr>
          <p:cNvPicPr>
            <a:picLocks noChangeAspect="1"/>
          </p:cNvPicPr>
          <p:nvPr/>
        </p:nvPicPr>
        <p:blipFill>
          <a:blip r:embed="rId5"/>
          <a:stretch>
            <a:fillRect/>
          </a:stretch>
        </p:blipFill>
        <p:spPr>
          <a:xfrm>
            <a:off x="926122" y="2922908"/>
            <a:ext cx="10632831" cy="2367537"/>
          </a:xfrm>
          <a:prstGeom prst="rect">
            <a:avLst/>
          </a:prstGeom>
        </p:spPr>
      </p:pic>
      <p:pic>
        <p:nvPicPr>
          <p:cNvPr id="6" name="Picture 5">
            <a:extLst>
              <a:ext uri="{FF2B5EF4-FFF2-40B4-BE49-F238E27FC236}">
                <a16:creationId xmlns:a16="http://schemas.microsoft.com/office/drawing/2014/main" id="{DABB25D0-9735-9B60-FF76-7140E213930B}"/>
              </a:ext>
            </a:extLst>
          </p:cNvPr>
          <p:cNvPicPr>
            <a:picLocks noChangeAspect="1"/>
          </p:cNvPicPr>
          <p:nvPr/>
        </p:nvPicPr>
        <p:blipFill rotWithShape="1">
          <a:blip r:embed="rId6"/>
          <a:srcRect l="3814"/>
          <a:stretch/>
        </p:blipFill>
        <p:spPr>
          <a:xfrm>
            <a:off x="5193323" y="4660681"/>
            <a:ext cx="1051399" cy="629764"/>
          </a:xfrm>
          <a:prstGeom prst="rect">
            <a:avLst/>
          </a:prstGeom>
        </p:spPr>
      </p:pic>
      <p:sp>
        <p:nvSpPr>
          <p:cNvPr id="7" name="Rectangle 6">
            <a:extLst>
              <a:ext uri="{FF2B5EF4-FFF2-40B4-BE49-F238E27FC236}">
                <a16:creationId xmlns:a16="http://schemas.microsoft.com/office/drawing/2014/main" id="{48FD3C27-34A2-E037-D1A6-AB0FD301573F}"/>
              </a:ext>
            </a:extLst>
          </p:cNvPr>
          <p:cNvSpPr/>
          <p:nvPr/>
        </p:nvSpPr>
        <p:spPr>
          <a:xfrm>
            <a:off x="5040923" y="4278923"/>
            <a:ext cx="1312985" cy="11605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E8B063DF-3C57-9609-6BBC-2DD6F61E6E67}"/>
              </a:ext>
            </a:extLst>
          </p:cNvPr>
          <p:cNvCxnSpPr/>
          <p:nvPr/>
        </p:nvCxnSpPr>
        <p:spPr>
          <a:xfrm>
            <a:off x="6527929" y="4363204"/>
            <a:ext cx="518437" cy="355262"/>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DA55885-9DB3-9BAD-EF0E-EB156B688275}"/>
              </a:ext>
            </a:extLst>
          </p:cNvPr>
          <p:cNvCxnSpPr>
            <a:cxnSpLocks/>
          </p:cNvCxnSpPr>
          <p:nvPr/>
        </p:nvCxnSpPr>
        <p:spPr>
          <a:xfrm flipH="1">
            <a:off x="6553200" y="4361513"/>
            <a:ext cx="394636" cy="389874"/>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C87D4F72-51A7-2400-BECD-4C468DD987B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4789847"/>
      </p:ext>
    </p:extLst>
  </p:cSld>
  <p:clrMapOvr>
    <a:masterClrMapping/>
  </p:clrMapOvr>
  <mc:AlternateContent xmlns:mc="http://schemas.openxmlformats.org/markup-compatibility/2006" xmlns:p14="http://schemas.microsoft.com/office/powerpoint/2010/main">
    <mc:Choice Requires="p14">
      <p:transition spd="slow" p14:dur="2000" advTm="20144"/>
    </mc:Choice>
    <mc:Fallback xmlns="">
      <p:transition spd="slow" advTm="2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Possible Match List Basics</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dirty="0">
                <a:latin typeface="Century Gothic" panose="020B0502020202020204" pitchFamily="34" charset="0"/>
              </a:rPr>
              <a:t>Possible Match List contains students who have NDE and DHHS data, but a 100% match cannot be made by the DC system</a:t>
            </a:r>
          </a:p>
          <a:p>
            <a:pPr>
              <a:buFont typeface="Courier New" panose="02070309020205020404" pitchFamily="49" charset="0"/>
              <a:buChar char="o"/>
            </a:pPr>
            <a:r>
              <a:rPr lang="en-US" dirty="0">
                <a:latin typeface="Century Gothic" panose="020B0502020202020204" pitchFamily="34" charset="0"/>
              </a:rPr>
              <a:t>Users need to review Possible Match List matches for approval/denial</a:t>
            </a:r>
          </a:p>
          <a:p>
            <a:pPr>
              <a:buFont typeface="Courier New" panose="02070309020205020404" pitchFamily="49" charset="0"/>
              <a:buChar char="o"/>
            </a:pPr>
            <a:r>
              <a:rPr lang="en-US" dirty="0">
                <a:latin typeface="Century Gothic"/>
              </a:rPr>
              <a:t>Notification email is sent when a possible match has been added to the Possible Match List</a:t>
            </a:r>
          </a:p>
          <a:p>
            <a:pPr>
              <a:buFont typeface="Courier New" panose="02070309020205020404" pitchFamily="49" charset="0"/>
              <a:buChar char="o"/>
            </a:pPr>
            <a:r>
              <a:rPr lang="en-US" dirty="0">
                <a:latin typeface="Century Gothic" panose="020B0502020202020204" pitchFamily="34" charset="0"/>
              </a:rPr>
              <a:t>Common reasons for student to appear on the Possible Match List</a:t>
            </a:r>
          </a:p>
          <a:p>
            <a:pPr marL="383540" lvl="1">
              <a:buFont typeface="Courier New" panose="02070309020205020404" pitchFamily="49" charset="0"/>
              <a:buChar char="o"/>
            </a:pPr>
            <a:r>
              <a:rPr lang="en-US" dirty="0">
                <a:latin typeface="Century Gothic"/>
              </a:rPr>
              <a:t>Different names (i.e. spelling errors or hyphenated names)</a:t>
            </a:r>
          </a:p>
          <a:p>
            <a:pPr marL="383540" lvl="1">
              <a:buFont typeface="Courier New" panose="02070309020205020404" pitchFamily="49" charset="0"/>
              <a:buChar char="o"/>
            </a:pPr>
            <a:r>
              <a:rPr lang="en-US" dirty="0">
                <a:latin typeface="Century Gothic" panose="020B0502020202020204" pitchFamily="34" charset="0"/>
              </a:rPr>
              <a:t>Different DOBs (different month, date or year)</a:t>
            </a:r>
          </a:p>
          <a:p>
            <a:pPr marL="383540" lvl="1">
              <a:buFont typeface="Courier New" panose="02070309020205020404" pitchFamily="49" charset="0"/>
              <a:buChar char="o"/>
            </a:pPr>
            <a:r>
              <a:rPr lang="en-US" dirty="0">
                <a:latin typeface="Century Gothic" panose="020B0502020202020204" pitchFamily="34" charset="0"/>
              </a:rPr>
              <a:t>Incorrect gender</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81211C47-E8C4-2E21-BB54-4A3FF0744A23}"/>
              </a:ext>
            </a:extLst>
          </p:cNvPr>
          <p:cNvPicPr>
            <a:picLocks noChangeAspect="1"/>
          </p:cNvPicPr>
          <p:nvPr/>
        </p:nvPicPr>
        <p:blipFill>
          <a:blip r:embed="rId5"/>
          <a:stretch>
            <a:fillRect/>
          </a:stretch>
        </p:blipFill>
        <p:spPr>
          <a:xfrm>
            <a:off x="8824864" y="4170029"/>
            <a:ext cx="2771775" cy="2066925"/>
          </a:xfrm>
          <a:prstGeom prst="rect">
            <a:avLst/>
          </a:prstGeom>
        </p:spPr>
      </p:pic>
      <p:pic>
        <p:nvPicPr>
          <p:cNvPr id="11" name="Audio 10">
            <a:hlinkClick r:id="" action="ppaction://media"/>
            <a:extLst>
              <a:ext uri="{FF2B5EF4-FFF2-40B4-BE49-F238E27FC236}">
                <a16:creationId xmlns:a16="http://schemas.microsoft.com/office/drawing/2014/main" id="{747CEFB0-8A8F-9CA7-7877-5561E69B05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6563658"/>
      </p:ext>
    </p:extLst>
  </p:cSld>
  <p:clrMapOvr>
    <a:masterClrMapping/>
  </p:clrMapOvr>
  <mc:AlternateContent xmlns:mc="http://schemas.openxmlformats.org/markup-compatibility/2006" xmlns:p14="http://schemas.microsoft.com/office/powerpoint/2010/main">
    <mc:Choice Requires="p14">
      <p:transition spd="slow" p14:dur="2000" advTm="68505"/>
    </mc:Choice>
    <mc:Fallback xmlns="">
      <p:transition spd="slow" advTm="68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Possible Match List Guide: Score</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grpSp>
        <p:nvGrpSpPr>
          <p:cNvPr id="5" name="Group 4">
            <a:extLst>
              <a:ext uri="{FF2B5EF4-FFF2-40B4-BE49-F238E27FC236}">
                <a16:creationId xmlns:a16="http://schemas.microsoft.com/office/drawing/2014/main" id="{CB7CDD13-0B04-97BF-20AB-DB0ADF1E75CD}"/>
              </a:ext>
            </a:extLst>
          </p:cNvPr>
          <p:cNvGrpSpPr/>
          <p:nvPr/>
        </p:nvGrpSpPr>
        <p:grpSpPr>
          <a:xfrm>
            <a:off x="356716" y="2099541"/>
            <a:ext cx="11478567" cy="1211094"/>
            <a:chOff x="321547" y="2944751"/>
            <a:chExt cx="11478567" cy="1211094"/>
          </a:xfrm>
        </p:grpSpPr>
        <p:pic>
          <p:nvPicPr>
            <p:cNvPr id="42" name="Picture 41">
              <a:extLst>
                <a:ext uri="{FF2B5EF4-FFF2-40B4-BE49-F238E27FC236}">
                  <a16:creationId xmlns:a16="http://schemas.microsoft.com/office/drawing/2014/main" id="{2DAFC689-FE6C-367C-ED9D-5F3E92ED25C4}"/>
                </a:ext>
              </a:extLst>
            </p:cNvPr>
            <p:cNvPicPr>
              <a:picLocks noChangeAspect="1"/>
            </p:cNvPicPr>
            <p:nvPr/>
          </p:nvPicPr>
          <p:blipFill>
            <a:blip r:embed="rId5"/>
            <a:stretch>
              <a:fillRect/>
            </a:stretch>
          </p:blipFill>
          <p:spPr>
            <a:xfrm>
              <a:off x="391886" y="2944751"/>
              <a:ext cx="11408228" cy="1211094"/>
            </a:xfrm>
            <a:prstGeom prst="rect">
              <a:avLst/>
            </a:prstGeom>
          </p:spPr>
        </p:pic>
        <p:pic>
          <p:nvPicPr>
            <p:cNvPr id="44" name="Picture 43">
              <a:extLst>
                <a:ext uri="{FF2B5EF4-FFF2-40B4-BE49-F238E27FC236}">
                  <a16:creationId xmlns:a16="http://schemas.microsoft.com/office/drawing/2014/main" id="{45048DEB-63CF-BD1D-1327-16D7C268583E}"/>
                </a:ext>
              </a:extLst>
            </p:cNvPr>
            <p:cNvPicPr>
              <a:picLocks noChangeAspect="1"/>
            </p:cNvPicPr>
            <p:nvPr/>
          </p:nvPicPr>
          <p:blipFill>
            <a:blip r:embed="rId6"/>
            <a:stretch>
              <a:fillRect/>
            </a:stretch>
          </p:blipFill>
          <p:spPr>
            <a:xfrm>
              <a:off x="4250777" y="3771690"/>
              <a:ext cx="1875703" cy="315118"/>
            </a:xfrm>
            <a:prstGeom prst="rect">
              <a:avLst/>
            </a:prstGeom>
          </p:spPr>
        </p:pic>
        <p:sp>
          <p:nvSpPr>
            <p:cNvPr id="46" name="Rectangle 45">
              <a:extLst>
                <a:ext uri="{FF2B5EF4-FFF2-40B4-BE49-F238E27FC236}">
                  <a16:creationId xmlns:a16="http://schemas.microsoft.com/office/drawing/2014/main" id="{5963199A-2143-F606-4875-C20F8D5503C6}"/>
                </a:ext>
              </a:extLst>
            </p:cNvPr>
            <p:cNvSpPr/>
            <p:nvPr/>
          </p:nvSpPr>
          <p:spPr>
            <a:xfrm>
              <a:off x="321547" y="3489942"/>
              <a:ext cx="11408228" cy="2602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710366-6C66-E1E3-05A5-1FD719E012E7}"/>
                </a:ext>
              </a:extLst>
            </p:cNvPr>
            <p:cNvSpPr/>
            <p:nvPr/>
          </p:nvSpPr>
          <p:spPr>
            <a:xfrm>
              <a:off x="321547" y="3799959"/>
              <a:ext cx="11408228" cy="26027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B8E09AAC-E565-887F-45D2-9D25D3E3B124}"/>
              </a:ext>
            </a:extLst>
          </p:cNvPr>
          <p:cNvSpPr txBox="1">
            <a:spLocks/>
          </p:cNvSpPr>
          <p:nvPr/>
        </p:nvSpPr>
        <p:spPr>
          <a:xfrm>
            <a:off x="1031630" y="3450193"/>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Because files don’t match exactly, a score (</a:t>
            </a:r>
            <a:r>
              <a:rPr lang="en-US" b="1" dirty="0">
                <a:solidFill>
                  <a:srgbClr val="7030A0"/>
                </a:solidFill>
                <a:latin typeface="Century Gothic" panose="020B0502020202020204" pitchFamily="34" charset="0"/>
              </a:rPr>
              <a:t>PURPLE</a:t>
            </a:r>
            <a:r>
              <a:rPr lang="en-US" dirty="0">
                <a:latin typeface="Century Gothic" panose="020B0502020202020204" pitchFamily="34" charset="0"/>
              </a:rPr>
              <a:t>) of less than 100% will be displayed</a:t>
            </a:r>
          </a:p>
          <a:p>
            <a:pPr lvl="1">
              <a:buFont typeface="Courier New" panose="02070309020205020404" pitchFamily="49" charset="0"/>
              <a:buChar char="o"/>
            </a:pPr>
            <a:r>
              <a:rPr lang="en-US" dirty="0">
                <a:latin typeface="Century Gothic" panose="020B0502020202020204" pitchFamily="34" charset="0"/>
              </a:rPr>
              <a:t>Scores closer to 100% indicate a greater likelihood of a match</a:t>
            </a:r>
          </a:p>
          <a:p>
            <a:pPr lvl="1">
              <a:buFont typeface="Courier New" panose="02070309020205020404" pitchFamily="49" charset="0"/>
              <a:buChar char="o"/>
            </a:pPr>
            <a:r>
              <a:rPr lang="en-US" dirty="0">
                <a:latin typeface="Century Gothic" panose="020B0502020202020204" pitchFamily="34" charset="0"/>
              </a:rPr>
              <a:t>Scoring is based on the number and type of difference(s) between the top and bottom data lines</a:t>
            </a: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sp>
        <p:nvSpPr>
          <p:cNvPr id="7" name="Oval 6">
            <a:extLst>
              <a:ext uri="{FF2B5EF4-FFF2-40B4-BE49-F238E27FC236}">
                <a16:creationId xmlns:a16="http://schemas.microsoft.com/office/drawing/2014/main" id="{A2D3AAD4-D8D3-E610-4DFB-8EEC170EDAEF}"/>
              </a:ext>
            </a:extLst>
          </p:cNvPr>
          <p:cNvSpPr/>
          <p:nvPr/>
        </p:nvSpPr>
        <p:spPr>
          <a:xfrm>
            <a:off x="1969478" y="2537324"/>
            <a:ext cx="789354" cy="505513"/>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D935A872-64A5-48E0-F9A9-3424ECA979A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4787019"/>
      </p:ext>
    </p:extLst>
  </p:cSld>
  <p:clrMapOvr>
    <a:masterClrMapping/>
  </p:clrMapOvr>
  <mc:AlternateContent xmlns:mc="http://schemas.openxmlformats.org/markup-compatibility/2006" xmlns:p14="http://schemas.microsoft.com/office/powerpoint/2010/main">
    <mc:Choice Requires="p14">
      <p:transition spd="slow" p14:dur="2000" advTm="31152"/>
    </mc:Choice>
    <mc:Fallback xmlns="">
      <p:transition spd="slow" advTm="3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Possible Match List Guide: Determination</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42" name="Picture 41">
            <a:extLst>
              <a:ext uri="{FF2B5EF4-FFF2-40B4-BE49-F238E27FC236}">
                <a16:creationId xmlns:a16="http://schemas.microsoft.com/office/drawing/2014/main" id="{2DAFC689-FE6C-367C-ED9D-5F3E92ED25C4}"/>
              </a:ext>
            </a:extLst>
          </p:cNvPr>
          <p:cNvPicPr>
            <a:picLocks noChangeAspect="1"/>
          </p:cNvPicPr>
          <p:nvPr/>
        </p:nvPicPr>
        <p:blipFill>
          <a:blip r:embed="rId5"/>
          <a:stretch>
            <a:fillRect/>
          </a:stretch>
        </p:blipFill>
        <p:spPr>
          <a:xfrm>
            <a:off x="427055" y="2099541"/>
            <a:ext cx="11408228" cy="1211094"/>
          </a:xfrm>
          <a:prstGeom prst="rect">
            <a:avLst/>
          </a:prstGeom>
        </p:spPr>
      </p:pic>
      <p:pic>
        <p:nvPicPr>
          <p:cNvPr id="44" name="Picture 43">
            <a:extLst>
              <a:ext uri="{FF2B5EF4-FFF2-40B4-BE49-F238E27FC236}">
                <a16:creationId xmlns:a16="http://schemas.microsoft.com/office/drawing/2014/main" id="{45048DEB-63CF-BD1D-1327-16D7C268583E}"/>
              </a:ext>
            </a:extLst>
          </p:cNvPr>
          <p:cNvPicPr>
            <a:picLocks noChangeAspect="1"/>
          </p:cNvPicPr>
          <p:nvPr/>
        </p:nvPicPr>
        <p:blipFill>
          <a:blip r:embed="rId6"/>
          <a:stretch>
            <a:fillRect/>
          </a:stretch>
        </p:blipFill>
        <p:spPr>
          <a:xfrm>
            <a:off x="4285946" y="2926480"/>
            <a:ext cx="1875703" cy="315118"/>
          </a:xfrm>
          <a:prstGeom prst="rect">
            <a:avLst/>
          </a:prstGeom>
        </p:spPr>
      </p:pic>
      <p:sp>
        <p:nvSpPr>
          <p:cNvPr id="6" name="Content Placeholder 2">
            <a:extLst>
              <a:ext uri="{FF2B5EF4-FFF2-40B4-BE49-F238E27FC236}">
                <a16:creationId xmlns:a16="http://schemas.microsoft.com/office/drawing/2014/main" id="{B8E09AAC-E565-887F-45D2-9D25D3E3B124}"/>
              </a:ext>
            </a:extLst>
          </p:cNvPr>
          <p:cNvSpPr txBox="1">
            <a:spLocks/>
          </p:cNvSpPr>
          <p:nvPr/>
        </p:nvSpPr>
        <p:spPr>
          <a:xfrm>
            <a:off x="1036320" y="3429000"/>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Confirming a possible match</a:t>
            </a:r>
          </a:p>
          <a:p>
            <a:pPr lvl="1">
              <a:buFont typeface="Courier New" panose="02070309020205020404" pitchFamily="49" charset="0"/>
              <a:buChar char="o"/>
            </a:pPr>
            <a:r>
              <a:rPr lang="en-US" dirty="0">
                <a:latin typeface="Century Gothic" panose="020B0502020202020204" pitchFamily="34" charset="0"/>
              </a:rPr>
              <a:t>Select MATCH</a:t>
            </a:r>
          </a:p>
          <a:p>
            <a:pPr lvl="1">
              <a:buFont typeface="Courier New" panose="02070309020205020404" pitchFamily="49" charset="0"/>
              <a:buChar char="o"/>
            </a:pPr>
            <a:r>
              <a:rPr lang="en-US" dirty="0">
                <a:latin typeface="Century Gothic" panose="020B0502020202020204" pitchFamily="34" charset="0"/>
              </a:rPr>
              <a:t>Student will be added to your match list</a:t>
            </a:r>
          </a:p>
          <a:p>
            <a:pPr>
              <a:buFont typeface="Courier New" panose="02070309020205020404" pitchFamily="49" charset="0"/>
              <a:buChar char="o"/>
            </a:pPr>
            <a:r>
              <a:rPr lang="en-US" dirty="0">
                <a:solidFill>
                  <a:schemeClr val="tx1"/>
                </a:solidFill>
                <a:latin typeface="Century Gothic" panose="020B0502020202020204" pitchFamily="34" charset="0"/>
              </a:rPr>
              <a:t>Denying a possible match</a:t>
            </a:r>
          </a:p>
          <a:p>
            <a:pPr lvl="1">
              <a:buFont typeface="Courier New" panose="02070309020205020404" pitchFamily="49" charset="0"/>
              <a:buChar char="o"/>
            </a:pPr>
            <a:r>
              <a:rPr lang="en-US" dirty="0">
                <a:solidFill>
                  <a:schemeClr val="tx1"/>
                </a:solidFill>
                <a:latin typeface="Century Gothic" panose="020B0502020202020204" pitchFamily="34" charset="0"/>
              </a:rPr>
              <a:t>Select NO MATCH</a:t>
            </a:r>
          </a:p>
          <a:p>
            <a:pPr lvl="1">
              <a:buFont typeface="Courier New" panose="02070309020205020404" pitchFamily="49" charset="0"/>
              <a:buChar char="o"/>
            </a:pPr>
            <a:r>
              <a:rPr lang="en-US" dirty="0">
                <a:solidFill>
                  <a:schemeClr val="tx1"/>
                </a:solidFill>
                <a:latin typeface="Century Gothic" panose="020B0502020202020204" pitchFamily="34" charset="0"/>
              </a:rPr>
              <a:t>Student will not be added to your match list</a:t>
            </a:r>
          </a:p>
          <a:p>
            <a:pPr>
              <a:buFont typeface="Courier New" panose="02070309020205020404" pitchFamily="49" charset="0"/>
              <a:buChar char="o"/>
            </a:pPr>
            <a:r>
              <a:rPr lang="en-US" dirty="0">
                <a:solidFill>
                  <a:schemeClr val="tx1"/>
                </a:solidFill>
                <a:latin typeface="Century Gothic" panose="020B0502020202020204" pitchFamily="34" charset="0"/>
              </a:rPr>
              <a:t>Unsure about a possible match</a:t>
            </a:r>
          </a:p>
          <a:p>
            <a:pPr lvl="1">
              <a:buFont typeface="Courier New" panose="02070309020205020404" pitchFamily="49" charset="0"/>
              <a:buChar char="o"/>
            </a:pPr>
            <a:r>
              <a:rPr lang="en-US" dirty="0">
                <a:solidFill>
                  <a:schemeClr val="tx1"/>
                </a:solidFill>
                <a:latin typeface="Century Gothic" panose="020B0502020202020204" pitchFamily="34" charset="0"/>
              </a:rPr>
              <a:t>Make no selection and utilize Student Lookup option</a:t>
            </a:r>
          </a:p>
          <a:p>
            <a:pPr lvl="1">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13" name="Audio 12">
            <a:hlinkClick r:id="" action="ppaction://media"/>
            <a:extLst>
              <a:ext uri="{FF2B5EF4-FFF2-40B4-BE49-F238E27FC236}">
                <a16:creationId xmlns:a16="http://schemas.microsoft.com/office/drawing/2014/main" id="{72010B5C-6061-407C-3DFF-26F2CCAF428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1925950"/>
      </p:ext>
    </p:extLst>
  </p:cSld>
  <p:clrMapOvr>
    <a:masterClrMapping/>
  </p:clrMapOvr>
  <mc:AlternateContent xmlns:mc="http://schemas.openxmlformats.org/markup-compatibility/2006" xmlns:p14="http://schemas.microsoft.com/office/powerpoint/2010/main">
    <mc:Choice Requires="p14">
      <p:transition spd="slow" p14:dur="2000" advTm="39274"/>
    </mc:Choice>
    <mc:Fallback xmlns="">
      <p:transition spd="slow" advTm="3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422982-F072-E8B7-6150-6C46353D89D1}"/>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dirty="0"/>
              <a:t>Direct Certification</a:t>
            </a:r>
            <a:br>
              <a:rPr lang="en-US" dirty="0"/>
            </a:br>
            <a:r>
              <a:rPr lang="en-US" dirty="0"/>
              <a:t>Basics</a:t>
            </a:r>
          </a:p>
        </p:txBody>
      </p:sp>
      <p:sp>
        <p:nvSpPr>
          <p:cNvPr id="3" name="Text Placeholder 2">
            <a:extLst>
              <a:ext uri="{FF2B5EF4-FFF2-40B4-BE49-F238E27FC236}">
                <a16:creationId xmlns:a16="http://schemas.microsoft.com/office/drawing/2014/main" id="{6360D3D4-BC3A-13D5-F014-AB23B39D2E6A}"/>
              </a:ext>
            </a:extLst>
          </p:cNvPr>
          <p:cNvSpPr>
            <a:spLocks noGrp="1"/>
          </p:cNvSpPr>
          <p:nvPr>
            <p:ph type="body" idx="1"/>
          </p:nvPr>
        </p:nvSpPr>
        <p:spPr>
          <a:xfrm>
            <a:off x="3836504" y="4455620"/>
            <a:ext cx="7321946" cy="1143000"/>
          </a:xfrm>
        </p:spPr>
        <p:txBody>
          <a:bodyPr vert="horz" lIns="91440" tIns="45720" rIns="91440" bIns="45720" rtlCol="0">
            <a:normAutofit/>
          </a:bodyPr>
          <a:lstStyle/>
          <a:p>
            <a:endParaRPr lang="en-US" sz="1500" dirty="0"/>
          </a:p>
        </p:txBody>
      </p:sp>
      <p:sp>
        <p:nvSpPr>
          <p:cNvPr id="20" name="Rectangle 1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Audio 8">
            <a:hlinkClick r:id="" action="ppaction://media"/>
            <a:extLst>
              <a:ext uri="{FF2B5EF4-FFF2-40B4-BE49-F238E27FC236}">
                <a16:creationId xmlns:a16="http://schemas.microsoft.com/office/drawing/2014/main" id="{45F38BC5-784A-2A81-BC8C-B6FFB2528B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5552909"/>
      </p:ext>
    </p:extLst>
  </p:cSld>
  <p:clrMapOvr>
    <a:masterClrMapping/>
  </p:clrMapOvr>
  <mc:AlternateContent xmlns:mc="http://schemas.openxmlformats.org/markup-compatibility/2006" xmlns:p14="http://schemas.microsoft.com/office/powerpoint/2010/main">
    <mc:Choice Requires="p14">
      <p:transition spd="slow" p14:dur="2000" advTm="5026"/>
    </mc:Choice>
    <mc:Fallback xmlns="">
      <p:transition spd="slow" advTm="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422982-F072-E8B7-6150-6C46353D89D1}"/>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dirty="0"/>
              <a:t>Student Lookup</a:t>
            </a:r>
            <a:br>
              <a:rPr lang="en-US" dirty="0"/>
            </a:br>
            <a:br>
              <a:rPr lang="en-US" dirty="0"/>
            </a:br>
            <a:endParaRPr lang="en-US" dirty="0"/>
          </a:p>
        </p:txBody>
      </p:sp>
      <p:sp>
        <p:nvSpPr>
          <p:cNvPr id="20" name="Rectangle 1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5237A23-19E9-56F2-B930-A7BDC8DBB184}"/>
              </a:ext>
            </a:extLst>
          </p:cNvPr>
          <p:cNvPicPr>
            <a:picLocks noChangeAspect="1"/>
          </p:cNvPicPr>
          <p:nvPr/>
        </p:nvPicPr>
        <p:blipFill>
          <a:blip r:embed="rId4"/>
          <a:stretch>
            <a:fillRect/>
          </a:stretch>
        </p:blipFill>
        <p:spPr>
          <a:xfrm>
            <a:off x="126887" y="1153329"/>
            <a:ext cx="3582731" cy="2722542"/>
          </a:xfrm>
          <a:prstGeom prst="rect">
            <a:avLst/>
          </a:prstGeom>
        </p:spPr>
      </p:pic>
      <p:pic>
        <p:nvPicPr>
          <p:cNvPr id="7" name="Picture 6">
            <a:extLst>
              <a:ext uri="{FF2B5EF4-FFF2-40B4-BE49-F238E27FC236}">
                <a16:creationId xmlns:a16="http://schemas.microsoft.com/office/drawing/2014/main" id="{2C6AA678-E1BC-39F9-21A7-9ABA8520512A}"/>
              </a:ext>
            </a:extLst>
          </p:cNvPr>
          <p:cNvPicPr>
            <a:picLocks noChangeAspect="1"/>
          </p:cNvPicPr>
          <p:nvPr/>
        </p:nvPicPr>
        <p:blipFill>
          <a:blip r:embed="rId5"/>
          <a:stretch>
            <a:fillRect/>
          </a:stretch>
        </p:blipFill>
        <p:spPr>
          <a:xfrm>
            <a:off x="567578" y="4752218"/>
            <a:ext cx="11155679" cy="1173281"/>
          </a:xfrm>
          <a:prstGeom prst="rect">
            <a:avLst/>
          </a:prstGeom>
        </p:spPr>
      </p:pic>
      <p:pic>
        <p:nvPicPr>
          <p:cNvPr id="49" name="Audio 48">
            <a:hlinkClick r:id="" action="ppaction://media"/>
            <a:extLst>
              <a:ext uri="{FF2B5EF4-FFF2-40B4-BE49-F238E27FC236}">
                <a16:creationId xmlns:a16="http://schemas.microsoft.com/office/drawing/2014/main" id="{2C0FBC94-D0A7-6AD4-F0A0-5A97EF5791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73892866"/>
      </p:ext>
    </p:extLst>
  </p:cSld>
  <p:clrMapOvr>
    <a:masterClrMapping/>
  </p:clrMapOvr>
  <mc:AlternateContent xmlns:mc="http://schemas.openxmlformats.org/markup-compatibility/2006" xmlns:p14="http://schemas.microsoft.com/office/powerpoint/2010/main">
    <mc:Choice Requires="p14">
      <p:transition spd="slow" p14:dur="2000" advTm="36744"/>
    </mc:Choice>
    <mc:Fallback xmlns="">
      <p:transition spd="slow" advTm="36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Student Lookup Confidentiality Agreement</a:t>
            </a:r>
          </a:p>
        </p:txBody>
      </p:sp>
      <p:pic>
        <p:nvPicPr>
          <p:cNvPr id="7" name="Picture 6">
            <a:extLst>
              <a:ext uri="{FF2B5EF4-FFF2-40B4-BE49-F238E27FC236}">
                <a16:creationId xmlns:a16="http://schemas.microsoft.com/office/drawing/2014/main" id="{0FB7448E-0F6F-4FE1-D72F-7E376764E201}"/>
              </a:ext>
            </a:extLst>
          </p:cNvPr>
          <p:cNvPicPr>
            <a:picLocks noChangeAspect="1"/>
          </p:cNvPicPr>
          <p:nvPr/>
        </p:nvPicPr>
        <p:blipFill>
          <a:blip r:embed="rId5"/>
          <a:stretch>
            <a:fillRect/>
          </a:stretch>
        </p:blipFill>
        <p:spPr>
          <a:xfrm>
            <a:off x="549592" y="2142914"/>
            <a:ext cx="11153775" cy="3429000"/>
          </a:xfrm>
          <a:prstGeom prst="rect">
            <a:avLst/>
          </a:prstGeom>
        </p:spPr>
      </p:pic>
      <p:pic>
        <p:nvPicPr>
          <p:cNvPr id="10" name="Audio 9">
            <a:hlinkClick r:id="" action="ppaction://media"/>
            <a:extLst>
              <a:ext uri="{FF2B5EF4-FFF2-40B4-BE49-F238E27FC236}">
                <a16:creationId xmlns:a16="http://schemas.microsoft.com/office/drawing/2014/main" id="{28EDAA91-289F-1C99-067C-540636A7F40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1078848"/>
      </p:ext>
    </p:extLst>
  </p:cSld>
  <p:clrMapOvr>
    <a:masterClrMapping/>
  </p:clrMapOvr>
  <mc:AlternateContent xmlns:mc="http://schemas.openxmlformats.org/markup-compatibility/2006" xmlns:p14="http://schemas.microsoft.com/office/powerpoint/2010/main">
    <mc:Choice Requires="p14">
      <p:transition spd="slow" p14:dur="2000" advTm="21697"/>
    </mc:Choice>
    <mc:Fallback xmlns="">
      <p:transition spd="slow" advTm="2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Student Lookup: NDE ID</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r>
              <a:rPr lang="en-US" dirty="0">
                <a:latin typeface="Century Gothic" panose="020B0502020202020204" pitchFamily="34" charset="0"/>
              </a:rPr>
              <a:t>Search Option 1: NDE Student ID</a:t>
            </a:r>
          </a:p>
          <a:p>
            <a:pPr lvl="1"/>
            <a:r>
              <a:rPr lang="en-US" dirty="0">
                <a:latin typeface="Century Gothic" panose="020B0502020202020204" pitchFamily="34" charset="0"/>
              </a:rPr>
              <a:t>Enter the student’s unique 10 digit ID</a:t>
            </a:r>
          </a:p>
          <a:p>
            <a:pPr lvl="1"/>
            <a:r>
              <a:rPr lang="en-US" dirty="0">
                <a:latin typeface="Century Gothic" panose="020B0502020202020204" pitchFamily="34" charset="0"/>
              </a:rPr>
              <a:t>Search for student</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8A3FD7C2-96EE-7542-5C40-848CFBD71077}"/>
              </a:ext>
            </a:extLst>
          </p:cNvPr>
          <p:cNvPicPr>
            <a:picLocks noChangeAspect="1"/>
          </p:cNvPicPr>
          <p:nvPr/>
        </p:nvPicPr>
        <p:blipFill>
          <a:blip r:embed="rId5"/>
          <a:stretch>
            <a:fillRect/>
          </a:stretch>
        </p:blipFill>
        <p:spPr>
          <a:xfrm>
            <a:off x="278130" y="3110965"/>
            <a:ext cx="11696700" cy="2505075"/>
          </a:xfrm>
          <a:prstGeom prst="rect">
            <a:avLst/>
          </a:prstGeom>
        </p:spPr>
      </p:pic>
      <p:pic>
        <p:nvPicPr>
          <p:cNvPr id="11" name="Audio 10">
            <a:hlinkClick r:id="" action="ppaction://media"/>
            <a:extLst>
              <a:ext uri="{FF2B5EF4-FFF2-40B4-BE49-F238E27FC236}">
                <a16:creationId xmlns:a16="http://schemas.microsoft.com/office/drawing/2014/main" id="{B8F42E41-666E-2B89-02B5-52A71076B6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7765410"/>
      </p:ext>
    </p:extLst>
  </p:cSld>
  <p:clrMapOvr>
    <a:masterClrMapping/>
  </p:clrMapOvr>
  <mc:AlternateContent xmlns:mc="http://schemas.openxmlformats.org/markup-compatibility/2006" xmlns:p14="http://schemas.microsoft.com/office/powerpoint/2010/main">
    <mc:Choice Requires="p14">
      <p:transition spd="slow" p14:dur="2000" advTm="17385"/>
    </mc:Choice>
    <mc:Fallback xmlns="">
      <p:transition spd="slow" advTm="1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Student Lookup: NDE ID</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r>
              <a:rPr lang="en-US" dirty="0">
                <a:latin typeface="Century Gothic" panose="020B0502020202020204" pitchFamily="34" charset="0"/>
              </a:rPr>
              <a:t>Search Option 1: NDE Student ID</a:t>
            </a:r>
          </a:p>
          <a:p>
            <a:pPr lvl="1"/>
            <a:r>
              <a:rPr lang="en-US" dirty="0">
                <a:latin typeface="Century Gothic" panose="020B0502020202020204" pitchFamily="34" charset="0"/>
              </a:rPr>
              <a:t>Enter the student’s unique 10 digit ID</a:t>
            </a:r>
          </a:p>
          <a:p>
            <a:pPr lvl="1"/>
            <a:r>
              <a:rPr lang="en-US" dirty="0">
                <a:latin typeface="Century Gothic" panose="020B0502020202020204" pitchFamily="34" charset="0"/>
              </a:rPr>
              <a:t>Search for student</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9E935D21-3537-1080-EF0E-AEB79BD8DE32}"/>
              </a:ext>
            </a:extLst>
          </p:cNvPr>
          <p:cNvPicPr>
            <a:picLocks noChangeAspect="1"/>
          </p:cNvPicPr>
          <p:nvPr/>
        </p:nvPicPr>
        <p:blipFill>
          <a:blip r:embed="rId5"/>
          <a:stretch>
            <a:fillRect/>
          </a:stretch>
        </p:blipFill>
        <p:spPr>
          <a:xfrm>
            <a:off x="119062" y="2958193"/>
            <a:ext cx="11953875" cy="3162300"/>
          </a:xfrm>
          <a:prstGeom prst="rect">
            <a:avLst/>
          </a:prstGeom>
        </p:spPr>
      </p:pic>
      <p:pic>
        <p:nvPicPr>
          <p:cNvPr id="7" name="Audio 6">
            <a:hlinkClick r:id="" action="ppaction://media"/>
            <a:extLst>
              <a:ext uri="{FF2B5EF4-FFF2-40B4-BE49-F238E27FC236}">
                <a16:creationId xmlns:a16="http://schemas.microsoft.com/office/drawing/2014/main" id="{58582047-ED37-E2AE-E831-E0F4D609C20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3577075"/>
      </p:ext>
    </p:extLst>
  </p:cSld>
  <p:clrMapOvr>
    <a:masterClrMapping/>
  </p:clrMapOvr>
  <mc:AlternateContent xmlns:mc="http://schemas.openxmlformats.org/markup-compatibility/2006" xmlns:p14="http://schemas.microsoft.com/office/powerpoint/2010/main">
    <mc:Choice Requires="p14">
      <p:transition spd="slow" p14:dur="2000" advTm="8817"/>
    </mc:Choice>
    <mc:Fallback xmlns="">
      <p:transition spd="slow" advTm="8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Student Lookup: Student Information </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r>
              <a:rPr lang="en-US" dirty="0">
                <a:latin typeface="Century Gothic" panose="020B0502020202020204" pitchFamily="34" charset="0"/>
              </a:rPr>
              <a:t>Search Option 2: Student Information</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8" name="Picture 7">
            <a:extLst>
              <a:ext uri="{FF2B5EF4-FFF2-40B4-BE49-F238E27FC236}">
                <a16:creationId xmlns:a16="http://schemas.microsoft.com/office/drawing/2014/main" id="{928D7C96-C187-1DAB-8F3F-9BCB4D1F7D07}"/>
              </a:ext>
            </a:extLst>
          </p:cNvPr>
          <p:cNvPicPr>
            <a:picLocks noChangeAspect="1"/>
          </p:cNvPicPr>
          <p:nvPr/>
        </p:nvPicPr>
        <p:blipFill>
          <a:blip r:embed="rId5"/>
          <a:stretch>
            <a:fillRect/>
          </a:stretch>
        </p:blipFill>
        <p:spPr>
          <a:xfrm>
            <a:off x="545452" y="2306744"/>
            <a:ext cx="10858500" cy="3562350"/>
          </a:xfrm>
          <a:prstGeom prst="rect">
            <a:avLst/>
          </a:prstGeom>
          <a:ln>
            <a:solidFill>
              <a:schemeClr val="tx1"/>
            </a:solidFill>
          </a:ln>
        </p:spPr>
      </p:pic>
      <p:pic>
        <p:nvPicPr>
          <p:cNvPr id="11" name="Audio 10">
            <a:hlinkClick r:id="" action="ppaction://media"/>
            <a:extLst>
              <a:ext uri="{FF2B5EF4-FFF2-40B4-BE49-F238E27FC236}">
                <a16:creationId xmlns:a16="http://schemas.microsoft.com/office/drawing/2014/main" id="{9944DB11-8624-4127-38A7-C4E65229A1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2627077"/>
      </p:ext>
    </p:extLst>
  </p:cSld>
  <p:clrMapOvr>
    <a:masterClrMapping/>
  </p:clrMapOvr>
  <mc:AlternateContent xmlns:mc="http://schemas.openxmlformats.org/markup-compatibility/2006" xmlns:p14="http://schemas.microsoft.com/office/powerpoint/2010/main">
    <mc:Choice Requires="p14">
      <p:transition spd="slow" p14:dur="2000" advTm="24963"/>
    </mc:Choice>
    <mc:Fallback xmlns="">
      <p:transition spd="slow" advTm="2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Student Lookup: Student Information </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r>
              <a:rPr lang="en-US" dirty="0">
                <a:latin typeface="Century Gothic" panose="020B0502020202020204" pitchFamily="34" charset="0"/>
              </a:rPr>
              <a:t>Search Option 2: Student Information</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B1844036-D383-26C7-4A54-6EA80F53CA00}"/>
              </a:ext>
            </a:extLst>
          </p:cNvPr>
          <p:cNvPicPr>
            <a:picLocks noChangeAspect="1"/>
          </p:cNvPicPr>
          <p:nvPr/>
        </p:nvPicPr>
        <p:blipFill>
          <a:blip r:embed="rId5"/>
          <a:stretch>
            <a:fillRect/>
          </a:stretch>
        </p:blipFill>
        <p:spPr>
          <a:xfrm>
            <a:off x="668655" y="4465949"/>
            <a:ext cx="10915650" cy="1733550"/>
          </a:xfrm>
          <a:prstGeom prst="rect">
            <a:avLst/>
          </a:prstGeom>
        </p:spPr>
      </p:pic>
      <p:pic>
        <p:nvPicPr>
          <p:cNvPr id="7" name="Picture 6">
            <a:extLst>
              <a:ext uri="{FF2B5EF4-FFF2-40B4-BE49-F238E27FC236}">
                <a16:creationId xmlns:a16="http://schemas.microsoft.com/office/drawing/2014/main" id="{B132605E-A40E-2CB7-2E24-9625BF87A5C6}"/>
              </a:ext>
            </a:extLst>
          </p:cNvPr>
          <p:cNvPicPr>
            <a:picLocks noChangeAspect="1"/>
          </p:cNvPicPr>
          <p:nvPr/>
        </p:nvPicPr>
        <p:blipFill>
          <a:blip r:embed="rId6"/>
          <a:stretch>
            <a:fillRect/>
          </a:stretch>
        </p:blipFill>
        <p:spPr>
          <a:xfrm>
            <a:off x="1036320" y="2251640"/>
            <a:ext cx="9911248" cy="1959405"/>
          </a:xfrm>
          <a:prstGeom prst="rect">
            <a:avLst/>
          </a:prstGeom>
          <a:ln>
            <a:solidFill>
              <a:schemeClr val="tx1"/>
            </a:solidFill>
          </a:ln>
        </p:spPr>
      </p:pic>
      <p:pic>
        <p:nvPicPr>
          <p:cNvPr id="8" name="Audio 7">
            <a:hlinkClick r:id="" action="ppaction://media"/>
            <a:extLst>
              <a:ext uri="{FF2B5EF4-FFF2-40B4-BE49-F238E27FC236}">
                <a16:creationId xmlns:a16="http://schemas.microsoft.com/office/drawing/2014/main" id="{E689DC96-822B-BEE6-4CF7-CA6D64D1E2C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7028507"/>
      </p:ext>
    </p:extLst>
  </p:cSld>
  <p:clrMapOvr>
    <a:masterClrMapping/>
  </p:clrMapOvr>
  <mc:AlternateContent xmlns:mc="http://schemas.openxmlformats.org/markup-compatibility/2006" xmlns:p14="http://schemas.microsoft.com/office/powerpoint/2010/main">
    <mc:Choice Requires="p14">
      <p:transition spd="slow" p14:dur="2000" advTm="23853"/>
    </mc:Choice>
    <mc:Fallback xmlns="">
      <p:transition spd="slow" advTm="23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a:xfrm>
            <a:off x="1066800" y="221870"/>
            <a:ext cx="10058400" cy="880110"/>
          </a:xfrm>
        </p:spPr>
        <p:txBody>
          <a:bodyPr/>
          <a:lstStyle/>
          <a:p>
            <a:r>
              <a:rPr lang="en-US" dirty="0"/>
              <a:t>Lookup Results</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DBA508B0-6709-1451-1A38-4D15A33C1739}"/>
              </a:ext>
            </a:extLst>
          </p:cNvPr>
          <p:cNvPicPr>
            <a:picLocks noChangeAspect="1"/>
          </p:cNvPicPr>
          <p:nvPr/>
        </p:nvPicPr>
        <p:blipFill>
          <a:blip r:embed="rId5"/>
          <a:stretch>
            <a:fillRect/>
          </a:stretch>
        </p:blipFill>
        <p:spPr>
          <a:xfrm>
            <a:off x="574531" y="1243855"/>
            <a:ext cx="10562123" cy="1363982"/>
          </a:xfrm>
          <a:prstGeom prst="rect">
            <a:avLst/>
          </a:prstGeom>
        </p:spPr>
      </p:pic>
      <p:pic>
        <p:nvPicPr>
          <p:cNvPr id="7" name="Picture 6">
            <a:extLst>
              <a:ext uri="{FF2B5EF4-FFF2-40B4-BE49-F238E27FC236}">
                <a16:creationId xmlns:a16="http://schemas.microsoft.com/office/drawing/2014/main" id="{8AA1B79D-820C-790F-BD2B-5BB0B4B1FBF1}"/>
              </a:ext>
            </a:extLst>
          </p:cNvPr>
          <p:cNvPicPr>
            <a:picLocks noChangeAspect="1"/>
          </p:cNvPicPr>
          <p:nvPr/>
        </p:nvPicPr>
        <p:blipFill>
          <a:blip r:embed="rId6"/>
          <a:stretch>
            <a:fillRect/>
          </a:stretch>
        </p:blipFill>
        <p:spPr>
          <a:xfrm>
            <a:off x="574531" y="2818320"/>
            <a:ext cx="10373504" cy="3425380"/>
          </a:xfrm>
          <a:prstGeom prst="rect">
            <a:avLst/>
          </a:prstGeom>
        </p:spPr>
      </p:pic>
      <p:pic>
        <p:nvPicPr>
          <p:cNvPr id="25" name="Audio 24">
            <a:hlinkClick r:id="" action="ppaction://media"/>
            <a:extLst>
              <a:ext uri="{FF2B5EF4-FFF2-40B4-BE49-F238E27FC236}">
                <a16:creationId xmlns:a16="http://schemas.microsoft.com/office/drawing/2014/main" id="{758A0B92-5ED7-35BA-3ACA-6DBCE003425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8151573"/>
      </p:ext>
    </p:extLst>
  </p:cSld>
  <p:clrMapOvr>
    <a:masterClrMapping/>
  </p:clrMapOvr>
  <mc:AlternateContent xmlns:mc="http://schemas.openxmlformats.org/markup-compatibility/2006" xmlns:p14="http://schemas.microsoft.com/office/powerpoint/2010/main">
    <mc:Choice Requires="p14">
      <p:transition spd="slow" p14:dur="2000" advTm="39176"/>
    </mc:Choice>
    <mc:Fallback xmlns="">
      <p:transition spd="slow" advTm="39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Lookup Results</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r>
              <a:rPr lang="en-US" dirty="0">
                <a:solidFill>
                  <a:srgbClr val="FF0000"/>
                </a:solidFill>
                <a:latin typeface="Century Gothic" panose="020B0502020202020204" pitchFamily="34" charset="0"/>
              </a:rPr>
              <a:t>Student</a:t>
            </a:r>
            <a:r>
              <a:rPr lang="en-US" dirty="0">
                <a:latin typeface="Century Gothic" panose="020B0502020202020204" pitchFamily="34" charset="0"/>
              </a:rPr>
              <a:t> vs. </a:t>
            </a:r>
            <a:r>
              <a:rPr lang="en-US" dirty="0">
                <a:solidFill>
                  <a:srgbClr val="92D050"/>
                </a:solidFill>
                <a:latin typeface="Century Gothic" panose="020B0502020202020204" pitchFamily="34" charset="0"/>
              </a:rPr>
              <a:t>Possible Match </a:t>
            </a:r>
            <a:r>
              <a:rPr lang="en-US" dirty="0">
                <a:latin typeface="Century Gothic" panose="020B0502020202020204" pitchFamily="34" charset="0"/>
              </a:rPr>
              <a:t>rows</a:t>
            </a: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2878B78D-E148-05F4-C556-61593D3C6FF3}"/>
              </a:ext>
            </a:extLst>
          </p:cNvPr>
          <p:cNvPicPr>
            <a:picLocks noChangeAspect="1"/>
          </p:cNvPicPr>
          <p:nvPr/>
        </p:nvPicPr>
        <p:blipFill>
          <a:blip r:embed="rId5"/>
          <a:stretch>
            <a:fillRect/>
          </a:stretch>
        </p:blipFill>
        <p:spPr>
          <a:xfrm>
            <a:off x="513571" y="2369427"/>
            <a:ext cx="11164858" cy="3686689"/>
          </a:xfrm>
          <a:prstGeom prst="rect">
            <a:avLst/>
          </a:prstGeom>
        </p:spPr>
      </p:pic>
      <p:pic>
        <p:nvPicPr>
          <p:cNvPr id="12" name="Audio 11">
            <a:hlinkClick r:id="" action="ppaction://media"/>
            <a:extLst>
              <a:ext uri="{FF2B5EF4-FFF2-40B4-BE49-F238E27FC236}">
                <a16:creationId xmlns:a16="http://schemas.microsoft.com/office/drawing/2014/main" id="{EB798B96-BE83-C965-8A19-05C03E46938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4405745"/>
      </p:ext>
    </p:extLst>
  </p:cSld>
  <p:clrMapOvr>
    <a:masterClrMapping/>
  </p:clrMapOvr>
  <mc:AlternateContent xmlns:mc="http://schemas.openxmlformats.org/markup-compatibility/2006" xmlns:p14="http://schemas.microsoft.com/office/powerpoint/2010/main">
    <mc:Choice Requires="p14">
      <p:transition spd="slow" p14:dur="2000" advTm="26986"/>
    </mc:Choice>
    <mc:Fallback xmlns="">
      <p:transition spd="slow" advTm="2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Lookup Results</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r>
              <a:rPr lang="en-US" dirty="0">
                <a:solidFill>
                  <a:srgbClr val="7030A0"/>
                </a:solidFill>
                <a:latin typeface="Century Gothic" panose="020B0502020202020204" pitchFamily="34" charset="0"/>
              </a:rPr>
              <a:t>Score</a:t>
            </a: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9AE4F8AE-C1C5-A917-67C9-56CBF4CAE24C}"/>
              </a:ext>
            </a:extLst>
          </p:cNvPr>
          <p:cNvPicPr>
            <a:picLocks noChangeAspect="1"/>
          </p:cNvPicPr>
          <p:nvPr/>
        </p:nvPicPr>
        <p:blipFill>
          <a:blip r:embed="rId5"/>
          <a:stretch>
            <a:fillRect/>
          </a:stretch>
        </p:blipFill>
        <p:spPr>
          <a:xfrm>
            <a:off x="544051" y="2388088"/>
            <a:ext cx="11164858" cy="3686689"/>
          </a:xfrm>
          <a:prstGeom prst="rect">
            <a:avLst/>
          </a:prstGeom>
        </p:spPr>
      </p:pic>
      <p:pic>
        <p:nvPicPr>
          <p:cNvPr id="17" name="Audio 16">
            <a:hlinkClick r:id="" action="ppaction://media"/>
            <a:extLst>
              <a:ext uri="{FF2B5EF4-FFF2-40B4-BE49-F238E27FC236}">
                <a16:creationId xmlns:a16="http://schemas.microsoft.com/office/drawing/2014/main" id="{59272D7F-C30D-E2BC-6832-FD12C9FD11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4364710"/>
      </p:ext>
    </p:extLst>
  </p:cSld>
  <p:clrMapOvr>
    <a:masterClrMapping/>
  </p:clrMapOvr>
  <mc:AlternateContent xmlns:mc="http://schemas.openxmlformats.org/markup-compatibility/2006" xmlns:p14="http://schemas.microsoft.com/office/powerpoint/2010/main">
    <mc:Choice Requires="p14">
      <p:transition spd="slow" p14:dur="2000" advTm="34817"/>
    </mc:Choice>
    <mc:Fallback xmlns="">
      <p:transition spd="slow" advTm="3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Lookup Results</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r>
              <a:rPr lang="en-US" dirty="0">
                <a:solidFill>
                  <a:schemeClr val="tx1"/>
                </a:solidFill>
                <a:latin typeface="Century Gothic" panose="020B0502020202020204" pitchFamily="34" charset="0"/>
              </a:rPr>
              <a:t>Review or Remove</a:t>
            </a: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10" name="Picture 9">
            <a:extLst>
              <a:ext uri="{FF2B5EF4-FFF2-40B4-BE49-F238E27FC236}">
                <a16:creationId xmlns:a16="http://schemas.microsoft.com/office/drawing/2014/main" id="{B997B9C0-370C-A71F-FDEA-0A11A84A9D1B}"/>
              </a:ext>
            </a:extLst>
          </p:cNvPr>
          <p:cNvPicPr>
            <a:picLocks noChangeAspect="1"/>
          </p:cNvPicPr>
          <p:nvPr/>
        </p:nvPicPr>
        <p:blipFill>
          <a:blip r:embed="rId5"/>
          <a:stretch>
            <a:fillRect/>
          </a:stretch>
        </p:blipFill>
        <p:spPr>
          <a:xfrm>
            <a:off x="544051" y="2397418"/>
            <a:ext cx="11164858" cy="3686689"/>
          </a:xfrm>
          <a:prstGeom prst="rect">
            <a:avLst/>
          </a:prstGeom>
        </p:spPr>
      </p:pic>
      <p:pic>
        <p:nvPicPr>
          <p:cNvPr id="16" name="Audio 15">
            <a:hlinkClick r:id="" action="ppaction://media"/>
            <a:extLst>
              <a:ext uri="{FF2B5EF4-FFF2-40B4-BE49-F238E27FC236}">
                <a16:creationId xmlns:a16="http://schemas.microsoft.com/office/drawing/2014/main" id="{8B4FA3B6-F4DF-6DC9-6521-3FD1B893D2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2487117"/>
      </p:ext>
    </p:extLst>
  </p:cSld>
  <p:clrMapOvr>
    <a:masterClrMapping/>
  </p:clrMapOvr>
  <mc:AlternateContent xmlns:mc="http://schemas.openxmlformats.org/markup-compatibility/2006" xmlns:p14="http://schemas.microsoft.com/office/powerpoint/2010/main">
    <mc:Choice Requires="p14">
      <p:transition spd="slow" p14:dur="2000" advTm="31816"/>
    </mc:Choice>
    <mc:Fallback xmlns="">
      <p:transition spd="slow" advTm="3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Certification</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dirty="0">
                <a:latin typeface="Century Gothic" panose="020B0502020202020204" pitchFamily="34" charset="0"/>
              </a:rPr>
              <a:t>Electronic data-matching process</a:t>
            </a:r>
          </a:p>
          <a:p>
            <a:pPr>
              <a:buFont typeface="Courier New" panose="02070309020205020404" pitchFamily="49" charset="0"/>
              <a:buChar char="o"/>
            </a:pPr>
            <a:r>
              <a:rPr lang="en-US" dirty="0">
                <a:latin typeface="Century Gothic" panose="020B0502020202020204" pitchFamily="34" charset="0"/>
              </a:rPr>
              <a:t>Federally mandated; facilitated by the Nebraska Department of Education (NDE)</a:t>
            </a:r>
          </a:p>
          <a:p>
            <a:pPr>
              <a:buFont typeface="Courier New" panose="02070309020205020404" pitchFamily="49" charset="0"/>
              <a:buChar char="o"/>
            </a:pPr>
            <a:r>
              <a:rPr lang="en-US" dirty="0">
                <a:latin typeface="Century Gothic"/>
              </a:rPr>
              <a:t>Students are directly certified based on their participation in a qualifying program administered by the Nebraska Department of Health and Human (DHHS)</a:t>
            </a:r>
          </a:p>
          <a:p>
            <a:pPr>
              <a:buFont typeface="Courier New" panose="02070309020205020404" pitchFamily="49" charset="0"/>
              <a:buChar char="o"/>
            </a:pPr>
            <a:r>
              <a:rPr lang="en-US" dirty="0">
                <a:latin typeface="Century Gothic" panose="020B0502020202020204" pitchFamily="34" charset="0"/>
              </a:rPr>
              <a:t>Increases participation in school meals</a:t>
            </a:r>
          </a:p>
          <a:p>
            <a:pPr>
              <a:buFont typeface="Courier New" panose="02070309020205020404" pitchFamily="49" charset="0"/>
              <a:buChar char="o"/>
            </a:pPr>
            <a:r>
              <a:rPr lang="en-US" dirty="0">
                <a:latin typeface="Century Gothic"/>
              </a:rPr>
              <a:t>Reduces administrative burden</a:t>
            </a:r>
            <a:endParaRPr lang="en-US" dirty="0">
              <a:latin typeface="Century Gothic" panose="020B0502020202020204" pitchFamily="34" charset="0"/>
            </a:endParaRPr>
          </a:p>
        </p:txBody>
      </p:sp>
      <p:pic>
        <p:nvPicPr>
          <p:cNvPr id="10" name="Audio 9">
            <a:hlinkClick r:id="" action="ppaction://media"/>
            <a:extLst>
              <a:ext uri="{FF2B5EF4-FFF2-40B4-BE49-F238E27FC236}">
                <a16:creationId xmlns:a16="http://schemas.microsoft.com/office/drawing/2014/main" id="{DB105D87-3E05-7A04-39F6-7B1B75BF06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990090"/>
      </p:ext>
    </p:extLst>
  </p:cSld>
  <p:clrMapOvr>
    <a:masterClrMapping/>
  </p:clrMapOvr>
  <mc:AlternateContent xmlns:mc="http://schemas.openxmlformats.org/markup-compatibility/2006" xmlns:p14="http://schemas.microsoft.com/office/powerpoint/2010/main">
    <mc:Choice Requires="p14">
      <p:transition spd="slow" p14:dur="2000" advTm="30822"/>
    </mc:Choice>
    <mc:Fallback xmlns="">
      <p:transition spd="slow" advTm="3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422982-F072-E8B7-6150-6C46353D89D1}"/>
              </a:ext>
            </a:extLst>
          </p:cNvPr>
          <p:cNvSpPr>
            <a:spLocks noGrp="1"/>
          </p:cNvSpPr>
          <p:nvPr>
            <p:ph type="title"/>
          </p:nvPr>
        </p:nvSpPr>
        <p:spPr>
          <a:xfrm>
            <a:off x="3836504" y="758952"/>
            <a:ext cx="7319175" cy="3566160"/>
          </a:xfrm>
        </p:spPr>
        <p:txBody>
          <a:bodyPr vert="horz" lIns="91440" tIns="45720" rIns="91440" bIns="45720" rtlCol="0" anchor="b">
            <a:normAutofit fontScale="90000"/>
          </a:bodyPr>
          <a:lstStyle/>
          <a:p>
            <a:r>
              <a:rPr lang="en-US" dirty="0"/>
              <a:t>Direct Verification</a:t>
            </a:r>
            <a:br>
              <a:rPr lang="en-US" dirty="0"/>
            </a:br>
            <a:br>
              <a:rPr lang="en-US" dirty="0"/>
            </a:br>
            <a:endParaRPr lang="en-US" dirty="0"/>
          </a:p>
        </p:txBody>
      </p:sp>
      <p:sp>
        <p:nvSpPr>
          <p:cNvPr id="20" name="Rectangle 1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5634374B-42F9-39EF-F287-8091270867A6}"/>
              </a:ext>
            </a:extLst>
          </p:cNvPr>
          <p:cNvPicPr>
            <a:picLocks noChangeAspect="1"/>
          </p:cNvPicPr>
          <p:nvPr/>
        </p:nvPicPr>
        <p:blipFill>
          <a:blip r:embed="rId5"/>
          <a:stretch>
            <a:fillRect/>
          </a:stretch>
        </p:blipFill>
        <p:spPr>
          <a:xfrm>
            <a:off x="201793" y="1561133"/>
            <a:ext cx="3432919" cy="2670048"/>
          </a:xfrm>
          <a:prstGeom prst="rect">
            <a:avLst/>
          </a:prstGeom>
        </p:spPr>
      </p:pic>
      <p:pic>
        <p:nvPicPr>
          <p:cNvPr id="7" name="Picture 6">
            <a:extLst>
              <a:ext uri="{FF2B5EF4-FFF2-40B4-BE49-F238E27FC236}">
                <a16:creationId xmlns:a16="http://schemas.microsoft.com/office/drawing/2014/main" id="{259C9767-9FA0-8C96-C4A0-53F0AF9AD4AB}"/>
              </a:ext>
            </a:extLst>
          </p:cNvPr>
          <p:cNvPicPr>
            <a:picLocks noChangeAspect="1"/>
          </p:cNvPicPr>
          <p:nvPr/>
        </p:nvPicPr>
        <p:blipFill>
          <a:blip r:embed="rId6"/>
          <a:stretch>
            <a:fillRect/>
          </a:stretch>
        </p:blipFill>
        <p:spPr>
          <a:xfrm>
            <a:off x="435787" y="4946580"/>
            <a:ext cx="11317279" cy="905001"/>
          </a:xfrm>
          <a:prstGeom prst="rect">
            <a:avLst/>
          </a:prstGeom>
        </p:spPr>
      </p:pic>
      <p:pic>
        <p:nvPicPr>
          <p:cNvPr id="17" name="Audio 16">
            <a:hlinkClick r:id="" action="ppaction://media"/>
            <a:extLst>
              <a:ext uri="{FF2B5EF4-FFF2-40B4-BE49-F238E27FC236}">
                <a16:creationId xmlns:a16="http://schemas.microsoft.com/office/drawing/2014/main" id="{33C9EA7C-4411-3F15-CC26-E41D7FF04A0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009107"/>
      </p:ext>
    </p:extLst>
  </p:cSld>
  <p:clrMapOvr>
    <a:masterClrMapping/>
  </p:clrMapOvr>
  <mc:AlternateContent xmlns:mc="http://schemas.openxmlformats.org/markup-compatibility/2006" xmlns:p14="http://schemas.microsoft.com/office/powerpoint/2010/main">
    <mc:Choice Requires="p14">
      <p:transition spd="slow" p14:dur="2000" advTm="16550"/>
    </mc:Choice>
    <mc:Fallback xmlns="">
      <p:transition spd="slow" advTm="1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of Categorical Eligibility</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dirty="0">
                <a:latin typeface="Century Gothic"/>
              </a:rPr>
              <a:t>Meal application with case number provided for SNAP, TANF, FDPIR should be accepted at face value for issuing meal benefits</a:t>
            </a:r>
          </a:p>
          <a:p>
            <a:pPr>
              <a:buFont typeface="Courier New" panose="02070309020205020404" pitchFamily="49" charset="0"/>
              <a:buChar char="o"/>
            </a:pPr>
            <a:r>
              <a:rPr lang="en-US" dirty="0">
                <a:latin typeface="Century Gothic"/>
              </a:rPr>
              <a:t>These categorically eligible meal benefits are part of your verification pool </a:t>
            </a:r>
          </a:p>
          <a:p>
            <a:pPr lvl="1">
              <a:buFont typeface="Courier New" panose="02070309020205020404" pitchFamily="49" charset="0"/>
              <a:buChar char="o"/>
            </a:pPr>
            <a:r>
              <a:rPr lang="en-US" dirty="0">
                <a:latin typeface="Century Gothic"/>
              </a:rPr>
              <a:t>Exception: students in the DC match list who also submitted a meal app</a:t>
            </a:r>
          </a:p>
          <a:p>
            <a:pPr>
              <a:buFont typeface="Courier New" panose="02070309020205020404" pitchFamily="49" charset="0"/>
              <a:buChar char="o"/>
            </a:pPr>
            <a:r>
              <a:rPr lang="en-US" dirty="0">
                <a:latin typeface="Century Gothic" panose="020B0502020202020204" pitchFamily="34" charset="0"/>
              </a:rPr>
              <a:t>Benefits of Direct Verification</a:t>
            </a:r>
          </a:p>
          <a:p>
            <a:pPr marL="383540" lvl="1">
              <a:buFont typeface="Courier New" panose="02070309020205020404" pitchFamily="49" charset="0"/>
              <a:buChar char="o"/>
            </a:pPr>
            <a:r>
              <a:rPr lang="en-US" dirty="0">
                <a:latin typeface="Century Gothic"/>
              </a:rPr>
              <a:t>Verify categorical eligibility prior to sending out Verification request letters</a:t>
            </a:r>
          </a:p>
          <a:p>
            <a:pPr marL="383540" lvl="1">
              <a:buFont typeface="Courier New" panose="02070309020205020404" pitchFamily="49" charset="0"/>
              <a:buChar char="o"/>
            </a:pPr>
            <a:r>
              <a:rPr lang="en-US" dirty="0">
                <a:latin typeface="Century Gothic" panose="020B0502020202020204" pitchFamily="34" charset="0"/>
              </a:rPr>
              <a:t>Reduces administrative and household burden</a:t>
            </a: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31" name="Audio 30">
            <a:hlinkClick r:id="" action="ppaction://media"/>
            <a:extLst>
              <a:ext uri="{FF2B5EF4-FFF2-40B4-BE49-F238E27FC236}">
                <a16:creationId xmlns:a16="http://schemas.microsoft.com/office/drawing/2014/main" id="{349AFBFA-6B21-EAF3-1379-5A1A5E20A1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3058156"/>
      </p:ext>
    </p:extLst>
  </p:cSld>
  <p:clrMapOvr>
    <a:masterClrMapping/>
  </p:clrMapOvr>
  <mc:AlternateContent xmlns:mc="http://schemas.openxmlformats.org/markup-compatibility/2006" xmlns:p14="http://schemas.microsoft.com/office/powerpoint/2010/main">
    <mc:Choice Requires="p14">
      <p:transition spd="slow" p14:dur="2000" advTm="82749"/>
    </mc:Choice>
    <mc:Fallback xmlns="">
      <p:transition spd="slow" advTm="8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Certification vs. Direct Verification</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normAutofit/>
          </a:bodyPr>
          <a:lstStyle/>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graphicFrame>
        <p:nvGraphicFramePr>
          <p:cNvPr id="4" name="Diagram 3">
            <a:extLst>
              <a:ext uri="{FF2B5EF4-FFF2-40B4-BE49-F238E27FC236}">
                <a16:creationId xmlns:a16="http://schemas.microsoft.com/office/drawing/2014/main" id="{16F7B7E5-EF8A-AD19-038B-8992F6AEE2FC}"/>
              </a:ext>
            </a:extLst>
          </p:cNvPr>
          <p:cNvGraphicFramePr/>
          <p:nvPr>
            <p:extLst>
              <p:ext uri="{D42A27DB-BD31-4B8C-83A1-F6EECF244321}">
                <p14:modId xmlns:p14="http://schemas.microsoft.com/office/powerpoint/2010/main" val="838673926"/>
              </p:ext>
            </p:extLst>
          </p:nvPr>
        </p:nvGraphicFramePr>
        <p:xfrm>
          <a:off x="2032000" y="2114973"/>
          <a:ext cx="81280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741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Application Upload</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249680" y="1998134"/>
            <a:ext cx="10058400" cy="4023360"/>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r>
              <a:rPr lang="en-US" dirty="0">
                <a:latin typeface="Century Gothic" panose="020B0502020202020204" pitchFamily="34" charset="0"/>
              </a:rPr>
              <a:t>Application Upload</a:t>
            </a:r>
          </a:p>
          <a:p>
            <a:pPr>
              <a:buFont typeface="Courier New" panose="02070309020205020404" pitchFamily="49" charset="0"/>
              <a:buChar char="o"/>
            </a:pPr>
            <a:r>
              <a:rPr lang="en-US" dirty="0">
                <a:latin typeface="Century Gothic" panose="020B0502020202020204" pitchFamily="34" charset="0"/>
              </a:rPr>
              <a:t>Best option if….</a:t>
            </a:r>
          </a:p>
          <a:p>
            <a:pPr lvl="1">
              <a:buFont typeface="Courier New" panose="02070309020205020404" pitchFamily="49" charset="0"/>
              <a:buChar char="o"/>
            </a:pPr>
            <a:r>
              <a:rPr lang="en-US" dirty="0">
                <a:latin typeface="Century Gothic" panose="020B0502020202020204" pitchFamily="34" charset="0"/>
              </a:rPr>
              <a:t>Number of sample applications for Verification Process is large</a:t>
            </a:r>
          </a:p>
          <a:p>
            <a:pPr lvl="1">
              <a:buFont typeface="Courier New" panose="02070309020205020404" pitchFamily="49" charset="0"/>
              <a:buChar char="o"/>
            </a:pPr>
            <a:r>
              <a:rPr lang="en-US" dirty="0">
                <a:latin typeface="Century Gothic" panose="020B0502020202020204" pitchFamily="34" charset="0"/>
              </a:rPr>
              <a:t>Want to upload single file instead of entering individual student data</a:t>
            </a:r>
          </a:p>
          <a:p>
            <a:pPr lvl="1">
              <a:buFont typeface="Courier New" panose="02070309020205020404" pitchFamily="49" charset="0"/>
              <a:buChar char="o"/>
            </a:pPr>
            <a:r>
              <a:rPr lang="en-US" dirty="0">
                <a:latin typeface="Century Gothic" panose="020B0502020202020204" pitchFamily="34" charset="0"/>
              </a:rPr>
              <a:t>Want immediate results</a:t>
            </a:r>
          </a:p>
          <a:p>
            <a:pPr marL="201168" lvl="1" indent="0">
              <a:buNone/>
            </a:pPr>
            <a:r>
              <a:rPr lang="en-US" dirty="0">
                <a:latin typeface="Century Gothic" panose="020B0502020202020204" pitchFamily="34" charset="0"/>
              </a:rPr>
              <a:t>  </a:t>
            </a: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291C9617-9033-928D-FEA4-06DAB60ED5F4}"/>
              </a:ext>
            </a:extLst>
          </p:cNvPr>
          <p:cNvPicPr>
            <a:picLocks noChangeAspect="1"/>
          </p:cNvPicPr>
          <p:nvPr/>
        </p:nvPicPr>
        <p:blipFill>
          <a:blip r:embed="rId5"/>
          <a:stretch>
            <a:fillRect/>
          </a:stretch>
        </p:blipFill>
        <p:spPr>
          <a:xfrm>
            <a:off x="1992428" y="1998134"/>
            <a:ext cx="7822131" cy="1984291"/>
          </a:xfrm>
          <a:prstGeom prst="rect">
            <a:avLst/>
          </a:prstGeom>
        </p:spPr>
      </p:pic>
      <p:pic>
        <p:nvPicPr>
          <p:cNvPr id="11" name="Audio 10">
            <a:hlinkClick r:id="" action="ppaction://media"/>
            <a:extLst>
              <a:ext uri="{FF2B5EF4-FFF2-40B4-BE49-F238E27FC236}">
                <a16:creationId xmlns:a16="http://schemas.microsoft.com/office/drawing/2014/main" id="{7FAADAA8-258F-4EE6-40E5-4FA698D128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9737684"/>
      </p:ext>
    </p:extLst>
  </p:cSld>
  <p:clrMapOvr>
    <a:masterClrMapping/>
  </p:clrMapOvr>
  <mc:AlternateContent xmlns:mc="http://schemas.openxmlformats.org/markup-compatibility/2006" xmlns:p14="http://schemas.microsoft.com/office/powerpoint/2010/main">
    <mc:Choice Requires="p14">
      <p:transition spd="slow" p14:dur="2000" advTm="28822"/>
    </mc:Choice>
    <mc:Fallback xmlns="">
      <p:transition spd="slow" advTm="28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Application Upload</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249680" y="1998134"/>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{Template} is linked in the Direct Verification system</a:t>
            </a:r>
          </a:p>
          <a:p>
            <a:pPr>
              <a:buFont typeface="Courier New" panose="02070309020205020404" pitchFamily="49" charset="0"/>
              <a:buChar char="o"/>
            </a:pPr>
            <a:r>
              <a:rPr lang="en-US" dirty="0">
                <a:latin typeface="Century Gothic" panose="020B0502020202020204" pitchFamily="34" charset="0"/>
              </a:rPr>
              <a:t>Five pre-formatted columns; all fields required for successful upload</a:t>
            </a:r>
          </a:p>
          <a:p>
            <a:pPr marL="457200" indent="-457200">
              <a:buFont typeface="+mj-lt"/>
              <a:buAutoNum type="arabicPeriod"/>
            </a:pPr>
            <a:r>
              <a:rPr lang="en-US" dirty="0">
                <a:latin typeface="Century Gothic" panose="020B0502020202020204" pitchFamily="34" charset="0"/>
              </a:rPr>
              <a:t>Application Number: Assigned by SFA</a:t>
            </a:r>
          </a:p>
          <a:p>
            <a:pPr marL="457200" indent="-457200">
              <a:buFont typeface="+mj-lt"/>
              <a:buAutoNum type="arabicPeriod"/>
            </a:pPr>
            <a:r>
              <a:rPr lang="en-US" dirty="0">
                <a:latin typeface="Century Gothic" panose="020B0502020202020204" pitchFamily="34" charset="0"/>
              </a:rPr>
              <a:t>Student Last Name</a:t>
            </a:r>
          </a:p>
          <a:p>
            <a:pPr marL="457200" indent="-457200">
              <a:buFont typeface="+mj-lt"/>
              <a:buAutoNum type="arabicPeriod"/>
            </a:pPr>
            <a:r>
              <a:rPr lang="en-US" dirty="0">
                <a:latin typeface="Century Gothic" panose="020B0502020202020204" pitchFamily="34" charset="0"/>
              </a:rPr>
              <a:t>Student First Name</a:t>
            </a:r>
          </a:p>
          <a:p>
            <a:pPr marL="457200" indent="-457200">
              <a:buFont typeface="+mj-lt"/>
              <a:buAutoNum type="arabicPeriod"/>
            </a:pPr>
            <a:r>
              <a:rPr lang="en-US" dirty="0">
                <a:latin typeface="Century Gothic" panose="020B0502020202020204" pitchFamily="34" charset="0"/>
              </a:rPr>
              <a:t>Student Gender</a:t>
            </a:r>
          </a:p>
          <a:p>
            <a:pPr marL="457200" indent="-457200">
              <a:buFont typeface="+mj-lt"/>
              <a:buAutoNum type="arabicPeriod"/>
            </a:pPr>
            <a:r>
              <a:rPr lang="en-US" dirty="0">
                <a:latin typeface="Century Gothic" panose="020B0502020202020204" pitchFamily="34" charset="0"/>
              </a:rPr>
              <a:t>Student Date of Birth</a:t>
            </a:r>
          </a:p>
          <a:p>
            <a:pPr>
              <a:buFont typeface="Courier New" panose="02070309020205020404" pitchFamily="49" charset="0"/>
              <a:buChar char="o"/>
            </a:pPr>
            <a:r>
              <a:rPr lang="en-US" dirty="0">
                <a:latin typeface="Century Gothic" panose="020B0502020202020204" pitchFamily="34" charset="0"/>
              </a:rPr>
              <a:t>Save completed template as .csv, .txt .</a:t>
            </a:r>
            <a:r>
              <a:rPr lang="en-US" dirty="0" err="1">
                <a:latin typeface="Century Gothic" panose="020B0502020202020204" pitchFamily="34" charset="0"/>
              </a:rPr>
              <a:t>xls</a:t>
            </a:r>
            <a:r>
              <a:rPr lang="en-US" dirty="0">
                <a:latin typeface="Century Gothic" panose="020B0502020202020204" pitchFamily="34" charset="0"/>
              </a:rPr>
              <a:t> or .xlsx file</a:t>
            </a: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0F779169-8590-EC9A-FF13-D56700AFC6D5}"/>
              </a:ext>
            </a:extLst>
          </p:cNvPr>
          <p:cNvPicPr>
            <a:picLocks noChangeAspect="1"/>
          </p:cNvPicPr>
          <p:nvPr/>
        </p:nvPicPr>
        <p:blipFill>
          <a:blip r:embed="rId5"/>
          <a:stretch>
            <a:fillRect/>
          </a:stretch>
        </p:blipFill>
        <p:spPr>
          <a:xfrm>
            <a:off x="4463916" y="3429000"/>
            <a:ext cx="6691764" cy="1433162"/>
          </a:xfrm>
          <a:prstGeom prst="rect">
            <a:avLst/>
          </a:prstGeom>
        </p:spPr>
      </p:pic>
      <p:pic>
        <p:nvPicPr>
          <p:cNvPr id="12" name="Audio 11">
            <a:hlinkClick r:id="" action="ppaction://media"/>
            <a:extLst>
              <a:ext uri="{FF2B5EF4-FFF2-40B4-BE49-F238E27FC236}">
                <a16:creationId xmlns:a16="http://schemas.microsoft.com/office/drawing/2014/main" id="{E095A64A-5BA4-F543-1C43-6EEA49FBE7F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266388"/>
      </p:ext>
    </p:extLst>
  </p:cSld>
  <p:clrMapOvr>
    <a:masterClrMapping/>
  </p:clrMapOvr>
  <mc:AlternateContent xmlns:mc="http://schemas.openxmlformats.org/markup-compatibility/2006" xmlns:p14="http://schemas.microsoft.com/office/powerpoint/2010/main">
    <mc:Choice Requires="p14">
      <p:transition spd="slow" p14:dur="2000" advTm="53107"/>
    </mc:Choice>
    <mc:Fallback xmlns="">
      <p:transition spd="slow" advTm="5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Application Upload</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249680" y="1998134"/>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Choose completed file; upload</a:t>
            </a: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r>
              <a:rPr lang="en-US" dirty="0">
                <a:latin typeface="Century Gothic" panose="020B0502020202020204" pitchFamily="34" charset="0"/>
              </a:rPr>
              <a:t>Successful upload: student(s) populating in Verification Results table</a:t>
            </a:r>
          </a:p>
          <a:p>
            <a:pPr>
              <a:buFont typeface="Courier New" panose="02070309020205020404" pitchFamily="49" charset="0"/>
              <a:buChar char="o"/>
            </a:pPr>
            <a:r>
              <a:rPr lang="en-US" dirty="0">
                <a:latin typeface="Century Gothic" panose="020B0502020202020204" pitchFamily="34" charset="0"/>
              </a:rPr>
              <a:t>Immediate results for students included in template</a:t>
            </a: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A20A8D60-D85B-D5D1-A275-CD706CFFFDBE}"/>
              </a:ext>
            </a:extLst>
          </p:cNvPr>
          <p:cNvPicPr>
            <a:picLocks noChangeAspect="1"/>
          </p:cNvPicPr>
          <p:nvPr/>
        </p:nvPicPr>
        <p:blipFill rotWithShape="1">
          <a:blip r:embed="rId5"/>
          <a:srcRect t="9633" b="8883"/>
          <a:stretch/>
        </p:blipFill>
        <p:spPr>
          <a:xfrm>
            <a:off x="1532280" y="2531446"/>
            <a:ext cx="9127439" cy="1953928"/>
          </a:xfrm>
          <a:prstGeom prst="rect">
            <a:avLst/>
          </a:prstGeom>
        </p:spPr>
      </p:pic>
      <p:pic>
        <p:nvPicPr>
          <p:cNvPr id="13" name="Audio 12">
            <a:hlinkClick r:id="" action="ppaction://media"/>
            <a:extLst>
              <a:ext uri="{FF2B5EF4-FFF2-40B4-BE49-F238E27FC236}">
                <a16:creationId xmlns:a16="http://schemas.microsoft.com/office/drawing/2014/main" id="{B4C41695-42C2-10F5-91AE-477862AEC2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304178"/>
      </p:ext>
    </p:extLst>
  </p:cSld>
  <p:clrMapOvr>
    <a:masterClrMapping/>
  </p:clrMapOvr>
  <mc:AlternateContent xmlns:mc="http://schemas.openxmlformats.org/markup-compatibility/2006" xmlns:p14="http://schemas.microsoft.com/office/powerpoint/2010/main">
    <mc:Choice Requires="p14">
      <p:transition spd="slow" p14:dur="2000" advTm="40421"/>
    </mc:Choice>
    <mc:Fallback xmlns="">
      <p:transition spd="slow" advTm="4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Enter Information</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332376" y="1959632"/>
            <a:ext cx="10058400" cy="4441167"/>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r>
              <a:rPr lang="en-US" dirty="0">
                <a:latin typeface="Century Gothic" panose="020B0502020202020204" pitchFamily="34" charset="0"/>
              </a:rPr>
              <a:t>Enter data for all students included on sample income application(s)</a:t>
            </a:r>
          </a:p>
          <a:p>
            <a:pPr>
              <a:buFont typeface="Courier New" panose="02070309020205020404" pitchFamily="49" charset="0"/>
              <a:buChar char="o"/>
            </a:pPr>
            <a:r>
              <a:rPr lang="en-US" dirty="0">
                <a:latin typeface="Century Gothic" panose="020B0502020202020204" pitchFamily="34" charset="0"/>
              </a:rPr>
              <a:t>Successfully entered student data will appear in the student table and the application is then submitted for results</a:t>
            </a:r>
          </a:p>
          <a:p>
            <a:pPr>
              <a:buFont typeface="Courier New" panose="02070309020205020404" pitchFamily="49" charset="0"/>
              <a:buChar char="o"/>
            </a:pPr>
            <a:r>
              <a:rPr lang="en-US" dirty="0">
                <a:latin typeface="Century Gothic" panose="020B0502020202020204" pitchFamily="34" charset="0"/>
              </a:rPr>
              <a:t>Good option if a very small number of students are being considered for Direct Verification</a:t>
            </a: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8" name="Picture 7">
            <a:extLst>
              <a:ext uri="{FF2B5EF4-FFF2-40B4-BE49-F238E27FC236}">
                <a16:creationId xmlns:a16="http://schemas.microsoft.com/office/drawing/2014/main" id="{AC1DDE7A-9657-7C9C-14FF-557D786F0123}"/>
              </a:ext>
            </a:extLst>
          </p:cNvPr>
          <p:cNvPicPr>
            <a:picLocks noChangeAspect="1"/>
          </p:cNvPicPr>
          <p:nvPr/>
        </p:nvPicPr>
        <p:blipFill>
          <a:blip r:embed="rId5"/>
          <a:stretch>
            <a:fillRect/>
          </a:stretch>
        </p:blipFill>
        <p:spPr>
          <a:xfrm>
            <a:off x="799620" y="2233061"/>
            <a:ext cx="10592760" cy="2030801"/>
          </a:xfrm>
          <a:prstGeom prst="rect">
            <a:avLst/>
          </a:prstGeom>
          <a:ln>
            <a:solidFill>
              <a:schemeClr val="tx1"/>
            </a:solidFill>
          </a:ln>
        </p:spPr>
      </p:pic>
      <p:pic>
        <p:nvPicPr>
          <p:cNvPr id="9" name="Audio 8">
            <a:hlinkClick r:id="" action="ppaction://media"/>
            <a:extLst>
              <a:ext uri="{FF2B5EF4-FFF2-40B4-BE49-F238E27FC236}">
                <a16:creationId xmlns:a16="http://schemas.microsoft.com/office/drawing/2014/main" id="{3ACF78D6-F13C-B9FC-1FF9-6D8BB7E6CF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1592072"/>
      </p:ext>
    </p:extLst>
  </p:cSld>
  <p:clrMapOvr>
    <a:masterClrMapping/>
  </p:clrMapOvr>
  <mc:AlternateContent xmlns:mc="http://schemas.openxmlformats.org/markup-compatibility/2006" xmlns:p14="http://schemas.microsoft.com/office/powerpoint/2010/main">
    <mc:Choice Requires="p14">
      <p:transition spd="slow" p14:dur="2000" advTm="39935"/>
    </mc:Choice>
    <mc:Fallback xmlns="">
      <p:transition spd="slow" advTm="3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Enter Information</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332376" y="1959632"/>
            <a:ext cx="10058400" cy="444116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Enter each student who is included on sample income application(s) individually</a:t>
            </a:r>
          </a:p>
          <a:p>
            <a:pPr>
              <a:buFont typeface="Courier New" panose="02070309020205020404" pitchFamily="49" charset="0"/>
              <a:buChar char="o"/>
            </a:pPr>
            <a:r>
              <a:rPr lang="en-US" dirty="0">
                <a:latin typeface="Century Gothic" panose="020B0502020202020204" pitchFamily="34" charset="0"/>
              </a:rPr>
              <a:t>Must enter data for each required field and click </a:t>
            </a:r>
            <a:r>
              <a:rPr lang="en-US" dirty="0">
                <a:solidFill>
                  <a:schemeClr val="accent2">
                    <a:lumMod val="60000"/>
                    <a:lumOff val="40000"/>
                  </a:schemeClr>
                </a:solidFill>
                <a:latin typeface="Century Gothic" panose="020B0502020202020204" pitchFamily="34" charset="0"/>
              </a:rPr>
              <a:t>Add to Application </a:t>
            </a:r>
            <a:r>
              <a:rPr lang="en-US" dirty="0">
                <a:latin typeface="Century Gothic" panose="020B0502020202020204" pitchFamily="34" charset="0"/>
              </a:rPr>
              <a:t>after each student</a:t>
            </a:r>
          </a:p>
          <a:p>
            <a:pPr marL="457200" indent="-457200">
              <a:buFont typeface="+mj-lt"/>
              <a:buAutoNum type="arabicPeriod"/>
            </a:pPr>
            <a:r>
              <a:rPr lang="en-US" dirty="0">
                <a:latin typeface="Century Gothic" panose="020B0502020202020204" pitchFamily="34" charset="0"/>
              </a:rPr>
              <a:t>Application Number: Assigned by SFA</a:t>
            </a:r>
          </a:p>
          <a:p>
            <a:pPr marL="457200" indent="-457200">
              <a:buFont typeface="+mj-lt"/>
              <a:buAutoNum type="arabicPeriod"/>
            </a:pPr>
            <a:r>
              <a:rPr lang="en-US" dirty="0">
                <a:latin typeface="Century Gothic" panose="020B0502020202020204" pitchFamily="34" charset="0"/>
              </a:rPr>
              <a:t>Student Last Name</a:t>
            </a:r>
          </a:p>
          <a:p>
            <a:pPr marL="457200" indent="-457200">
              <a:buFont typeface="+mj-lt"/>
              <a:buAutoNum type="arabicPeriod"/>
            </a:pPr>
            <a:r>
              <a:rPr lang="en-US" dirty="0">
                <a:latin typeface="Century Gothic" panose="020B0502020202020204" pitchFamily="34" charset="0"/>
              </a:rPr>
              <a:t>Student First Name</a:t>
            </a:r>
          </a:p>
          <a:p>
            <a:pPr marL="457200" indent="-457200">
              <a:buFont typeface="+mj-lt"/>
              <a:buAutoNum type="arabicPeriod"/>
            </a:pPr>
            <a:r>
              <a:rPr lang="en-US" dirty="0">
                <a:latin typeface="Century Gothic" panose="020B0502020202020204" pitchFamily="34" charset="0"/>
              </a:rPr>
              <a:t>Student Gender</a:t>
            </a:r>
          </a:p>
          <a:p>
            <a:pPr marL="457200" indent="-457200">
              <a:buFont typeface="+mj-lt"/>
              <a:buAutoNum type="arabicPeriod"/>
            </a:pPr>
            <a:r>
              <a:rPr lang="en-US" dirty="0">
                <a:latin typeface="Century Gothic" panose="020B0502020202020204" pitchFamily="34" charset="0"/>
              </a:rPr>
              <a:t>Student Date of Birth</a:t>
            </a:r>
          </a:p>
          <a:p>
            <a:pPr>
              <a:buFont typeface="Courier New" panose="02070309020205020404" pitchFamily="49" charset="0"/>
              <a:buChar char="o"/>
            </a:pPr>
            <a:r>
              <a:rPr lang="en-US" dirty="0">
                <a:latin typeface="Century Gothic" panose="020B0502020202020204" pitchFamily="34" charset="0"/>
              </a:rPr>
              <a:t>When all students appear in the Application table, click </a:t>
            </a:r>
            <a:r>
              <a:rPr lang="en-US" dirty="0">
                <a:solidFill>
                  <a:srgbClr val="92D050"/>
                </a:solidFill>
                <a:latin typeface="Century Gothic" panose="020B0502020202020204" pitchFamily="34" charset="0"/>
              </a:rPr>
              <a:t>Submit Application</a:t>
            </a:r>
          </a:p>
          <a:p>
            <a:pPr>
              <a:buFont typeface="Courier New" panose="02070309020205020404" pitchFamily="49" charset="0"/>
              <a:buChar char="o"/>
            </a:pPr>
            <a:r>
              <a:rPr lang="en-US" dirty="0">
                <a:latin typeface="Century Gothic" panose="020B0502020202020204" pitchFamily="34" charset="0"/>
              </a:rPr>
              <a:t>Results will appear in Verification Results table</a:t>
            </a: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3FA4C593-9F1F-6FDA-8D62-09C4292D57AE}"/>
              </a:ext>
            </a:extLst>
          </p:cNvPr>
          <p:cNvPicPr>
            <a:picLocks noChangeAspect="1"/>
          </p:cNvPicPr>
          <p:nvPr/>
        </p:nvPicPr>
        <p:blipFill>
          <a:blip r:embed="rId3"/>
          <a:stretch>
            <a:fillRect/>
          </a:stretch>
        </p:blipFill>
        <p:spPr>
          <a:xfrm>
            <a:off x="8071795" y="3021111"/>
            <a:ext cx="3083884" cy="1023587"/>
          </a:xfrm>
          <a:prstGeom prst="rect">
            <a:avLst/>
          </a:prstGeom>
        </p:spPr>
      </p:pic>
      <p:pic>
        <p:nvPicPr>
          <p:cNvPr id="7" name="Picture 6">
            <a:extLst>
              <a:ext uri="{FF2B5EF4-FFF2-40B4-BE49-F238E27FC236}">
                <a16:creationId xmlns:a16="http://schemas.microsoft.com/office/drawing/2014/main" id="{83A75062-0BD3-5BE6-4BF4-75DF2F34E9DE}"/>
              </a:ext>
            </a:extLst>
          </p:cNvPr>
          <p:cNvPicPr>
            <a:picLocks noChangeAspect="1"/>
          </p:cNvPicPr>
          <p:nvPr/>
        </p:nvPicPr>
        <p:blipFill>
          <a:blip r:embed="rId4"/>
          <a:stretch>
            <a:fillRect/>
          </a:stretch>
        </p:blipFill>
        <p:spPr>
          <a:xfrm>
            <a:off x="8071795" y="4044698"/>
            <a:ext cx="3188195" cy="1153177"/>
          </a:xfrm>
          <a:prstGeom prst="rect">
            <a:avLst/>
          </a:prstGeom>
        </p:spPr>
      </p:pic>
    </p:spTree>
    <p:extLst>
      <p:ext uri="{BB962C8B-B14F-4D97-AF65-F5344CB8AC3E}">
        <p14:creationId xmlns:p14="http://schemas.microsoft.com/office/powerpoint/2010/main" val="1131117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Results</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332376" y="1959632"/>
            <a:ext cx="10058400" cy="444116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Results will appear in Verification Results table regardless of student entry type</a:t>
            </a:r>
          </a:p>
          <a:p>
            <a:pPr>
              <a:buFont typeface="Courier New" panose="02070309020205020404" pitchFamily="49" charset="0"/>
              <a:buChar char="o"/>
            </a:pPr>
            <a:r>
              <a:rPr lang="en-US" dirty="0">
                <a:latin typeface="Century Gothic" panose="020B0502020202020204" pitchFamily="34" charset="0"/>
              </a:rPr>
              <a:t>Can print Verification results using </a:t>
            </a:r>
            <a:r>
              <a:rPr lang="en-US" dirty="0">
                <a:solidFill>
                  <a:srgbClr val="EE9012"/>
                </a:solidFill>
                <a:latin typeface="Century Gothic" panose="020B0502020202020204" pitchFamily="34" charset="0"/>
              </a:rPr>
              <a:t>Print List</a:t>
            </a:r>
            <a:r>
              <a:rPr lang="en-US" dirty="0">
                <a:latin typeface="Century Gothic" panose="020B0502020202020204" pitchFamily="34" charset="0"/>
              </a:rPr>
              <a:t> button</a:t>
            </a:r>
          </a:p>
          <a:p>
            <a:pPr>
              <a:buFont typeface="Courier New" panose="02070309020205020404" pitchFamily="49" charset="0"/>
              <a:buChar char="o"/>
            </a:pPr>
            <a:r>
              <a:rPr lang="en-US" dirty="0">
                <a:latin typeface="Century Gothic" panose="020B0502020202020204" pitchFamily="34" charset="0"/>
              </a:rPr>
              <a:t>Focus on three columns: </a:t>
            </a:r>
            <a:r>
              <a:rPr lang="en-US" dirty="0">
                <a:solidFill>
                  <a:srgbClr val="FF0000"/>
                </a:solidFill>
                <a:latin typeface="Century Gothic" panose="020B0502020202020204" pitchFamily="34" charset="0"/>
              </a:rPr>
              <a:t>Verified, Program</a:t>
            </a:r>
            <a:r>
              <a:rPr lang="en-US" dirty="0">
                <a:latin typeface="Century Gothic" panose="020B0502020202020204" pitchFamily="34" charset="0"/>
              </a:rPr>
              <a:t> and </a:t>
            </a:r>
            <a:r>
              <a:rPr lang="en-US" dirty="0">
                <a:solidFill>
                  <a:srgbClr val="FF0000"/>
                </a:solidFill>
                <a:latin typeface="Century Gothic" panose="020B0502020202020204" pitchFamily="34" charset="0"/>
              </a:rPr>
              <a:t>Verified Date</a:t>
            </a: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9" name="Picture 8">
            <a:extLst>
              <a:ext uri="{FF2B5EF4-FFF2-40B4-BE49-F238E27FC236}">
                <a16:creationId xmlns:a16="http://schemas.microsoft.com/office/drawing/2014/main" id="{E92CBB5D-975C-C158-DF29-FDD0CCF0D5F4}"/>
              </a:ext>
            </a:extLst>
          </p:cNvPr>
          <p:cNvPicPr>
            <a:picLocks noChangeAspect="1"/>
          </p:cNvPicPr>
          <p:nvPr/>
        </p:nvPicPr>
        <p:blipFill>
          <a:blip r:embed="rId5"/>
          <a:stretch>
            <a:fillRect/>
          </a:stretch>
        </p:blipFill>
        <p:spPr>
          <a:xfrm>
            <a:off x="533400" y="3320916"/>
            <a:ext cx="11125200" cy="2559950"/>
          </a:xfrm>
          <a:prstGeom prst="rect">
            <a:avLst/>
          </a:prstGeom>
        </p:spPr>
      </p:pic>
      <p:pic>
        <p:nvPicPr>
          <p:cNvPr id="11" name="Audio 10">
            <a:hlinkClick r:id="" action="ppaction://media"/>
            <a:extLst>
              <a:ext uri="{FF2B5EF4-FFF2-40B4-BE49-F238E27FC236}">
                <a16:creationId xmlns:a16="http://schemas.microsoft.com/office/drawing/2014/main" id="{0B6EC189-290F-F9A4-40B0-85E3EEC8DFC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6737861"/>
      </p:ext>
    </p:extLst>
  </p:cSld>
  <p:clrMapOvr>
    <a:masterClrMapping/>
  </p:clrMapOvr>
  <mc:AlternateContent xmlns:mc="http://schemas.openxmlformats.org/markup-compatibility/2006" xmlns:p14="http://schemas.microsoft.com/office/powerpoint/2010/main">
    <mc:Choice Requires="p14">
      <p:transition spd="slow" p14:dur="2000" advTm="70126"/>
    </mc:Choice>
    <mc:Fallback xmlns="">
      <p:transition spd="slow" advTm="7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a:t>
            </a:r>
            <a:br>
              <a:rPr lang="en-US" dirty="0"/>
            </a:br>
            <a:r>
              <a:rPr lang="en-US" dirty="0"/>
              <a:t>Results</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332376" y="1959632"/>
            <a:ext cx="10058400" cy="444116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Verified column</a:t>
            </a:r>
            <a:endParaRPr lang="en-US" dirty="0">
              <a:solidFill>
                <a:srgbClr val="FF000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3A9572D1-D112-B0ED-2C0A-0A18D4B947AF}"/>
              </a:ext>
            </a:extLst>
          </p:cNvPr>
          <p:cNvPicPr>
            <a:picLocks noChangeAspect="1"/>
          </p:cNvPicPr>
          <p:nvPr/>
        </p:nvPicPr>
        <p:blipFill>
          <a:blip r:embed="rId5"/>
          <a:stretch>
            <a:fillRect/>
          </a:stretch>
        </p:blipFill>
        <p:spPr>
          <a:xfrm>
            <a:off x="5817873" y="361512"/>
            <a:ext cx="5572903" cy="1962424"/>
          </a:xfrm>
          <a:prstGeom prst="rect">
            <a:avLst/>
          </a:prstGeom>
        </p:spPr>
      </p:pic>
      <p:graphicFrame>
        <p:nvGraphicFramePr>
          <p:cNvPr id="7" name="Table 7">
            <a:extLst>
              <a:ext uri="{FF2B5EF4-FFF2-40B4-BE49-F238E27FC236}">
                <a16:creationId xmlns:a16="http://schemas.microsoft.com/office/drawing/2014/main" id="{62BF786A-6AA2-B305-F98F-7982F29DE2E8}"/>
              </a:ext>
            </a:extLst>
          </p:cNvPr>
          <p:cNvGraphicFramePr>
            <a:graphicFrameLocks noGrp="1"/>
          </p:cNvGraphicFramePr>
          <p:nvPr>
            <p:extLst>
              <p:ext uri="{D42A27DB-BD31-4B8C-83A1-F6EECF244321}">
                <p14:modId xmlns:p14="http://schemas.microsoft.com/office/powerpoint/2010/main" val="249810229"/>
              </p:ext>
            </p:extLst>
          </p:nvPr>
        </p:nvGraphicFramePr>
        <p:xfrm>
          <a:off x="298383" y="2546208"/>
          <a:ext cx="11656194" cy="3571240"/>
        </p:xfrm>
        <a:graphic>
          <a:graphicData uri="http://schemas.openxmlformats.org/drawingml/2006/table">
            <a:tbl>
              <a:tblPr firstRow="1" bandRow="1">
                <a:tableStyleId>{5C22544A-7EE6-4342-B048-85BDC9FD1C3A}</a:tableStyleId>
              </a:tblPr>
              <a:tblGrid>
                <a:gridCol w="3885398">
                  <a:extLst>
                    <a:ext uri="{9D8B030D-6E8A-4147-A177-3AD203B41FA5}">
                      <a16:colId xmlns:a16="http://schemas.microsoft.com/office/drawing/2014/main" val="4019637156"/>
                    </a:ext>
                  </a:extLst>
                </a:gridCol>
                <a:gridCol w="3885398">
                  <a:extLst>
                    <a:ext uri="{9D8B030D-6E8A-4147-A177-3AD203B41FA5}">
                      <a16:colId xmlns:a16="http://schemas.microsoft.com/office/drawing/2014/main" val="1627526407"/>
                    </a:ext>
                  </a:extLst>
                </a:gridCol>
                <a:gridCol w="3885398">
                  <a:extLst>
                    <a:ext uri="{9D8B030D-6E8A-4147-A177-3AD203B41FA5}">
                      <a16:colId xmlns:a16="http://schemas.microsoft.com/office/drawing/2014/main" val="3212896059"/>
                    </a:ext>
                  </a:extLst>
                </a:gridCol>
              </a:tblGrid>
              <a:tr h="370840">
                <a:tc>
                  <a:txBody>
                    <a:bodyPr/>
                    <a:lstStyle/>
                    <a:p>
                      <a:r>
                        <a:rPr lang="en-US" sz="1800" dirty="0">
                          <a:latin typeface="Century Gothic" panose="020B0502020202020204" pitchFamily="34" charset="0"/>
                        </a:rPr>
                        <a:t>Verified Column Result</a:t>
                      </a:r>
                    </a:p>
                  </a:txBody>
                  <a:tcPr/>
                </a:tc>
                <a:tc>
                  <a:txBody>
                    <a:bodyPr/>
                    <a:lstStyle/>
                    <a:p>
                      <a:r>
                        <a:rPr lang="en-US" sz="1800" dirty="0">
                          <a:latin typeface="Century Gothic" panose="020B0502020202020204" pitchFamily="34" charset="0"/>
                        </a:rPr>
                        <a:t>Description</a:t>
                      </a:r>
                    </a:p>
                  </a:txBody>
                  <a:tcPr/>
                </a:tc>
                <a:tc>
                  <a:txBody>
                    <a:bodyPr/>
                    <a:lstStyle/>
                    <a:p>
                      <a:r>
                        <a:rPr lang="en-US" sz="1800" dirty="0">
                          <a:latin typeface="Century Gothic" panose="020B0502020202020204" pitchFamily="34" charset="0"/>
                        </a:rPr>
                        <a:t>Next Steps</a:t>
                      </a:r>
                    </a:p>
                  </a:txBody>
                  <a:tcPr/>
                </a:tc>
                <a:extLst>
                  <a:ext uri="{0D108BD9-81ED-4DB2-BD59-A6C34878D82A}">
                    <a16:rowId xmlns:a16="http://schemas.microsoft.com/office/drawing/2014/main" val="151886169"/>
                  </a:ext>
                </a:extLst>
              </a:tr>
              <a:tr h="370840">
                <a:tc>
                  <a:txBody>
                    <a:bodyPr/>
                    <a:lstStyle/>
                    <a:p>
                      <a:r>
                        <a:rPr lang="en-US" sz="1600" dirty="0">
                          <a:latin typeface="Century Gothic" panose="020B0502020202020204" pitchFamily="34" charset="0"/>
                        </a:rPr>
                        <a:t>Yes</a:t>
                      </a:r>
                    </a:p>
                  </a:txBody>
                  <a:tcPr/>
                </a:tc>
                <a:tc>
                  <a:txBody>
                    <a:bodyPr/>
                    <a:lstStyle/>
                    <a:p>
                      <a:r>
                        <a:rPr lang="en-US" sz="1600" dirty="0">
                          <a:latin typeface="Century Gothic" panose="020B0502020202020204" pitchFamily="34" charset="0"/>
                        </a:rPr>
                        <a:t>The student submitted appears in the DHHS database and qualifies for assistance. </a:t>
                      </a:r>
                    </a:p>
                  </a:txBody>
                  <a:tcPr/>
                </a:tc>
                <a:tc>
                  <a:txBody>
                    <a:bodyPr/>
                    <a:lstStyle/>
                    <a:p>
                      <a:r>
                        <a:rPr lang="en-US" sz="1600" dirty="0">
                          <a:latin typeface="Century Gothic" panose="020B0502020202020204" pitchFamily="34" charset="0"/>
                        </a:rPr>
                        <a:t>Review the Program column for the qualifying program. Income documents will not need to be requested for this student/household.</a:t>
                      </a:r>
                    </a:p>
                  </a:txBody>
                  <a:tcPr/>
                </a:tc>
                <a:extLst>
                  <a:ext uri="{0D108BD9-81ED-4DB2-BD59-A6C34878D82A}">
                    <a16:rowId xmlns:a16="http://schemas.microsoft.com/office/drawing/2014/main" val="1298921785"/>
                  </a:ext>
                </a:extLst>
              </a:tr>
              <a:tr h="370840">
                <a:tc>
                  <a:txBody>
                    <a:bodyPr/>
                    <a:lstStyle/>
                    <a:p>
                      <a:r>
                        <a:rPr lang="en-US" sz="1600" dirty="0">
                          <a:latin typeface="Century Gothic" panose="020B0502020202020204" pitchFamily="34" charset="0"/>
                        </a:rPr>
                        <a:t>No</a:t>
                      </a:r>
                    </a:p>
                  </a:txBody>
                  <a:tcPr/>
                </a:tc>
                <a:tc>
                  <a:txBody>
                    <a:bodyPr/>
                    <a:lstStyle/>
                    <a:p>
                      <a:r>
                        <a:rPr lang="en-US" sz="1600" dirty="0">
                          <a:latin typeface="Century Gothic" panose="020B0502020202020204" pitchFamily="34" charset="0"/>
                        </a:rPr>
                        <a:t>The student submitted does not appear in the DHHS database.</a:t>
                      </a:r>
                    </a:p>
                  </a:txBody>
                  <a:tcPr/>
                </a:tc>
                <a:tc>
                  <a:txBody>
                    <a:bodyPr/>
                    <a:lstStyle/>
                    <a:p>
                      <a:r>
                        <a:rPr lang="en-US" sz="1600" dirty="0">
                          <a:latin typeface="Century Gothic" panose="020B0502020202020204" pitchFamily="34" charset="0"/>
                        </a:rPr>
                        <a:t>Income documents will need to be requested and verified for the student/household.</a:t>
                      </a:r>
                    </a:p>
                  </a:txBody>
                  <a:tcPr/>
                </a:tc>
                <a:extLst>
                  <a:ext uri="{0D108BD9-81ED-4DB2-BD59-A6C34878D82A}">
                    <a16:rowId xmlns:a16="http://schemas.microsoft.com/office/drawing/2014/main" val="3435308985"/>
                  </a:ext>
                </a:extLst>
              </a:tr>
              <a:tr h="370840">
                <a:tc>
                  <a:txBody>
                    <a:bodyPr/>
                    <a:lstStyle/>
                    <a:p>
                      <a:r>
                        <a:rPr lang="en-US" sz="1600" dirty="0">
                          <a:latin typeface="Century Gothic" panose="020B0502020202020204" pitchFamily="34" charset="0"/>
                        </a:rPr>
                        <a:t>Rejected</a:t>
                      </a:r>
                    </a:p>
                  </a:txBody>
                  <a:tcPr/>
                </a:tc>
                <a:tc>
                  <a:txBody>
                    <a:bodyPr/>
                    <a:lstStyle/>
                    <a:p>
                      <a:r>
                        <a:rPr lang="en-US" sz="1600" dirty="0">
                          <a:latin typeface="Century Gothic" panose="020B0502020202020204" pitchFamily="34" charset="0"/>
                        </a:rPr>
                        <a:t>The student already appears on the Match List for the current school year.</a:t>
                      </a:r>
                    </a:p>
                  </a:txBody>
                  <a:tcPr/>
                </a:tc>
                <a:tc>
                  <a:txBody>
                    <a:bodyPr/>
                    <a:lstStyle/>
                    <a:p>
                      <a:r>
                        <a:rPr lang="en-US" sz="1600" dirty="0">
                          <a:latin typeface="Century Gothic" panose="020B0502020202020204" pitchFamily="34" charset="0"/>
                        </a:rPr>
                        <a:t>This student cannot be selected for verification. File the application and select another for the verification sample that does not appear on the Match List.</a:t>
                      </a:r>
                    </a:p>
                  </a:txBody>
                  <a:tcPr/>
                </a:tc>
                <a:extLst>
                  <a:ext uri="{0D108BD9-81ED-4DB2-BD59-A6C34878D82A}">
                    <a16:rowId xmlns:a16="http://schemas.microsoft.com/office/drawing/2014/main" val="3840471356"/>
                  </a:ext>
                </a:extLst>
              </a:tr>
            </a:tbl>
          </a:graphicData>
        </a:graphic>
      </p:graphicFrame>
      <p:pic>
        <p:nvPicPr>
          <p:cNvPr id="22" name="Audio 21">
            <a:hlinkClick r:id="" action="ppaction://media"/>
            <a:extLst>
              <a:ext uri="{FF2B5EF4-FFF2-40B4-BE49-F238E27FC236}">
                <a16:creationId xmlns:a16="http://schemas.microsoft.com/office/drawing/2014/main" id="{A688AB1A-A265-E114-A866-A1AEA235564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8494434"/>
      </p:ext>
    </p:extLst>
  </p:cSld>
  <p:clrMapOvr>
    <a:masterClrMapping/>
  </p:clrMapOvr>
  <mc:AlternateContent xmlns:mc="http://schemas.openxmlformats.org/markup-compatibility/2006" xmlns:p14="http://schemas.microsoft.com/office/powerpoint/2010/main">
    <mc:Choice Requires="p14">
      <p:transition spd="slow" p14:dur="2000" advTm="60639"/>
    </mc:Choice>
    <mc:Fallback xmlns="">
      <p:transition spd="slow" advTm="60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Certification Modules</a:t>
            </a:r>
          </a:p>
        </p:txBody>
      </p:sp>
      <p:pic>
        <p:nvPicPr>
          <p:cNvPr id="5" name="Content Placeholder 4">
            <a:extLst>
              <a:ext uri="{FF2B5EF4-FFF2-40B4-BE49-F238E27FC236}">
                <a16:creationId xmlns:a16="http://schemas.microsoft.com/office/drawing/2014/main" id="{C5FC827A-4FC0-17C3-5B19-01624179368D}"/>
              </a:ext>
            </a:extLst>
          </p:cNvPr>
          <p:cNvPicPr>
            <a:picLocks noGrp="1" noChangeAspect="1"/>
          </p:cNvPicPr>
          <p:nvPr>
            <p:ph idx="1"/>
          </p:nvPr>
        </p:nvPicPr>
        <p:blipFill>
          <a:blip r:embed="rId5"/>
          <a:stretch>
            <a:fillRect/>
          </a:stretch>
        </p:blipFill>
        <p:spPr>
          <a:xfrm>
            <a:off x="2599102" y="1857987"/>
            <a:ext cx="6993796" cy="4409028"/>
          </a:xfrm>
        </p:spPr>
      </p:pic>
      <p:pic>
        <p:nvPicPr>
          <p:cNvPr id="6" name="Audio 5">
            <a:hlinkClick r:id="" action="ppaction://media"/>
            <a:extLst>
              <a:ext uri="{FF2B5EF4-FFF2-40B4-BE49-F238E27FC236}">
                <a16:creationId xmlns:a16="http://schemas.microsoft.com/office/drawing/2014/main" id="{4AF1213F-008D-26C4-8BE6-A4EF68FFC6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2628826"/>
      </p:ext>
    </p:extLst>
  </p:cSld>
  <p:clrMapOvr>
    <a:masterClrMapping/>
  </p:clrMapOvr>
  <mc:AlternateContent xmlns:mc="http://schemas.openxmlformats.org/markup-compatibility/2006" xmlns:p14="http://schemas.microsoft.com/office/powerpoint/2010/main">
    <mc:Choice Requires="p14">
      <p:transition spd="slow" p14:dur="2000" advTm="10187"/>
    </mc:Choice>
    <mc:Fallback xmlns="">
      <p:transition spd="slow" advTm="1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a:t>
            </a:r>
            <a:br>
              <a:rPr lang="en-US" dirty="0"/>
            </a:br>
            <a:r>
              <a:rPr lang="en-US" dirty="0"/>
              <a:t>Results</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332376" y="1959632"/>
            <a:ext cx="10058400" cy="4441167"/>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Program column</a:t>
            </a:r>
            <a:endParaRPr lang="en-US" dirty="0">
              <a:solidFill>
                <a:srgbClr val="FF000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lgn="ctr">
              <a:buNone/>
            </a:pPr>
            <a:r>
              <a:rPr lang="en-US" sz="2800" b="1" dirty="0">
                <a:solidFill>
                  <a:srgbClr val="FF0000"/>
                </a:solidFill>
                <a:latin typeface="Century Gothic"/>
              </a:rPr>
              <a:t>CONTINUED ON NEXT SLIDE</a:t>
            </a:r>
            <a:endParaRPr lang="en-US" b="1" dirty="0">
              <a:solidFill>
                <a:srgbClr val="FF000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6E70F36E-9C35-8877-0187-7B1BEACF55F5}"/>
              </a:ext>
            </a:extLst>
          </p:cNvPr>
          <p:cNvPicPr>
            <a:picLocks noChangeAspect="1"/>
          </p:cNvPicPr>
          <p:nvPr/>
        </p:nvPicPr>
        <p:blipFill>
          <a:blip r:embed="rId5"/>
          <a:stretch>
            <a:fillRect/>
          </a:stretch>
        </p:blipFill>
        <p:spPr>
          <a:xfrm>
            <a:off x="5817873" y="286603"/>
            <a:ext cx="5572903" cy="1962424"/>
          </a:xfrm>
          <a:prstGeom prst="rect">
            <a:avLst/>
          </a:prstGeom>
        </p:spPr>
      </p:pic>
      <p:graphicFrame>
        <p:nvGraphicFramePr>
          <p:cNvPr id="7" name="Table 7">
            <a:extLst>
              <a:ext uri="{FF2B5EF4-FFF2-40B4-BE49-F238E27FC236}">
                <a16:creationId xmlns:a16="http://schemas.microsoft.com/office/drawing/2014/main" id="{0EFFC7F3-18B6-43C5-5D1E-052328835D8A}"/>
              </a:ext>
            </a:extLst>
          </p:cNvPr>
          <p:cNvGraphicFramePr>
            <a:graphicFrameLocks noGrp="1"/>
          </p:cNvGraphicFramePr>
          <p:nvPr/>
        </p:nvGraphicFramePr>
        <p:xfrm>
          <a:off x="122338" y="2468706"/>
          <a:ext cx="11867947" cy="3075940"/>
        </p:xfrm>
        <a:graphic>
          <a:graphicData uri="http://schemas.openxmlformats.org/drawingml/2006/table">
            <a:tbl>
              <a:tblPr firstRow="1" bandRow="1">
                <a:tableStyleId>{5C22544A-7EE6-4342-B048-85BDC9FD1C3A}</a:tableStyleId>
              </a:tblPr>
              <a:tblGrid>
                <a:gridCol w="2040555">
                  <a:extLst>
                    <a:ext uri="{9D8B030D-6E8A-4147-A177-3AD203B41FA5}">
                      <a16:colId xmlns:a16="http://schemas.microsoft.com/office/drawing/2014/main" val="1901369929"/>
                    </a:ext>
                  </a:extLst>
                </a:gridCol>
                <a:gridCol w="4389437">
                  <a:extLst>
                    <a:ext uri="{9D8B030D-6E8A-4147-A177-3AD203B41FA5}">
                      <a16:colId xmlns:a16="http://schemas.microsoft.com/office/drawing/2014/main" val="1254673915"/>
                    </a:ext>
                  </a:extLst>
                </a:gridCol>
                <a:gridCol w="5437955">
                  <a:extLst>
                    <a:ext uri="{9D8B030D-6E8A-4147-A177-3AD203B41FA5}">
                      <a16:colId xmlns:a16="http://schemas.microsoft.com/office/drawing/2014/main" val="2422235904"/>
                    </a:ext>
                  </a:extLst>
                </a:gridCol>
              </a:tblGrid>
              <a:tr h="370840">
                <a:tc>
                  <a:txBody>
                    <a:bodyPr/>
                    <a:lstStyle/>
                    <a:p>
                      <a:r>
                        <a:rPr lang="en-US" sz="1600" dirty="0">
                          <a:latin typeface="Century Gothic"/>
                        </a:rPr>
                        <a:t>Program Result</a:t>
                      </a:r>
                    </a:p>
                  </a:txBody>
                  <a:tcPr/>
                </a:tc>
                <a:tc>
                  <a:txBody>
                    <a:bodyPr/>
                    <a:lstStyle/>
                    <a:p>
                      <a:r>
                        <a:rPr lang="en-US" sz="1600" dirty="0">
                          <a:latin typeface="Century Gothic"/>
                        </a:rPr>
                        <a:t>Description</a:t>
                      </a:r>
                    </a:p>
                  </a:txBody>
                  <a:tcPr/>
                </a:tc>
                <a:tc>
                  <a:txBody>
                    <a:bodyPr/>
                    <a:lstStyle/>
                    <a:p>
                      <a:r>
                        <a:rPr lang="en-US" sz="1600" dirty="0">
                          <a:latin typeface="Century Gothic"/>
                        </a:rPr>
                        <a:t>Next Steps</a:t>
                      </a:r>
                    </a:p>
                  </a:txBody>
                  <a:tcPr/>
                </a:tc>
                <a:extLst>
                  <a:ext uri="{0D108BD9-81ED-4DB2-BD59-A6C34878D82A}">
                    <a16:rowId xmlns:a16="http://schemas.microsoft.com/office/drawing/2014/main" val="340269982"/>
                  </a:ext>
                </a:extLst>
              </a:tr>
              <a:tr h="370840">
                <a:tc>
                  <a:txBody>
                    <a:bodyPr/>
                    <a:lstStyle/>
                    <a:p>
                      <a:r>
                        <a:rPr lang="en-US" sz="1450" dirty="0" err="1">
                          <a:latin typeface="Century Gothic"/>
                        </a:rPr>
                        <a:t>DirCrt</a:t>
                      </a:r>
                      <a:endParaRPr lang="en-US" sz="1450" dirty="0">
                        <a:latin typeface="Century Gothic"/>
                      </a:endParaRPr>
                    </a:p>
                  </a:txBody>
                  <a:tcPr/>
                </a:tc>
                <a:tc>
                  <a:txBody>
                    <a:bodyPr/>
                    <a:lstStyle/>
                    <a:p>
                      <a:r>
                        <a:rPr lang="en-US" sz="1450" dirty="0">
                          <a:latin typeface="Century Gothic"/>
                        </a:rPr>
                        <a:t>Direct Certification</a:t>
                      </a:r>
                    </a:p>
                  </a:txBody>
                  <a:tcPr/>
                </a:tc>
                <a:tc>
                  <a:txBody>
                    <a:bodyPr/>
                    <a:lstStyle/>
                    <a:p>
                      <a:r>
                        <a:rPr lang="en-US" sz="1450" dirty="0">
                          <a:latin typeface="Century Gothic"/>
                        </a:rPr>
                        <a:t>The student appears on the match list.  Select another application for the Verification sample.</a:t>
                      </a:r>
                    </a:p>
                  </a:txBody>
                  <a:tcPr/>
                </a:tc>
                <a:extLst>
                  <a:ext uri="{0D108BD9-81ED-4DB2-BD59-A6C34878D82A}">
                    <a16:rowId xmlns:a16="http://schemas.microsoft.com/office/drawing/2014/main" val="3833849591"/>
                  </a:ext>
                </a:extLst>
              </a:tr>
              <a:tr h="370840">
                <a:tc>
                  <a:txBody>
                    <a:bodyPr/>
                    <a:lstStyle/>
                    <a:p>
                      <a:r>
                        <a:rPr lang="en-US" sz="1450" dirty="0">
                          <a:latin typeface="Century Gothic"/>
                        </a:rPr>
                        <a:t>SNAP</a:t>
                      </a:r>
                    </a:p>
                    <a:p>
                      <a:r>
                        <a:rPr lang="en-US" sz="1450" dirty="0">
                          <a:latin typeface="Century Gothic"/>
                        </a:rPr>
                        <a:t>TANF</a:t>
                      </a:r>
                    </a:p>
                    <a:p>
                      <a:r>
                        <a:rPr lang="en-US" sz="1450" dirty="0">
                          <a:latin typeface="Century Gothic"/>
                        </a:rPr>
                        <a:t>FDPIR</a:t>
                      </a:r>
                    </a:p>
                    <a:p>
                      <a:r>
                        <a:rPr lang="en-US" sz="1450" dirty="0">
                          <a:latin typeface="Century Gothic"/>
                        </a:rPr>
                        <a:t>MFREE</a:t>
                      </a:r>
                    </a:p>
                  </a:txBody>
                  <a:tcPr/>
                </a:tc>
                <a:tc>
                  <a:txBody>
                    <a:bodyPr/>
                    <a:lstStyle/>
                    <a:p>
                      <a:r>
                        <a:rPr lang="en-US" sz="1450" dirty="0">
                          <a:latin typeface="Century Gothic"/>
                        </a:rPr>
                        <a:t>Supplemental Nutrition Assistance Program</a:t>
                      </a:r>
                    </a:p>
                    <a:p>
                      <a:r>
                        <a:rPr lang="en-US" sz="1450" dirty="0">
                          <a:latin typeface="Century Gothic"/>
                        </a:rPr>
                        <a:t>Temporary Assistance for Needy Families</a:t>
                      </a:r>
                    </a:p>
                    <a:p>
                      <a:r>
                        <a:rPr lang="en-US" sz="1450" dirty="0">
                          <a:latin typeface="Century Gothic"/>
                        </a:rPr>
                        <a:t>Food Distribution Program on Indian Reservations</a:t>
                      </a:r>
                    </a:p>
                    <a:p>
                      <a:r>
                        <a:rPr lang="en-US" sz="1450" dirty="0">
                          <a:latin typeface="Century Gothic"/>
                        </a:rPr>
                        <a:t>Medicaid Free</a:t>
                      </a:r>
                    </a:p>
                  </a:txBody>
                  <a:tcPr/>
                </a:tc>
                <a:tc>
                  <a:txBody>
                    <a:bodyPr/>
                    <a:lstStyle/>
                    <a:p>
                      <a:r>
                        <a:rPr lang="en-US" sz="1450" dirty="0">
                          <a:latin typeface="Century Gothic"/>
                        </a:rPr>
                        <a:t>The student’s income has been verified as meeting the Free threshold. A request for income verification does not need to be sent to the household. Free benefits can be extended to other students within the household.</a:t>
                      </a:r>
                    </a:p>
                  </a:txBody>
                  <a:tcPr/>
                </a:tc>
                <a:extLst>
                  <a:ext uri="{0D108BD9-81ED-4DB2-BD59-A6C34878D82A}">
                    <a16:rowId xmlns:a16="http://schemas.microsoft.com/office/drawing/2014/main" val="2215005208"/>
                  </a:ext>
                </a:extLst>
              </a:tr>
              <a:tr h="370839">
                <a:tc>
                  <a:txBody>
                    <a:bodyPr/>
                    <a:lstStyle/>
                    <a:p>
                      <a:pPr lvl="0">
                        <a:buNone/>
                      </a:pPr>
                      <a:r>
                        <a:rPr lang="en-US" sz="1450" dirty="0">
                          <a:latin typeface="Century Gothic"/>
                        </a:rPr>
                        <a:t>MRED</a:t>
                      </a:r>
                      <a:endParaRPr lang="en-US" sz="1450"/>
                    </a:p>
                  </a:txBody>
                  <a:tcPr/>
                </a:tc>
                <a:tc>
                  <a:txBody>
                    <a:bodyPr/>
                    <a:lstStyle/>
                    <a:p>
                      <a:pPr lvl="0">
                        <a:buNone/>
                      </a:pPr>
                      <a:r>
                        <a:rPr lang="en-US" sz="1450" dirty="0">
                          <a:latin typeface="Century Gothic"/>
                        </a:rPr>
                        <a:t>Medicaid Reduced</a:t>
                      </a:r>
                      <a:endParaRPr lang="en-US" sz="1450"/>
                    </a:p>
                  </a:txBody>
                  <a:tcPr/>
                </a:tc>
                <a:tc>
                  <a:txBody>
                    <a:bodyPr/>
                    <a:lstStyle/>
                    <a:p>
                      <a:pPr lvl="0">
                        <a:buNone/>
                      </a:pPr>
                      <a:r>
                        <a:rPr lang="en-US" sz="1450" b="0" i="0" u="none" strike="noStrike" noProof="0" dirty="0">
                          <a:solidFill>
                            <a:srgbClr val="000000"/>
                          </a:solidFill>
                          <a:latin typeface="Century Gothic"/>
                        </a:rPr>
                        <a:t>The student’s income has been verified as meeting the Reduced threshold. A request for income verification does not need to be sent to the household. Reduced benefits can be extended to other students within the household.</a:t>
                      </a:r>
                      <a:endParaRPr lang="en-US" sz="1450" dirty="0">
                        <a:latin typeface="Century Gothic"/>
                      </a:endParaRPr>
                    </a:p>
                  </a:txBody>
                  <a:tcPr/>
                </a:tc>
                <a:extLst>
                  <a:ext uri="{0D108BD9-81ED-4DB2-BD59-A6C34878D82A}">
                    <a16:rowId xmlns:a16="http://schemas.microsoft.com/office/drawing/2014/main" val="3555006857"/>
                  </a:ext>
                </a:extLst>
              </a:tr>
            </a:tbl>
          </a:graphicData>
        </a:graphic>
      </p:graphicFrame>
      <p:pic>
        <p:nvPicPr>
          <p:cNvPr id="10" name="Audio 9">
            <a:hlinkClick r:id="" action="ppaction://media"/>
            <a:extLst>
              <a:ext uri="{FF2B5EF4-FFF2-40B4-BE49-F238E27FC236}">
                <a16:creationId xmlns:a16="http://schemas.microsoft.com/office/drawing/2014/main" id="{032EDAAF-425A-BF78-D15F-4DF0D911E3A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9936733"/>
      </p:ext>
    </p:extLst>
  </p:cSld>
  <p:clrMapOvr>
    <a:masterClrMapping/>
  </p:clrMapOvr>
  <mc:AlternateContent xmlns:mc="http://schemas.openxmlformats.org/markup-compatibility/2006" xmlns:p14="http://schemas.microsoft.com/office/powerpoint/2010/main">
    <mc:Choice Requires="p14">
      <p:transition spd="slow" p14:dur="2000" advTm="29481"/>
    </mc:Choice>
    <mc:Fallback xmlns="">
      <p:transition spd="slow" advTm="2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a:t>
            </a:r>
            <a:br>
              <a:rPr lang="en-US" dirty="0"/>
            </a:br>
            <a:r>
              <a:rPr lang="en-US" dirty="0"/>
              <a:t>Results</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332376" y="1959632"/>
            <a:ext cx="10058400" cy="4441167"/>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Program column</a:t>
            </a:r>
            <a:endParaRPr lang="en-US" dirty="0">
              <a:solidFill>
                <a:srgbClr val="FF000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lgn="ctr">
              <a:buNone/>
            </a:pPr>
            <a:r>
              <a:rPr lang="en-US" sz="2800" b="1" dirty="0">
                <a:solidFill>
                  <a:srgbClr val="FF0000"/>
                </a:solidFill>
                <a:latin typeface="Century Gothic"/>
              </a:rPr>
              <a:t>CONTINUED ON NEXT SLIDE</a:t>
            </a:r>
            <a:endParaRPr lang="en-US" b="1" dirty="0">
              <a:solidFill>
                <a:srgbClr val="FF000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6E70F36E-9C35-8877-0187-7B1BEACF55F5}"/>
              </a:ext>
            </a:extLst>
          </p:cNvPr>
          <p:cNvPicPr>
            <a:picLocks noChangeAspect="1"/>
          </p:cNvPicPr>
          <p:nvPr/>
        </p:nvPicPr>
        <p:blipFill>
          <a:blip r:embed="rId5"/>
          <a:stretch>
            <a:fillRect/>
          </a:stretch>
        </p:blipFill>
        <p:spPr>
          <a:xfrm>
            <a:off x="5817873" y="286603"/>
            <a:ext cx="5572903" cy="1962424"/>
          </a:xfrm>
          <a:prstGeom prst="rect">
            <a:avLst/>
          </a:prstGeom>
        </p:spPr>
      </p:pic>
      <p:graphicFrame>
        <p:nvGraphicFramePr>
          <p:cNvPr id="7" name="Table 7">
            <a:extLst>
              <a:ext uri="{FF2B5EF4-FFF2-40B4-BE49-F238E27FC236}">
                <a16:creationId xmlns:a16="http://schemas.microsoft.com/office/drawing/2014/main" id="{0EFFC7F3-18B6-43C5-5D1E-052328835D8A}"/>
              </a:ext>
            </a:extLst>
          </p:cNvPr>
          <p:cNvGraphicFramePr>
            <a:graphicFrameLocks noGrp="1"/>
          </p:cNvGraphicFramePr>
          <p:nvPr>
            <p:extLst>
              <p:ext uri="{D42A27DB-BD31-4B8C-83A1-F6EECF244321}">
                <p14:modId xmlns:p14="http://schemas.microsoft.com/office/powerpoint/2010/main" val="4294906967"/>
              </p:ext>
            </p:extLst>
          </p:nvPr>
        </p:nvGraphicFramePr>
        <p:xfrm>
          <a:off x="122338" y="2468706"/>
          <a:ext cx="11867947" cy="3464560"/>
        </p:xfrm>
        <a:graphic>
          <a:graphicData uri="http://schemas.openxmlformats.org/drawingml/2006/table">
            <a:tbl>
              <a:tblPr firstRow="1" bandRow="1">
                <a:tableStyleId>{5C22544A-7EE6-4342-B048-85BDC9FD1C3A}</a:tableStyleId>
              </a:tblPr>
              <a:tblGrid>
                <a:gridCol w="2040555">
                  <a:extLst>
                    <a:ext uri="{9D8B030D-6E8A-4147-A177-3AD203B41FA5}">
                      <a16:colId xmlns:a16="http://schemas.microsoft.com/office/drawing/2014/main" val="1901369929"/>
                    </a:ext>
                  </a:extLst>
                </a:gridCol>
                <a:gridCol w="4389437">
                  <a:extLst>
                    <a:ext uri="{9D8B030D-6E8A-4147-A177-3AD203B41FA5}">
                      <a16:colId xmlns:a16="http://schemas.microsoft.com/office/drawing/2014/main" val="1254673915"/>
                    </a:ext>
                  </a:extLst>
                </a:gridCol>
                <a:gridCol w="5437955">
                  <a:extLst>
                    <a:ext uri="{9D8B030D-6E8A-4147-A177-3AD203B41FA5}">
                      <a16:colId xmlns:a16="http://schemas.microsoft.com/office/drawing/2014/main" val="2422235904"/>
                    </a:ext>
                  </a:extLst>
                </a:gridCol>
              </a:tblGrid>
              <a:tr h="370840">
                <a:tc>
                  <a:txBody>
                    <a:bodyPr/>
                    <a:lstStyle/>
                    <a:p>
                      <a:r>
                        <a:rPr lang="en-US" sz="1600" dirty="0">
                          <a:latin typeface="Century Gothic"/>
                        </a:rPr>
                        <a:t>Program Result</a:t>
                      </a:r>
                    </a:p>
                  </a:txBody>
                  <a:tcPr/>
                </a:tc>
                <a:tc>
                  <a:txBody>
                    <a:bodyPr/>
                    <a:lstStyle/>
                    <a:p>
                      <a:r>
                        <a:rPr lang="en-US" sz="1600" dirty="0">
                          <a:latin typeface="Century Gothic"/>
                        </a:rPr>
                        <a:t>Description</a:t>
                      </a:r>
                    </a:p>
                  </a:txBody>
                  <a:tcPr/>
                </a:tc>
                <a:tc>
                  <a:txBody>
                    <a:bodyPr/>
                    <a:lstStyle/>
                    <a:p>
                      <a:r>
                        <a:rPr lang="en-US" sz="1600" dirty="0">
                          <a:latin typeface="Century Gothic"/>
                        </a:rPr>
                        <a:t>Next Steps</a:t>
                      </a:r>
                    </a:p>
                  </a:txBody>
                  <a:tcPr/>
                </a:tc>
                <a:extLst>
                  <a:ext uri="{0D108BD9-81ED-4DB2-BD59-A6C34878D82A}">
                    <a16:rowId xmlns:a16="http://schemas.microsoft.com/office/drawing/2014/main" val="340269982"/>
                  </a:ext>
                </a:extLst>
              </a:tr>
              <a:tr h="370840">
                <a:tc>
                  <a:txBody>
                    <a:bodyPr/>
                    <a:lstStyle/>
                    <a:p>
                      <a:r>
                        <a:rPr lang="en-US" sz="1450" dirty="0" err="1">
                          <a:latin typeface="Century Gothic"/>
                        </a:rPr>
                        <a:t>DirCrt</a:t>
                      </a:r>
                      <a:endParaRPr lang="en-US" sz="1450" dirty="0">
                        <a:latin typeface="Century Gothic"/>
                      </a:endParaRPr>
                    </a:p>
                  </a:txBody>
                  <a:tcPr/>
                </a:tc>
                <a:tc>
                  <a:txBody>
                    <a:bodyPr/>
                    <a:lstStyle/>
                    <a:p>
                      <a:r>
                        <a:rPr lang="en-US" sz="1450" dirty="0">
                          <a:latin typeface="Century Gothic"/>
                        </a:rPr>
                        <a:t>Direct Certification</a:t>
                      </a:r>
                    </a:p>
                  </a:txBody>
                  <a:tcPr/>
                </a:tc>
                <a:tc>
                  <a:txBody>
                    <a:bodyPr/>
                    <a:lstStyle/>
                    <a:p>
                      <a:r>
                        <a:rPr lang="en-US" sz="1450" dirty="0">
                          <a:latin typeface="Century Gothic"/>
                        </a:rPr>
                        <a:t>The student appears on the match list.  Select another application for the Verification sample.</a:t>
                      </a:r>
                    </a:p>
                  </a:txBody>
                  <a:tcPr/>
                </a:tc>
                <a:extLst>
                  <a:ext uri="{0D108BD9-81ED-4DB2-BD59-A6C34878D82A}">
                    <a16:rowId xmlns:a16="http://schemas.microsoft.com/office/drawing/2014/main" val="3833849591"/>
                  </a:ext>
                </a:extLst>
              </a:tr>
              <a:tr h="370840">
                <a:tc>
                  <a:txBody>
                    <a:bodyPr/>
                    <a:lstStyle/>
                    <a:p>
                      <a:r>
                        <a:rPr lang="en-US" sz="1450" dirty="0">
                          <a:latin typeface="Century Gothic"/>
                        </a:rPr>
                        <a:t>SNAP</a:t>
                      </a:r>
                    </a:p>
                    <a:p>
                      <a:r>
                        <a:rPr lang="en-US" sz="1450" dirty="0">
                          <a:latin typeface="Century Gothic"/>
                        </a:rPr>
                        <a:t>TANF</a:t>
                      </a:r>
                    </a:p>
                    <a:p>
                      <a:r>
                        <a:rPr lang="en-US" sz="1450" dirty="0">
                          <a:latin typeface="Century Gothic"/>
                        </a:rPr>
                        <a:t>FDPIR</a:t>
                      </a:r>
                    </a:p>
                  </a:txBody>
                  <a:tcPr/>
                </a:tc>
                <a:tc>
                  <a:txBody>
                    <a:bodyPr/>
                    <a:lstStyle/>
                    <a:p>
                      <a:r>
                        <a:rPr lang="en-US" sz="1450" dirty="0">
                          <a:latin typeface="Century Gothic"/>
                        </a:rPr>
                        <a:t>Supplemental Nutrition Assistance Program</a:t>
                      </a:r>
                    </a:p>
                    <a:p>
                      <a:r>
                        <a:rPr lang="en-US" sz="1450" dirty="0">
                          <a:latin typeface="Century Gothic"/>
                        </a:rPr>
                        <a:t>Temporary Assistance for Needy Families</a:t>
                      </a:r>
                    </a:p>
                    <a:p>
                      <a:r>
                        <a:rPr lang="en-US" sz="1450" dirty="0">
                          <a:latin typeface="Century Gothic"/>
                        </a:rPr>
                        <a:t>Food Distribution Program on Indian Reservations</a:t>
                      </a:r>
                    </a:p>
                  </a:txBody>
                  <a:tcPr/>
                </a:tc>
                <a:tc>
                  <a:txBody>
                    <a:bodyPr/>
                    <a:lstStyle/>
                    <a:p>
                      <a:r>
                        <a:rPr lang="en-US" sz="1450" dirty="0">
                          <a:latin typeface="Century Gothic"/>
                        </a:rPr>
                        <a:t>The student’s income has been verified as meeting the Free threshold. A request for income verification does not need to be sent to the household. Free benefits can be extended to other students within the household.</a:t>
                      </a:r>
                    </a:p>
                  </a:txBody>
                  <a:tcPr/>
                </a:tc>
                <a:extLst>
                  <a:ext uri="{0D108BD9-81ED-4DB2-BD59-A6C34878D82A}">
                    <a16:rowId xmlns:a16="http://schemas.microsoft.com/office/drawing/2014/main" val="2215005208"/>
                  </a:ext>
                </a:extLst>
              </a:tr>
              <a:tr h="370839">
                <a:tc>
                  <a:txBody>
                    <a:bodyPr/>
                    <a:lstStyle/>
                    <a:p>
                      <a:r>
                        <a:rPr lang="en-US" sz="1400" dirty="0">
                          <a:latin typeface="Century Gothic"/>
                        </a:rPr>
                        <a:t>FSTR</a:t>
                      </a:r>
                    </a:p>
                  </a:txBody>
                  <a:tcPr/>
                </a:tc>
                <a:tc>
                  <a:txBody>
                    <a:bodyPr/>
                    <a:lstStyle/>
                    <a:p>
                      <a:r>
                        <a:rPr lang="en-US" sz="1400" dirty="0">
                          <a:latin typeface="Century Gothic"/>
                        </a:rPr>
                        <a:t>Foster</a:t>
                      </a:r>
                    </a:p>
                  </a:txBody>
                  <a:tcPr/>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Century Gothic"/>
                        </a:rPr>
                        <a:t>The student's benefit eligibility has been confirmed, but not their income for verification. Utilize the student lookup function to add the student(s) to the Match List, then select a replacement application for your verification sample.</a:t>
                      </a:r>
                    </a:p>
                    <a:p>
                      <a:pPr lvl="0" algn="l">
                        <a:lnSpc>
                          <a:spcPct val="100000"/>
                        </a:lnSpc>
                        <a:spcBef>
                          <a:spcPts val="0"/>
                        </a:spcBef>
                        <a:spcAft>
                          <a:spcPts val="0"/>
                        </a:spcAft>
                        <a:buNone/>
                      </a:pPr>
                      <a:r>
                        <a:rPr lang="en-US" sz="1400" b="0" i="0" u="none" strike="noStrike" noProof="0" dirty="0">
                          <a:solidFill>
                            <a:srgbClr val="000000"/>
                          </a:solidFill>
                          <a:latin typeface="Century Gothic"/>
                        </a:rPr>
                        <a:t>Free benefits cannot be extended to other students within the household.</a:t>
                      </a:r>
                      <a:endParaRPr lang="en-US" sz="1400" dirty="0">
                        <a:latin typeface="Century Gothic"/>
                      </a:endParaRPr>
                    </a:p>
                  </a:txBody>
                  <a:tcPr/>
                </a:tc>
                <a:extLst>
                  <a:ext uri="{0D108BD9-81ED-4DB2-BD59-A6C34878D82A}">
                    <a16:rowId xmlns:a16="http://schemas.microsoft.com/office/drawing/2014/main" val="3555006857"/>
                  </a:ext>
                </a:extLst>
              </a:tr>
            </a:tbl>
          </a:graphicData>
        </a:graphic>
      </p:graphicFrame>
      <p:pic>
        <p:nvPicPr>
          <p:cNvPr id="15" name="Audio 14">
            <a:hlinkClick r:id="" action="ppaction://media"/>
            <a:extLst>
              <a:ext uri="{FF2B5EF4-FFF2-40B4-BE49-F238E27FC236}">
                <a16:creationId xmlns:a16="http://schemas.microsoft.com/office/drawing/2014/main" id="{C935BF59-7F6C-D33A-4572-6AEA0A7283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61027815"/>
      </p:ext>
    </p:extLst>
  </p:cSld>
  <p:clrMapOvr>
    <a:masterClrMapping/>
  </p:clrMapOvr>
  <mc:AlternateContent xmlns:mc="http://schemas.openxmlformats.org/markup-compatibility/2006" xmlns:p14="http://schemas.microsoft.com/office/powerpoint/2010/main">
    <mc:Choice Requires="p14">
      <p:transition spd="slow" p14:dur="2000" advTm="3399"/>
    </mc:Choice>
    <mc:Fallback xmlns="">
      <p:transition spd="slow" advTm="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a:t>
            </a:r>
            <a:br>
              <a:rPr lang="en-US" dirty="0"/>
            </a:br>
            <a:r>
              <a:rPr lang="en-US" dirty="0"/>
              <a:t>Results</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332376" y="1959632"/>
            <a:ext cx="10058400" cy="444116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panose="020B0502020202020204" pitchFamily="34" charset="0"/>
              </a:rPr>
              <a:t>Program column</a:t>
            </a:r>
            <a:endParaRPr lang="en-US" dirty="0">
              <a:solidFill>
                <a:srgbClr val="FF000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6E70F36E-9C35-8877-0187-7B1BEACF55F5}"/>
              </a:ext>
            </a:extLst>
          </p:cNvPr>
          <p:cNvPicPr>
            <a:picLocks noChangeAspect="1"/>
          </p:cNvPicPr>
          <p:nvPr/>
        </p:nvPicPr>
        <p:blipFill>
          <a:blip r:embed="rId3"/>
          <a:stretch>
            <a:fillRect/>
          </a:stretch>
        </p:blipFill>
        <p:spPr>
          <a:xfrm>
            <a:off x="5817873" y="286603"/>
            <a:ext cx="5572903" cy="1962424"/>
          </a:xfrm>
          <a:prstGeom prst="rect">
            <a:avLst/>
          </a:prstGeom>
        </p:spPr>
      </p:pic>
      <p:graphicFrame>
        <p:nvGraphicFramePr>
          <p:cNvPr id="7" name="Table 7">
            <a:extLst>
              <a:ext uri="{FF2B5EF4-FFF2-40B4-BE49-F238E27FC236}">
                <a16:creationId xmlns:a16="http://schemas.microsoft.com/office/drawing/2014/main" id="{0EFFC7F3-18B6-43C5-5D1E-052328835D8A}"/>
              </a:ext>
            </a:extLst>
          </p:cNvPr>
          <p:cNvGraphicFramePr>
            <a:graphicFrameLocks noGrp="1"/>
          </p:cNvGraphicFramePr>
          <p:nvPr>
            <p:extLst>
              <p:ext uri="{D42A27DB-BD31-4B8C-83A1-F6EECF244321}">
                <p14:modId xmlns:p14="http://schemas.microsoft.com/office/powerpoint/2010/main" val="2527646814"/>
              </p:ext>
            </p:extLst>
          </p:nvPr>
        </p:nvGraphicFramePr>
        <p:xfrm>
          <a:off x="130275" y="2556019"/>
          <a:ext cx="11867948" cy="3205480"/>
        </p:xfrm>
        <a:graphic>
          <a:graphicData uri="http://schemas.openxmlformats.org/drawingml/2006/table">
            <a:tbl>
              <a:tblPr firstRow="1" bandRow="1">
                <a:tableStyleId>{5C22544A-7EE6-4342-B048-85BDC9FD1C3A}</a:tableStyleId>
              </a:tblPr>
              <a:tblGrid>
                <a:gridCol w="2040555">
                  <a:extLst>
                    <a:ext uri="{9D8B030D-6E8A-4147-A177-3AD203B41FA5}">
                      <a16:colId xmlns:a16="http://schemas.microsoft.com/office/drawing/2014/main" val="1901369929"/>
                    </a:ext>
                  </a:extLst>
                </a:gridCol>
                <a:gridCol w="3000375">
                  <a:extLst>
                    <a:ext uri="{9D8B030D-6E8A-4147-A177-3AD203B41FA5}">
                      <a16:colId xmlns:a16="http://schemas.microsoft.com/office/drawing/2014/main" val="1254673915"/>
                    </a:ext>
                  </a:extLst>
                </a:gridCol>
                <a:gridCol w="6827018">
                  <a:extLst>
                    <a:ext uri="{9D8B030D-6E8A-4147-A177-3AD203B41FA5}">
                      <a16:colId xmlns:a16="http://schemas.microsoft.com/office/drawing/2014/main" val="2422235904"/>
                    </a:ext>
                  </a:extLst>
                </a:gridCol>
              </a:tblGrid>
              <a:tr h="370840">
                <a:tc>
                  <a:txBody>
                    <a:bodyPr/>
                    <a:lstStyle/>
                    <a:p>
                      <a:r>
                        <a:rPr lang="en-US" sz="1600" dirty="0"/>
                        <a:t>Program Result</a:t>
                      </a:r>
                    </a:p>
                  </a:txBody>
                  <a:tcPr/>
                </a:tc>
                <a:tc>
                  <a:txBody>
                    <a:bodyPr/>
                    <a:lstStyle/>
                    <a:p>
                      <a:r>
                        <a:rPr lang="en-US" sz="1600" dirty="0"/>
                        <a:t>Description</a:t>
                      </a:r>
                    </a:p>
                  </a:txBody>
                  <a:tcPr/>
                </a:tc>
                <a:tc>
                  <a:txBody>
                    <a:bodyPr/>
                    <a:lstStyle/>
                    <a:p>
                      <a:r>
                        <a:rPr lang="en-US" sz="1600" dirty="0"/>
                        <a:t>Next Steps</a:t>
                      </a:r>
                    </a:p>
                  </a:txBody>
                  <a:tcPr/>
                </a:tc>
                <a:extLst>
                  <a:ext uri="{0D108BD9-81ED-4DB2-BD59-A6C34878D82A}">
                    <a16:rowId xmlns:a16="http://schemas.microsoft.com/office/drawing/2014/main" val="340269982"/>
                  </a:ext>
                </a:extLst>
              </a:tr>
              <a:tr h="370839">
                <a:tc>
                  <a:txBody>
                    <a:bodyPr/>
                    <a:lstStyle/>
                    <a:p>
                      <a:pPr lvl="0">
                        <a:buNone/>
                      </a:pPr>
                      <a:r>
                        <a:rPr lang="en-US" sz="1400" b="0" i="0" u="none" strike="noStrike" noProof="0" dirty="0">
                          <a:solidFill>
                            <a:srgbClr val="000000"/>
                          </a:solidFill>
                          <a:latin typeface="Century Gothic"/>
                        </a:rPr>
                        <a:t>MGRNT</a:t>
                      </a:r>
                    </a:p>
                    <a:p>
                      <a:pPr lvl="0">
                        <a:buNone/>
                      </a:pPr>
                      <a:r>
                        <a:rPr lang="en-US" sz="1400" b="0" i="0" u="none" strike="noStrike" noProof="0" dirty="0">
                          <a:solidFill>
                            <a:srgbClr val="000000"/>
                          </a:solidFill>
                          <a:latin typeface="Century Gothic"/>
                        </a:rPr>
                        <a:t>HOMLS</a:t>
                      </a:r>
                      <a:endParaRPr lang="en-US" sz="1400">
                        <a:latin typeface="Century Gothic"/>
                      </a:endParaRPr>
                    </a:p>
                  </a:txBody>
                  <a:tcPr/>
                </a:tc>
                <a:tc>
                  <a:txBody>
                    <a:bodyPr/>
                    <a:lstStyle/>
                    <a:p>
                      <a:pPr lvl="0">
                        <a:buNone/>
                      </a:pPr>
                      <a:r>
                        <a:rPr lang="en-US" sz="1400" b="0" i="0" u="none" strike="noStrike" noProof="0" dirty="0">
                          <a:solidFill>
                            <a:srgbClr val="000000"/>
                          </a:solidFill>
                          <a:latin typeface="Century Gothic"/>
                        </a:rPr>
                        <a:t>Migrant</a:t>
                      </a:r>
                    </a:p>
                    <a:p>
                      <a:pPr lvl="0">
                        <a:buNone/>
                      </a:pPr>
                      <a:r>
                        <a:rPr lang="en-US" sz="1400" b="0" i="0" u="none" strike="noStrike" noProof="0" dirty="0">
                          <a:solidFill>
                            <a:srgbClr val="000000"/>
                          </a:solidFill>
                          <a:latin typeface="Century Gothic"/>
                        </a:rPr>
                        <a:t>Homeless</a:t>
                      </a:r>
                      <a:endParaRPr lang="en-US" sz="1400">
                        <a:latin typeface="Century Gothic"/>
                      </a:endParaRPr>
                    </a:p>
                  </a:txBody>
                  <a:tcPr/>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Century Gothic"/>
                        </a:rPr>
                        <a:t>The student's benefit eligibility has been confirmed, but not their income for verification. Utilize the student lookup function to add these students to the Match List, then select a replacement application for your verification sample.</a:t>
                      </a:r>
                    </a:p>
                    <a:p>
                      <a:pPr lvl="0" algn="l">
                        <a:lnSpc>
                          <a:spcPct val="100000"/>
                        </a:lnSpc>
                        <a:spcBef>
                          <a:spcPts val="0"/>
                        </a:spcBef>
                        <a:spcAft>
                          <a:spcPts val="0"/>
                        </a:spcAft>
                        <a:buNone/>
                      </a:pPr>
                      <a:r>
                        <a:rPr lang="en-US" sz="1400" b="0" i="0" u="none" strike="noStrike" noProof="0" dirty="0">
                          <a:solidFill>
                            <a:srgbClr val="000000"/>
                          </a:solidFill>
                          <a:latin typeface="Century Gothic"/>
                        </a:rPr>
                        <a:t>Free benefits cannot be extended to other students within the household.</a:t>
                      </a:r>
                    </a:p>
                  </a:txBody>
                  <a:tcPr/>
                </a:tc>
                <a:extLst>
                  <a:ext uri="{0D108BD9-81ED-4DB2-BD59-A6C34878D82A}">
                    <a16:rowId xmlns:a16="http://schemas.microsoft.com/office/drawing/2014/main" val="2732368119"/>
                  </a:ext>
                </a:extLst>
              </a:tr>
              <a:tr h="370840">
                <a:tc>
                  <a:txBody>
                    <a:bodyPr/>
                    <a:lstStyle/>
                    <a:p>
                      <a:r>
                        <a:rPr lang="en-US" sz="1400" dirty="0">
                          <a:latin typeface="Century Gothic"/>
                        </a:rPr>
                        <a:t>MFREE or MRED would not appear in Direct Verification???</a:t>
                      </a:r>
                    </a:p>
                  </a:txBody>
                  <a:tcPr/>
                </a:tc>
                <a:tc>
                  <a:txBody>
                    <a:bodyPr/>
                    <a:lstStyle/>
                    <a:p>
                      <a:r>
                        <a:rPr lang="en-US" sz="1400" dirty="0">
                          <a:latin typeface="Century Gothic"/>
                        </a:rPr>
                        <a:t>Foster</a:t>
                      </a:r>
                    </a:p>
                  </a:txBody>
                  <a:tcPr/>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Century Gothic"/>
                        </a:rPr>
                        <a:t>The student's benefit eligibility has been confirmed, but not their income for verification. Utilize the student lookup function to add the student(s) to the Match List, then select a replacement application for your verification sample.</a:t>
                      </a:r>
                    </a:p>
                    <a:p>
                      <a:pPr lvl="0" algn="l">
                        <a:lnSpc>
                          <a:spcPct val="100000"/>
                        </a:lnSpc>
                        <a:spcBef>
                          <a:spcPts val="0"/>
                        </a:spcBef>
                        <a:spcAft>
                          <a:spcPts val="0"/>
                        </a:spcAft>
                        <a:buNone/>
                      </a:pPr>
                      <a:r>
                        <a:rPr lang="en-US" sz="1400" b="0" i="0" u="none" strike="noStrike" noProof="0" dirty="0">
                          <a:solidFill>
                            <a:srgbClr val="000000"/>
                          </a:solidFill>
                          <a:latin typeface="Century Gothic"/>
                        </a:rPr>
                        <a:t>Free benefits cannot be extended to other students within the household.</a:t>
                      </a:r>
                      <a:endParaRPr lang="en-US" sz="1400" dirty="0">
                        <a:latin typeface="Century Gothic"/>
                      </a:endParaRPr>
                    </a:p>
                  </a:txBody>
                  <a:tcPr/>
                </a:tc>
                <a:extLst>
                  <a:ext uri="{0D108BD9-81ED-4DB2-BD59-A6C34878D82A}">
                    <a16:rowId xmlns:a16="http://schemas.microsoft.com/office/drawing/2014/main" val="4182819918"/>
                  </a:ext>
                </a:extLst>
              </a:tr>
              <a:tr h="370840">
                <a:tc>
                  <a:txBody>
                    <a:bodyPr/>
                    <a:lstStyle/>
                    <a:p>
                      <a:r>
                        <a:rPr lang="en-US" sz="1400" dirty="0">
                          <a:latin typeface="Century Gothic"/>
                        </a:rPr>
                        <a:t>No Match</a:t>
                      </a:r>
                    </a:p>
                  </a:txBody>
                  <a:tcPr/>
                </a:tc>
                <a:tc>
                  <a:txBody>
                    <a:bodyPr/>
                    <a:lstStyle/>
                    <a:p>
                      <a:r>
                        <a:rPr lang="en-US" sz="1400" dirty="0">
                          <a:latin typeface="Century Gothic"/>
                        </a:rPr>
                        <a:t>No matching qualifying program</a:t>
                      </a:r>
                    </a:p>
                  </a:txBody>
                  <a:tcPr/>
                </a:tc>
                <a:tc>
                  <a:txBody>
                    <a:bodyPr/>
                    <a:lstStyle/>
                    <a:p>
                      <a:r>
                        <a:rPr lang="en-US" sz="1400" dirty="0">
                          <a:latin typeface="Century Gothic"/>
                        </a:rPr>
                        <a:t>The student does not qualify for DHHS programs.  A request for income verification needs to be sent to the household.</a:t>
                      </a:r>
                    </a:p>
                  </a:txBody>
                  <a:tcPr/>
                </a:tc>
                <a:extLst>
                  <a:ext uri="{0D108BD9-81ED-4DB2-BD59-A6C34878D82A}">
                    <a16:rowId xmlns:a16="http://schemas.microsoft.com/office/drawing/2014/main" val="2472872851"/>
                  </a:ext>
                </a:extLst>
              </a:tr>
            </a:tbl>
          </a:graphicData>
        </a:graphic>
      </p:graphicFrame>
    </p:spTree>
    <p:extLst>
      <p:ext uri="{BB962C8B-B14F-4D97-AF65-F5344CB8AC3E}">
        <p14:creationId xmlns:p14="http://schemas.microsoft.com/office/powerpoint/2010/main" val="1924658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Verification Report</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332376" y="1959632"/>
            <a:ext cx="10058400" cy="4441167"/>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solidFill>
                  <a:schemeClr val="tx1"/>
                </a:solidFill>
                <a:latin typeface="Century Gothic"/>
              </a:rPr>
              <a:t>Use Direct Verification to reduce administrative workload for Verification Report</a:t>
            </a:r>
          </a:p>
          <a:p>
            <a:pPr>
              <a:buFont typeface="Courier New" panose="02070309020205020404" pitchFamily="49" charset="0"/>
              <a:buChar char="o"/>
            </a:pPr>
            <a:r>
              <a:rPr lang="en-US" dirty="0">
                <a:solidFill>
                  <a:schemeClr val="tx1"/>
                </a:solidFill>
                <a:latin typeface="Century Gothic"/>
              </a:rPr>
              <a:t>Include verified student(s) in the Verification Report prior to November 15th</a:t>
            </a:r>
            <a:endParaRPr lang="en-US" dirty="0">
              <a:solidFill>
                <a:schemeClr val="tx1"/>
              </a:solidFill>
              <a:latin typeface="Century Gothic" panose="020B0502020202020204" pitchFamily="34" charset="0"/>
            </a:endParaRPr>
          </a:p>
          <a:p>
            <a:pPr marL="383540" lvl="1">
              <a:buFont typeface="Courier New" panose="02070309020205020404" pitchFamily="49" charset="0"/>
              <a:buChar char="o"/>
            </a:pPr>
            <a:r>
              <a:rPr lang="en-US" dirty="0">
                <a:solidFill>
                  <a:schemeClr val="tx1"/>
                </a:solidFill>
                <a:latin typeface="Century Gothic"/>
              </a:rPr>
              <a:t>ONLY report students who were verified as SNAP, TANF, FDPIR, MFREE or MRED</a:t>
            </a:r>
            <a:endParaRPr lang="en-US" dirty="0">
              <a:solidFill>
                <a:schemeClr val="tx1"/>
              </a:solidFill>
              <a:latin typeface="Century Gothic" panose="020B0502020202020204" pitchFamily="34" charset="0"/>
            </a:endParaRPr>
          </a:p>
          <a:p>
            <a:pPr marL="383540" lvl="1">
              <a:buFont typeface="Courier New" panose="02070309020205020404" pitchFamily="49" charset="0"/>
              <a:buChar char="o"/>
            </a:pPr>
            <a:r>
              <a:rPr lang="en-US" dirty="0">
                <a:solidFill>
                  <a:schemeClr val="tx1"/>
                </a:solidFill>
                <a:latin typeface="Century Gothic"/>
              </a:rPr>
              <a:t>Leave box in question 5-6 UNCHECKED</a:t>
            </a:r>
            <a:endParaRPr lang="en-US" dirty="0">
              <a:solidFill>
                <a:schemeClr val="tx1"/>
              </a:solidFill>
              <a:latin typeface="Century Gothic" panose="020B0502020202020204" pitchFamily="34" charset="0"/>
            </a:endParaRPr>
          </a:p>
          <a:p>
            <a:pPr marL="383540" lvl="1">
              <a:buFont typeface="Courier New" panose="02070309020205020404" pitchFamily="49" charset="0"/>
              <a:buChar char="o"/>
            </a:pPr>
            <a:r>
              <a:rPr lang="en-US" dirty="0">
                <a:solidFill>
                  <a:schemeClr val="tx1"/>
                </a:solidFill>
                <a:latin typeface="Century Gothic"/>
              </a:rPr>
              <a:t>Enter number of applications confirmed through direct verification in question 5-7A</a:t>
            </a:r>
            <a:endParaRPr lang="en-US" dirty="0">
              <a:solidFill>
                <a:schemeClr val="tx1"/>
              </a:solidFill>
              <a:latin typeface="Century Gothic" panose="020B0502020202020204" pitchFamily="34" charset="0"/>
            </a:endParaRPr>
          </a:p>
          <a:p>
            <a:pPr marL="383540" lvl="1">
              <a:buFont typeface="Courier New" panose="02070309020205020404" pitchFamily="49" charset="0"/>
              <a:buChar char="o"/>
            </a:pPr>
            <a:r>
              <a:rPr lang="en-US" dirty="0">
                <a:solidFill>
                  <a:schemeClr val="tx1"/>
                </a:solidFill>
                <a:latin typeface="Century Gothic"/>
              </a:rPr>
              <a:t>Enter number of students confirmed through direct verification in question 5-7B</a:t>
            </a:r>
            <a:endParaRPr lang="en-US" dirty="0">
              <a:solidFill>
                <a:schemeClr val="tx1"/>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4" name="Picture 4">
            <a:extLst>
              <a:ext uri="{FF2B5EF4-FFF2-40B4-BE49-F238E27FC236}">
                <a16:creationId xmlns:a16="http://schemas.microsoft.com/office/drawing/2014/main" id="{27D06566-77DA-1AA4-621C-7BE93A2AEBD5}"/>
              </a:ext>
            </a:extLst>
          </p:cNvPr>
          <p:cNvPicPr>
            <a:picLocks noChangeAspect="1"/>
          </p:cNvPicPr>
          <p:nvPr/>
        </p:nvPicPr>
        <p:blipFill>
          <a:blip r:embed="rId3"/>
          <a:stretch>
            <a:fillRect/>
          </a:stretch>
        </p:blipFill>
        <p:spPr>
          <a:xfrm>
            <a:off x="1332442" y="4311350"/>
            <a:ext cx="9685278" cy="1687229"/>
          </a:xfrm>
          <a:prstGeom prst="rect">
            <a:avLst/>
          </a:prstGeom>
          <a:ln>
            <a:solidFill>
              <a:schemeClr val="tx1"/>
            </a:solidFill>
          </a:ln>
        </p:spPr>
      </p:pic>
    </p:spTree>
    <p:extLst>
      <p:ext uri="{BB962C8B-B14F-4D97-AF65-F5344CB8AC3E}">
        <p14:creationId xmlns:p14="http://schemas.microsoft.com/office/powerpoint/2010/main" val="3029300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Direct Verification FAQs</a:t>
            </a:r>
          </a:p>
        </p:txBody>
      </p:sp>
      <p:sp>
        <p:nvSpPr>
          <p:cNvPr id="6" name="Content Placeholder 2">
            <a:extLst>
              <a:ext uri="{FF2B5EF4-FFF2-40B4-BE49-F238E27FC236}">
                <a16:creationId xmlns:a16="http://schemas.microsoft.com/office/drawing/2014/main" id="{1696FCD3-9FFC-C521-4873-B799E0D46637}"/>
              </a:ext>
            </a:extLst>
          </p:cNvPr>
          <p:cNvSpPr txBox="1">
            <a:spLocks/>
          </p:cNvSpPr>
          <p:nvPr/>
        </p:nvSpPr>
        <p:spPr>
          <a:xfrm>
            <a:off x="1249680" y="1998134"/>
            <a:ext cx="10058400"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a:rPr>
              <a:t>Search for all students included on application</a:t>
            </a:r>
          </a:p>
          <a:p>
            <a:pPr>
              <a:buFont typeface="Courier New" panose="02070309020205020404" pitchFamily="49" charset="0"/>
              <a:buChar char="o"/>
            </a:pPr>
            <a:r>
              <a:rPr lang="en-US" dirty="0">
                <a:latin typeface="Century Gothic"/>
              </a:rPr>
              <a:t>If student(s) are Directly Verified in SNAP, TANF, FDPIR, you do NOT need to request/receive income documentation from the household</a:t>
            </a:r>
          </a:p>
          <a:p>
            <a:pPr>
              <a:buFont typeface="Courier New" panose="02070309020205020404" pitchFamily="49" charset="0"/>
              <a:buChar char="o"/>
            </a:pPr>
            <a:r>
              <a:rPr lang="en-US" dirty="0">
                <a:latin typeface="Century Gothic"/>
              </a:rPr>
              <a:t>If student(s) are Directly Verified in MGRNT, FOSTR or HOMLS, use student lookup to add those students to the match list. You will need to select a new application for income verification (because these qualifiers are not income-based)</a:t>
            </a:r>
          </a:p>
          <a:p>
            <a:pPr>
              <a:buFont typeface="Courier New" panose="02070309020205020404" pitchFamily="49" charset="0"/>
              <a:buChar char="o"/>
            </a:pPr>
            <a:r>
              <a:rPr lang="en-US" dirty="0">
                <a:latin typeface="Century Gothic"/>
              </a:rPr>
              <a:t>Student(s) must be directly verified during the current school year- cannot use direct verification from previous school year(s)  </a:t>
            </a:r>
            <a:endParaRPr lang="en-US" dirty="0">
              <a:latin typeface="Century Gothic" panose="020B0502020202020204" pitchFamily="34" charset="0"/>
            </a:endParaRPr>
          </a:p>
          <a:p>
            <a:pPr>
              <a:buFont typeface="Courier New" panose="02070309020205020404" pitchFamily="49" charset="0"/>
              <a:buChar char="o"/>
            </a:pPr>
            <a:r>
              <a:rPr lang="en-US" dirty="0">
                <a:latin typeface="Century Gothic"/>
              </a:rPr>
              <a:t>Encouraged to add directly verified students to the Match List</a:t>
            </a:r>
          </a:p>
          <a:p>
            <a:pPr marL="383540" lvl="1">
              <a:buFont typeface="Courier New" panose="02070309020205020404" pitchFamily="49" charset="0"/>
              <a:buChar char="o"/>
            </a:pPr>
            <a:r>
              <a:rPr lang="en-US" dirty="0">
                <a:latin typeface="Century Gothic"/>
              </a:rPr>
              <a:t>Use student lookup function</a:t>
            </a:r>
            <a:endParaRPr lang="en-US" dirty="0">
              <a:latin typeface="Century Gothic"/>
              <a:cs typeface="Calibri"/>
            </a:endParaRPr>
          </a:p>
          <a:p>
            <a:pPr marL="383540" lvl="1">
              <a:buFont typeface="Courier New" panose="02070309020205020404" pitchFamily="49" charset="0"/>
              <a:buChar char="o"/>
            </a:pPr>
            <a:r>
              <a:rPr lang="en-US" dirty="0">
                <a:latin typeface="Century Gothic"/>
              </a:rPr>
              <a:t>Directly verified students are not automatically added to the Match List</a:t>
            </a: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Font typeface="Calibri" panose="020F0502020204030204" pitchFamily="34" charse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2729315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Student Lookup FAQ</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B8418297-55E0-B742-55B3-2DD3BE68F788}"/>
              </a:ext>
            </a:extLst>
          </p:cNvPr>
          <p:cNvSpPr txBox="1">
            <a:spLocks/>
          </p:cNvSpPr>
          <p:nvPr/>
        </p:nvSpPr>
        <p:spPr>
          <a:xfrm>
            <a:off x="1249680" y="1998134"/>
            <a:ext cx="10058400"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a:rPr>
              <a:t>Does Direct Verification replace the Verification Process?</a:t>
            </a:r>
            <a:endParaRPr lang="en-US" dirty="0">
              <a:latin typeface="Century Gothic"/>
              <a:cs typeface="Calibri"/>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Direct Verification does not replace the Verification Process. Only students who meet a need-based qualifying program will appear in Direct Verification. Many households also qualify for free or reduced meals by income and will need to have that income verified.</a:t>
            </a:r>
          </a:p>
          <a:p>
            <a:pPr>
              <a:buFont typeface="Courier New" panose="02070309020205020404" pitchFamily="49" charset="0"/>
              <a:buChar char="o"/>
            </a:pPr>
            <a:r>
              <a:rPr lang="en-US" dirty="0">
                <a:latin typeface="Century Gothic"/>
              </a:rPr>
              <a:t>Do I have to use the Direct Verification process?</a:t>
            </a:r>
            <a:endParaRPr lang="en-US" dirty="0">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School districts are not required to use Direct Verification but are encouraged to review all students within their verification sample. If a student is Directly Verified for a categorically </a:t>
            </a:r>
            <a:r>
              <a:rPr lang="en-US">
                <a:solidFill>
                  <a:schemeClr val="accent2">
                    <a:lumMod val="60000"/>
                    <a:lumOff val="40000"/>
                  </a:schemeClr>
                </a:solidFill>
                <a:latin typeface="Century Gothic"/>
              </a:rPr>
              <a:t>eligible</a:t>
            </a:r>
            <a:r>
              <a:rPr lang="en-US" dirty="0">
                <a:solidFill>
                  <a:schemeClr val="accent2">
                    <a:lumMod val="60000"/>
                    <a:lumOff val="40000"/>
                  </a:schemeClr>
                </a:solidFill>
                <a:latin typeface="Century Gothic"/>
              </a:rPr>
              <a:t> program, income verification does not have to be completed.</a:t>
            </a:r>
          </a:p>
          <a:p>
            <a:pPr>
              <a:buFont typeface="Courier New" panose="02070309020205020404" pitchFamily="49" charset="0"/>
              <a:buChar char="o"/>
            </a:pPr>
            <a:r>
              <a:rPr lang="en-US" dirty="0">
                <a:solidFill>
                  <a:schemeClr val="tx1"/>
                </a:solidFill>
                <a:latin typeface="Century Gothic"/>
              </a:rPr>
              <a:t>Why would a student appear in Direct Verification but not on the match list?</a:t>
            </a:r>
            <a:endParaRPr lang="en-US" dirty="0">
              <a:solidFill>
                <a:schemeClr val="tx1"/>
              </a:solidFill>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Student lives with  someone who participates in a program that provides categorical eligibility to the student</a:t>
            </a:r>
          </a:p>
          <a:p>
            <a:pPr>
              <a:buFont typeface="Courier New" panose="02070309020205020404" pitchFamily="49" charset="0"/>
              <a:buChar char="o"/>
            </a:pPr>
            <a:endParaRPr lang="en-US" dirty="0">
              <a:solidFill>
                <a:srgbClr val="FF000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1693224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Student Enrollment Data FAQ</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vert="horz" lIns="0" tIns="45720" rIns="0" bIns="45720" rtlCol="0" anchor="t">
            <a:normAutofit fontScale="92500" lnSpcReduction="20000"/>
          </a:bodyPr>
          <a:lstStyle/>
          <a:p>
            <a:pPr>
              <a:buFont typeface="Courier New" panose="02070309020205020404" pitchFamily="49" charset="0"/>
              <a:buChar char="o"/>
            </a:pPr>
            <a:r>
              <a:rPr lang="en-US" dirty="0">
                <a:latin typeface="Century Gothic"/>
              </a:rPr>
              <a:t>No matches are appearing for my school district. What do I do?</a:t>
            </a:r>
          </a:p>
          <a:p>
            <a:pPr marL="383540" lvl="1">
              <a:buFont typeface="Courier New" panose="02070309020205020404" pitchFamily="49" charset="0"/>
              <a:buChar char="o"/>
            </a:pPr>
            <a:r>
              <a:rPr lang="en-US" dirty="0">
                <a:solidFill>
                  <a:schemeClr val="accent2">
                    <a:lumMod val="60000"/>
                    <a:lumOff val="40000"/>
                  </a:schemeClr>
                </a:solidFill>
                <a:latin typeface="Century Gothic"/>
              </a:rPr>
              <a:t>Ensure updated enrollment data has been added to the ADVISER </a:t>
            </a:r>
            <a:r>
              <a:rPr lang="en-US" dirty="0" err="1">
                <a:solidFill>
                  <a:schemeClr val="accent2">
                    <a:lumMod val="60000"/>
                    <a:lumOff val="40000"/>
                  </a:schemeClr>
                </a:solidFill>
                <a:latin typeface="Century Gothic"/>
              </a:rPr>
              <a:t>PersonID</a:t>
            </a:r>
            <a:r>
              <a:rPr lang="en-US" dirty="0">
                <a:solidFill>
                  <a:schemeClr val="accent2">
                    <a:lumMod val="60000"/>
                    <a:lumOff val="40000"/>
                  </a:schemeClr>
                </a:solidFill>
                <a:latin typeface="Century Gothic"/>
              </a:rPr>
              <a:t> or Direct Certification system.  Allow one business day for matches to appear.</a:t>
            </a:r>
          </a:p>
          <a:p>
            <a:pPr>
              <a:buFont typeface="Courier New" panose="02070309020205020404" pitchFamily="49" charset="0"/>
              <a:buChar char="o"/>
            </a:pPr>
            <a:r>
              <a:rPr lang="en-US" dirty="0">
                <a:latin typeface="Century Gothic"/>
              </a:rPr>
              <a:t>Can I upload data for early matching (matching prior to July 1)?</a:t>
            </a:r>
          </a:p>
          <a:p>
            <a:pPr marL="383540" lvl="1">
              <a:buFont typeface="Courier New" panose="02070309020205020404" pitchFamily="49" charset="0"/>
              <a:buChar char="o"/>
            </a:pPr>
            <a:r>
              <a:rPr lang="en-US" dirty="0">
                <a:solidFill>
                  <a:schemeClr val="accent2">
                    <a:lumMod val="60000"/>
                    <a:lumOff val="40000"/>
                  </a:schemeClr>
                </a:solidFill>
                <a:latin typeface="Century Gothic"/>
              </a:rPr>
              <a:t>NO. To ensure accuracy of matching, data from the previous program year is cleared. Only data from ADVISER, </a:t>
            </a:r>
            <a:r>
              <a:rPr lang="en-US" dirty="0" err="1">
                <a:solidFill>
                  <a:schemeClr val="accent2">
                    <a:lumMod val="60000"/>
                    <a:lumOff val="40000"/>
                  </a:schemeClr>
                </a:solidFill>
                <a:latin typeface="Century Gothic"/>
              </a:rPr>
              <a:t>PersonID</a:t>
            </a:r>
            <a:r>
              <a:rPr lang="en-US" dirty="0">
                <a:solidFill>
                  <a:schemeClr val="accent2">
                    <a:lumMod val="60000"/>
                    <a:lumOff val="40000"/>
                  </a:schemeClr>
                </a:solidFill>
                <a:latin typeface="Century Gothic"/>
              </a:rPr>
              <a:t> or DC starting on July 1 will be used to match students for the current program year.</a:t>
            </a:r>
          </a:p>
          <a:p>
            <a:pPr>
              <a:buFont typeface="Courier New" panose="02070309020205020404" pitchFamily="49" charset="0"/>
              <a:buChar char="o"/>
            </a:pPr>
            <a:r>
              <a:rPr lang="en-US" dirty="0">
                <a:latin typeface="Century Gothic"/>
              </a:rPr>
              <a:t>A new student transferred into our school district. How do I add them to our enrollment data?</a:t>
            </a:r>
          </a:p>
          <a:p>
            <a:pPr marL="383540" lvl="1">
              <a:buFont typeface="Courier New" panose="02070309020205020404" pitchFamily="49" charset="0"/>
              <a:buChar char="o"/>
            </a:pPr>
            <a:r>
              <a:rPr lang="en-US" dirty="0">
                <a:solidFill>
                  <a:schemeClr val="accent2">
                    <a:lumMod val="60000"/>
                    <a:lumOff val="40000"/>
                  </a:schemeClr>
                </a:solidFill>
                <a:latin typeface="Century Gothic"/>
              </a:rPr>
              <a:t>School district with ADVISER: Enter the new student data into your SIS.  The Adviser system will run overnight, collecting the new data and attempt to make a match.</a:t>
            </a:r>
          </a:p>
          <a:p>
            <a:pPr marL="383540" lvl="1">
              <a:buFont typeface="Courier New" panose="02070309020205020404" pitchFamily="49" charset="0"/>
              <a:buChar char="o"/>
            </a:pPr>
            <a:r>
              <a:rPr lang="en-US" dirty="0">
                <a:solidFill>
                  <a:schemeClr val="accent2">
                    <a:lumMod val="60000"/>
                    <a:lumOff val="40000"/>
                  </a:schemeClr>
                </a:solidFill>
                <a:latin typeface="Century Gothic"/>
              </a:rPr>
              <a:t>School district using </a:t>
            </a:r>
            <a:r>
              <a:rPr lang="en-US" dirty="0" err="1">
                <a:solidFill>
                  <a:schemeClr val="accent2">
                    <a:lumMod val="60000"/>
                    <a:lumOff val="40000"/>
                  </a:schemeClr>
                </a:solidFill>
                <a:latin typeface="Century Gothic"/>
              </a:rPr>
              <a:t>PersonID</a:t>
            </a:r>
            <a:r>
              <a:rPr lang="en-US" dirty="0">
                <a:solidFill>
                  <a:schemeClr val="accent2">
                    <a:lumMod val="60000"/>
                    <a:lumOff val="40000"/>
                  </a:schemeClr>
                </a:solidFill>
                <a:latin typeface="Century Gothic"/>
              </a:rPr>
              <a:t>; Update the student record as enrolled at your district in </a:t>
            </a:r>
            <a:r>
              <a:rPr lang="en-US" dirty="0" err="1">
                <a:solidFill>
                  <a:schemeClr val="accent2">
                    <a:lumMod val="60000"/>
                    <a:lumOff val="40000"/>
                  </a:schemeClr>
                </a:solidFill>
                <a:latin typeface="Century Gothic"/>
              </a:rPr>
              <a:t>PersonID</a:t>
            </a:r>
            <a:r>
              <a:rPr lang="en-US" dirty="0">
                <a:solidFill>
                  <a:schemeClr val="accent2">
                    <a:lumMod val="60000"/>
                    <a:lumOff val="40000"/>
                  </a:schemeClr>
                </a:solidFill>
                <a:latin typeface="Century Gothic"/>
              </a:rPr>
              <a:t>. The </a:t>
            </a:r>
            <a:r>
              <a:rPr lang="en-US" dirty="0" err="1">
                <a:solidFill>
                  <a:schemeClr val="accent2">
                    <a:lumMod val="60000"/>
                    <a:lumOff val="40000"/>
                  </a:schemeClr>
                </a:solidFill>
                <a:latin typeface="Century Gothic"/>
              </a:rPr>
              <a:t>PersonID</a:t>
            </a:r>
            <a:r>
              <a:rPr lang="en-US" dirty="0">
                <a:solidFill>
                  <a:schemeClr val="accent2">
                    <a:lumMod val="60000"/>
                    <a:lumOff val="40000"/>
                  </a:schemeClr>
                </a:solidFill>
                <a:latin typeface="Century Gothic"/>
              </a:rPr>
              <a:t> system will run overnight, collecting the new data and attempting to make a match.</a:t>
            </a:r>
          </a:p>
          <a:p>
            <a:pPr marL="383540" lvl="1">
              <a:buFont typeface="Courier New" panose="02070309020205020404" pitchFamily="49" charset="0"/>
              <a:buChar char="o"/>
            </a:pPr>
            <a:r>
              <a:rPr lang="en-US" dirty="0">
                <a:solidFill>
                  <a:schemeClr val="accent2">
                    <a:lumMod val="60000"/>
                    <a:lumOff val="40000"/>
                  </a:schemeClr>
                </a:solidFill>
                <a:latin typeface="Century Gothic"/>
              </a:rPr>
              <a:t>School district using DC data: Either upload a file containing the new student or enter their individual data in the Enrollment module. The DC system will run overnight, review the new data and attempt to make a match.</a:t>
            </a:r>
          </a:p>
          <a:p>
            <a:pPr>
              <a:buFont typeface="Courier New" panose="02070309020205020404" pitchFamily="49" charset="0"/>
              <a:buChar char="o"/>
            </a:pPr>
            <a:endParaRPr lang="en-US" dirty="0">
              <a:latin typeface="Century Gothic"/>
            </a:endParaRPr>
          </a:p>
        </p:txBody>
      </p:sp>
    </p:spTree>
    <p:extLst>
      <p:ext uri="{BB962C8B-B14F-4D97-AF65-F5344CB8AC3E}">
        <p14:creationId xmlns:p14="http://schemas.microsoft.com/office/powerpoint/2010/main" val="1516058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Match List and Possible Match List </a:t>
            </a:r>
            <a:br>
              <a:rPr lang="en-US" dirty="0"/>
            </a:br>
            <a:r>
              <a:rPr lang="en-US" dirty="0"/>
              <a:t>FAQs</a:t>
            </a:r>
            <a:endParaRPr lang="en-US" dirty="0">
              <a:cs typeface="Calibri Light"/>
            </a:endParaRP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B8418297-55E0-B742-55B3-2DD3BE68F788}"/>
              </a:ext>
            </a:extLst>
          </p:cNvPr>
          <p:cNvSpPr txBox="1">
            <a:spLocks/>
          </p:cNvSpPr>
          <p:nvPr/>
        </p:nvSpPr>
        <p:spPr>
          <a:xfrm>
            <a:off x="1249680" y="1998134"/>
            <a:ext cx="10058400" cy="4023360"/>
          </a:xfrm>
          <a:prstGeom prst="rect">
            <a:avLst/>
          </a:prstGeom>
        </p:spPr>
        <p:txBody>
          <a:bodyPr vert="horz" lIns="0" tIns="45720" rIns="0" bIns="45720" rtlCol="0" anchor="t">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a:rPr>
              <a:t>How will I know when new matches or possible matches have been made?</a:t>
            </a:r>
            <a:endParaRPr lang="en-US" dirty="0"/>
          </a:p>
          <a:p>
            <a:pPr marL="383540" lvl="1">
              <a:buFont typeface="Courier New" panose="02070309020205020404" pitchFamily="49" charset="0"/>
              <a:buChar char="o"/>
            </a:pPr>
            <a:r>
              <a:rPr lang="en-US" dirty="0">
                <a:solidFill>
                  <a:schemeClr val="accent2">
                    <a:lumMod val="60000"/>
                    <a:lumOff val="40000"/>
                  </a:schemeClr>
                </a:solidFill>
                <a:latin typeface="Century Gothic"/>
              </a:rPr>
              <a:t>Direct Certification system users are notified of matches and possible matches based on their notification preferences. Refer to the </a:t>
            </a:r>
            <a:r>
              <a:rPr lang="en-US" b="1" dirty="0">
                <a:solidFill>
                  <a:srgbClr val="FF0000"/>
                </a:solidFill>
                <a:latin typeface="Century Gothic"/>
              </a:rPr>
              <a:t>&lt;DC Notification Guide&gt;</a:t>
            </a:r>
            <a:r>
              <a:rPr lang="en-US" b="1" dirty="0">
                <a:solidFill>
                  <a:schemeClr val="accent2">
                    <a:lumMod val="60000"/>
                    <a:lumOff val="40000"/>
                  </a:schemeClr>
                </a:solidFill>
                <a:latin typeface="Century Gothic"/>
              </a:rPr>
              <a:t> </a:t>
            </a:r>
            <a:r>
              <a:rPr lang="en-US" dirty="0">
                <a:solidFill>
                  <a:schemeClr val="accent2">
                    <a:lumMod val="60000"/>
                    <a:lumOff val="40000"/>
                  </a:schemeClr>
                </a:solidFill>
                <a:latin typeface="Century Gothic"/>
              </a:rPr>
              <a:t>for guidance on adding users and modifying notifications.</a:t>
            </a:r>
          </a:p>
          <a:p>
            <a:pPr>
              <a:buFont typeface="Courier New" panose="02070309020205020404" pitchFamily="49" charset="0"/>
              <a:buChar char="o"/>
            </a:pPr>
            <a:r>
              <a:rPr lang="en-US" dirty="0">
                <a:latin typeface="Century Gothic"/>
              </a:rPr>
              <a:t>How often should I check the Possible Match List?</a:t>
            </a:r>
            <a:endParaRPr lang="en-US" dirty="0">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School districts are encouraged to check the Possible Match List two to three times per week, and upon notification of a new possible match.</a:t>
            </a:r>
          </a:p>
          <a:p>
            <a:pPr>
              <a:buFont typeface="Courier New" panose="02070309020205020404" pitchFamily="49" charset="0"/>
              <a:buChar char="o"/>
            </a:pPr>
            <a:r>
              <a:rPr lang="en-US" dirty="0">
                <a:latin typeface="Century Gothic"/>
              </a:rPr>
              <a:t>A student on my match list has transferred from our school district. What should I do?</a:t>
            </a:r>
            <a:endParaRPr lang="en-US" dirty="0">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DC users are encouraged to Transfer Out any student who is no longer enrolled at their school. This allows the student to be added to the match list at their new district.</a:t>
            </a:r>
          </a:p>
          <a:p>
            <a:pPr>
              <a:buFont typeface="Courier New" panose="02070309020205020404" pitchFamily="49" charset="0"/>
              <a:buChar char="o"/>
            </a:pPr>
            <a:r>
              <a:rPr lang="en-US" dirty="0">
                <a:latin typeface="Century Gothic"/>
              </a:rPr>
              <a:t>A student is not on the match list, but their sibling is. Who receives benefits?</a:t>
            </a:r>
            <a:endParaRPr lang="en-US" dirty="0">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If the matched student qualifies for SNAP, TANF, FDPIR, MGRNT, HOMLS, MFREE or MRED, benefits can be extended to other students in the household.  FOSTR benefits </a:t>
            </a:r>
            <a:r>
              <a:rPr lang="en-US" b="1" dirty="0">
                <a:solidFill>
                  <a:schemeClr val="accent2">
                    <a:lumMod val="60000"/>
                    <a:lumOff val="40000"/>
                  </a:schemeClr>
                </a:solidFill>
                <a:latin typeface="Century Gothic"/>
              </a:rPr>
              <a:t>cannot </a:t>
            </a:r>
            <a:r>
              <a:rPr lang="en-US" dirty="0">
                <a:solidFill>
                  <a:schemeClr val="accent2">
                    <a:lumMod val="60000"/>
                    <a:lumOff val="40000"/>
                  </a:schemeClr>
                </a:solidFill>
                <a:latin typeface="Century Gothic"/>
              </a:rPr>
              <a:t>be extended to other students in the household.</a:t>
            </a:r>
            <a:endParaRPr lang="en-US" dirty="0">
              <a:solidFill>
                <a:schemeClr val="accent2">
                  <a:lumMod val="60000"/>
                  <a:lumOff val="40000"/>
                </a:schemeClr>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2515140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Match List and Possible Match List </a:t>
            </a:r>
            <a:br>
              <a:rPr lang="en-US" dirty="0"/>
            </a:br>
            <a:r>
              <a:rPr lang="en-US" dirty="0">
                <a:cs typeface="Calibri Light"/>
              </a:rPr>
              <a:t>FAQs</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B8418297-55E0-B742-55B3-2DD3BE68F788}"/>
              </a:ext>
            </a:extLst>
          </p:cNvPr>
          <p:cNvSpPr txBox="1">
            <a:spLocks/>
          </p:cNvSpPr>
          <p:nvPr/>
        </p:nvSpPr>
        <p:spPr>
          <a:xfrm>
            <a:off x="1249680" y="1998134"/>
            <a:ext cx="10058400"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a:rPr>
              <a:t>What should be done if a student appears on the match list twice?</a:t>
            </a:r>
          </a:p>
          <a:p>
            <a:pPr marL="383540" lvl="1">
              <a:buFont typeface="Courier New" panose="02070309020205020404" pitchFamily="49" charset="0"/>
              <a:buChar char="o"/>
            </a:pPr>
            <a:r>
              <a:rPr lang="en-US" dirty="0">
                <a:solidFill>
                  <a:schemeClr val="accent2">
                    <a:lumMod val="60000"/>
                    <a:lumOff val="40000"/>
                  </a:schemeClr>
                </a:solidFill>
                <a:latin typeface="Century Gothic"/>
              </a:rPr>
              <a:t>Review the student data lines on the match list.  Duplicate student entries are often related to school codes or a student qualifying for two programs. Remove the incorrect/</a:t>
            </a:r>
            <a:r>
              <a:rPr lang="en-US" dirty="0" err="1">
                <a:solidFill>
                  <a:schemeClr val="accent2">
                    <a:lumMod val="60000"/>
                    <a:lumOff val="40000"/>
                  </a:schemeClr>
                </a:solidFill>
                <a:latin typeface="Century Gothic"/>
              </a:rPr>
              <a:t>out-dated</a:t>
            </a:r>
            <a:r>
              <a:rPr lang="en-US" dirty="0">
                <a:solidFill>
                  <a:schemeClr val="accent2">
                    <a:lumMod val="60000"/>
                    <a:lumOff val="40000"/>
                  </a:schemeClr>
                </a:solidFill>
                <a:latin typeface="Century Gothic"/>
              </a:rPr>
              <a:t> student data line.</a:t>
            </a:r>
          </a:p>
          <a:p>
            <a:pPr>
              <a:buFont typeface="Courier New" panose="02070309020205020404" pitchFamily="49" charset="0"/>
              <a:buChar char="o"/>
            </a:pPr>
            <a:r>
              <a:rPr lang="en-US" dirty="0">
                <a:latin typeface="Century Gothic"/>
              </a:rPr>
              <a:t>No matches are being reported, what should I do?</a:t>
            </a:r>
            <a:endParaRPr lang="en-US" dirty="0">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Ensure you have provided NDE with updated data through </a:t>
            </a:r>
            <a:r>
              <a:rPr lang="en-US" dirty="0" err="1">
                <a:solidFill>
                  <a:schemeClr val="accent2">
                    <a:lumMod val="60000"/>
                    <a:lumOff val="40000"/>
                  </a:schemeClr>
                </a:solidFill>
                <a:latin typeface="Century Gothic"/>
              </a:rPr>
              <a:t>PersonID</a:t>
            </a:r>
            <a:r>
              <a:rPr lang="en-US" dirty="0">
                <a:solidFill>
                  <a:schemeClr val="accent2">
                    <a:lumMod val="60000"/>
                    <a:lumOff val="40000"/>
                  </a:schemeClr>
                </a:solidFill>
                <a:latin typeface="Century Gothic"/>
              </a:rPr>
              <a:t> updates, ADVISER communication or direct certification enrollment uploads.</a:t>
            </a:r>
          </a:p>
          <a:p>
            <a:pPr>
              <a:buFont typeface="Courier New" panose="02070309020205020404" pitchFamily="49" charset="0"/>
              <a:buChar char="o"/>
            </a:pPr>
            <a:r>
              <a:rPr lang="en-US" dirty="0">
                <a:latin typeface="Century Gothic"/>
              </a:rPr>
              <a:t>Can a student be removed from the Match List?</a:t>
            </a:r>
            <a:endParaRPr lang="en-US">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Students, once matched, qualify for benefits for the remainder of the program year. They are not removed from the Match List, but can be transferred as necessary. Utilize your SIS for households that decline benefits.</a:t>
            </a:r>
          </a:p>
          <a:p>
            <a:pPr>
              <a:buFont typeface="Courier New" panose="02070309020205020404" pitchFamily="49" charset="0"/>
              <a:buChar char="o"/>
            </a:pPr>
            <a:endParaRPr lang="en-US" dirty="0">
              <a:solidFill>
                <a:srgbClr val="404040"/>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276620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t>Student Lookup FAQ</a:t>
            </a:r>
          </a:p>
        </p:txBody>
      </p:sp>
      <p:sp>
        <p:nvSpPr>
          <p:cNvPr id="3" name="Content Placeholder 2">
            <a:extLst>
              <a:ext uri="{FF2B5EF4-FFF2-40B4-BE49-F238E27FC236}">
                <a16:creationId xmlns:a16="http://schemas.microsoft.com/office/drawing/2014/main" id="{7E20AE24-0358-15C9-7EFB-8C0502045F49}"/>
              </a:ext>
            </a:extLst>
          </p:cNvPr>
          <p:cNvSpPr>
            <a:spLocks noGrp="1"/>
          </p:cNvSpPr>
          <p:nvPr>
            <p:ph idx="1"/>
          </p:nvPr>
        </p:nvSpPr>
        <p:spPr/>
        <p:txBody>
          <a:bodyPr/>
          <a:lstStyle/>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B8418297-55E0-B742-55B3-2DD3BE68F788}"/>
              </a:ext>
            </a:extLst>
          </p:cNvPr>
          <p:cNvSpPr txBox="1">
            <a:spLocks/>
          </p:cNvSpPr>
          <p:nvPr/>
        </p:nvSpPr>
        <p:spPr>
          <a:xfrm>
            <a:off x="1249680" y="1998134"/>
            <a:ext cx="10058400" cy="4023360"/>
          </a:xfrm>
          <a:prstGeom prst="rect">
            <a:avLst/>
          </a:prstGeom>
        </p:spPr>
        <p:txBody>
          <a:bodyPr vert="horz" lIns="0" tIns="45720" rIns="0" bIns="45720" rtlCol="0" anchor="t">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a:rPr>
              <a:t>A household believes their student fits into one of the qualifying programs, but has not been matched and can't be found using student lookup. What is the next step?</a:t>
            </a:r>
            <a:endParaRPr lang="en-US" dirty="0">
              <a:cs typeface="Calibri"/>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Contact Nutrition Services regarding the student. It's possible the student qualifies for DHHS benefits but not free or reduced priced meals.</a:t>
            </a:r>
          </a:p>
          <a:p>
            <a:pPr>
              <a:buFont typeface="Courier New" panose="02070309020205020404" pitchFamily="49" charset="0"/>
              <a:buChar char="o"/>
            </a:pPr>
            <a:r>
              <a:rPr lang="en-US" dirty="0">
                <a:latin typeface="Century Gothic"/>
              </a:rPr>
              <a:t>What is a good score in the Student Lookup module?</a:t>
            </a:r>
            <a:endParaRPr lang="en-US" dirty="0">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The higher the score, the greater certainty the DC system has that the student and possible match are the same person. Each record should be thoroughly reviewed regardless of score.</a:t>
            </a:r>
          </a:p>
          <a:p>
            <a:pPr>
              <a:buFont typeface="Courier New" panose="02070309020205020404" pitchFamily="49" charset="0"/>
              <a:buChar char="o"/>
            </a:pPr>
            <a:r>
              <a:rPr lang="en-US" dirty="0">
                <a:solidFill>
                  <a:srgbClr val="FF0000"/>
                </a:solidFill>
                <a:latin typeface="Century Gothic"/>
              </a:rPr>
              <a:t>A student on my match list has transferred from our school district. What should I do?</a:t>
            </a:r>
            <a:endParaRPr lang="en-US">
              <a:solidFill>
                <a:srgbClr val="FF0000"/>
              </a:solidFill>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DC users are encouraged to Transfer Out any student who is no longer enrolled at their school. This allows the student to be added to the match list at their new district.</a:t>
            </a:r>
          </a:p>
          <a:p>
            <a:pPr>
              <a:buFont typeface="Courier New" panose="02070309020205020404" pitchFamily="49" charset="0"/>
              <a:buChar char="o"/>
            </a:pPr>
            <a:r>
              <a:rPr lang="en-US" dirty="0">
                <a:solidFill>
                  <a:srgbClr val="FF0000"/>
                </a:solidFill>
                <a:latin typeface="Century Gothic"/>
              </a:rPr>
              <a:t>A student is not on the match list, but their sibling is. Who receives benefits?</a:t>
            </a:r>
            <a:endParaRPr lang="en-US" dirty="0">
              <a:solidFill>
                <a:srgbClr val="FF0000"/>
              </a:solidFill>
              <a:latin typeface="Century Gothic" panose="020B0502020202020204" pitchFamily="34" charset="0"/>
            </a:endParaRPr>
          </a:p>
          <a:p>
            <a:pPr marL="383540" lvl="1">
              <a:buFont typeface="Courier New" panose="02070309020205020404" pitchFamily="49" charset="0"/>
              <a:buChar char="o"/>
            </a:pPr>
            <a:r>
              <a:rPr lang="en-US" dirty="0">
                <a:solidFill>
                  <a:schemeClr val="accent2">
                    <a:lumMod val="60000"/>
                    <a:lumOff val="40000"/>
                  </a:schemeClr>
                </a:solidFill>
                <a:latin typeface="Century Gothic"/>
              </a:rPr>
              <a:t>If the matched student qualifies for SNAP, TANF, FDPIR, MGRNT, HOMLS, MFREE or MRED, benefits can be extended to other students in the household.  FOSTR benefits </a:t>
            </a:r>
            <a:r>
              <a:rPr lang="en-US" b="1" dirty="0">
                <a:solidFill>
                  <a:schemeClr val="accent2">
                    <a:lumMod val="60000"/>
                    <a:lumOff val="40000"/>
                  </a:schemeClr>
                </a:solidFill>
                <a:latin typeface="Century Gothic"/>
              </a:rPr>
              <a:t>cannot </a:t>
            </a:r>
            <a:r>
              <a:rPr lang="en-US" dirty="0">
                <a:solidFill>
                  <a:schemeClr val="accent2">
                    <a:lumMod val="60000"/>
                    <a:lumOff val="40000"/>
                  </a:schemeClr>
                </a:solidFill>
                <a:latin typeface="Century Gothic"/>
              </a:rPr>
              <a:t>be extended to other students in the household.</a:t>
            </a:r>
            <a:endParaRPr lang="en-US" dirty="0">
              <a:solidFill>
                <a:schemeClr val="accent2">
                  <a:lumMod val="60000"/>
                  <a:lumOff val="40000"/>
                </a:schemeClr>
              </a:solidFill>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2345513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a:latin typeface="Century Gothic"/>
              </a:rPr>
              <a:t>Qualifying Programs</a:t>
            </a:r>
          </a:p>
        </p:txBody>
      </p:sp>
      <p:graphicFrame>
        <p:nvGraphicFramePr>
          <p:cNvPr id="4" name="Table 4">
            <a:extLst>
              <a:ext uri="{FF2B5EF4-FFF2-40B4-BE49-F238E27FC236}">
                <a16:creationId xmlns:a16="http://schemas.microsoft.com/office/drawing/2014/main" id="{F5416767-BE74-60EE-28FF-C3ACA569101F}"/>
              </a:ext>
            </a:extLst>
          </p:cNvPr>
          <p:cNvGraphicFramePr>
            <a:graphicFrameLocks noGrp="1"/>
          </p:cNvGraphicFramePr>
          <p:nvPr>
            <p:ph idx="1"/>
            <p:extLst>
              <p:ext uri="{D42A27DB-BD31-4B8C-83A1-F6EECF244321}">
                <p14:modId xmlns:p14="http://schemas.microsoft.com/office/powerpoint/2010/main" val="2010562514"/>
              </p:ext>
            </p:extLst>
          </p:nvPr>
        </p:nvGraphicFramePr>
        <p:xfrm>
          <a:off x="342900" y="1875692"/>
          <a:ext cx="11705061" cy="3428994"/>
        </p:xfrm>
        <a:graphic>
          <a:graphicData uri="http://schemas.openxmlformats.org/drawingml/2006/table">
            <a:tbl>
              <a:tblPr firstRow="1" bandRow="1">
                <a:tableStyleId>{5C22544A-7EE6-4342-B048-85BDC9FD1C3A}</a:tableStyleId>
              </a:tblPr>
              <a:tblGrid>
                <a:gridCol w="4062382">
                  <a:extLst>
                    <a:ext uri="{9D8B030D-6E8A-4147-A177-3AD203B41FA5}">
                      <a16:colId xmlns:a16="http://schemas.microsoft.com/office/drawing/2014/main" val="313958061"/>
                    </a:ext>
                  </a:extLst>
                </a:gridCol>
                <a:gridCol w="2457620">
                  <a:extLst>
                    <a:ext uri="{9D8B030D-6E8A-4147-A177-3AD203B41FA5}">
                      <a16:colId xmlns:a16="http://schemas.microsoft.com/office/drawing/2014/main" val="54904974"/>
                    </a:ext>
                  </a:extLst>
                </a:gridCol>
                <a:gridCol w="1746209">
                  <a:extLst>
                    <a:ext uri="{9D8B030D-6E8A-4147-A177-3AD203B41FA5}">
                      <a16:colId xmlns:a16="http://schemas.microsoft.com/office/drawing/2014/main" val="1567326237"/>
                    </a:ext>
                  </a:extLst>
                </a:gridCol>
                <a:gridCol w="2479429">
                  <a:extLst>
                    <a:ext uri="{9D8B030D-6E8A-4147-A177-3AD203B41FA5}">
                      <a16:colId xmlns:a16="http://schemas.microsoft.com/office/drawing/2014/main" val="2481488630"/>
                    </a:ext>
                  </a:extLst>
                </a:gridCol>
                <a:gridCol w="959421">
                  <a:extLst>
                    <a:ext uri="{9D8B030D-6E8A-4147-A177-3AD203B41FA5}">
                      <a16:colId xmlns:a16="http://schemas.microsoft.com/office/drawing/2014/main" val="3699827453"/>
                    </a:ext>
                  </a:extLst>
                </a:gridCol>
              </a:tblGrid>
              <a:tr h="370839">
                <a:tc>
                  <a:txBody>
                    <a:bodyPr/>
                    <a:lstStyle/>
                    <a:p>
                      <a:r>
                        <a:rPr lang="en-US" sz="1600" dirty="0">
                          <a:latin typeface="Century Gothic" panose="020B0502020202020204" pitchFamily="34" charset="0"/>
                        </a:rPr>
                        <a:t>Qualifying Program</a:t>
                      </a:r>
                    </a:p>
                  </a:txBody>
                  <a:tcPr/>
                </a:tc>
                <a:tc>
                  <a:txBody>
                    <a:bodyPr/>
                    <a:lstStyle/>
                    <a:p>
                      <a:pPr algn="ctr"/>
                      <a:r>
                        <a:rPr lang="en-US" sz="1600" dirty="0">
                          <a:latin typeface="Century Gothic" panose="020B0502020202020204" pitchFamily="34" charset="0"/>
                        </a:rPr>
                        <a:t>Direct Certification System Acronym</a:t>
                      </a:r>
                    </a:p>
                  </a:txBody>
                  <a:tcPr/>
                </a:tc>
                <a:tc>
                  <a:txBody>
                    <a:bodyPr/>
                    <a:lstStyle/>
                    <a:p>
                      <a:r>
                        <a:rPr lang="en-US" sz="1600" dirty="0">
                          <a:latin typeface="Century Gothic" panose="020B0502020202020204" pitchFamily="34" charset="0"/>
                        </a:rPr>
                        <a:t>Benefit Level</a:t>
                      </a:r>
                    </a:p>
                  </a:txBody>
                  <a:tcPr/>
                </a:tc>
                <a:tc>
                  <a:txBody>
                    <a:bodyPr/>
                    <a:lstStyle/>
                    <a:p>
                      <a:r>
                        <a:rPr lang="en-US" sz="1600" dirty="0">
                          <a:latin typeface="Century Gothic" panose="020B0502020202020204" pitchFamily="34" charset="0"/>
                        </a:rPr>
                        <a:t>Household Extension</a:t>
                      </a:r>
                    </a:p>
                  </a:txBody>
                  <a:tcPr/>
                </a:tc>
                <a:tc>
                  <a:txBody>
                    <a:bodyPr/>
                    <a:lstStyle/>
                    <a:p>
                      <a:pPr lvl="0">
                        <a:buNone/>
                      </a:pPr>
                      <a:r>
                        <a:rPr lang="en-US" sz="1600" dirty="0">
                          <a:latin typeface="Century Gothic"/>
                        </a:rPr>
                        <a:t>Priority</a:t>
                      </a:r>
                    </a:p>
                  </a:txBody>
                  <a:tcPr/>
                </a:tc>
                <a:extLst>
                  <a:ext uri="{0D108BD9-81ED-4DB2-BD59-A6C34878D82A}">
                    <a16:rowId xmlns:a16="http://schemas.microsoft.com/office/drawing/2014/main" val="3545968346"/>
                  </a:ext>
                </a:extLst>
              </a:tr>
              <a:tr h="370839">
                <a:tc>
                  <a:txBody>
                    <a:bodyPr/>
                    <a:lstStyle/>
                    <a:p>
                      <a:r>
                        <a:rPr lang="en-US" sz="1600">
                          <a:latin typeface="Century Gothic"/>
                        </a:rPr>
                        <a:t>Supplemental Nutrition Assistance Program*</a:t>
                      </a:r>
                      <a:endParaRPr lang="en-US" sz="1600" dirty="0">
                        <a:latin typeface="Century Gothic" panose="020B0502020202020204" pitchFamily="34" charset="0"/>
                      </a:endParaRPr>
                    </a:p>
                  </a:txBody>
                  <a:tcPr/>
                </a:tc>
                <a:tc>
                  <a:txBody>
                    <a:bodyPr/>
                    <a:lstStyle/>
                    <a:p>
                      <a:r>
                        <a:rPr lang="en-US" sz="1600" dirty="0">
                          <a:latin typeface="Century Gothic" panose="020B0502020202020204" pitchFamily="34" charset="0"/>
                        </a:rPr>
                        <a:t>SNAP</a:t>
                      </a:r>
                    </a:p>
                  </a:txBody>
                  <a:tcPr/>
                </a:tc>
                <a:tc>
                  <a:txBody>
                    <a:bodyPr/>
                    <a:lstStyle/>
                    <a:p>
                      <a:r>
                        <a:rPr lang="en-US" sz="1600" dirty="0">
                          <a:latin typeface="Century Gothic" panose="020B0502020202020204" pitchFamily="34" charset="0"/>
                        </a:rPr>
                        <a:t>Free Meals</a:t>
                      </a:r>
                    </a:p>
                  </a:txBody>
                  <a:tcPr/>
                </a:tc>
                <a:tc>
                  <a:txBody>
                    <a:bodyPr/>
                    <a:lstStyle/>
                    <a:p>
                      <a:r>
                        <a:rPr lang="en-US" sz="1600" dirty="0">
                          <a:latin typeface="Century Gothic" panose="020B0502020202020204" pitchFamily="34" charset="0"/>
                        </a:rPr>
                        <a:t>Yes</a:t>
                      </a:r>
                    </a:p>
                  </a:txBody>
                  <a:tcPr/>
                </a:tc>
                <a:tc>
                  <a:txBody>
                    <a:bodyPr/>
                    <a:lstStyle/>
                    <a:p>
                      <a:pPr lvl="0">
                        <a:buNone/>
                      </a:pPr>
                      <a:r>
                        <a:rPr lang="en-US" sz="1600" dirty="0">
                          <a:latin typeface="Century Gothic"/>
                        </a:rPr>
                        <a:t>1</a:t>
                      </a:r>
                    </a:p>
                  </a:txBody>
                  <a:tcPr/>
                </a:tc>
                <a:extLst>
                  <a:ext uri="{0D108BD9-81ED-4DB2-BD59-A6C34878D82A}">
                    <a16:rowId xmlns:a16="http://schemas.microsoft.com/office/drawing/2014/main" val="3023666927"/>
                  </a:ext>
                </a:extLst>
              </a:tr>
              <a:tr h="370839">
                <a:tc>
                  <a:txBody>
                    <a:bodyPr/>
                    <a:lstStyle/>
                    <a:p>
                      <a:r>
                        <a:rPr lang="en-US" sz="1600" b="0" i="0">
                          <a:solidFill>
                            <a:srgbClr val="000000"/>
                          </a:solidFill>
                          <a:effectLst/>
                          <a:latin typeface="Century Gothic"/>
                        </a:rPr>
                        <a:t>Temporary Assistance to Needy Families*</a:t>
                      </a:r>
                      <a:endParaRPr lang="en-US" sz="1600" dirty="0">
                        <a:latin typeface="Century Gothic" panose="020B0502020202020204" pitchFamily="34" charset="0"/>
                      </a:endParaRPr>
                    </a:p>
                  </a:txBody>
                  <a:tcPr/>
                </a:tc>
                <a:tc>
                  <a:txBody>
                    <a:bodyPr/>
                    <a:lstStyle/>
                    <a:p>
                      <a:r>
                        <a:rPr lang="en-US" sz="1600" dirty="0">
                          <a:latin typeface="Century Gothic" panose="020B0502020202020204" pitchFamily="34" charset="0"/>
                        </a:rPr>
                        <a:t>TANF</a:t>
                      </a:r>
                    </a:p>
                  </a:txBody>
                  <a:tcPr/>
                </a:tc>
                <a:tc>
                  <a:txBody>
                    <a:bodyPr/>
                    <a:lstStyle/>
                    <a:p>
                      <a:r>
                        <a:rPr lang="en-US" sz="1600" dirty="0">
                          <a:latin typeface="Century Gothic" panose="020B0502020202020204" pitchFamily="34" charset="0"/>
                        </a:rPr>
                        <a:t>Free Meals</a:t>
                      </a:r>
                    </a:p>
                  </a:txBody>
                  <a:tcPr/>
                </a:tc>
                <a:tc>
                  <a:txBody>
                    <a:bodyPr/>
                    <a:lstStyle/>
                    <a:p>
                      <a:r>
                        <a:rPr lang="en-US" sz="1600" dirty="0">
                          <a:latin typeface="Century Gothic" panose="020B0502020202020204" pitchFamily="34" charset="0"/>
                        </a:rPr>
                        <a:t>Yes</a:t>
                      </a:r>
                    </a:p>
                  </a:txBody>
                  <a:tcPr/>
                </a:tc>
                <a:tc>
                  <a:txBody>
                    <a:bodyPr/>
                    <a:lstStyle/>
                    <a:p>
                      <a:pPr lvl="0">
                        <a:buNone/>
                      </a:pPr>
                      <a:r>
                        <a:rPr lang="en-US" sz="1600" dirty="0">
                          <a:latin typeface="Century Gothic"/>
                        </a:rPr>
                        <a:t>2</a:t>
                      </a:r>
                    </a:p>
                  </a:txBody>
                  <a:tcPr/>
                </a:tc>
                <a:extLst>
                  <a:ext uri="{0D108BD9-81ED-4DB2-BD59-A6C34878D82A}">
                    <a16:rowId xmlns:a16="http://schemas.microsoft.com/office/drawing/2014/main" val="3538999628"/>
                  </a:ext>
                </a:extLst>
              </a:tr>
              <a:tr h="370838">
                <a:tc>
                  <a:txBody>
                    <a:bodyPr/>
                    <a:lstStyle/>
                    <a:p>
                      <a:pPr lvl="0">
                        <a:buNone/>
                      </a:pPr>
                      <a:r>
                        <a:rPr lang="en-US" sz="1600">
                          <a:latin typeface="Century Gothic"/>
                        </a:rPr>
                        <a:t>Food Distribution on Indian Reservations*</a:t>
                      </a:r>
                      <a:endParaRPr lang="en-US"/>
                    </a:p>
                  </a:txBody>
                  <a:tcPr/>
                </a:tc>
                <a:tc>
                  <a:txBody>
                    <a:bodyPr/>
                    <a:lstStyle/>
                    <a:p>
                      <a:pPr lvl="0">
                        <a:buNone/>
                      </a:pPr>
                      <a:r>
                        <a:rPr lang="en-US" sz="1600" dirty="0">
                          <a:latin typeface="Century Gothic"/>
                        </a:rPr>
                        <a:t>FDPIR</a:t>
                      </a:r>
                      <a:endParaRPr lang="en-US"/>
                    </a:p>
                  </a:txBody>
                  <a:tcPr/>
                </a:tc>
                <a:tc>
                  <a:txBody>
                    <a:bodyPr/>
                    <a:lstStyle/>
                    <a:p>
                      <a:pPr lvl="0">
                        <a:buNone/>
                      </a:pPr>
                      <a:r>
                        <a:rPr lang="en-US" sz="1600" dirty="0">
                          <a:latin typeface="Century Gothic"/>
                        </a:rPr>
                        <a:t>Free Meals</a:t>
                      </a:r>
                      <a:endParaRPr lang="en-US"/>
                    </a:p>
                  </a:txBody>
                  <a:tcPr/>
                </a:tc>
                <a:tc>
                  <a:txBody>
                    <a:bodyPr/>
                    <a:lstStyle/>
                    <a:p>
                      <a:pPr lvl="0">
                        <a:buNone/>
                      </a:pPr>
                      <a:r>
                        <a:rPr lang="en-US" sz="1600" dirty="0">
                          <a:latin typeface="Century Gothic"/>
                        </a:rPr>
                        <a:t>Yes</a:t>
                      </a:r>
                      <a:endParaRPr lang="en-US"/>
                    </a:p>
                  </a:txBody>
                  <a:tcPr/>
                </a:tc>
                <a:tc>
                  <a:txBody>
                    <a:bodyPr/>
                    <a:lstStyle/>
                    <a:p>
                      <a:pPr lvl="0">
                        <a:buNone/>
                      </a:pPr>
                      <a:r>
                        <a:rPr lang="en-US" sz="1600" dirty="0">
                          <a:latin typeface="Century Gothic"/>
                        </a:rPr>
                        <a:t>3</a:t>
                      </a:r>
                    </a:p>
                  </a:txBody>
                  <a:tcPr/>
                </a:tc>
                <a:extLst>
                  <a:ext uri="{0D108BD9-81ED-4DB2-BD59-A6C34878D82A}">
                    <a16:rowId xmlns:a16="http://schemas.microsoft.com/office/drawing/2014/main" val="2768743217"/>
                  </a:ext>
                </a:extLst>
              </a:tr>
              <a:tr h="370838">
                <a:tc>
                  <a:txBody>
                    <a:bodyPr/>
                    <a:lstStyle/>
                    <a:p>
                      <a:pPr lvl="0">
                        <a:buNone/>
                      </a:pPr>
                      <a:r>
                        <a:rPr lang="en-US" sz="1600" dirty="0">
                          <a:latin typeface="Century Gothic"/>
                        </a:rPr>
                        <a:t>Foster Children </a:t>
                      </a:r>
                      <a:endParaRPr lang="en-US"/>
                    </a:p>
                  </a:txBody>
                  <a:tcPr/>
                </a:tc>
                <a:tc>
                  <a:txBody>
                    <a:bodyPr/>
                    <a:lstStyle/>
                    <a:p>
                      <a:pPr lvl="0">
                        <a:buNone/>
                      </a:pPr>
                      <a:r>
                        <a:rPr lang="en-US" sz="1600" dirty="0">
                          <a:latin typeface="Century Gothic"/>
                        </a:rPr>
                        <a:t>FSTR</a:t>
                      </a:r>
                      <a:endParaRPr lang="en-US"/>
                    </a:p>
                  </a:txBody>
                  <a:tcPr/>
                </a:tc>
                <a:tc>
                  <a:txBody>
                    <a:bodyPr/>
                    <a:lstStyle/>
                    <a:p>
                      <a:pPr lvl="0">
                        <a:buNone/>
                      </a:pPr>
                      <a:r>
                        <a:rPr lang="en-US" sz="1600" dirty="0">
                          <a:latin typeface="Century Gothic"/>
                        </a:rPr>
                        <a:t>Free Meals</a:t>
                      </a:r>
                      <a:endParaRPr lang="en-US"/>
                    </a:p>
                  </a:txBody>
                  <a:tcPr/>
                </a:tc>
                <a:tc>
                  <a:txBody>
                    <a:bodyPr/>
                    <a:lstStyle/>
                    <a:p>
                      <a:pPr lvl="0">
                        <a:buNone/>
                      </a:pPr>
                      <a:r>
                        <a:rPr lang="en-US" sz="1600" dirty="0">
                          <a:latin typeface="Century Gothic"/>
                        </a:rPr>
                        <a:t>No</a:t>
                      </a:r>
                      <a:endParaRPr lang="en-US"/>
                    </a:p>
                  </a:txBody>
                  <a:tcPr/>
                </a:tc>
                <a:tc>
                  <a:txBody>
                    <a:bodyPr/>
                    <a:lstStyle/>
                    <a:p>
                      <a:pPr lvl="0">
                        <a:buNone/>
                      </a:pPr>
                      <a:r>
                        <a:rPr lang="en-US" sz="1600" dirty="0">
                          <a:latin typeface="Century Gothic"/>
                        </a:rPr>
                        <a:t>4</a:t>
                      </a:r>
                    </a:p>
                  </a:txBody>
                  <a:tcPr/>
                </a:tc>
                <a:extLst>
                  <a:ext uri="{0D108BD9-81ED-4DB2-BD59-A6C34878D82A}">
                    <a16:rowId xmlns:a16="http://schemas.microsoft.com/office/drawing/2014/main" val="1130461431"/>
                  </a:ext>
                </a:extLst>
              </a:tr>
              <a:tr h="370838">
                <a:tc>
                  <a:txBody>
                    <a:bodyPr/>
                    <a:lstStyle/>
                    <a:p>
                      <a:pPr lvl="0">
                        <a:buNone/>
                      </a:pPr>
                      <a:r>
                        <a:rPr lang="en-US" sz="1600" b="0" i="0">
                          <a:solidFill>
                            <a:srgbClr val="000000"/>
                          </a:solidFill>
                          <a:effectLst/>
                          <a:latin typeface="Century Gothic"/>
                        </a:rPr>
                        <a:t>Medicaid Free*</a:t>
                      </a:r>
                      <a:endParaRPr lang="en-US" sz="1600" dirty="0">
                        <a:latin typeface="Century Gothic"/>
                      </a:endParaRPr>
                    </a:p>
                  </a:txBody>
                  <a:tcPr/>
                </a:tc>
                <a:tc>
                  <a:txBody>
                    <a:bodyPr/>
                    <a:lstStyle/>
                    <a:p>
                      <a:pPr lvl="0">
                        <a:buNone/>
                      </a:pPr>
                      <a:r>
                        <a:rPr lang="en-US" sz="1600" dirty="0">
                          <a:latin typeface="Century Gothic"/>
                        </a:rPr>
                        <a:t>MFREE</a:t>
                      </a:r>
                      <a:endParaRPr lang="en-US"/>
                    </a:p>
                  </a:txBody>
                  <a:tcPr/>
                </a:tc>
                <a:tc>
                  <a:txBody>
                    <a:bodyPr/>
                    <a:lstStyle/>
                    <a:p>
                      <a:pPr lvl="0">
                        <a:buNone/>
                      </a:pPr>
                      <a:r>
                        <a:rPr lang="en-US" sz="1600" dirty="0">
                          <a:latin typeface="Century Gothic"/>
                        </a:rPr>
                        <a:t>Free Meals</a:t>
                      </a:r>
                      <a:endParaRPr lang="en-US"/>
                    </a:p>
                  </a:txBody>
                  <a:tcPr/>
                </a:tc>
                <a:tc>
                  <a:txBody>
                    <a:bodyPr/>
                    <a:lstStyle/>
                    <a:p>
                      <a:pPr lvl="0">
                        <a:buNone/>
                      </a:pPr>
                      <a:r>
                        <a:rPr lang="en-US" sz="1600" dirty="0">
                          <a:latin typeface="Century Gothic"/>
                        </a:rPr>
                        <a:t>Yes</a:t>
                      </a:r>
                      <a:endParaRPr lang="en-US"/>
                    </a:p>
                  </a:txBody>
                  <a:tcPr/>
                </a:tc>
                <a:tc>
                  <a:txBody>
                    <a:bodyPr/>
                    <a:lstStyle/>
                    <a:p>
                      <a:pPr lvl="0">
                        <a:buNone/>
                      </a:pPr>
                      <a:r>
                        <a:rPr lang="en-US" sz="1600" dirty="0">
                          <a:latin typeface="Century Gothic"/>
                        </a:rPr>
                        <a:t>7</a:t>
                      </a:r>
                      <a:endParaRPr lang="en-US" dirty="0"/>
                    </a:p>
                  </a:txBody>
                  <a:tcPr/>
                </a:tc>
                <a:extLst>
                  <a:ext uri="{0D108BD9-81ED-4DB2-BD59-A6C34878D82A}">
                    <a16:rowId xmlns:a16="http://schemas.microsoft.com/office/drawing/2014/main" val="3453593728"/>
                  </a:ext>
                </a:extLst>
              </a:tr>
              <a:tr h="370838">
                <a:tc>
                  <a:txBody>
                    <a:bodyPr/>
                    <a:lstStyle/>
                    <a:p>
                      <a:pPr lvl="0">
                        <a:buNone/>
                      </a:pPr>
                      <a:r>
                        <a:rPr lang="en-US" sz="1600">
                          <a:latin typeface="Century Gothic"/>
                        </a:rPr>
                        <a:t>Medicaid Reduced*</a:t>
                      </a:r>
                      <a:endParaRPr lang="en-US"/>
                    </a:p>
                  </a:txBody>
                  <a:tcPr/>
                </a:tc>
                <a:tc>
                  <a:txBody>
                    <a:bodyPr/>
                    <a:lstStyle/>
                    <a:p>
                      <a:pPr lvl="0">
                        <a:buNone/>
                      </a:pPr>
                      <a:r>
                        <a:rPr lang="en-US" sz="1600" dirty="0">
                          <a:latin typeface="Century Gothic"/>
                        </a:rPr>
                        <a:t>MRED</a:t>
                      </a:r>
                      <a:endParaRPr lang="en-US"/>
                    </a:p>
                  </a:txBody>
                  <a:tcPr/>
                </a:tc>
                <a:tc>
                  <a:txBody>
                    <a:bodyPr/>
                    <a:lstStyle/>
                    <a:p>
                      <a:pPr lvl="0">
                        <a:buNone/>
                      </a:pPr>
                      <a:r>
                        <a:rPr lang="en-US" sz="1600" dirty="0">
                          <a:latin typeface="Century Gothic"/>
                        </a:rPr>
                        <a:t>Reduced Meals</a:t>
                      </a:r>
                      <a:endParaRPr lang="en-US"/>
                    </a:p>
                  </a:txBody>
                  <a:tcPr/>
                </a:tc>
                <a:tc>
                  <a:txBody>
                    <a:bodyPr/>
                    <a:lstStyle/>
                    <a:p>
                      <a:pPr lvl="0">
                        <a:buNone/>
                      </a:pPr>
                      <a:r>
                        <a:rPr lang="en-US" sz="1600" dirty="0">
                          <a:latin typeface="Century Gothic"/>
                        </a:rPr>
                        <a:t>Yes</a:t>
                      </a:r>
                      <a:endParaRPr lang="en-US"/>
                    </a:p>
                  </a:txBody>
                  <a:tcPr/>
                </a:tc>
                <a:tc>
                  <a:txBody>
                    <a:bodyPr/>
                    <a:lstStyle/>
                    <a:p>
                      <a:pPr lvl="0">
                        <a:buNone/>
                      </a:pPr>
                      <a:r>
                        <a:rPr lang="en-US" sz="1600" dirty="0">
                          <a:latin typeface="Century Gothic"/>
                        </a:rPr>
                        <a:t>8</a:t>
                      </a:r>
                      <a:endParaRPr lang="en-US" dirty="0"/>
                    </a:p>
                  </a:txBody>
                  <a:tcPr/>
                </a:tc>
                <a:extLst>
                  <a:ext uri="{0D108BD9-81ED-4DB2-BD59-A6C34878D82A}">
                    <a16:rowId xmlns:a16="http://schemas.microsoft.com/office/drawing/2014/main" val="205049480"/>
                  </a:ext>
                </a:extLst>
              </a:tr>
            </a:tbl>
          </a:graphicData>
        </a:graphic>
      </p:graphicFrame>
      <p:pic>
        <p:nvPicPr>
          <p:cNvPr id="25" name="Audio 24">
            <a:hlinkClick r:id="" action="ppaction://media"/>
            <a:extLst>
              <a:ext uri="{FF2B5EF4-FFF2-40B4-BE49-F238E27FC236}">
                <a16:creationId xmlns:a16="http://schemas.microsoft.com/office/drawing/2014/main" id="{1B0B1CA0-4C09-621A-25DB-B8CBA6CC70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CD316400-7C9D-0908-CB69-B760BA3F6BC5}"/>
              </a:ext>
            </a:extLst>
          </p:cNvPr>
          <p:cNvSpPr txBox="1"/>
          <p:nvPr/>
        </p:nvSpPr>
        <p:spPr>
          <a:xfrm>
            <a:off x="341415" y="5799116"/>
            <a:ext cx="37840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panose="020F0502020204030204"/>
              </a:rPr>
              <a:t>*Income-based categorical eligibility</a:t>
            </a:r>
          </a:p>
        </p:txBody>
      </p:sp>
    </p:spTree>
    <p:extLst>
      <p:ext uri="{BB962C8B-B14F-4D97-AF65-F5344CB8AC3E}">
        <p14:creationId xmlns:p14="http://schemas.microsoft.com/office/powerpoint/2010/main" val="753828060"/>
      </p:ext>
    </p:extLst>
  </p:cSld>
  <p:clrMapOvr>
    <a:masterClrMapping/>
  </p:clrMapOvr>
  <mc:AlternateContent xmlns:mc="http://schemas.openxmlformats.org/markup-compatibility/2006" xmlns:p14="http://schemas.microsoft.com/office/powerpoint/2010/main">
    <mc:Choice Requires="p14">
      <p:transition spd="slow" p14:dur="2000" advTm="42586"/>
    </mc:Choice>
    <mc:Fallback xmlns="">
      <p:transition spd="slow" advTm="4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cs typeface="Calibri Light"/>
              </a:rPr>
              <a:t>Important Direct Certification Dates: November</a:t>
            </a:r>
          </a:p>
        </p:txBody>
      </p:sp>
      <p:sp>
        <p:nvSpPr>
          <p:cNvPr id="4" name="Content Placeholder 2">
            <a:extLst>
              <a:ext uri="{FF2B5EF4-FFF2-40B4-BE49-F238E27FC236}">
                <a16:creationId xmlns:a16="http://schemas.microsoft.com/office/drawing/2014/main" id="{B26693B6-1C35-096C-7ECE-E9369258F7A3}"/>
              </a:ext>
            </a:extLst>
          </p:cNvPr>
          <p:cNvSpPr txBox="1">
            <a:spLocks/>
          </p:cNvSpPr>
          <p:nvPr/>
        </p:nvSpPr>
        <p:spPr>
          <a:xfrm>
            <a:off x="1290955" y="1952097"/>
            <a:ext cx="9915525"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a:rPr>
              <a:t>Utilize Direct Verification system</a:t>
            </a:r>
            <a:endParaRPr lang="en-US" dirty="0"/>
          </a:p>
          <a:p>
            <a:pPr marL="383540" lvl="1">
              <a:buFont typeface="Courier New" panose="02070309020205020404" pitchFamily="49" charset="0"/>
              <a:buChar char="o"/>
            </a:pPr>
            <a:r>
              <a:rPr lang="en-US" dirty="0">
                <a:latin typeface="Century Gothic"/>
              </a:rPr>
              <a:t>Search for students selected as sample for Verification</a:t>
            </a:r>
          </a:p>
          <a:p>
            <a:pPr>
              <a:buFont typeface="Courier New,monospace"/>
              <a:buChar char="o"/>
            </a:pPr>
            <a:r>
              <a:rPr lang="en-US" dirty="0">
                <a:latin typeface="Century Gothic"/>
              </a:rPr>
              <a:t>Complete Verification Report by November 15th</a:t>
            </a:r>
          </a:p>
          <a:p>
            <a:pPr marL="383540" lvl="1" indent="-285750">
              <a:buSzPct val="100000"/>
              <a:buFont typeface="Courier New,monospace"/>
              <a:buChar char="o"/>
            </a:pPr>
            <a:r>
              <a:rPr lang="en-US" dirty="0">
                <a:latin typeface="Century Gothic"/>
              </a:rPr>
              <a:t>Report results of Direct Verification</a:t>
            </a:r>
          </a:p>
          <a:p>
            <a:pPr marL="0" indent="0">
              <a:buNone/>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9" name="Audio 8">
            <a:hlinkClick r:id="" action="ppaction://media"/>
            <a:extLst>
              <a:ext uri="{FF2B5EF4-FFF2-40B4-BE49-F238E27FC236}">
                <a16:creationId xmlns:a16="http://schemas.microsoft.com/office/drawing/2014/main" id="{F28F9953-E3FD-61BF-18F2-0F83F0F657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1114483"/>
      </p:ext>
    </p:extLst>
  </p:cSld>
  <p:clrMapOvr>
    <a:masterClrMapping/>
  </p:clrMapOvr>
  <mc:AlternateContent xmlns:mc="http://schemas.openxmlformats.org/markup-compatibility/2006" xmlns:p14="http://schemas.microsoft.com/office/powerpoint/2010/main">
    <mc:Choice Requires="p14">
      <p:transition spd="slow" p14:dur="2000" advTm="19120"/>
    </mc:Choice>
    <mc:Fallback xmlns="">
      <p:transition spd="slow" advTm="1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5279-C6A2-E73D-EC1D-EEC6BC7802AB}"/>
              </a:ext>
            </a:extLst>
          </p:cNvPr>
          <p:cNvSpPr>
            <a:spLocks noGrp="1"/>
          </p:cNvSpPr>
          <p:nvPr>
            <p:ph type="title"/>
          </p:nvPr>
        </p:nvSpPr>
        <p:spPr/>
        <p:txBody>
          <a:bodyPr/>
          <a:lstStyle/>
          <a:p>
            <a:r>
              <a:rPr lang="en-US" dirty="0">
                <a:latin typeface="Century Gothic" panose="020B0502020202020204" pitchFamily="34" charset="0"/>
              </a:rPr>
              <a:t>Resources</a:t>
            </a:r>
          </a:p>
        </p:txBody>
      </p:sp>
      <p:sp>
        <p:nvSpPr>
          <p:cNvPr id="3" name="Content Placeholder 2">
            <a:extLst>
              <a:ext uri="{FF2B5EF4-FFF2-40B4-BE49-F238E27FC236}">
                <a16:creationId xmlns:a16="http://schemas.microsoft.com/office/drawing/2014/main" id="{D2087F93-1886-042A-EE01-1417688304BF}"/>
              </a:ext>
            </a:extLst>
          </p:cNvPr>
          <p:cNvSpPr>
            <a:spLocks noGrp="1"/>
          </p:cNvSpPr>
          <p:nvPr>
            <p:ph idx="1"/>
          </p:nvPr>
        </p:nvSpPr>
        <p:spPr/>
        <p:txBody>
          <a:bodyPr vert="horz" lIns="0" tIns="45720" rIns="0" bIns="45720" rtlCol="0" anchor="t">
            <a:normAutofit/>
          </a:bodyPr>
          <a:lstStyle/>
          <a:p>
            <a:pPr>
              <a:buFont typeface="Arial" panose="020B0604020202020204" pitchFamily="34" charset="0"/>
              <a:buChar char="•"/>
            </a:pPr>
            <a:r>
              <a:rPr lang="en-US">
                <a:latin typeface="Century Gothic"/>
              </a:rPr>
              <a:t> Direct Certification: Accessing the System</a:t>
            </a:r>
            <a:endParaRPr lang="en-US" dirty="0">
              <a:latin typeface="Century Gothic" panose="020B0502020202020204" pitchFamily="34" charset="0"/>
            </a:endParaRPr>
          </a:p>
          <a:p>
            <a:pPr>
              <a:buFont typeface="Arial" panose="020B0604020202020204" pitchFamily="34" charset="0"/>
              <a:buChar char="•"/>
            </a:pPr>
            <a:r>
              <a:rPr lang="en-US" dirty="0">
                <a:latin typeface="Century Gothic"/>
              </a:rPr>
              <a:t>Direct Certification: Email Notifications</a:t>
            </a:r>
          </a:p>
          <a:p>
            <a:pPr>
              <a:buFont typeface="Arial" panose="020B0604020202020204" pitchFamily="34" charset="0"/>
              <a:buChar char="•"/>
            </a:pPr>
            <a:r>
              <a:rPr lang="en-US" dirty="0">
                <a:latin typeface="Century Gothic"/>
              </a:rPr>
              <a:t>Direct Certification: Reports</a:t>
            </a:r>
            <a:endParaRPr lang="en-US" dirty="0">
              <a:latin typeface="Century Gothic" panose="020B0502020202020204" pitchFamily="34" charset="0"/>
            </a:endParaRPr>
          </a:p>
          <a:p>
            <a:pPr>
              <a:buFont typeface="Arial" panose="020B0604020202020204" pitchFamily="34" charset="0"/>
              <a:buChar char="•"/>
            </a:pPr>
            <a:r>
              <a:rPr lang="en-US" dirty="0">
                <a:latin typeface="Century Gothic"/>
              </a:rPr>
              <a:t>Enrollment Roster File Upload Instructions</a:t>
            </a:r>
            <a:endParaRPr lang="en-US" dirty="0">
              <a:latin typeface="Century Gothic" panose="020B0502020202020204" pitchFamily="34" charset="0"/>
            </a:endParaRPr>
          </a:p>
          <a:p>
            <a:pPr>
              <a:buFont typeface="Arial" panose="020B0604020202020204" pitchFamily="34" charset="0"/>
              <a:buChar char="•"/>
            </a:pPr>
            <a:r>
              <a:rPr lang="en-US" dirty="0">
                <a:latin typeface="Century Gothic"/>
              </a:rPr>
              <a:t>DC Medicaid FAQs</a:t>
            </a:r>
            <a:endParaRPr lang="en-US" dirty="0">
              <a:latin typeface="Century Gothic" panose="020B0502020202020204" pitchFamily="34" charset="0"/>
            </a:endParaRPr>
          </a:p>
          <a:p>
            <a:pPr>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endParaRPr lang="en-US" dirty="0">
              <a:latin typeface="Century Gothic" panose="020B0502020202020204" pitchFamily="34" charset="0"/>
            </a:endParaRPr>
          </a:p>
        </p:txBody>
      </p:sp>
      <p:sp>
        <p:nvSpPr>
          <p:cNvPr id="4" name="Text Placeholder 3">
            <a:extLst>
              <a:ext uri="{FF2B5EF4-FFF2-40B4-BE49-F238E27FC236}">
                <a16:creationId xmlns:a16="http://schemas.microsoft.com/office/drawing/2014/main" id="{5AC13B5E-A1F4-1559-EE37-8A60AD9BFA21}"/>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030571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cs typeface="Calibri Light"/>
              </a:rPr>
              <a:t>Important Direct Certification Dates: July</a:t>
            </a:r>
          </a:p>
        </p:txBody>
      </p:sp>
      <p:sp>
        <p:nvSpPr>
          <p:cNvPr id="4" name="Content Placeholder 2">
            <a:extLst>
              <a:ext uri="{FF2B5EF4-FFF2-40B4-BE49-F238E27FC236}">
                <a16:creationId xmlns:a16="http://schemas.microsoft.com/office/drawing/2014/main" id="{B26693B6-1C35-096C-7ECE-E9369258F7A3}"/>
              </a:ext>
            </a:extLst>
          </p:cNvPr>
          <p:cNvSpPr txBox="1">
            <a:spLocks/>
          </p:cNvSpPr>
          <p:nvPr/>
        </p:nvSpPr>
        <p:spPr>
          <a:xfrm>
            <a:off x="1290955" y="1952097"/>
            <a:ext cx="4803775" cy="4023360"/>
          </a:xfrm>
          <a:prstGeom prst="rect">
            <a:avLst/>
          </a:prstGeom>
        </p:spPr>
        <p:txBody>
          <a:bodyPr vert="horz" lIns="0" tIns="45720" rIns="0" bIns="45720" rtlCol="0" anchor="t">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sz="2600" dirty="0">
                <a:latin typeface="Century Gothic"/>
              </a:rPr>
              <a:t>July 1</a:t>
            </a:r>
          </a:p>
          <a:p>
            <a:pPr marL="383540" lvl="1">
              <a:buFont typeface="Courier New" panose="02070309020205020404" pitchFamily="49" charset="0"/>
              <a:buChar char="o"/>
            </a:pPr>
            <a:r>
              <a:rPr lang="en-US" sz="2200" dirty="0">
                <a:latin typeface="Century Gothic"/>
              </a:rPr>
              <a:t>Start of program year</a:t>
            </a:r>
            <a:endParaRPr lang="en-US" sz="2200">
              <a:latin typeface="Century Gothic"/>
              <a:cs typeface="Calibri"/>
            </a:endParaRPr>
          </a:p>
          <a:p>
            <a:pPr marL="383540" lvl="1">
              <a:buFont typeface="Courier New" panose="02070309020205020404" pitchFamily="49" charset="0"/>
              <a:buChar char="o"/>
            </a:pPr>
            <a:r>
              <a:rPr lang="en-US" sz="2200" dirty="0">
                <a:latin typeface="Century Gothic"/>
              </a:rPr>
              <a:t>Old data tables cleared; data as of July 1 pulled from DHHS used for matching</a:t>
            </a:r>
          </a:p>
          <a:p>
            <a:pPr marL="383540" lvl="1">
              <a:buFont typeface="Courier New" panose="02070309020205020404" pitchFamily="49" charset="0"/>
              <a:buChar char="o"/>
            </a:pPr>
            <a:r>
              <a:rPr lang="en-US" sz="2200" dirty="0">
                <a:latin typeface="Century Gothic"/>
              </a:rPr>
              <a:t>Update student enrollment data </a:t>
            </a:r>
            <a:endParaRPr lang="en-US" dirty="0">
              <a:latin typeface="Century Gothic" panose="020B0502020202020204" pitchFamily="34" charset="0"/>
            </a:endParaRPr>
          </a:p>
          <a:p>
            <a:pPr marL="566420" lvl="2">
              <a:buFont typeface="Courier New" panose="02070309020205020404" pitchFamily="49" charset="0"/>
              <a:buChar char="o"/>
            </a:pPr>
            <a:r>
              <a:rPr lang="en-US" sz="1800" dirty="0">
                <a:latin typeface="Century Gothic"/>
              </a:rPr>
              <a:t>Public schools: upload student information into the CNP Direct Certification Enrollment</a:t>
            </a:r>
            <a:endParaRPr lang="en-US" sz="1800" dirty="0">
              <a:latin typeface="Century Gothic" panose="020B0502020202020204" pitchFamily="34" charset="0"/>
            </a:endParaRPr>
          </a:p>
          <a:p>
            <a:pPr marL="566420" lvl="2">
              <a:buFont typeface="Courier New" panose="02070309020205020404" pitchFamily="49" charset="0"/>
              <a:buChar char="o"/>
            </a:pPr>
            <a:r>
              <a:rPr lang="en-US" sz="1800" dirty="0">
                <a:latin typeface="Century Gothic"/>
              </a:rPr>
              <a:t>Non-public schools: begin adding student enrollment information into PersonID beginning in June</a:t>
            </a:r>
            <a:endParaRPr lang="en-US" sz="1800"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DB8973D2-76D4-3172-997A-F0010CA04E3E}"/>
              </a:ext>
            </a:extLst>
          </p:cNvPr>
          <p:cNvSpPr txBox="1">
            <a:spLocks/>
          </p:cNvSpPr>
          <p:nvPr/>
        </p:nvSpPr>
        <p:spPr>
          <a:xfrm>
            <a:off x="6164580" y="1952095"/>
            <a:ext cx="4803775"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sz="2600" dirty="0">
                <a:latin typeface="Century Gothic"/>
              </a:rPr>
              <a:t>Remainder of July</a:t>
            </a:r>
            <a:endParaRPr lang="en-US" sz="2600" dirty="0"/>
          </a:p>
          <a:p>
            <a:pPr marL="383540" lvl="1">
              <a:buFont typeface="Courier New" panose="02070309020205020404" pitchFamily="49" charset="0"/>
              <a:buChar char="o"/>
            </a:pPr>
            <a:r>
              <a:rPr lang="en-US" sz="2200" dirty="0">
                <a:latin typeface="Century Gothic"/>
              </a:rPr>
              <a:t>Matches will start to populate in the Match List and Possible Match List</a:t>
            </a:r>
          </a:p>
          <a:p>
            <a:pPr marL="383540" lvl="1">
              <a:buFont typeface="Courier New" panose="02070309020205020404" pitchFamily="49" charset="0"/>
              <a:buChar char="o"/>
            </a:pPr>
            <a:r>
              <a:rPr lang="en-US" sz="2200" dirty="0">
                <a:latin typeface="Century Gothic"/>
              </a:rPr>
              <a:t>Distribute notification letters to households with matched students</a:t>
            </a: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12" name="Audio 11">
            <a:hlinkClick r:id="" action="ppaction://media"/>
            <a:extLst>
              <a:ext uri="{FF2B5EF4-FFF2-40B4-BE49-F238E27FC236}">
                <a16:creationId xmlns:a16="http://schemas.microsoft.com/office/drawing/2014/main" id="{F7616F46-2AA2-ED76-9D86-7D87606427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3781053"/>
      </p:ext>
    </p:extLst>
  </p:cSld>
  <p:clrMapOvr>
    <a:masterClrMapping/>
  </p:clrMapOvr>
  <mc:AlternateContent xmlns:mc="http://schemas.openxmlformats.org/markup-compatibility/2006" xmlns:p14="http://schemas.microsoft.com/office/powerpoint/2010/main">
    <mc:Choice Requires="p14">
      <p:transition spd="slow" p14:dur="2000" advTm="64574"/>
    </mc:Choice>
    <mc:Fallback xmlns="">
      <p:transition spd="slow" advTm="6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cs typeface="Calibri Light"/>
              </a:rPr>
              <a:t>Updating Student Enrollment:</a:t>
            </a:r>
            <a:br>
              <a:rPr lang="en-US" dirty="0">
                <a:cs typeface="Calibri Light"/>
              </a:rPr>
            </a:br>
            <a:r>
              <a:rPr lang="en-US" dirty="0">
                <a:cs typeface="Calibri Light"/>
              </a:rPr>
              <a:t>August, October and February</a:t>
            </a:r>
          </a:p>
        </p:txBody>
      </p:sp>
      <p:sp>
        <p:nvSpPr>
          <p:cNvPr id="4" name="Content Placeholder 2">
            <a:extLst>
              <a:ext uri="{FF2B5EF4-FFF2-40B4-BE49-F238E27FC236}">
                <a16:creationId xmlns:a16="http://schemas.microsoft.com/office/drawing/2014/main" id="{B26693B6-1C35-096C-7ECE-E9369258F7A3}"/>
              </a:ext>
            </a:extLst>
          </p:cNvPr>
          <p:cNvSpPr txBox="1">
            <a:spLocks/>
          </p:cNvSpPr>
          <p:nvPr/>
        </p:nvSpPr>
        <p:spPr>
          <a:xfrm>
            <a:off x="1290955" y="1952097"/>
            <a:ext cx="9915525"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atin typeface="Century Gothic"/>
              </a:rPr>
              <a:t>Federal regulations require updating student enrollment data at least three times annually.</a:t>
            </a:r>
          </a:p>
          <a:p>
            <a:pPr marL="0" indent="0">
              <a:buNone/>
            </a:pPr>
            <a:r>
              <a:rPr lang="en-US" b="1" dirty="0">
                <a:latin typeface="Century Gothic"/>
              </a:rPr>
              <a:t>Public Schools</a:t>
            </a:r>
            <a:endParaRPr lang="en-US" dirty="0"/>
          </a:p>
          <a:p>
            <a:pPr>
              <a:buFont typeface="Courier New" panose="02070309020205020404" pitchFamily="49" charset="0"/>
              <a:buChar char="o"/>
            </a:pPr>
            <a:r>
              <a:rPr lang="en-US" dirty="0">
                <a:latin typeface="Century Gothic"/>
              </a:rPr>
              <a:t>ADVISER system communicates with school's student information system daily</a:t>
            </a:r>
          </a:p>
          <a:p>
            <a:pPr marL="0" indent="0">
              <a:buNone/>
            </a:pPr>
            <a:r>
              <a:rPr lang="en-US" b="1" dirty="0">
                <a:latin typeface="Century Gothic"/>
              </a:rPr>
              <a:t>Non-public Schools</a:t>
            </a:r>
          </a:p>
          <a:p>
            <a:pPr>
              <a:buFont typeface="Courier New" panose="02070309020205020404" pitchFamily="49" charset="0"/>
              <a:buChar char="o"/>
            </a:pPr>
            <a:r>
              <a:rPr lang="en-US" dirty="0">
                <a:latin typeface="Century Gothic"/>
              </a:rPr>
              <a:t>Regularly update student enrollment in PersonID/ADVISER to ensure match list is current </a:t>
            </a:r>
          </a:p>
          <a:p>
            <a:pPr marL="0" indent="0">
              <a:buNone/>
            </a:pPr>
            <a:endParaRPr lang="en-US" i="1" dirty="0">
              <a:latin typeface="Century Gothic"/>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19" name="Audio 18">
            <a:hlinkClick r:id="" action="ppaction://media"/>
            <a:extLst>
              <a:ext uri="{FF2B5EF4-FFF2-40B4-BE49-F238E27FC236}">
                <a16:creationId xmlns:a16="http://schemas.microsoft.com/office/drawing/2014/main" id="{5DCBCEE4-5B50-BF25-A76C-FBCC29E328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898168"/>
      </p:ext>
    </p:extLst>
  </p:cSld>
  <p:clrMapOvr>
    <a:masterClrMapping/>
  </p:clrMapOvr>
  <mc:AlternateContent xmlns:mc="http://schemas.openxmlformats.org/markup-compatibility/2006">
    <mc:Choice xmlns:p14="http://schemas.microsoft.com/office/powerpoint/2010/main" Requires="p14">
      <p:transition spd="slow" p14:dur="2000" advTm="80403"/>
    </mc:Choice>
    <mc:Fallback>
      <p:transition spd="slow" advTm="8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208-DDDA-4FD2-5B09-2E6933F94C2E}"/>
              </a:ext>
            </a:extLst>
          </p:cNvPr>
          <p:cNvSpPr>
            <a:spLocks noGrp="1"/>
          </p:cNvSpPr>
          <p:nvPr>
            <p:ph type="title"/>
          </p:nvPr>
        </p:nvSpPr>
        <p:spPr/>
        <p:txBody>
          <a:bodyPr/>
          <a:lstStyle/>
          <a:p>
            <a:r>
              <a:rPr lang="en-US" dirty="0">
                <a:cs typeface="Calibri Light"/>
              </a:rPr>
              <a:t>Important Direct Certification Dates: </a:t>
            </a:r>
            <a:br>
              <a:rPr lang="en-US" dirty="0">
                <a:cs typeface="Calibri Light"/>
              </a:rPr>
            </a:br>
            <a:r>
              <a:rPr lang="en-US" dirty="0">
                <a:cs typeface="Calibri Light"/>
              </a:rPr>
              <a:t>July 1 – June 30</a:t>
            </a:r>
          </a:p>
        </p:txBody>
      </p:sp>
      <p:sp>
        <p:nvSpPr>
          <p:cNvPr id="4" name="Content Placeholder 2">
            <a:extLst>
              <a:ext uri="{FF2B5EF4-FFF2-40B4-BE49-F238E27FC236}">
                <a16:creationId xmlns:a16="http://schemas.microsoft.com/office/drawing/2014/main" id="{B26693B6-1C35-096C-7ECE-E9369258F7A3}"/>
              </a:ext>
            </a:extLst>
          </p:cNvPr>
          <p:cNvSpPr txBox="1">
            <a:spLocks/>
          </p:cNvSpPr>
          <p:nvPr/>
        </p:nvSpPr>
        <p:spPr>
          <a:xfrm>
            <a:off x="1290955" y="1952097"/>
            <a:ext cx="9915525"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dirty="0">
                <a:latin typeface="Century Gothic"/>
              </a:rPr>
              <a:t>Program year runs from July 1 – June 30</a:t>
            </a:r>
            <a:endParaRPr lang="en-US" dirty="0">
              <a:latin typeface="Calibri" panose="020F0502020204030204"/>
              <a:cs typeface="Calibri" panose="020F0502020204030204"/>
            </a:endParaRPr>
          </a:p>
          <a:p>
            <a:pPr>
              <a:buFont typeface="Courier New" panose="02070309020205020404" pitchFamily="49" charset="0"/>
              <a:buChar char="o"/>
            </a:pPr>
            <a:r>
              <a:rPr lang="en-US" dirty="0">
                <a:latin typeface="Century Gothic"/>
                <a:cs typeface="Calibri" panose="020F0502020204030204"/>
              </a:rPr>
              <a:t>Tasks to complete on a regular basis throughout the program year;</a:t>
            </a:r>
          </a:p>
          <a:p>
            <a:pPr marL="383540" lvl="1">
              <a:buFont typeface="Courier New" panose="02070309020205020404" pitchFamily="49" charset="0"/>
              <a:buChar char="o"/>
            </a:pPr>
            <a:r>
              <a:rPr lang="en-US" dirty="0">
                <a:latin typeface="Century Gothic"/>
                <a:cs typeface="Calibri" panose="020F0502020204030204"/>
              </a:rPr>
              <a:t>Accept, transfer or remove students added to Match List</a:t>
            </a:r>
          </a:p>
          <a:p>
            <a:pPr marL="383540" lvl="1">
              <a:buFont typeface="Courier New" panose="02070309020205020404" pitchFamily="49" charset="0"/>
              <a:buChar char="o"/>
            </a:pPr>
            <a:r>
              <a:rPr lang="en-US" dirty="0">
                <a:latin typeface="Century Gothic"/>
                <a:cs typeface="Calibri" panose="020F0502020204030204"/>
              </a:rPr>
              <a:t>Review and take action on students added to Possible Match List</a:t>
            </a:r>
          </a:p>
          <a:p>
            <a:pPr marL="383540" lvl="1">
              <a:buFont typeface="Courier New" panose="02070309020205020404" pitchFamily="49" charset="0"/>
              <a:buChar char="o"/>
            </a:pPr>
            <a:r>
              <a:rPr lang="en-US" dirty="0">
                <a:latin typeface="Century Gothic"/>
                <a:cs typeface="Calibri" panose="020F0502020204030204"/>
              </a:rPr>
              <a:t>Send notification letters to households as students are directly certified</a:t>
            </a:r>
            <a:endParaRPr lang="en-US" dirty="0">
              <a:latin typeface="Century Gothic" panose="020B0502020202020204" pitchFamily="34" charset="0"/>
              <a:cs typeface="Calibri" panose="020F0502020204030204"/>
            </a:endParaRPr>
          </a:p>
          <a:p>
            <a:pPr marL="383540" lvl="1">
              <a:buFont typeface="Courier New" panose="02070309020205020404" pitchFamily="49" charset="0"/>
              <a:buChar char="o"/>
            </a:pPr>
            <a:r>
              <a:rPr lang="en-US" dirty="0">
                <a:latin typeface="Century Gothic"/>
                <a:cs typeface="Calibri" panose="020F0502020204030204"/>
              </a:rPr>
              <a:t>Utilize direct certification reports for data reporting</a:t>
            </a:r>
          </a:p>
          <a:p>
            <a:pPr marL="383540" lvl="1">
              <a:buFont typeface="Courier New" panose="02070309020205020404" pitchFamily="49" charset="0"/>
              <a:buChar char="o"/>
            </a:pPr>
            <a:r>
              <a:rPr lang="en-US" dirty="0">
                <a:latin typeface="Century Gothic"/>
                <a:cs typeface="Calibri" panose="020F0502020204030204"/>
              </a:rPr>
              <a:t>Set up direct certification system notifications</a:t>
            </a:r>
          </a:p>
          <a:p>
            <a:pPr marL="566420" lvl="2">
              <a:buFont typeface="Courier New" panose="02070309020205020404" pitchFamily="49" charset="0"/>
              <a:buChar char="o"/>
            </a:pPr>
            <a:r>
              <a:rPr lang="en-US" dirty="0">
                <a:latin typeface="Century Gothic"/>
                <a:cs typeface="Calibri" panose="020F0502020204030204"/>
              </a:rPr>
              <a:t>Modify notifications based on staff changes</a:t>
            </a:r>
          </a:p>
          <a:p>
            <a:pPr marL="383540" lvl="1">
              <a:buFont typeface="Courier New" panose="02070309020205020404" pitchFamily="49" charset="0"/>
              <a:buChar char="o"/>
            </a:pPr>
            <a:r>
              <a:rPr lang="en-US" dirty="0">
                <a:latin typeface="Century Gothic"/>
                <a:cs typeface="Calibri" panose="020F0502020204030204"/>
              </a:rPr>
              <a:t>Keep </a:t>
            </a:r>
            <a:r>
              <a:rPr lang="en-US" dirty="0" err="1">
                <a:latin typeface="Century Gothic"/>
                <a:cs typeface="Calibri" panose="020F0502020204030204"/>
              </a:rPr>
              <a:t>PersonID</a:t>
            </a:r>
            <a:r>
              <a:rPr lang="en-US" dirty="0">
                <a:latin typeface="Century Gothic"/>
                <a:cs typeface="Calibri" panose="020F0502020204030204"/>
              </a:rPr>
              <a:t>/ADVISER updated</a:t>
            </a:r>
            <a:endParaRPr lang="en-US" dirty="0">
              <a:latin typeface="Century Gothic" panose="020B0502020202020204" pitchFamily="34" charset="0"/>
              <a:cs typeface="Calibri" panose="020F0502020204030204"/>
            </a:endParaRPr>
          </a:p>
          <a:p>
            <a:pPr marL="566420" lvl="2">
              <a:buFont typeface="Courier New" panose="02070309020205020404" pitchFamily="49" charset="0"/>
              <a:buChar char="o"/>
            </a:pPr>
            <a:r>
              <a:rPr lang="en-US" dirty="0">
                <a:latin typeface="Century Gothic"/>
                <a:cs typeface="Calibri" panose="020F0502020204030204"/>
              </a:rPr>
              <a:t>ADVISER will start to pull student data automatically after validation (typically mid-September)</a:t>
            </a:r>
            <a:endParaRPr lang="en-US" dirty="0">
              <a:latin typeface="Century Gothic" panose="020B0502020202020204" pitchFamily="34" charset="0"/>
              <a:cs typeface="Calibri" panose="020F0502020204030204"/>
            </a:endParaRPr>
          </a:p>
          <a:p>
            <a:pPr marL="0" indent="0">
              <a:buNone/>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endParaRPr lang="en-US" dirty="0">
              <a:latin typeface="Century Gothic" panose="020B0502020202020204" pitchFamily="34" charset="0"/>
            </a:endParaRPr>
          </a:p>
          <a:p>
            <a:pPr>
              <a:buFont typeface="Courier New" panose="02070309020205020404" pitchFamily="49" charset="0"/>
              <a:buChar char="o"/>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7" name="Audio 6">
            <a:hlinkClick r:id="" action="ppaction://media"/>
            <a:extLst>
              <a:ext uri="{FF2B5EF4-FFF2-40B4-BE49-F238E27FC236}">
                <a16:creationId xmlns:a16="http://schemas.microsoft.com/office/drawing/2014/main" id="{08B320F4-6937-CB91-B76E-59B23C5167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7355881"/>
      </p:ext>
    </p:extLst>
  </p:cSld>
  <p:clrMapOvr>
    <a:masterClrMapping/>
  </p:clrMapOvr>
  <mc:AlternateContent xmlns:mc="http://schemas.openxmlformats.org/markup-compatibility/2006" xmlns:p14="http://schemas.microsoft.com/office/powerpoint/2010/main">
    <mc:Choice Requires="p14">
      <p:transition spd="slow" p14:dur="2000" advTm="50335"/>
    </mc:Choice>
    <mc:Fallback xmlns="">
      <p:transition spd="slow" advTm="5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Retrospect">
  <a:themeElements>
    <a:clrScheme name="Custom 2">
      <a:dk1>
        <a:srgbClr val="000000"/>
      </a:dk1>
      <a:lt1>
        <a:sysClr val="window" lastClr="FFFFFF"/>
      </a:lt1>
      <a:dk2>
        <a:srgbClr val="201547"/>
      </a:dk2>
      <a:lt2>
        <a:srgbClr val="CCDDEA"/>
      </a:lt2>
      <a:accent1>
        <a:srgbClr val="FFCD00"/>
      </a:accent1>
      <a:accent2>
        <a:srgbClr val="001489"/>
      </a:accent2>
      <a:accent3>
        <a:srgbClr val="201547"/>
      </a:accent3>
      <a:accent4>
        <a:srgbClr val="D8D8D8"/>
      </a:accent4>
      <a:accent5>
        <a:srgbClr val="A5A5A5"/>
      </a:accent5>
      <a:accent6>
        <a:srgbClr val="FFCD64"/>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DF53D23BBA984B956D3127D0E44976" ma:contentTypeVersion="11" ma:contentTypeDescription="Create a new document." ma:contentTypeScope="" ma:versionID="28c804d04fe9f1f5e79a16495bf7dffe">
  <xsd:schema xmlns:xsd="http://www.w3.org/2001/XMLSchema" xmlns:xs="http://www.w3.org/2001/XMLSchema" xmlns:p="http://schemas.microsoft.com/office/2006/metadata/properties" xmlns:ns2="6cf3e75e-b376-4681-b4ac-80f2aa0250d2" xmlns:ns3="d66c9721-97da-4702-b7dc-01ad0aa0659e" targetNamespace="http://schemas.microsoft.com/office/2006/metadata/properties" ma:root="true" ma:fieldsID="0406a7569b722acce4e0d2e6a1c72f2e" ns2:_="" ns3:_="">
    <xsd:import namespace="6cf3e75e-b376-4681-b4ac-80f2aa0250d2"/>
    <xsd:import namespace="d66c9721-97da-4702-b7dc-01ad0aa065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f3e75e-b376-4681-b4ac-80f2aa0250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6c9721-97da-4702-b7dc-01ad0aa065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9087AC-5E37-4D88-991F-63DDFC9B57C7}">
  <ds:schemaRefs>
    <ds:schemaRef ds:uri="http://schemas.microsoft.com/sharepoint/v3/contenttype/forms"/>
  </ds:schemaRefs>
</ds:datastoreItem>
</file>

<file path=customXml/itemProps2.xml><?xml version="1.0" encoding="utf-8"?>
<ds:datastoreItem xmlns:ds="http://schemas.openxmlformats.org/officeDocument/2006/customXml" ds:itemID="{69D4ABF8-7E08-4178-A1FA-0FF30D63A43C}">
  <ds:schemaRefs>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6cf3e75e-b376-4681-b4ac-80f2aa0250d2"/>
    <ds:schemaRef ds:uri="http://schemas.microsoft.com/office/infopath/2007/PartnerControls"/>
    <ds:schemaRef ds:uri="http://purl.org/dc/dcmitype/"/>
    <ds:schemaRef ds:uri="http://purl.org/dc/terms/"/>
    <ds:schemaRef ds:uri="d66c9721-97da-4702-b7dc-01ad0aa0659e"/>
    <ds:schemaRef ds:uri="http://www.w3.org/XML/1998/namespace"/>
  </ds:schemaRefs>
</ds:datastoreItem>
</file>

<file path=customXml/itemProps3.xml><?xml version="1.0" encoding="utf-8"?>
<ds:datastoreItem xmlns:ds="http://schemas.openxmlformats.org/officeDocument/2006/customXml" ds:itemID="{4EB437EB-497A-4F68-8446-001A77D33035}">
  <ds:schemaRefs>
    <ds:schemaRef ds:uri="6cf3e75e-b376-4681-b4ac-80f2aa0250d2"/>
    <ds:schemaRef ds:uri="d66c9721-97da-4702-b7dc-01ad0aa065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TotalTime>32443</TotalTime>
  <Words>7589</Words>
  <Application>Microsoft Office PowerPoint</Application>
  <PresentationFormat>Widescreen</PresentationFormat>
  <Paragraphs>741</Paragraphs>
  <Slides>61</Slides>
  <Notes>54</Notes>
  <HiddenSlides>11</HiddenSlides>
  <MMClips>47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Calibri Light</vt:lpstr>
      <vt:lpstr>Century Gothic</vt:lpstr>
      <vt:lpstr>Courier New</vt:lpstr>
      <vt:lpstr>Courier New,monospace</vt:lpstr>
      <vt:lpstr>WordVisi_MSFontService</vt:lpstr>
      <vt:lpstr>Retrospect</vt:lpstr>
      <vt:lpstr>Direct Certification</vt:lpstr>
      <vt:lpstr>Training Agenda</vt:lpstr>
      <vt:lpstr>Direct Certification Basics</vt:lpstr>
      <vt:lpstr>Direct Certification</vt:lpstr>
      <vt:lpstr>Direct Certification Modules</vt:lpstr>
      <vt:lpstr>Qualifying Programs</vt:lpstr>
      <vt:lpstr>Important Direct Certification Dates: July</vt:lpstr>
      <vt:lpstr>Updating Student Enrollment: August, October and February</vt:lpstr>
      <vt:lpstr>Important Direct Certification Dates:  July 1 – June 30</vt:lpstr>
      <vt:lpstr>Benefit Category FAQ </vt:lpstr>
      <vt:lpstr>Direct Certification and Medicaid</vt:lpstr>
      <vt:lpstr>Student Enrollment Data</vt:lpstr>
      <vt:lpstr>Starting a New School Year</vt:lpstr>
      <vt:lpstr>Direct Certification Enrollment Module</vt:lpstr>
      <vt:lpstr>Enrollment Submission: File Upload</vt:lpstr>
      <vt:lpstr>Enrollment Submission: File Upload</vt:lpstr>
      <vt:lpstr>PowerPoint Presentation</vt:lpstr>
      <vt:lpstr>Enrollment Submission: File Upload Success</vt:lpstr>
      <vt:lpstr>Enrollment Submission for Individual Students</vt:lpstr>
      <vt:lpstr>Match List and Possible Match List</vt:lpstr>
      <vt:lpstr>Match List</vt:lpstr>
      <vt:lpstr>Match List Functions</vt:lpstr>
      <vt:lpstr>Filtering the Match List</vt:lpstr>
      <vt:lpstr>Sorting the Match List</vt:lpstr>
      <vt:lpstr>Viewing the Match List</vt:lpstr>
      <vt:lpstr>View &amp; Print the Match List</vt:lpstr>
      <vt:lpstr>Possible Match List Basics</vt:lpstr>
      <vt:lpstr>Possible Match List Guide: Score</vt:lpstr>
      <vt:lpstr>Possible Match List Guide: Determination</vt:lpstr>
      <vt:lpstr>Student Lookup  </vt:lpstr>
      <vt:lpstr>Student Lookup Confidentiality Agreement</vt:lpstr>
      <vt:lpstr>Student Lookup: NDE ID</vt:lpstr>
      <vt:lpstr>Student Lookup: NDE ID</vt:lpstr>
      <vt:lpstr>Student Lookup: Student Information </vt:lpstr>
      <vt:lpstr>Student Lookup: Student Information </vt:lpstr>
      <vt:lpstr>Lookup Results</vt:lpstr>
      <vt:lpstr>Lookup Results</vt:lpstr>
      <vt:lpstr>Lookup Results</vt:lpstr>
      <vt:lpstr>Lookup Results</vt:lpstr>
      <vt:lpstr>Direct Verification  </vt:lpstr>
      <vt:lpstr>Direct Verification of Categorical Eligibility</vt:lpstr>
      <vt:lpstr>Direct Certification vs. Direct Verification</vt:lpstr>
      <vt:lpstr>Direct Verification: Application Upload</vt:lpstr>
      <vt:lpstr>Direct Verification: Application Upload</vt:lpstr>
      <vt:lpstr>Direct Verification: Application Upload</vt:lpstr>
      <vt:lpstr>Direct Verification: Enter Information</vt:lpstr>
      <vt:lpstr>Direct Verification: Enter Information</vt:lpstr>
      <vt:lpstr>Direct Verification: Results</vt:lpstr>
      <vt:lpstr>Direct Verification:  Results</vt:lpstr>
      <vt:lpstr>Direct Verification:  Results</vt:lpstr>
      <vt:lpstr>Direct Verification:  Results</vt:lpstr>
      <vt:lpstr>Direct Verification:  Results</vt:lpstr>
      <vt:lpstr>Direct Verification: Verification Report</vt:lpstr>
      <vt:lpstr>Direct Verification FAQs</vt:lpstr>
      <vt:lpstr>Student Lookup FAQ</vt:lpstr>
      <vt:lpstr>Student Enrollment Data FAQ</vt:lpstr>
      <vt:lpstr>Match List and Possible Match List  FAQs</vt:lpstr>
      <vt:lpstr>Match List and Possible Match List  FAQs</vt:lpstr>
      <vt:lpstr>Student Lookup FAQ</vt:lpstr>
      <vt:lpstr>Important Direct Certification Dates: November</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Certification</dc:title>
  <dc:creator>Jenna</dc:creator>
  <cp:lastModifiedBy>Kayte Partch</cp:lastModifiedBy>
  <cp:revision>894</cp:revision>
  <dcterms:created xsi:type="dcterms:W3CDTF">2023-03-23T18:44:28Z</dcterms:created>
  <dcterms:modified xsi:type="dcterms:W3CDTF">2023-07-24T16:59:01Z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0x0101000CDF53D23BBA984B956D3127D0E44976</vt:lpwstr>
  </property>
</Properties>
</file>