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3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4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5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6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theme/theme7.xml" ContentType="application/vnd.openxmlformats-officedocument.theme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8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9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theme/theme10.xml" ContentType="application/vnd.openxmlformats-officedocument.theme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8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9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0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1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7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18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notesSlides/notesSlide23.xml" ContentType="application/vnd.openxmlformats-officedocument.presentationml.notesSlide+xml"/>
  <Override PartName="/ppt/ink/ink1.xml" ContentType="application/inkml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notesSlides/notesSlide55.xml" ContentType="application/vnd.openxmlformats-officedocument.presentationml.notesSlide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notesSlides/notesSlide5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22" r:id="rId3"/>
    <p:sldMasterId id="2147483742" r:id="rId4"/>
    <p:sldMasterId id="2147483754" r:id="rId5"/>
    <p:sldMasterId id="2147483773" r:id="rId6"/>
    <p:sldMasterId id="2147483781" r:id="rId7"/>
    <p:sldMasterId id="2147483801" r:id="rId8"/>
    <p:sldMasterId id="2147483813" r:id="rId9"/>
    <p:sldMasterId id="2147483826" r:id="rId10"/>
    <p:sldMasterId id="2147483831" r:id="rId11"/>
  </p:sldMasterIdLst>
  <p:notesMasterIdLst>
    <p:notesMasterId r:id="rId164"/>
  </p:notesMasterIdLst>
  <p:handoutMasterIdLst>
    <p:handoutMasterId r:id="rId165"/>
  </p:handoutMasterIdLst>
  <p:sldIdLst>
    <p:sldId id="611" r:id="rId12"/>
    <p:sldId id="610" r:id="rId13"/>
    <p:sldId id="287" r:id="rId14"/>
    <p:sldId id="288" r:id="rId15"/>
    <p:sldId id="289" r:id="rId16"/>
    <p:sldId id="290" r:id="rId17"/>
    <p:sldId id="291" r:id="rId18"/>
    <p:sldId id="292" r:id="rId19"/>
    <p:sldId id="620" r:id="rId20"/>
    <p:sldId id="294" r:id="rId21"/>
    <p:sldId id="295" r:id="rId22"/>
    <p:sldId id="296" r:id="rId23"/>
    <p:sldId id="297" r:id="rId24"/>
    <p:sldId id="298" r:id="rId25"/>
    <p:sldId id="299" r:id="rId26"/>
    <p:sldId id="300" r:id="rId27"/>
    <p:sldId id="724" r:id="rId28"/>
    <p:sldId id="571" r:id="rId29"/>
    <p:sldId id="713" r:id="rId30"/>
    <p:sldId id="553" r:id="rId31"/>
    <p:sldId id="554" r:id="rId32"/>
    <p:sldId id="626" r:id="rId33"/>
    <p:sldId id="687" r:id="rId34"/>
    <p:sldId id="693" r:id="rId35"/>
    <p:sldId id="629" r:id="rId36"/>
    <p:sldId id="574" r:id="rId37"/>
    <p:sldId id="700" r:id="rId38"/>
    <p:sldId id="678" r:id="rId39"/>
    <p:sldId id="694" r:id="rId40"/>
    <p:sldId id="710" r:id="rId41"/>
    <p:sldId id="711" r:id="rId42"/>
    <p:sldId id="698" r:id="rId43"/>
    <p:sldId id="593" r:id="rId44"/>
    <p:sldId id="712" r:id="rId45"/>
    <p:sldId id="697" r:id="rId46"/>
    <p:sldId id="702" r:id="rId47"/>
    <p:sldId id="704" r:id="rId48"/>
    <p:sldId id="703" r:id="rId49"/>
    <p:sldId id="705" r:id="rId50"/>
    <p:sldId id="592" r:id="rId51"/>
    <p:sldId id="685" r:id="rId52"/>
    <p:sldId id="674" r:id="rId53"/>
    <p:sldId id="258" r:id="rId54"/>
    <p:sldId id="640" r:id="rId55"/>
    <p:sldId id="596" r:id="rId56"/>
    <p:sldId id="573" r:id="rId57"/>
    <p:sldId id="598" r:id="rId58"/>
    <p:sldId id="599" r:id="rId59"/>
    <p:sldId id="262" r:id="rId60"/>
    <p:sldId id="725" r:id="rId61"/>
    <p:sldId id="414" r:id="rId62"/>
    <p:sldId id="256" r:id="rId63"/>
    <p:sldId id="257" r:id="rId64"/>
    <p:sldId id="723" r:id="rId65"/>
    <p:sldId id="259" r:id="rId66"/>
    <p:sldId id="260" r:id="rId67"/>
    <p:sldId id="261" r:id="rId68"/>
    <p:sldId id="371" r:id="rId69"/>
    <p:sldId id="283" r:id="rId70"/>
    <p:sldId id="572" r:id="rId71"/>
    <p:sldId id="566" r:id="rId72"/>
    <p:sldId id="715" r:id="rId73"/>
    <p:sldId id="716" r:id="rId74"/>
    <p:sldId id="577" r:id="rId75"/>
    <p:sldId id="578" r:id="rId76"/>
    <p:sldId id="575" r:id="rId77"/>
    <p:sldId id="581" r:id="rId78"/>
    <p:sldId id="579" r:id="rId79"/>
    <p:sldId id="580" r:id="rId80"/>
    <p:sldId id="411" r:id="rId81"/>
    <p:sldId id="375" r:id="rId82"/>
    <p:sldId id="567" r:id="rId83"/>
    <p:sldId id="576" r:id="rId84"/>
    <p:sldId id="421" r:id="rId85"/>
    <p:sldId id="425" r:id="rId86"/>
    <p:sldId id="422" r:id="rId87"/>
    <p:sldId id="717" r:id="rId88"/>
    <p:sldId id="718" r:id="rId89"/>
    <p:sldId id="385" r:id="rId90"/>
    <p:sldId id="549" r:id="rId91"/>
    <p:sldId id="550" r:id="rId92"/>
    <p:sldId id="590" r:id="rId93"/>
    <p:sldId id="457" r:id="rId94"/>
    <p:sldId id="458" r:id="rId95"/>
    <p:sldId id="677" r:id="rId96"/>
    <p:sldId id="737" r:id="rId97"/>
    <p:sldId id="679" r:id="rId98"/>
    <p:sldId id="439" r:id="rId99"/>
    <p:sldId id="442" r:id="rId100"/>
    <p:sldId id="680" r:id="rId101"/>
    <p:sldId id="443" r:id="rId102"/>
    <p:sldId id="671" r:id="rId103"/>
    <p:sldId id="738" r:id="rId104"/>
    <p:sldId id="675" r:id="rId105"/>
    <p:sldId id="464" r:id="rId106"/>
    <p:sldId id="676" r:id="rId107"/>
    <p:sldId id="739" r:id="rId108"/>
    <p:sldId id="681" r:id="rId109"/>
    <p:sldId id="682" r:id="rId110"/>
    <p:sldId id="683" r:id="rId111"/>
    <p:sldId id="589" r:id="rId112"/>
    <p:sldId id="588" r:id="rId113"/>
    <p:sldId id="586" r:id="rId114"/>
    <p:sldId id="452" r:id="rId115"/>
    <p:sldId id="740" r:id="rId116"/>
    <p:sldId id="469" r:id="rId117"/>
    <p:sldId id="741" r:id="rId118"/>
    <p:sldId id="742" r:id="rId119"/>
    <p:sldId id="736" r:id="rId120"/>
    <p:sldId id="729" r:id="rId121"/>
    <p:sldId id="730" r:id="rId122"/>
    <p:sldId id="731" r:id="rId123"/>
    <p:sldId id="263" r:id="rId124"/>
    <p:sldId id="732" r:id="rId125"/>
    <p:sldId id="264" r:id="rId126"/>
    <p:sldId id="265" r:id="rId127"/>
    <p:sldId id="733" r:id="rId128"/>
    <p:sldId id="734" r:id="rId129"/>
    <p:sldId id="735" r:id="rId130"/>
    <p:sldId id="616" r:id="rId131"/>
    <p:sldId id="721" r:id="rId132"/>
    <p:sldId id="722" r:id="rId133"/>
    <p:sldId id="473" r:id="rId134"/>
    <p:sldId id="474" r:id="rId135"/>
    <p:sldId id="475" r:id="rId136"/>
    <p:sldId id="477" r:id="rId137"/>
    <p:sldId id="726" r:id="rId138"/>
    <p:sldId id="727" r:id="rId139"/>
    <p:sldId id="728" r:id="rId140"/>
    <p:sldId id="273" r:id="rId141"/>
    <p:sldId id="266" r:id="rId142"/>
    <p:sldId id="269" r:id="rId143"/>
    <p:sldId id="267" r:id="rId144"/>
    <p:sldId id="270" r:id="rId145"/>
    <p:sldId id="271" r:id="rId146"/>
    <p:sldId id="274" r:id="rId147"/>
    <p:sldId id="276" r:id="rId148"/>
    <p:sldId id="275" r:id="rId149"/>
    <p:sldId id="277" r:id="rId150"/>
    <p:sldId id="278" r:id="rId151"/>
    <p:sldId id="279" r:id="rId152"/>
    <p:sldId id="268" r:id="rId153"/>
    <p:sldId id="272" r:id="rId154"/>
    <p:sldId id="659" r:id="rId155"/>
    <p:sldId id="661" r:id="rId156"/>
    <p:sldId id="662" r:id="rId157"/>
    <p:sldId id="485" r:id="rId158"/>
    <p:sldId id="483" r:id="rId159"/>
    <p:sldId id="484" r:id="rId160"/>
    <p:sldId id="487" r:id="rId161"/>
    <p:sldId id="488" r:id="rId162"/>
    <p:sldId id="489" r:id="rId163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06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63" Type="http://schemas.openxmlformats.org/officeDocument/2006/relationships/slide" Target="slides/slide52.xml"/><Relationship Id="rId84" Type="http://schemas.openxmlformats.org/officeDocument/2006/relationships/slide" Target="slides/slide73.xml"/><Relationship Id="rId138" Type="http://schemas.openxmlformats.org/officeDocument/2006/relationships/slide" Target="slides/slide127.xml"/><Relationship Id="rId159" Type="http://schemas.openxmlformats.org/officeDocument/2006/relationships/slide" Target="slides/slide148.xml"/><Relationship Id="rId107" Type="http://schemas.openxmlformats.org/officeDocument/2006/relationships/slide" Target="slides/slide96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53" Type="http://schemas.openxmlformats.org/officeDocument/2006/relationships/slide" Target="slides/slide42.xml"/><Relationship Id="rId74" Type="http://schemas.openxmlformats.org/officeDocument/2006/relationships/slide" Target="slides/slide63.xml"/><Relationship Id="rId128" Type="http://schemas.openxmlformats.org/officeDocument/2006/relationships/slide" Target="slides/slide117.xml"/><Relationship Id="rId149" Type="http://schemas.openxmlformats.org/officeDocument/2006/relationships/slide" Target="slides/slide138.xml"/><Relationship Id="rId5" Type="http://schemas.openxmlformats.org/officeDocument/2006/relationships/slideMaster" Target="slideMasters/slideMaster5.xml"/><Relationship Id="rId95" Type="http://schemas.openxmlformats.org/officeDocument/2006/relationships/slide" Target="slides/slide84.xml"/><Relationship Id="rId160" Type="http://schemas.openxmlformats.org/officeDocument/2006/relationships/slide" Target="slides/slide149.xml"/><Relationship Id="rId22" Type="http://schemas.openxmlformats.org/officeDocument/2006/relationships/slide" Target="slides/slide11.xml"/><Relationship Id="rId43" Type="http://schemas.openxmlformats.org/officeDocument/2006/relationships/slide" Target="slides/slide32.xml"/><Relationship Id="rId64" Type="http://schemas.openxmlformats.org/officeDocument/2006/relationships/slide" Target="slides/slide53.xml"/><Relationship Id="rId118" Type="http://schemas.openxmlformats.org/officeDocument/2006/relationships/slide" Target="slides/slide107.xml"/><Relationship Id="rId139" Type="http://schemas.openxmlformats.org/officeDocument/2006/relationships/slide" Target="slides/slide128.xml"/><Relationship Id="rId85" Type="http://schemas.openxmlformats.org/officeDocument/2006/relationships/slide" Target="slides/slide74.xml"/><Relationship Id="rId150" Type="http://schemas.openxmlformats.org/officeDocument/2006/relationships/slide" Target="slides/slide139.xml"/><Relationship Id="rId12" Type="http://schemas.openxmlformats.org/officeDocument/2006/relationships/slide" Target="slides/slide1.xml"/><Relationship Id="rId33" Type="http://schemas.openxmlformats.org/officeDocument/2006/relationships/slide" Target="slides/slide22.xml"/><Relationship Id="rId108" Type="http://schemas.openxmlformats.org/officeDocument/2006/relationships/slide" Target="slides/slide97.xml"/><Relationship Id="rId129" Type="http://schemas.openxmlformats.org/officeDocument/2006/relationships/slide" Target="slides/slide118.xml"/><Relationship Id="rId54" Type="http://schemas.openxmlformats.org/officeDocument/2006/relationships/slide" Target="slides/slide43.xml"/><Relationship Id="rId70" Type="http://schemas.openxmlformats.org/officeDocument/2006/relationships/slide" Target="slides/slide59.xml"/><Relationship Id="rId75" Type="http://schemas.openxmlformats.org/officeDocument/2006/relationships/slide" Target="slides/slide64.xml"/><Relationship Id="rId91" Type="http://schemas.openxmlformats.org/officeDocument/2006/relationships/slide" Target="slides/slide80.xml"/><Relationship Id="rId96" Type="http://schemas.openxmlformats.org/officeDocument/2006/relationships/slide" Target="slides/slide85.xml"/><Relationship Id="rId140" Type="http://schemas.openxmlformats.org/officeDocument/2006/relationships/slide" Target="slides/slide129.xml"/><Relationship Id="rId145" Type="http://schemas.openxmlformats.org/officeDocument/2006/relationships/slide" Target="slides/slide134.xml"/><Relationship Id="rId161" Type="http://schemas.openxmlformats.org/officeDocument/2006/relationships/slide" Target="slides/slide150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49" Type="http://schemas.openxmlformats.org/officeDocument/2006/relationships/slide" Target="slides/slide38.xml"/><Relationship Id="rId114" Type="http://schemas.openxmlformats.org/officeDocument/2006/relationships/slide" Target="slides/slide103.xml"/><Relationship Id="rId119" Type="http://schemas.openxmlformats.org/officeDocument/2006/relationships/slide" Target="slides/slide108.xml"/><Relationship Id="rId44" Type="http://schemas.openxmlformats.org/officeDocument/2006/relationships/slide" Target="slides/slide33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81" Type="http://schemas.openxmlformats.org/officeDocument/2006/relationships/slide" Target="slides/slide70.xml"/><Relationship Id="rId86" Type="http://schemas.openxmlformats.org/officeDocument/2006/relationships/slide" Target="slides/slide75.xml"/><Relationship Id="rId130" Type="http://schemas.openxmlformats.org/officeDocument/2006/relationships/slide" Target="slides/slide119.xml"/><Relationship Id="rId135" Type="http://schemas.openxmlformats.org/officeDocument/2006/relationships/slide" Target="slides/slide124.xml"/><Relationship Id="rId151" Type="http://schemas.openxmlformats.org/officeDocument/2006/relationships/slide" Target="slides/slide140.xml"/><Relationship Id="rId156" Type="http://schemas.openxmlformats.org/officeDocument/2006/relationships/slide" Target="slides/slide145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109" Type="http://schemas.openxmlformats.org/officeDocument/2006/relationships/slide" Target="slides/slide9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slide" Target="slides/slide65.xml"/><Relationship Id="rId97" Type="http://schemas.openxmlformats.org/officeDocument/2006/relationships/slide" Target="slides/slide86.xml"/><Relationship Id="rId104" Type="http://schemas.openxmlformats.org/officeDocument/2006/relationships/slide" Target="slides/slide93.xml"/><Relationship Id="rId120" Type="http://schemas.openxmlformats.org/officeDocument/2006/relationships/slide" Target="slides/slide109.xml"/><Relationship Id="rId125" Type="http://schemas.openxmlformats.org/officeDocument/2006/relationships/slide" Target="slides/slide114.xml"/><Relationship Id="rId141" Type="http://schemas.openxmlformats.org/officeDocument/2006/relationships/slide" Target="slides/slide130.xml"/><Relationship Id="rId146" Type="http://schemas.openxmlformats.org/officeDocument/2006/relationships/slide" Target="slides/slide135.xml"/><Relationship Id="rId167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0.xml"/><Relationship Id="rId92" Type="http://schemas.openxmlformats.org/officeDocument/2006/relationships/slide" Target="slides/slide81.xml"/><Relationship Id="rId162" Type="http://schemas.openxmlformats.org/officeDocument/2006/relationships/slide" Target="slides/slide15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slide" Target="slides/slide55.xml"/><Relationship Id="rId87" Type="http://schemas.openxmlformats.org/officeDocument/2006/relationships/slide" Target="slides/slide76.xml"/><Relationship Id="rId110" Type="http://schemas.openxmlformats.org/officeDocument/2006/relationships/slide" Target="slides/slide99.xml"/><Relationship Id="rId115" Type="http://schemas.openxmlformats.org/officeDocument/2006/relationships/slide" Target="slides/slide104.xml"/><Relationship Id="rId131" Type="http://schemas.openxmlformats.org/officeDocument/2006/relationships/slide" Target="slides/slide120.xml"/><Relationship Id="rId136" Type="http://schemas.openxmlformats.org/officeDocument/2006/relationships/slide" Target="slides/slide125.xml"/><Relationship Id="rId157" Type="http://schemas.openxmlformats.org/officeDocument/2006/relationships/slide" Target="slides/slide146.xml"/><Relationship Id="rId61" Type="http://schemas.openxmlformats.org/officeDocument/2006/relationships/slide" Target="slides/slide50.xml"/><Relationship Id="rId82" Type="http://schemas.openxmlformats.org/officeDocument/2006/relationships/slide" Target="slides/slide71.xml"/><Relationship Id="rId152" Type="http://schemas.openxmlformats.org/officeDocument/2006/relationships/slide" Target="slides/slide141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56" Type="http://schemas.openxmlformats.org/officeDocument/2006/relationships/slide" Target="slides/slide45.xml"/><Relationship Id="rId77" Type="http://schemas.openxmlformats.org/officeDocument/2006/relationships/slide" Target="slides/slide66.xml"/><Relationship Id="rId100" Type="http://schemas.openxmlformats.org/officeDocument/2006/relationships/slide" Target="slides/slide89.xml"/><Relationship Id="rId105" Type="http://schemas.openxmlformats.org/officeDocument/2006/relationships/slide" Target="slides/slide94.xml"/><Relationship Id="rId126" Type="http://schemas.openxmlformats.org/officeDocument/2006/relationships/slide" Target="slides/slide115.xml"/><Relationship Id="rId147" Type="http://schemas.openxmlformats.org/officeDocument/2006/relationships/slide" Target="slides/slide136.xml"/><Relationship Id="rId168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slide" Target="slides/slide61.xml"/><Relationship Id="rId93" Type="http://schemas.openxmlformats.org/officeDocument/2006/relationships/slide" Target="slides/slide82.xml"/><Relationship Id="rId98" Type="http://schemas.openxmlformats.org/officeDocument/2006/relationships/slide" Target="slides/slide87.xml"/><Relationship Id="rId121" Type="http://schemas.openxmlformats.org/officeDocument/2006/relationships/slide" Target="slides/slide110.xml"/><Relationship Id="rId142" Type="http://schemas.openxmlformats.org/officeDocument/2006/relationships/slide" Target="slides/slide131.xml"/><Relationship Id="rId163" Type="http://schemas.openxmlformats.org/officeDocument/2006/relationships/slide" Target="slides/slide152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14.xml"/><Relationship Id="rId46" Type="http://schemas.openxmlformats.org/officeDocument/2006/relationships/slide" Target="slides/slide35.xml"/><Relationship Id="rId67" Type="http://schemas.openxmlformats.org/officeDocument/2006/relationships/slide" Target="slides/slide56.xml"/><Relationship Id="rId116" Type="http://schemas.openxmlformats.org/officeDocument/2006/relationships/slide" Target="slides/slide105.xml"/><Relationship Id="rId137" Type="http://schemas.openxmlformats.org/officeDocument/2006/relationships/slide" Target="slides/slide126.xml"/><Relationship Id="rId158" Type="http://schemas.openxmlformats.org/officeDocument/2006/relationships/slide" Target="slides/slide147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62" Type="http://schemas.openxmlformats.org/officeDocument/2006/relationships/slide" Target="slides/slide51.xml"/><Relationship Id="rId83" Type="http://schemas.openxmlformats.org/officeDocument/2006/relationships/slide" Target="slides/slide72.xml"/><Relationship Id="rId88" Type="http://schemas.openxmlformats.org/officeDocument/2006/relationships/slide" Target="slides/slide77.xml"/><Relationship Id="rId111" Type="http://schemas.openxmlformats.org/officeDocument/2006/relationships/slide" Target="slides/slide100.xml"/><Relationship Id="rId132" Type="http://schemas.openxmlformats.org/officeDocument/2006/relationships/slide" Target="slides/slide121.xml"/><Relationship Id="rId153" Type="http://schemas.openxmlformats.org/officeDocument/2006/relationships/slide" Target="slides/slide142.xml"/><Relationship Id="rId15" Type="http://schemas.openxmlformats.org/officeDocument/2006/relationships/slide" Target="slides/slide4.xml"/><Relationship Id="rId36" Type="http://schemas.openxmlformats.org/officeDocument/2006/relationships/slide" Target="slides/slide25.xml"/><Relationship Id="rId57" Type="http://schemas.openxmlformats.org/officeDocument/2006/relationships/slide" Target="slides/slide46.xml"/><Relationship Id="rId106" Type="http://schemas.openxmlformats.org/officeDocument/2006/relationships/slide" Target="slides/slide95.xml"/><Relationship Id="rId127" Type="http://schemas.openxmlformats.org/officeDocument/2006/relationships/slide" Target="slides/slide11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52" Type="http://schemas.openxmlformats.org/officeDocument/2006/relationships/slide" Target="slides/slide41.xml"/><Relationship Id="rId73" Type="http://schemas.openxmlformats.org/officeDocument/2006/relationships/slide" Target="slides/slide62.xml"/><Relationship Id="rId78" Type="http://schemas.openxmlformats.org/officeDocument/2006/relationships/slide" Target="slides/slide67.xml"/><Relationship Id="rId94" Type="http://schemas.openxmlformats.org/officeDocument/2006/relationships/slide" Target="slides/slide83.xml"/><Relationship Id="rId99" Type="http://schemas.openxmlformats.org/officeDocument/2006/relationships/slide" Target="slides/slide88.xml"/><Relationship Id="rId101" Type="http://schemas.openxmlformats.org/officeDocument/2006/relationships/slide" Target="slides/slide90.xml"/><Relationship Id="rId122" Type="http://schemas.openxmlformats.org/officeDocument/2006/relationships/slide" Target="slides/slide111.xml"/><Relationship Id="rId143" Type="http://schemas.openxmlformats.org/officeDocument/2006/relationships/slide" Target="slides/slide132.xml"/><Relationship Id="rId148" Type="http://schemas.openxmlformats.org/officeDocument/2006/relationships/slide" Target="slides/slide137.xml"/><Relationship Id="rId164" Type="http://schemas.openxmlformats.org/officeDocument/2006/relationships/notesMaster" Target="notesMasters/notesMaster1.xml"/><Relationship Id="rId16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26" Type="http://schemas.openxmlformats.org/officeDocument/2006/relationships/slide" Target="slides/slide15.xml"/><Relationship Id="rId47" Type="http://schemas.openxmlformats.org/officeDocument/2006/relationships/slide" Target="slides/slide36.xml"/><Relationship Id="rId68" Type="http://schemas.openxmlformats.org/officeDocument/2006/relationships/slide" Target="slides/slide57.xml"/><Relationship Id="rId89" Type="http://schemas.openxmlformats.org/officeDocument/2006/relationships/slide" Target="slides/slide78.xml"/><Relationship Id="rId112" Type="http://schemas.openxmlformats.org/officeDocument/2006/relationships/slide" Target="slides/slide101.xml"/><Relationship Id="rId133" Type="http://schemas.openxmlformats.org/officeDocument/2006/relationships/slide" Target="slides/slide122.xml"/><Relationship Id="rId154" Type="http://schemas.openxmlformats.org/officeDocument/2006/relationships/slide" Target="slides/slide143.xml"/><Relationship Id="rId16" Type="http://schemas.openxmlformats.org/officeDocument/2006/relationships/slide" Target="slides/slide5.xml"/><Relationship Id="rId37" Type="http://schemas.openxmlformats.org/officeDocument/2006/relationships/slide" Target="slides/slide26.xml"/><Relationship Id="rId58" Type="http://schemas.openxmlformats.org/officeDocument/2006/relationships/slide" Target="slides/slide47.xml"/><Relationship Id="rId79" Type="http://schemas.openxmlformats.org/officeDocument/2006/relationships/slide" Target="slides/slide68.xml"/><Relationship Id="rId102" Type="http://schemas.openxmlformats.org/officeDocument/2006/relationships/slide" Target="slides/slide91.xml"/><Relationship Id="rId123" Type="http://schemas.openxmlformats.org/officeDocument/2006/relationships/slide" Target="slides/slide112.xml"/><Relationship Id="rId144" Type="http://schemas.openxmlformats.org/officeDocument/2006/relationships/slide" Target="slides/slide133.xml"/><Relationship Id="rId90" Type="http://schemas.openxmlformats.org/officeDocument/2006/relationships/slide" Target="slides/slide79.xml"/><Relationship Id="rId165" Type="http://schemas.openxmlformats.org/officeDocument/2006/relationships/handoutMaster" Target="handoutMasters/handoutMaster1.xml"/><Relationship Id="rId27" Type="http://schemas.openxmlformats.org/officeDocument/2006/relationships/slide" Target="slides/slide16.xml"/><Relationship Id="rId48" Type="http://schemas.openxmlformats.org/officeDocument/2006/relationships/slide" Target="slides/slide37.xml"/><Relationship Id="rId69" Type="http://schemas.openxmlformats.org/officeDocument/2006/relationships/slide" Target="slides/slide58.xml"/><Relationship Id="rId113" Type="http://schemas.openxmlformats.org/officeDocument/2006/relationships/slide" Target="slides/slide102.xml"/><Relationship Id="rId134" Type="http://schemas.openxmlformats.org/officeDocument/2006/relationships/slide" Target="slides/slide123.xml"/><Relationship Id="rId80" Type="http://schemas.openxmlformats.org/officeDocument/2006/relationships/slide" Target="slides/slide69.xml"/><Relationship Id="rId155" Type="http://schemas.openxmlformats.org/officeDocument/2006/relationships/slide" Target="slides/slide144.xml"/><Relationship Id="rId17" Type="http://schemas.openxmlformats.org/officeDocument/2006/relationships/slide" Target="slides/slide6.xml"/><Relationship Id="rId38" Type="http://schemas.openxmlformats.org/officeDocument/2006/relationships/slide" Target="slides/slide27.xml"/><Relationship Id="rId59" Type="http://schemas.openxmlformats.org/officeDocument/2006/relationships/slide" Target="slides/slide48.xml"/><Relationship Id="rId103" Type="http://schemas.openxmlformats.org/officeDocument/2006/relationships/slide" Target="slides/slide92.xml"/><Relationship Id="rId124" Type="http://schemas.openxmlformats.org/officeDocument/2006/relationships/slide" Target="slides/slide113.xml"/></Relationships>
</file>

<file path=ppt/diagrams/_rels/data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image" Target="../media/image40.jpeg"/></Relationships>
</file>

<file path=ppt/diagrams/_rels/data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image" Target="../media/image42.jpg"/></Relationships>
</file>

<file path=ppt/diagrams/_rels/data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diagrams/_rels/data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image" Target="../media/image47.gif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ata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svg"/><Relationship Id="rId1" Type="http://schemas.openxmlformats.org/officeDocument/2006/relationships/image" Target="../media/image70.png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diagrams/_rels/data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sv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svg"/><Relationship Id="rId1" Type="http://schemas.openxmlformats.org/officeDocument/2006/relationships/image" Target="../media/image151.png"/><Relationship Id="rId6" Type="http://schemas.openxmlformats.org/officeDocument/2006/relationships/image" Target="../media/image156.svg"/><Relationship Id="rId5" Type="http://schemas.openxmlformats.org/officeDocument/2006/relationships/image" Target="../media/image155.png"/><Relationship Id="rId4" Type="http://schemas.openxmlformats.org/officeDocument/2006/relationships/image" Target="../media/image154.svg"/></Relationships>
</file>

<file path=ppt/diagrams/_rels/data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svg"/><Relationship Id="rId1" Type="http://schemas.openxmlformats.org/officeDocument/2006/relationships/image" Target="../media/image162.png"/><Relationship Id="rId4" Type="http://schemas.openxmlformats.org/officeDocument/2006/relationships/image" Target="../media/image165.svg"/></Relationships>
</file>

<file path=ppt/diagrams/_rels/data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svg"/><Relationship Id="rId3" Type="http://schemas.openxmlformats.org/officeDocument/2006/relationships/hyperlink" Target="mailto:Greg.Prochazka@nebraska.gov" TargetMode="External"/><Relationship Id="rId7" Type="http://schemas.openxmlformats.org/officeDocument/2006/relationships/image" Target="../media/image177.png"/><Relationship Id="rId12" Type="http://schemas.openxmlformats.org/officeDocument/2006/relationships/image" Target="../media/image182.svg"/><Relationship Id="rId2" Type="http://schemas.openxmlformats.org/officeDocument/2006/relationships/hyperlink" Target="mailto:-greg.Prochazka@nebraska.gov" TargetMode="External"/><Relationship Id="rId1" Type="http://schemas.openxmlformats.org/officeDocument/2006/relationships/hyperlink" Target="mailto:beth.wooster@nebraska.gov" TargetMode="External"/><Relationship Id="rId6" Type="http://schemas.openxmlformats.org/officeDocument/2006/relationships/image" Target="../media/image176.svg"/><Relationship Id="rId11" Type="http://schemas.openxmlformats.org/officeDocument/2006/relationships/image" Target="../media/image181.png"/><Relationship Id="rId5" Type="http://schemas.openxmlformats.org/officeDocument/2006/relationships/image" Target="../media/image175.png"/><Relationship Id="rId10" Type="http://schemas.openxmlformats.org/officeDocument/2006/relationships/image" Target="../media/image180.svg"/><Relationship Id="rId4" Type="http://schemas.openxmlformats.org/officeDocument/2006/relationships/hyperlink" Target="mailto:NDE.BGMhelp@nebraska.gov" TargetMode="External"/><Relationship Id="rId9" Type="http://schemas.openxmlformats.org/officeDocument/2006/relationships/image" Target="../media/image179.png"/></Relationships>
</file>

<file path=ppt/diagrams/_rels/data27.xml.rels><?xml version="1.0" encoding="UTF-8" standalone="yes"?>
<Relationships xmlns="http://schemas.openxmlformats.org/package/2006/relationships"><Relationship Id="rId2" Type="http://schemas.openxmlformats.org/officeDocument/2006/relationships/hyperlink" Target="mailto:paul.haas@Nebraska.gov" TargetMode="External"/><Relationship Id="rId1" Type="http://schemas.openxmlformats.org/officeDocument/2006/relationships/hyperlink" Target="https://www.education.ne.gov/fos/payment-information/" TargetMode="External"/></Relationships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image" Target="../media/image28.jpeg"/></Relationships>
</file>

<file path=ppt/diagrams/_rels/data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image" Target="../media/image30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image" Target="../media/image32.jpg"/></Relationships>
</file>

<file path=ppt/diagrams/_rels/data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image" Target="../media/image34.jpg"/></Relationships>
</file>

<file path=ppt/diagrams/_rels/data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image" Target="../media/image36.jpeg"/></Relationships>
</file>

<file path=ppt/diagrams/_rels/data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_rels/drawing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image" Target="../media/image40.jpeg"/></Relationships>
</file>

<file path=ppt/diagrams/_rels/drawing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image" Target="../media/image42.jpg"/></Relationships>
</file>

<file path=ppt/diagrams/_rels/drawing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image" Target="../media/image45.jpeg"/></Relationships>
</file>

<file path=ppt/diagrams/_rels/drawing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image" Target="../media/image47.gif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image" Target="../media/image25.jpeg"/></Relationships>
</file>

<file path=ppt/diagrams/_rels/drawing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71.svg"/><Relationship Id="rId1" Type="http://schemas.openxmlformats.org/officeDocument/2006/relationships/image" Target="../media/image70.png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4" Type="http://schemas.openxmlformats.org/officeDocument/2006/relationships/image" Target="../media/image73.svg"/></Relationships>
</file>

<file path=ppt/diagrams/_rels/drawing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svg"/><Relationship Id="rId3" Type="http://schemas.openxmlformats.org/officeDocument/2006/relationships/image" Target="../media/image153.png"/><Relationship Id="rId7" Type="http://schemas.openxmlformats.org/officeDocument/2006/relationships/image" Target="../media/image157.png"/><Relationship Id="rId2" Type="http://schemas.openxmlformats.org/officeDocument/2006/relationships/image" Target="../media/image152.svg"/><Relationship Id="rId1" Type="http://schemas.openxmlformats.org/officeDocument/2006/relationships/image" Target="../media/image151.png"/><Relationship Id="rId6" Type="http://schemas.openxmlformats.org/officeDocument/2006/relationships/image" Target="../media/image156.svg"/><Relationship Id="rId5" Type="http://schemas.openxmlformats.org/officeDocument/2006/relationships/image" Target="../media/image155.png"/><Relationship Id="rId4" Type="http://schemas.openxmlformats.org/officeDocument/2006/relationships/image" Target="../media/image154.svg"/></Relationships>
</file>

<file path=ppt/diagrams/_rels/drawing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svg"/><Relationship Id="rId1" Type="http://schemas.openxmlformats.org/officeDocument/2006/relationships/image" Target="../media/image162.png"/><Relationship Id="rId4" Type="http://schemas.openxmlformats.org/officeDocument/2006/relationships/image" Target="../media/image165.svg"/></Relationships>
</file>

<file path=ppt/diagrams/_rels/drawing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9.png"/><Relationship Id="rId3" Type="http://schemas.openxmlformats.org/officeDocument/2006/relationships/hyperlink" Target="mailto:beth.wooster@nebraska.gov" TargetMode="External"/><Relationship Id="rId7" Type="http://schemas.openxmlformats.org/officeDocument/2006/relationships/hyperlink" Target="mailto:Greg.Prochazka@nebraska.gov" TargetMode="External"/><Relationship Id="rId12" Type="http://schemas.openxmlformats.org/officeDocument/2006/relationships/image" Target="../media/image182.svg"/><Relationship Id="rId2" Type="http://schemas.openxmlformats.org/officeDocument/2006/relationships/image" Target="../media/image176.svg"/><Relationship Id="rId1" Type="http://schemas.openxmlformats.org/officeDocument/2006/relationships/image" Target="../media/image175.png"/><Relationship Id="rId6" Type="http://schemas.openxmlformats.org/officeDocument/2006/relationships/hyperlink" Target="mailto:-greg.Prochazka@nebraska.gov" TargetMode="External"/><Relationship Id="rId11" Type="http://schemas.openxmlformats.org/officeDocument/2006/relationships/image" Target="../media/image181.png"/><Relationship Id="rId5" Type="http://schemas.openxmlformats.org/officeDocument/2006/relationships/image" Target="../media/image178.svg"/><Relationship Id="rId10" Type="http://schemas.openxmlformats.org/officeDocument/2006/relationships/hyperlink" Target="mailto:NDE.BGMhelp@nebraska.gov" TargetMode="External"/><Relationship Id="rId4" Type="http://schemas.openxmlformats.org/officeDocument/2006/relationships/image" Target="../media/image177.png"/><Relationship Id="rId9" Type="http://schemas.openxmlformats.org/officeDocument/2006/relationships/image" Target="../media/image180.svg"/></Relationships>
</file>

<file path=ppt/diagrams/_rels/drawing27.xml.rels><?xml version="1.0" encoding="UTF-8" standalone="yes"?>
<Relationships xmlns="http://schemas.openxmlformats.org/package/2006/relationships"><Relationship Id="rId2" Type="http://schemas.openxmlformats.org/officeDocument/2006/relationships/hyperlink" Target="mailto:paul.haas@Nebraska.gov" TargetMode="External"/><Relationship Id="rId1" Type="http://schemas.openxmlformats.org/officeDocument/2006/relationships/hyperlink" Target="https://www.education.ne.gov/fos/payment-information/" TargetMode="External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image" Target="../media/image28.jpeg"/></Relationships>
</file>

<file path=ppt/diagrams/_rels/drawing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image" Target="../media/image30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image" Target="../media/image32.jpg"/></Relationships>
</file>

<file path=ppt/diagrams/_rels/drawing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image" Target="../media/image34.jpg"/></Relationships>
</file>

<file path=ppt/diagrams/_rels/drawing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image" Target="../media/image36.jpeg"/></Relationships>
</file>

<file path=ppt/diagrams/_rels/drawing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image" Target="../media/image3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0A1830-3850-4149-AF1E-7AF0250B35A3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7BAD6B7-B30C-4B6E-A255-73A585DDBE7B}">
      <dgm:prSet phldrT="[Text]"/>
      <dgm:spPr>
        <a:solidFill>
          <a:srgbClr val="7030A0"/>
        </a:solidFill>
      </dgm:spPr>
      <dgm:t>
        <a:bodyPr/>
        <a:lstStyle/>
        <a:p>
          <a:r>
            <a:rPr lang="en-US" dirty="0"/>
            <a:t>Taxing Funds</a:t>
          </a:r>
        </a:p>
      </dgm:t>
    </dgm:pt>
    <dgm:pt modelId="{9531F427-E2B5-4110-A213-65413CC97C59}" type="parTrans" cxnId="{26DE3C2B-61ED-47E6-8488-D62C2A6EF347}">
      <dgm:prSet/>
      <dgm:spPr/>
      <dgm:t>
        <a:bodyPr/>
        <a:lstStyle/>
        <a:p>
          <a:endParaRPr lang="en-US"/>
        </a:p>
      </dgm:t>
    </dgm:pt>
    <dgm:pt modelId="{A996D8A5-769C-4CD0-971C-44274609F651}" type="sibTrans" cxnId="{26DE3C2B-61ED-47E6-8488-D62C2A6EF347}">
      <dgm:prSet/>
      <dgm:spPr/>
      <dgm:t>
        <a:bodyPr/>
        <a:lstStyle/>
        <a:p>
          <a:endParaRPr lang="en-US"/>
        </a:p>
      </dgm:t>
    </dgm:pt>
    <dgm:pt modelId="{6AA7129A-C608-41C6-94C2-0AB99EE18CAA}">
      <dgm:prSet phldrT="[Text]" custT="1"/>
      <dgm:spPr>
        <a:solidFill>
          <a:srgbClr val="00B4B0"/>
        </a:solidFill>
      </dgm:spPr>
      <dgm:t>
        <a:bodyPr/>
        <a:lstStyle/>
        <a:p>
          <a:r>
            <a:rPr lang="en-US" sz="3600" i="1" dirty="0"/>
            <a:t>General</a:t>
          </a:r>
          <a:endParaRPr lang="en-US" sz="2700" i="1" dirty="0"/>
        </a:p>
      </dgm:t>
    </dgm:pt>
    <dgm:pt modelId="{34D8CBE7-0999-4EDD-B2D0-4050D5E12EE9}" type="parTrans" cxnId="{7852C88D-718E-4B86-9CF8-6D6709F69102}">
      <dgm:prSet/>
      <dgm:spPr/>
      <dgm:t>
        <a:bodyPr/>
        <a:lstStyle/>
        <a:p>
          <a:endParaRPr lang="en-US"/>
        </a:p>
      </dgm:t>
    </dgm:pt>
    <dgm:pt modelId="{115F1085-124A-4189-A733-38913909AC74}" type="sibTrans" cxnId="{7852C88D-718E-4B86-9CF8-6D6709F69102}">
      <dgm:prSet/>
      <dgm:spPr/>
      <dgm:t>
        <a:bodyPr/>
        <a:lstStyle/>
        <a:p>
          <a:endParaRPr lang="en-US"/>
        </a:p>
      </dgm:t>
    </dgm:pt>
    <dgm:pt modelId="{065C27A4-57A6-43AD-A797-CB50E36AB7FE}">
      <dgm:prSet phldrT="[Text]" custT="1"/>
      <dgm:spPr>
        <a:solidFill>
          <a:srgbClr val="0070C0"/>
        </a:solidFill>
      </dgm:spPr>
      <dgm:t>
        <a:bodyPr/>
        <a:lstStyle/>
        <a:p>
          <a:r>
            <a:rPr lang="en-US" sz="3600" i="1" dirty="0"/>
            <a:t>Special Building</a:t>
          </a:r>
        </a:p>
      </dgm:t>
    </dgm:pt>
    <dgm:pt modelId="{24883E52-F620-4E9B-B6DE-7056BE5DF2E8}" type="parTrans" cxnId="{E41E8B17-BCB0-4D5F-8090-FDFFD81ACCDC}">
      <dgm:prSet/>
      <dgm:spPr/>
      <dgm:t>
        <a:bodyPr/>
        <a:lstStyle/>
        <a:p>
          <a:endParaRPr lang="en-US"/>
        </a:p>
      </dgm:t>
    </dgm:pt>
    <dgm:pt modelId="{0D1FC656-A2C7-41D0-A305-AC5E5E47F1BA}" type="sibTrans" cxnId="{E41E8B17-BCB0-4D5F-8090-FDFFD81ACCDC}">
      <dgm:prSet/>
      <dgm:spPr/>
      <dgm:t>
        <a:bodyPr/>
        <a:lstStyle/>
        <a:p>
          <a:endParaRPr lang="en-US"/>
        </a:p>
      </dgm:t>
    </dgm:pt>
    <dgm:pt modelId="{16460413-2735-4816-BD36-D0A7491B6725}">
      <dgm:prSet phldrT="[Text]" custT="1"/>
      <dgm:spPr>
        <a:solidFill>
          <a:srgbClr val="00B0F0"/>
        </a:solidFill>
      </dgm:spPr>
      <dgm:t>
        <a:bodyPr/>
        <a:lstStyle/>
        <a:p>
          <a:r>
            <a:rPr lang="en-US" sz="3600" i="1" dirty="0"/>
            <a:t>Qualified Capital Purpose</a:t>
          </a:r>
        </a:p>
      </dgm:t>
    </dgm:pt>
    <dgm:pt modelId="{39883D70-8837-4CC4-92AE-FA780747A444}" type="parTrans" cxnId="{7B133327-1DD2-4509-96DC-4735923ACCBE}">
      <dgm:prSet/>
      <dgm:spPr/>
      <dgm:t>
        <a:bodyPr/>
        <a:lstStyle/>
        <a:p>
          <a:endParaRPr lang="en-US"/>
        </a:p>
      </dgm:t>
    </dgm:pt>
    <dgm:pt modelId="{11F8B677-D934-4E7C-AEF6-C181BE91AA73}" type="sibTrans" cxnId="{7B133327-1DD2-4509-96DC-4735923ACCBE}">
      <dgm:prSet/>
      <dgm:spPr/>
      <dgm:t>
        <a:bodyPr/>
        <a:lstStyle/>
        <a:p>
          <a:endParaRPr lang="en-US"/>
        </a:p>
      </dgm:t>
    </dgm:pt>
    <dgm:pt modelId="{BB61FB6F-D3BA-48BF-A1AD-971742DDA361}">
      <dgm:prSet phldrT="[Text]" custT="1"/>
      <dgm:spPr/>
      <dgm:t>
        <a:bodyPr/>
        <a:lstStyle/>
        <a:p>
          <a:r>
            <a:rPr lang="en-US" sz="3600" i="1" dirty="0"/>
            <a:t>Bond</a:t>
          </a:r>
        </a:p>
      </dgm:t>
    </dgm:pt>
    <dgm:pt modelId="{07D79B53-815B-4D46-BB02-5297FEBD3078}" type="parTrans" cxnId="{5E6D269F-9986-463B-9303-BEC212B11DD8}">
      <dgm:prSet/>
      <dgm:spPr/>
      <dgm:t>
        <a:bodyPr/>
        <a:lstStyle/>
        <a:p>
          <a:endParaRPr lang="en-US"/>
        </a:p>
      </dgm:t>
    </dgm:pt>
    <dgm:pt modelId="{AD519AF9-F32E-4D08-BED3-6065D01841BD}" type="sibTrans" cxnId="{5E6D269F-9986-463B-9303-BEC212B11DD8}">
      <dgm:prSet/>
      <dgm:spPr/>
      <dgm:t>
        <a:bodyPr/>
        <a:lstStyle/>
        <a:p>
          <a:endParaRPr lang="en-US"/>
        </a:p>
      </dgm:t>
    </dgm:pt>
    <dgm:pt modelId="{505F7E32-0B49-49F0-9B72-2F4093407583}" type="pres">
      <dgm:prSet presAssocID="{E20A1830-3850-4149-AF1E-7AF0250B35A3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8E61059E-FDB0-415D-8219-2F489A31326F}" type="pres">
      <dgm:prSet presAssocID="{57BAD6B7-B30C-4B6E-A255-73A585DDBE7B}" presName="centerShape" presStyleLbl="node0" presStyleIdx="0" presStyleCnt="1" custScaleX="192888" custScaleY="95504" custLinFactNeighborX="1053" custLinFactNeighborY="44"/>
      <dgm:spPr/>
    </dgm:pt>
    <dgm:pt modelId="{73FC3B0F-D2B2-4EB7-AB18-37B910166EE9}" type="pres">
      <dgm:prSet presAssocID="{6AA7129A-C608-41C6-94C2-0AB99EE18CAA}" presName="node" presStyleLbl="node1" presStyleIdx="0" presStyleCnt="4" custScaleX="250808" custScaleY="118648" custRadScaleRad="93337" custRadScaleInc="15194">
        <dgm:presLayoutVars>
          <dgm:bulletEnabled val="1"/>
        </dgm:presLayoutVars>
      </dgm:prSet>
      <dgm:spPr/>
    </dgm:pt>
    <dgm:pt modelId="{76F4F1DB-936C-455D-9135-F15553E91967}" type="pres">
      <dgm:prSet presAssocID="{6AA7129A-C608-41C6-94C2-0AB99EE18CAA}" presName="dummy" presStyleCnt="0"/>
      <dgm:spPr/>
    </dgm:pt>
    <dgm:pt modelId="{802AEF7E-977C-4B72-AB9D-3A154E7C5C6C}" type="pres">
      <dgm:prSet presAssocID="{115F1085-124A-4189-A733-38913909AC74}" presName="sibTrans" presStyleLbl="sibTrans2D1" presStyleIdx="0" presStyleCnt="4"/>
      <dgm:spPr/>
    </dgm:pt>
    <dgm:pt modelId="{8DDD9DB3-CA49-49A3-BD6C-DC8A98B3B10D}" type="pres">
      <dgm:prSet presAssocID="{065C27A4-57A6-43AD-A797-CB50E36AB7FE}" presName="node" presStyleLbl="node1" presStyleIdx="1" presStyleCnt="4" custScaleX="182100" custScaleY="112424" custRadScaleRad="156839" custRadScaleInc="123">
        <dgm:presLayoutVars>
          <dgm:bulletEnabled val="1"/>
        </dgm:presLayoutVars>
      </dgm:prSet>
      <dgm:spPr/>
    </dgm:pt>
    <dgm:pt modelId="{8CC837DF-C3F4-4007-B8B8-2DD93CC6B4DD}" type="pres">
      <dgm:prSet presAssocID="{065C27A4-57A6-43AD-A797-CB50E36AB7FE}" presName="dummy" presStyleCnt="0"/>
      <dgm:spPr/>
    </dgm:pt>
    <dgm:pt modelId="{6894328F-0430-4367-A275-0BC258E227FB}" type="pres">
      <dgm:prSet presAssocID="{0D1FC656-A2C7-41D0-A305-AC5E5E47F1BA}" presName="sibTrans" presStyleLbl="sibTrans2D1" presStyleIdx="1" presStyleCnt="4"/>
      <dgm:spPr/>
    </dgm:pt>
    <dgm:pt modelId="{6C51AA80-1EE7-48C6-ADE7-E71778EB1E46}" type="pres">
      <dgm:prSet presAssocID="{16460413-2735-4816-BD36-D0A7491B6725}" presName="node" presStyleLbl="node1" presStyleIdx="2" presStyleCnt="4" custScaleX="268363" custScaleY="115563" custRadScaleRad="90844" custRadScaleInc="-3424">
        <dgm:presLayoutVars>
          <dgm:bulletEnabled val="1"/>
        </dgm:presLayoutVars>
      </dgm:prSet>
      <dgm:spPr/>
    </dgm:pt>
    <dgm:pt modelId="{21E5FE65-956E-400B-A5ED-29767BA51BBF}" type="pres">
      <dgm:prSet presAssocID="{16460413-2735-4816-BD36-D0A7491B6725}" presName="dummy" presStyleCnt="0"/>
      <dgm:spPr/>
    </dgm:pt>
    <dgm:pt modelId="{B063E4BA-E5CC-4079-A28C-A4C9BD237793}" type="pres">
      <dgm:prSet presAssocID="{11F8B677-D934-4E7C-AEF6-C181BE91AA73}" presName="sibTrans" presStyleLbl="sibTrans2D1" presStyleIdx="2" presStyleCnt="4"/>
      <dgm:spPr/>
    </dgm:pt>
    <dgm:pt modelId="{34FAFF8A-5765-4CED-B1B0-39CF2AEA1697}" type="pres">
      <dgm:prSet presAssocID="{BB61FB6F-D3BA-48BF-A1AD-971742DDA361}" presName="node" presStyleLbl="node1" presStyleIdx="3" presStyleCnt="4" custScaleX="187046" custScaleY="112424" custRadScaleRad="154310" custRadScaleInc="-125">
        <dgm:presLayoutVars>
          <dgm:bulletEnabled val="1"/>
        </dgm:presLayoutVars>
      </dgm:prSet>
      <dgm:spPr/>
    </dgm:pt>
    <dgm:pt modelId="{895BBAB4-4676-4093-8BCB-A9B53F3B9EC3}" type="pres">
      <dgm:prSet presAssocID="{BB61FB6F-D3BA-48BF-A1AD-971742DDA361}" presName="dummy" presStyleCnt="0"/>
      <dgm:spPr/>
    </dgm:pt>
    <dgm:pt modelId="{D12AC121-6BB2-424E-A154-C5D9F5B014FA}" type="pres">
      <dgm:prSet presAssocID="{AD519AF9-F32E-4D08-BED3-6065D01841BD}" presName="sibTrans" presStyleLbl="sibTrans2D1" presStyleIdx="3" presStyleCnt="4" custScaleX="101071" custScaleY="96018"/>
      <dgm:spPr/>
    </dgm:pt>
  </dgm:ptLst>
  <dgm:cxnLst>
    <dgm:cxn modelId="{E43A6C0A-C01D-4673-83D2-EFE534D44E96}" type="presOf" srcId="{115F1085-124A-4189-A733-38913909AC74}" destId="{802AEF7E-977C-4B72-AB9D-3A154E7C5C6C}" srcOrd="0" destOrd="0" presId="urn:microsoft.com/office/officeart/2005/8/layout/radial6"/>
    <dgm:cxn modelId="{E41E8B17-BCB0-4D5F-8090-FDFFD81ACCDC}" srcId="{57BAD6B7-B30C-4B6E-A255-73A585DDBE7B}" destId="{065C27A4-57A6-43AD-A797-CB50E36AB7FE}" srcOrd="1" destOrd="0" parTransId="{24883E52-F620-4E9B-B6DE-7056BE5DF2E8}" sibTransId="{0D1FC656-A2C7-41D0-A305-AC5E5E47F1BA}"/>
    <dgm:cxn modelId="{7B133327-1DD2-4509-96DC-4735923ACCBE}" srcId="{57BAD6B7-B30C-4B6E-A255-73A585DDBE7B}" destId="{16460413-2735-4816-BD36-D0A7491B6725}" srcOrd="2" destOrd="0" parTransId="{39883D70-8837-4CC4-92AE-FA780747A444}" sibTransId="{11F8B677-D934-4E7C-AEF6-C181BE91AA73}"/>
    <dgm:cxn modelId="{26DE3C2B-61ED-47E6-8488-D62C2A6EF347}" srcId="{E20A1830-3850-4149-AF1E-7AF0250B35A3}" destId="{57BAD6B7-B30C-4B6E-A255-73A585DDBE7B}" srcOrd="0" destOrd="0" parTransId="{9531F427-E2B5-4110-A213-65413CC97C59}" sibTransId="{A996D8A5-769C-4CD0-971C-44274609F651}"/>
    <dgm:cxn modelId="{8C11AE4C-B52E-4F4E-9E3E-0B2B218EBC0F}" type="presOf" srcId="{BB61FB6F-D3BA-48BF-A1AD-971742DDA361}" destId="{34FAFF8A-5765-4CED-B1B0-39CF2AEA1697}" srcOrd="0" destOrd="0" presId="urn:microsoft.com/office/officeart/2005/8/layout/radial6"/>
    <dgm:cxn modelId="{8C90D751-A7C7-4087-B5B8-EE7EBE463B09}" type="presOf" srcId="{E20A1830-3850-4149-AF1E-7AF0250B35A3}" destId="{505F7E32-0B49-49F0-9B72-2F4093407583}" srcOrd="0" destOrd="0" presId="urn:microsoft.com/office/officeart/2005/8/layout/radial6"/>
    <dgm:cxn modelId="{75B33778-E5E3-4DA8-AFEC-94E7C0B45C87}" type="presOf" srcId="{065C27A4-57A6-43AD-A797-CB50E36AB7FE}" destId="{8DDD9DB3-CA49-49A3-BD6C-DC8A98B3B10D}" srcOrd="0" destOrd="0" presId="urn:microsoft.com/office/officeart/2005/8/layout/radial6"/>
    <dgm:cxn modelId="{7852C88D-718E-4B86-9CF8-6D6709F69102}" srcId="{57BAD6B7-B30C-4B6E-A255-73A585DDBE7B}" destId="{6AA7129A-C608-41C6-94C2-0AB99EE18CAA}" srcOrd="0" destOrd="0" parTransId="{34D8CBE7-0999-4EDD-B2D0-4050D5E12EE9}" sibTransId="{115F1085-124A-4189-A733-38913909AC74}"/>
    <dgm:cxn modelId="{5E6D269F-9986-463B-9303-BEC212B11DD8}" srcId="{57BAD6B7-B30C-4B6E-A255-73A585DDBE7B}" destId="{BB61FB6F-D3BA-48BF-A1AD-971742DDA361}" srcOrd="3" destOrd="0" parTransId="{07D79B53-815B-4D46-BB02-5297FEBD3078}" sibTransId="{AD519AF9-F32E-4D08-BED3-6065D01841BD}"/>
    <dgm:cxn modelId="{73C336A5-992E-4BB5-B4DF-3A498EB3EA6E}" type="presOf" srcId="{AD519AF9-F32E-4D08-BED3-6065D01841BD}" destId="{D12AC121-6BB2-424E-A154-C5D9F5B014FA}" srcOrd="0" destOrd="0" presId="urn:microsoft.com/office/officeart/2005/8/layout/radial6"/>
    <dgm:cxn modelId="{741E71AE-FEB5-4335-8971-EA23FAEFD97F}" type="presOf" srcId="{6AA7129A-C608-41C6-94C2-0AB99EE18CAA}" destId="{73FC3B0F-D2B2-4EB7-AB18-37B910166EE9}" srcOrd="0" destOrd="0" presId="urn:microsoft.com/office/officeart/2005/8/layout/radial6"/>
    <dgm:cxn modelId="{B9E755B0-B3E1-41E5-8930-D36BB53268E4}" type="presOf" srcId="{0D1FC656-A2C7-41D0-A305-AC5E5E47F1BA}" destId="{6894328F-0430-4367-A275-0BC258E227FB}" srcOrd="0" destOrd="0" presId="urn:microsoft.com/office/officeart/2005/8/layout/radial6"/>
    <dgm:cxn modelId="{68BBC6D0-4095-47EE-9FAD-E80472E46D51}" type="presOf" srcId="{11F8B677-D934-4E7C-AEF6-C181BE91AA73}" destId="{B063E4BA-E5CC-4079-A28C-A4C9BD237793}" srcOrd="0" destOrd="0" presId="urn:microsoft.com/office/officeart/2005/8/layout/radial6"/>
    <dgm:cxn modelId="{464943ED-F961-4AEA-9CC2-9ED53B3EC97B}" type="presOf" srcId="{16460413-2735-4816-BD36-D0A7491B6725}" destId="{6C51AA80-1EE7-48C6-ADE7-E71778EB1E46}" srcOrd="0" destOrd="0" presId="urn:microsoft.com/office/officeart/2005/8/layout/radial6"/>
    <dgm:cxn modelId="{D8BC5FF9-35F6-4D03-A0CE-49C66E225B5A}" type="presOf" srcId="{57BAD6B7-B30C-4B6E-A255-73A585DDBE7B}" destId="{8E61059E-FDB0-415D-8219-2F489A31326F}" srcOrd="0" destOrd="0" presId="urn:microsoft.com/office/officeart/2005/8/layout/radial6"/>
    <dgm:cxn modelId="{7E95D61D-435B-4657-8937-1D7DEEB2A034}" type="presParOf" srcId="{505F7E32-0B49-49F0-9B72-2F4093407583}" destId="{8E61059E-FDB0-415D-8219-2F489A31326F}" srcOrd="0" destOrd="0" presId="urn:microsoft.com/office/officeart/2005/8/layout/radial6"/>
    <dgm:cxn modelId="{D48C7A65-C49F-4929-B239-0F18B03E9E9A}" type="presParOf" srcId="{505F7E32-0B49-49F0-9B72-2F4093407583}" destId="{73FC3B0F-D2B2-4EB7-AB18-37B910166EE9}" srcOrd="1" destOrd="0" presId="urn:microsoft.com/office/officeart/2005/8/layout/radial6"/>
    <dgm:cxn modelId="{6108402C-384E-4A4E-BFFE-A73259A54780}" type="presParOf" srcId="{505F7E32-0B49-49F0-9B72-2F4093407583}" destId="{76F4F1DB-936C-455D-9135-F15553E91967}" srcOrd="2" destOrd="0" presId="urn:microsoft.com/office/officeart/2005/8/layout/radial6"/>
    <dgm:cxn modelId="{971A4862-B75B-4E5B-90D5-6F9A2A614D3F}" type="presParOf" srcId="{505F7E32-0B49-49F0-9B72-2F4093407583}" destId="{802AEF7E-977C-4B72-AB9D-3A154E7C5C6C}" srcOrd="3" destOrd="0" presId="urn:microsoft.com/office/officeart/2005/8/layout/radial6"/>
    <dgm:cxn modelId="{FBA704FC-4157-40FB-8560-642B43CDE03F}" type="presParOf" srcId="{505F7E32-0B49-49F0-9B72-2F4093407583}" destId="{8DDD9DB3-CA49-49A3-BD6C-DC8A98B3B10D}" srcOrd="4" destOrd="0" presId="urn:microsoft.com/office/officeart/2005/8/layout/radial6"/>
    <dgm:cxn modelId="{E2A8829B-B751-4690-BE2D-503681C34591}" type="presParOf" srcId="{505F7E32-0B49-49F0-9B72-2F4093407583}" destId="{8CC837DF-C3F4-4007-B8B8-2DD93CC6B4DD}" srcOrd="5" destOrd="0" presId="urn:microsoft.com/office/officeart/2005/8/layout/radial6"/>
    <dgm:cxn modelId="{378EBFB7-1A18-427D-B6A0-049CBD7AB4B2}" type="presParOf" srcId="{505F7E32-0B49-49F0-9B72-2F4093407583}" destId="{6894328F-0430-4367-A275-0BC258E227FB}" srcOrd="6" destOrd="0" presId="urn:microsoft.com/office/officeart/2005/8/layout/radial6"/>
    <dgm:cxn modelId="{65EF8E34-CDEC-4D6A-9473-01BAFC4E625F}" type="presParOf" srcId="{505F7E32-0B49-49F0-9B72-2F4093407583}" destId="{6C51AA80-1EE7-48C6-ADE7-E71778EB1E46}" srcOrd="7" destOrd="0" presId="urn:microsoft.com/office/officeart/2005/8/layout/radial6"/>
    <dgm:cxn modelId="{D0AAFB39-9B94-4933-A1AE-356F53E08315}" type="presParOf" srcId="{505F7E32-0B49-49F0-9B72-2F4093407583}" destId="{21E5FE65-956E-400B-A5ED-29767BA51BBF}" srcOrd="8" destOrd="0" presId="urn:microsoft.com/office/officeart/2005/8/layout/radial6"/>
    <dgm:cxn modelId="{ADE50A37-DAC6-4D85-BF6F-191182378347}" type="presParOf" srcId="{505F7E32-0B49-49F0-9B72-2F4093407583}" destId="{B063E4BA-E5CC-4079-A28C-A4C9BD237793}" srcOrd="9" destOrd="0" presId="urn:microsoft.com/office/officeart/2005/8/layout/radial6"/>
    <dgm:cxn modelId="{1ED4228A-A5CF-4EC0-A824-5B60E39BBF93}" type="presParOf" srcId="{505F7E32-0B49-49F0-9B72-2F4093407583}" destId="{34FAFF8A-5765-4CED-B1B0-39CF2AEA1697}" srcOrd="10" destOrd="0" presId="urn:microsoft.com/office/officeart/2005/8/layout/radial6"/>
    <dgm:cxn modelId="{6C173609-8C45-4B88-978C-CB2EB28F2A41}" type="presParOf" srcId="{505F7E32-0B49-49F0-9B72-2F4093407583}" destId="{895BBAB4-4676-4093-8BCB-A9B53F3B9EC3}" srcOrd="11" destOrd="0" presId="urn:microsoft.com/office/officeart/2005/8/layout/radial6"/>
    <dgm:cxn modelId="{D6A375E8-2192-4960-B7F1-83CE14743498}" type="presParOf" srcId="{505F7E32-0B49-49F0-9B72-2F4093407583}" destId="{D12AC121-6BB2-424E-A154-C5D9F5B014FA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EE001872-31C9-4A2E-8ADD-444202D1E391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055EC77B-14EA-40A5-8136-B164320722F4}">
      <dgm:prSet phldrT="[Text]" custT="1"/>
      <dgm:spPr/>
      <dgm:t>
        <a:bodyPr/>
        <a:lstStyle/>
        <a:p>
          <a:r>
            <a:rPr lang="en-US" sz="2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District Extra-Curricular Activities &amp; Student Organizations</a:t>
          </a:r>
        </a:p>
      </dgm:t>
    </dgm:pt>
    <dgm:pt modelId="{BD9A79F1-318B-404C-969D-C4716FBDCA97}" type="parTrans" cxnId="{05842409-3437-49CE-8563-9000D6801C92}">
      <dgm:prSet/>
      <dgm:spPr/>
      <dgm:t>
        <a:bodyPr/>
        <a:lstStyle/>
        <a:p>
          <a:endParaRPr lang="en-US"/>
        </a:p>
      </dgm:t>
    </dgm:pt>
    <dgm:pt modelId="{E686BA06-1A09-40B8-810E-238C83AF3CA9}" type="sibTrans" cxnId="{05842409-3437-49CE-8563-9000D6801C92}">
      <dgm:prSet/>
      <dgm:spPr/>
      <dgm:t>
        <a:bodyPr/>
        <a:lstStyle/>
        <a:p>
          <a:endParaRPr lang="en-US"/>
        </a:p>
      </dgm:t>
    </dgm:pt>
    <dgm:pt modelId="{B7928E20-6CAE-4D0B-BD96-735D5D8A7112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Oversight of Financial Transactions for Student Activities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F70D95-4E56-4245-9ECB-7671F58C0FA9}" type="parTrans" cxnId="{3A85B9A8-EAFA-40E9-A144-33D314EC459E}">
      <dgm:prSet/>
      <dgm:spPr/>
      <dgm:t>
        <a:bodyPr/>
        <a:lstStyle/>
        <a:p>
          <a:endParaRPr lang="en-US"/>
        </a:p>
      </dgm:t>
    </dgm:pt>
    <dgm:pt modelId="{B205A746-60F8-44D0-84E5-124BB2D50E20}" type="sibTrans" cxnId="{3A85B9A8-EAFA-40E9-A144-33D314EC459E}">
      <dgm:prSet/>
      <dgm:spPr/>
      <dgm:t>
        <a:bodyPr/>
        <a:lstStyle/>
        <a:p>
          <a:endParaRPr lang="en-US"/>
        </a:p>
      </dgm:t>
    </dgm:pt>
    <dgm:pt modelId="{10254EA4-9BCE-4A91-9757-0FAB695D0F11}" type="pres">
      <dgm:prSet presAssocID="{EE001872-31C9-4A2E-8ADD-444202D1E391}" presName="Name0" presStyleCnt="0">
        <dgm:presLayoutVars>
          <dgm:dir/>
          <dgm:resizeHandles val="exact"/>
        </dgm:presLayoutVars>
      </dgm:prSet>
      <dgm:spPr/>
    </dgm:pt>
    <dgm:pt modelId="{547D620E-5C77-424A-8BFE-869C23A43B76}" type="pres">
      <dgm:prSet presAssocID="{EE001872-31C9-4A2E-8ADD-444202D1E391}" presName="fgShape" presStyleLbl="fgShp" presStyleIdx="0" presStyleCnt="1" custScaleX="108696" custScaleY="95833" custLinFactNeighborY="27084"/>
      <dgm:spPr/>
    </dgm:pt>
    <dgm:pt modelId="{078EB9C1-E441-4351-9BE2-B8ADCD0693EF}" type="pres">
      <dgm:prSet presAssocID="{EE001872-31C9-4A2E-8ADD-444202D1E391}" presName="linComp" presStyleCnt="0"/>
      <dgm:spPr/>
    </dgm:pt>
    <dgm:pt modelId="{10DD5011-C960-4D79-8ED7-07BF941BC8B1}" type="pres">
      <dgm:prSet presAssocID="{055EC77B-14EA-40A5-8136-B164320722F4}" presName="compNode" presStyleCnt="0"/>
      <dgm:spPr/>
    </dgm:pt>
    <dgm:pt modelId="{4433C255-F20C-4C2E-AED3-6352B0631701}" type="pres">
      <dgm:prSet presAssocID="{055EC77B-14EA-40A5-8136-B164320722F4}" presName="bkgdShape" presStyleLbl="node1" presStyleIdx="0" presStyleCnt="2"/>
      <dgm:spPr/>
    </dgm:pt>
    <dgm:pt modelId="{8C18AB75-CA47-4BBD-A52E-2F931BF088A9}" type="pres">
      <dgm:prSet presAssocID="{055EC77B-14EA-40A5-8136-B164320722F4}" presName="nodeTx" presStyleLbl="node1" presStyleIdx="0" presStyleCnt="2">
        <dgm:presLayoutVars>
          <dgm:bulletEnabled val="1"/>
        </dgm:presLayoutVars>
      </dgm:prSet>
      <dgm:spPr/>
    </dgm:pt>
    <dgm:pt modelId="{3ECF8FF8-1657-420D-84A2-0799DDADEC6F}" type="pres">
      <dgm:prSet presAssocID="{055EC77B-14EA-40A5-8136-B164320722F4}" presName="invisiNode" presStyleLbl="node1" presStyleIdx="0" presStyleCnt="2"/>
      <dgm:spPr/>
    </dgm:pt>
    <dgm:pt modelId="{18C42AC8-990A-4E01-9FB1-B4040972FCBB}" type="pres">
      <dgm:prSet presAssocID="{055EC77B-14EA-40A5-8136-B164320722F4}" presName="imagNode" presStyleLbl="fgImgPlace1" presStyleIdx="0" presStyleCnt="2" custScaleX="155113" custScaleY="97903" custLinFactNeighborY="-748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FC10EFB-7CED-4563-9CF1-124F0766AB09}" type="pres">
      <dgm:prSet presAssocID="{E686BA06-1A09-40B8-810E-238C83AF3CA9}" presName="sibTrans" presStyleLbl="sibTrans2D1" presStyleIdx="0" presStyleCnt="0"/>
      <dgm:spPr/>
    </dgm:pt>
    <dgm:pt modelId="{0A0573F5-3AD1-4C76-952F-F46303696268}" type="pres">
      <dgm:prSet presAssocID="{B7928E20-6CAE-4D0B-BD96-735D5D8A7112}" presName="compNode" presStyleCnt="0"/>
      <dgm:spPr/>
    </dgm:pt>
    <dgm:pt modelId="{81B4695A-682E-453D-AD06-7BF0A56E01FD}" type="pres">
      <dgm:prSet presAssocID="{B7928E20-6CAE-4D0B-BD96-735D5D8A7112}" presName="bkgdShape" presStyleLbl="node1" presStyleIdx="1" presStyleCnt="2" custLinFactNeighborX="53354"/>
      <dgm:spPr/>
    </dgm:pt>
    <dgm:pt modelId="{BB6B1C8E-B106-42F0-8067-BCF7FB544069}" type="pres">
      <dgm:prSet presAssocID="{B7928E20-6CAE-4D0B-BD96-735D5D8A7112}" presName="nodeTx" presStyleLbl="node1" presStyleIdx="1" presStyleCnt="2">
        <dgm:presLayoutVars>
          <dgm:bulletEnabled val="1"/>
        </dgm:presLayoutVars>
      </dgm:prSet>
      <dgm:spPr/>
    </dgm:pt>
    <dgm:pt modelId="{96C9769D-4564-4AA7-80B8-C1A5608C737B}" type="pres">
      <dgm:prSet presAssocID="{B7928E20-6CAE-4D0B-BD96-735D5D8A7112}" presName="invisiNode" presStyleLbl="node1" presStyleIdx="1" presStyleCnt="2"/>
      <dgm:spPr/>
    </dgm:pt>
    <dgm:pt modelId="{7DC6770D-A169-4259-95C7-F79787613784}" type="pres">
      <dgm:prSet presAssocID="{B7928E20-6CAE-4D0B-BD96-735D5D8A7112}" presName="imagNode" presStyleLbl="fgImgPlace1" presStyleIdx="1" presStyleCnt="2" custScaleX="153087" custScaleY="102298" custLinFactNeighborY="-748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5842409-3437-49CE-8563-9000D6801C92}" srcId="{EE001872-31C9-4A2E-8ADD-444202D1E391}" destId="{055EC77B-14EA-40A5-8136-B164320722F4}" srcOrd="0" destOrd="0" parTransId="{BD9A79F1-318B-404C-969D-C4716FBDCA97}" sibTransId="{E686BA06-1A09-40B8-810E-238C83AF3CA9}"/>
    <dgm:cxn modelId="{55F34553-F707-40F3-A1A1-09EC0D6D33BF}" type="presOf" srcId="{B7928E20-6CAE-4D0B-BD96-735D5D8A7112}" destId="{BB6B1C8E-B106-42F0-8067-BCF7FB544069}" srcOrd="1" destOrd="0" presId="urn:microsoft.com/office/officeart/2005/8/layout/hList7"/>
    <dgm:cxn modelId="{1441C477-0084-4A38-8AB9-6E9577CAED62}" type="presOf" srcId="{EE001872-31C9-4A2E-8ADD-444202D1E391}" destId="{10254EA4-9BCE-4A91-9757-0FAB695D0F11}" srcOrd="0" destOrd="0" presId="urn:microsoft.com/office/officeart/2005/8/layout/hList7"/>
    <dgm:cxn modelId="{30A7FE7D-5961-42D3-827E-DE9416F3E4AE}" type="presOf" srcId="{B7928E20-6CAE-4D0B-BD96-735D5D8A7112}" destId="{81B4695A-682E-453D-AD06-7BF0A56E01FD}" srcOrd="0" destOrd="0" presId="urn:microsoft.com/office/officeart/2005/8/layout/hList7"/>
    <dgm:cxn modelId="{6894EA7F-5ACA-4C5E-98E3-C55F25FE6395}" type="presOf" srcId="{055EC77B-14EA-40A5-8136-B164320722F4}" destId="{4433C255-F20C-4C2E-AED3-6352B0631701}" srcOrd="0" destOrd="0" presId="urn:microsoft.com/office/officeart/2005/8/layout/hList7"/>
    <dgm:cxn modelId="{23B2FD8C-A600-4472-A5E9-0079AC3ABA8E}" type="presOf" srcId="{055EC77B-14EA-40A5-8136-B164320722F4}" destId="{8C18AB75-CA47-4BBD-A52E-2F931BF088A9}" srcOrd="1" destOrd="0" presId="urn:microsoft.com/office/officeart/2005/8/layout/hList7"/>
    <dgm:cxn modelId="{0C97CC98-7B1E-4561-A812-13CF8238153B}" type="presOf" srcId="{E686BA06-1A09-40B8-810E-238C83AF3CA9}" destId="{DFC10EFB-7CED-4563-9CF1-124F0766AB09}" srcOrd="0" destOrd="0" presId="urn:microsoft.com/office/officeart/2005/8/layout/hList7"/>
    <dgm:cxn modelId="{3A85B9A8-EAFA-40E9-A144-33D314EC459E}" srcId="{EE001872-31C9-4A2E-8ADD-444202D1E391}" destId="{B7928E20-6CAE-4D0B-BD96-735D5D8A7112}" srcOrd="1" destOrd="0" parTransId="{4DF70D95-4E56-4245-9ECB-7671F58C0FA9}" sibTransId="{B205A746-60F8-44D0-84E5-124BB2D50E20}"/>
    <dgm:cxn modelId="{AA0678ED-3A82-4175-A580-C9E6CB6FD69B}" type="presParOf" srcId="{10254EA4-9BCE-4A91-9757-0FAB695D0F11}" destId="{547D620E-5C77-424A-8BFE-869C23A43B76}" srcOrd="0" destOrd="0" presId="urn:microsoft.com/office/officeart/2005/8/layout/hList7"/>
    <dgm:cxn modelId="{0E93121C-67A3-45D1-BE1E-0B24EEE54119}" type="presParOf" srcId="{10254EA4-9BCE-4A91-9757-0FAB695D0F11}" destId="{078EB9C1-E441-4351-9BE2-B8ADCD0693EF}" srcOrd="1" destOrd="0" presId="urn:microsoft.com/office/officeart/2005/8/layout/hList7"/>
    <dgm:cxn modelId="{D9D775FC-E595-46DE-9B5B-1469466C9C10}" type="presParOf" srcId="{078EB9C1-E441-4351-9BE2-B8ADCD0693EF}" destId="{10DD5011-C960-4D79-8ED7-07BF941BC8B1}" srcOrd="0" destOrd="0" presId="urn:microsoft.com/office/officeart/2005/8/layout/hList7"/>
    <dgm:cxn modelId="{11C2EE3D-A240-4F44-8FF2-0236C03076DE}" type="presParOf" srcId="{10DD5011-C960-4D79-8ED7-07BF941BC8B1}" destId="{4433C255-F20C-4C2E-AED3-6352B0631701}" srcOrd="0" destOrd="0" presId="urn:microsoft.com/office/officeart/2005/8/layout/hList7"/>
    <dgm:cxn modelId="{C828AB3A-2732-4356-97CC-3BF78D698FF8}" type="presParOf" srcId="{10DD5011-C960-4D79-8ED7-07BF941BC8B1}" destId="{8C18AB75-CA47-4BBD-A52E-2F931BF088A9}" srcOrd="1" destOrd="0" presId="urn:microsoft.com/office/officeart/2005/8/layout/hList7"/>
    <dgm:cxn modelId="{98A0CE02-3F64-4394-97F5-39682639EE0A}" type="presParOf" srcId="{10DD5011-C960-4D79-8ED7-07BF941BC8B1}" destId="{3ECF8FF8-1657-420D-84A2-0799DDADEC6F}" srcOrd="2" destOrd="0" presId="urn:microsoft.com/office/officeart/2005/8/layout/hList7"/>
    <dgm:cxn modelId="{F0BD91AC-F737-4FB6-A0F3-C770BA0A2D81}" type="presParOf" srcId="{10DD5011-C960-4D79-8ED7-07BF941BC8B1}" destId="{18C42AC8-990A-4E01-9FB1-B4040972FCBB}" srcOrd="3" destOrd="0" presId="urn:microsoft.com/office/officeart/2005/8/layout/hList7"/>
    <dgm:cxn modelId="{C4FAC6A3-0E6A-47A4-9131-ED5B51EFCAA8}" type="presParOf" srcId="{078EB9C1-E441-4351-9BE2-B8ADCD0693EF}" destId="{DFC10EFB-7CED-4563-9CF1-124F0766AB09}" srcOrd="1" destOrd="0" presId="urn:microsoft.com/office/officeart/2005/8/layout/hList7"/>
    <dgm:cxn modelId="{87BFDDE5-F9F9-4E5C-A430-087C9EAE21F2}" type="presParOf" srcId="{078EB9C1-E441-4351-9BE2-B8ADCD0693EF}" destId="{0A0573F5-3AD1-4C76-952F-F46303696268}" srcOrd="2" destOrd="0" presId="urn:microsoft.com/office/officeart/2005/8/layout/hList7"/>
    <dgm:cxn modelId="{98DADE0D-B18C-4D3F-849C-C6C614CF6FCE}" type="presParOf" srcId="{0A0573F5-3AD1-4C76-952F-F46303696268}" destId="{81B4695A-682E-453D-AD06-7BF0A56E01FD}" srcOrd="0" destOrd="0" presId="urn:microsoft.com/office/officeart/2005/8/layout/hList7"/>
    <dgm:cxn modelId="{D3012519-8ED6-42BD-A645-BFCE325F345D}" type="presParOf" srcId="{0A0573F5-3AD1-4C76-952F-F46303696268}" destId="{BB6B1C8E-B106-42F0-8067-BCF7FB544069}" srcOrd="1" destOrd="0" presId="urn:microsoft.com/office/officeart/2005/8/layout/hList7"/>
    <dgm:cxn modelId="{93C23496-6264-4D2E-9B2D-6646505F06F3}" type="presParOf" srcId="{0A0573F5-3AD1-4C76-952F-F46303696268}" destId="{96C9769D-4564-4AA7-80B8-C1A5608C737B}" srcOrd="2" destOrd="0" presId="urn:microsoft.com/office/officeart/2005/8/layout/hList7"/>
    <dgm:cxn modelId="{CF4DCB23-E365-41EC-87AA-F5782542471F}" type="presParOf" srcId="{0A0573F5-3AD1-4C76-952F-F46303696268}" destId="{7DC6770D-A169-4259-95C7-F797876137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E001872-31C9-4A2E-8ADD-444202D1E391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055EC77B-14EA-40A5-8136-B164320722F4}">
      <dgm:prSet phldrT="[Text]" custT="1"/>
      <dgm:spPr/>
      <dgm:t>
        <a:bodyPr/>
        <a:lstStyle/>
        <a:p>
          <a:r>
            <a: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Financial Activities of all Nutrition Programs </a:t>
          </a:r>
        </a:p>
      </dgm:t>
    </dgm:pt>
    <dgm:pt modelId="{BD9A79F1-318B-404C-969D-C4716FBDCA97}" type="parTrans" cxnId="{05842409-3437-49CE-8563-9000D6801C92}">
      <dgm:prSet/>
      <dgm:spPr/>
      <dgm:t>
        <a:bodyPr/>
        <a:lstStyle/>
        <a:p>
          <a:endParaRPr lang="en-US"/>
        </a:p>
      </dgm:t>
    </dgm:pt>
    <dgm:pt modelId="{E686BA06-1A09-40B8-810E-238C83AF3CA9}" type="sibTrans" cxnId="{05842409-3437-49CE-8563-9000D6801C92}">
      <dgm:prSet/>
      <dgm:spPr/>
      <dgm:t>
        <a:bodyPr/>
        <a:lstStyle/>
        <a:p>
          <a:endParaRPr lang="en-US"/>
        </a:p>
      </dgm:t>
    </dgm:pt>
    <dgm:pt modelId="{B7928E20-6CAE-4D0B-BD96-735D5D8A7112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Staff Salaries, Food/Supplies,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Kitchen Equipment,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Contractors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05A746-60F8-44D0-84E5-124BB2D50E20}" type="sibTrans" cxnId="{3A85B9A8-EAFA-40E9-A144-33D314EC459E}">
      <dgm:prSet/>
      <dgm:spPr/>
      <dgm:t>
        <a:bodyPr/>
        <a:lstStyle/>
        <a:p>
          <a:endParaRPr lang="en-US"/>
        </a:p>
      </dgm:t>
    </dgm:pt>
    <dgm:pt modelId="{4DF70D95-4E56-4245-9ECB-7671F58C0FA9}" type="parTrans" cxnId="{3A85B9A8-EAFA-40E9-A144-33D314EC459E}">
      <dgm:prSet/>
      <dgm:spPr/>
      <dgm:t>
        <a:bodyPr/>
        <a:lstStyle/>
        <a:p>
          <a:endParaRPr lang="en-US"/>
        </a:p>
      </dgm:t>
    </dgm:pt>
    <dgm:pt modelId="{10254EA4-9BCE-4A91-9757-0FAB695D0F11}" type="pres">
      <dgm:prSet presAssocID="{EE001872-31C9-4A2E-8ADD-444202D1E391}" presName="Name0" presStyleCnt="0">
        <dgm:presLayoutVars>
          <dgm:dir/>
          <dgm:resizeHandles val="exact"/>
        </dgm:presLayoutVars>
      </dgm:prSet>
      <dgm:spPr/>
    </dgm:pt>
    <dgm:pt modelId="{547D620E-5C77-424A-8BFE-869C23A43B76}" type="pres">
      <dgm:prSet presAssocID="{EE001872-31C9-4A2E-8ADD-444202D1E391}" presName="fgShape" presStyleLbl="fgShp" presStyleIdx="0" presStyleCnt="1" custScaleX="103756" custScaleY="79940" custLinFactNeighborX="-2024" custLinFactNeighborY="24254"/>
      <dgm:spPr/>
    </dgm:pt>
    <dgm:pt modelId="{078EB9C1-E441-4351-9BE2-B8ADCD0693EF}" type="pres">
      <dgm:prSet presAssocID="{EE001872-31C9-4A2E-8ADD-444202D1E391}" presName="linComp" presStyleCnt="0"/>
      <dgm:spPr/>
    </dgm:pt>
    <dgm:pt modelId="{10DD5011-C960-4D79-8ED7-07BF941BC8B1}" type="pres">
      <dgm:prSet presAssocID="{055EC77B-14EA-40A5-8136-B164320722F4}" presName="compNode" presStyleCnt="0"/>
      <dgm:spPr/>
    </dgm:pt>
    <dgm:pt modelId="{4433C255-F20C-4C2E-AED3-6352B0631701}" type="pres">
      <dgm:prSet presAssocID="{055EC77B-14EA-40A5-8136-B164320722F4}" presName="bkgdShape" presStyleLbl="node1" presStyleIdx="0" presStyleCnt="2" custScaleX="95177" custLinFactNeighborX="-32837" custLinFactNeighborY="329"/>
      <dgm:spPr/>
    </dgm:pt>
    <dgm:pt modelId="{8C18AB75-CA47-4BBD-A52E-2F931BF088A9}" type="pres">
      <dgm:prSet presAssocID="{055EC77B-14EA-40A5-8136-B164320722F4}" presName="nodeTx" presStyleLbl="node1" presStyleIdx="0" presStyleCnt="2">
        <dgm:presLayoutVars>
          <dgm:bulletEnabled val="1"/>
        </dgm:presLayoutVars>
      </dgm:prSet>
      <dgm:spPr/>
    </dgm:pt>
    <dgm:pt modelId="{3ECF8FF8-1657-420D-84A2-0799DDADEC6F}" type="pres">
      <dgm:prSet presAssocID="{055EC77B-14EA-40A5-8136-B164320722F4}" presName="invisiNode" presStyleLbl="node1" presStyleIdx="0" presStyleCnt="2"/>
      <dgm:spPr/>
    </dgm:pt>
    <dgm:pt modelId="{18C42AC8-990A-4E01-9FB1-B4040972FCBB}" type="pres">
      <dgm:prSet presAssocID="{055EC77B-14EA-40A5-8136-B164320722F4}" presName="imagNode" presStyleLbl="fgImgPlace1" presStyleIdx="0" presStyleCnt="2" custScaleX="135421" custScaleY="77735" custLinFactNeighborY="-748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FC10EFB-7CED-4563-9CF1-124F0766AB09}" type="pres">
      <dgm:prSet presAssocID="{E686BA06-1A09-40B8-810E-238C83AF3CA9}" presName="sibTrans" presStyleLbl="sibTrans2D1" presStyleIdx="0" presStyleCnt="0"/>
      <dgm:spPr/>
    </dgm:pt>
    <dgm:pt modelId="{0A0573F5-3AD1-4C76-952F-F46303696268}" type="pres">
      <dgm:prSet presAssocID="{B7928E20-6CAE-4D0B-BD96-735D5D8A7112}" presName="compNode" presStyleCnt="0"/>
      <dgm:spPr/>
    </dgm:pt>
    <dgm:pt modelId="{81B4695A-682E-453D-AD06-7BF0A56E01FD}" type="pres">
      <dgm:prSet presAssocID="{B7928E20-6CAE-4D0B-BD96-735D5D8A7112}" presName="bkgdShape" presStyleLbl="node1" presStyleIdx="1" presStyleCnt="2" custLinFactNeighborX="-3260"/>
      <dgm:spPr/>
    </dgm:pt>
    <dgm:pt modelId="{BB6B1C8E-B106-42F0-8067-BCF7FB544069}" type="pres">
      <dgm:prSet presAssocID="{B7928E20-6CAE-4D0B-BD96-735D5D8A7112}" presName="nodeTx" presStyleLbl="node1" presStyleIdx="1" presStyleCnt="2">
        <dgm:presLayoutVars>
          <dgm:bulletEnabled val="1"/>
        </dgm:presLayoutVars>
      </dgm:prSet>
      <dgm:spPr/>
    </dgm:pt>
    <dgm:pt modelId="{96C9769D-4564-4AA7-80B8-C1A5608C737B}" type="pres">
      <dgm:prSet presAssocID="{B7928E20-6CAE-4D0B-BD96-735D5D8A7112}" presName="invisiNode" presStyleLbl="node1" presStyleIdx="1" presStyleCnt="2"/>
      <dgm:spPr/>
    </dgm:pt>
    <dgm:pt modelId="{7DC6770D-A169-4259-95C7-F79787613784}" type="pres">
      <dgm:prSet presAssocID="{B7928E20-6CAE-4D0B-BD96-735D5D8A7112}" presName="imagNode" presStyleLbl="fgImgPlace1" presStyleIdx="1" presStyleCnt="2" custScaleX="133309" custScaleY="83662" custLinFactNeighborX="-3952" custLinFactNeighborY="-6497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5842409-3437-49CE-8563-9000D6801C92}" srcId="{EE001872-31C9-4A2E-8ADD-444202D1E391}" destId="{055EC77B-14EA-40A5-8136-B164320722F4}" srcOrd="0" destOrd="0" parTransId="{BD9A79F1-318B-404C-969D-C4716FBDCA97}" sibTransId="{E686BA06-1A09-40B8-810E-238C83AF3CA9}"/>
    <dgm:cxn modelId="{55F34553-F707-40F3-A1A1-09EC0D6D33BF}" type="presOf" srcId="{B7928E20-6CAE-4D0B-BD96-735D5D8A7112}" destId="{BB6B1C8E-B106-42F0-8067-BCF7FB544069}" srcOrd="1" destOrd="0" presId="urn:microsoft.com/office/officeart/2005/8/layout/hList7"/>
    <dgm:cxn modelId="{1441C477-0084-4A38-8AB9-6E9577CAED62}" type="presOf" srcId="{EE001872-31C9-4A2E-8ADD-444202D1E391}" destId="{10254EA4-9BCE-4A91-9757-0FAB695D0F11}" srcOrd="0" destOrd="0" presId="urn:microsoft.com/office/officeart/2005/8/layout/hList7"/>
    <dgm:cxn modelId="{30A7FE7D-5961-42D3-827E-DE9416F3E4AE}" type="presOf" srcId="{B7928E20-6CAE-4D0B-BD96-735D5D8A7112}" destId="{81B4695A-682E-453D-AD06-7BF0A56E01FD}" srcOrd="0" destOrd="0" presId="urn:microsoft.com/office/officeart/2005/8/layout/hList7"/>
    <dgm:cxn modelId="{6894EA7F-5ACA-4C5E-98E3-C55F25FE6395}" type="presOf" srcId="{055EC77B-14EA-40A5-8136-B164320722F4}" destId="{4433C255-F20C-4C2E-AED3-6352B0631701}" srcOrd="0" destOrd="0" presId="urn:microsoft.com/office/officeart/2005/8/layout/hList7"/>
    <dgm:cxn modelId="{23B2FD8C-A600-4472-A5E9-0079AC3ABA8E}" type="presOf" srcId="{055EC77B-14EA-40A5-8136-B164320722F4}" destId="{8C18AB75-CA47-4BBD-A52E-2F931BF088A9}" srcOrd="1" destOrd="0" presId="urn:microsoft.com/office/officeart/2005/8/layout/hList7"/>
    <dgm:cxn modelId="{0C97CC98-7B1E-4561-A812-13CF8238153B}" type="presOf" srcId="{E686BA06-1A09-40B8-810E-238C83AF3CA9}" destId="{DFC10EFB-7CED-4563-9CF1-124F0766AB09}" srcOrd="0" destOrd="0" presId="urn:microsoft.com/office/officeart/2005/8/layout/hList7"/>
    <dgm:cxn modelId="{3A85B9A8-EAFA-40E9-A144-33D314EC459E}" srcId="{EE001872-31C9-4A2E-8ADD-444202D1E391}" destId="{B7928E20-6CAE-4D0B-BD96-735D5D8A7112}" srcOrd="1" destOrd="0" parTransId="{4DF70D95-4E56-4245-9ECB-7671F58C0FA9}" sibTransId="{B205A746-60F8-44D0-84E5-124BB2D50E20}"/>
    <dgm:cxn modelId="{AA0678ED-3A82-4175-A580-C9E6CB6FD69B}" type="presParOf" srcId="{10254EA4-9BCE-4A91-9757-0FAB695D0F11}" destId="{547D620E-5C77-424A-8BFE-869C23A43B76}" srcOrd="0" destOrd="0" presId="urn:microsoft.com/office/officeart/2005/8/layout/hList7"/>
    <dgm:cxn modelId="{0E93121C-67A3-45D1-BE1E-0B24EEE54119}" type="presParOf" srcId="{10254EA4-9BCE-4A91-9757-0FAB695D0F11}" destId="{078EB9C1-E441-4351-9BE2-B8ADCD0693EF}" srcOrd="1" destOrd="0" presId="urn:microsoft.com/office/officeart/2005/8/layout/hList7"/>
    <dgm:cxn modelId="{D9D775FC-E595-46DE-9B5B-1469466C9C10}" type="presParOf" srcId="{078EB9C1-E441-4351-9BE2-B8ADCD0693EF}" destId="{10DD5011-C960-4D79-8ED7-07BF941BC8B1}" srcOrd="0" destOrd="0" presId="urn:microsoft.com/office/officeart/2005/8/layout/hList7"/>
    <dgm:cxn modelId="{11C2EE3D-A240-4F44-8FF2-0236C03076DE}" type="presParOf" srcId="{10DD5011-C960-4D79-8ED7-07BF941BC8B1}" destId="{4433C255-F20C-4C2E-AED3-6352B0631701}" srcOrd="0" destOrd="0" presId="urn:microsoft.com/office/officeart/2005/8/layout/hList7"/>
    <dgm:cxn modelId="{C828AB3A-2732-4356-97CC-3BF78D698FF8}" type="presParOf" srcId="{10DD5011-C960-4D79-8ED7-07BF941BC8B1}" destId="{8C18AB75-CA47-4BBD-A52E-2F931BF088A9}" srcOrd="1" destOrd="0" presId="urn:microsoft.com/office/officeart/2005/8/layout/hList7"/>
    <dgm:cxn modelId="{98A0CE02-3F64-4394-97F5-39682639EE0A}" type="presParOf" srcId="{10DD5011-C960-4D79-8ED7-07BF941BC8B1}" destId="{3ECF8FF8-1657-420D-84A2-0799DDADEC6F}" srcOrd="2" destOrd="0" presId="urn:microsoft.com/office/officeart/2005/8/layout/hList7"/>
    <dgm:cxn modelId="{F0BD91AC-F737-4FB6-A0F3-C770BA0A2D81}" type="presParOf" srcId="{10DD5011-C960-4D79-8ED7-07BF941BC8B1}" destId="{18C42AC8-990A-4E01-9FB1-B4040972FCBB}" srcOrd="3" destOrd="0" presId="urn:microsoft.com/office/officeart/2005/8/layout/hList7"/>
    <dgm:cxn modelId="{C4FAC6A3-0E6A-47A4-9131-ED5B51EFCAA8}" type="presParOf" srcId="{078EB9C1-E441-4351-9BE2-B8ADCD0693EF}" destId="{DFC10EFB-7CED-4563-9CF1-124F0766AB09}" srcOrd="1" destOrd="0" presId="urn:microsoft.com/office/officeart/2005/8/layout/hList7"/>
    <dgm:cxn modelId="{87BFDDE5-F9F9-4E5C-A430-087C9EAE21F2}" type="presParOf" srcId="{078EB9C1-E441-4351-9BE2-B8ADCD0693EF}" destId="{0A0573F5-3AD1-4C76-952F-F46303696268}" srcOrd="2" destOrd="0" presId="urn:microsoft.com/office/officeart/2005/8/layout/hList7"/>
    <dgm:cxn modelId="{98DADE0D-B18C-4D3F-849C-C6C614CF6FCE}" type="presParOf" srcId="{0A0573F5-3AD1-4C76-952F-F46303696268}" destId="{81B4695A-682E-453D-AD06-7BF0A56E01FD}" srcOrd="0" destOrd="0" presId="urn:microsoft.com/office/officeart/2005/8/layout/hList7"/>
    <dgm:cxn modelId="{D3012519-8ED6-42BD-A645-BFCE325F345D}" type="presParOf" srcId="{0A0573F5-3AD1-4C76-952F-F46303696268}" destId="{BB6B1C8E-B106-42F0-8067-BCF7FB544069}" srcOrd="1" destOrd="0" presId="urn:microsoft.com/office/officeart/2005/8/layout/hList7"/>
    <dgm:cxn modelId="{93C23496-6264-4D2E-9B2D-6646505F06F3}" type="presParOf" srcId="{0A0573F5-3AD1-4C76-952F-F46303696268}" destId="{96C9769D-4564-4AA7-80B8-C1A5608C737B}" srcOrd="2" destOrd="0" presId="urn:microsoft.com/office/officeart/2005/8/layout/hList7"/>
    <dgm:cxn modelId="{CF4DCB23-E365-41EC-87AA-F5782542471F}" type="presParOf" srcId="{0A0573F5-3AD1-4C76-952F-F46303696268}" destId="{7DC6770D-A169-4259-95C7-F797876137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EE001872-31C9-4A2E-8ADD-444202D1E391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055EC77B-14EA-40A5-8136-B164320722F4}">
      <dgm:prSet phldrT="[Text]" custT="1"/>
      <dgm:spPr/>
      <dgm:t>
        <a:bodyPr/>
        <a:lstStyle/>
        <a:p>
          <a:r>
            <a: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Shared Teacher or Administrator </a:t>
          </a:r>
        </a:p>
        <a:p>
          <a:endParaRPr lang="en-US" sz="1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2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Program Between Two or More Districts</a:t>
          </a:r>
        </a:p>
      </dgm:t>
    </dgm:pt>
    <dgm:pt modelId="{BD9A79F1-318B-404C-969D-C4716FBDCA97}" type="parTrans" cxnId="{05842409-3437-49CE-8563-9000D6801C92}">
      <dgm:prSet/>
      <dgm:spPr/>
      <dgm:t>
        <a:bodyPr/>
        <a:lstStyle/>
        <a:p>
          <a:endParaRPr lang="en-US"/>
        </a:p>
      </dgm:t>
    </dgm:pt>
    <dgm:pt modelId="{E686BA06-1A09-40B8-810E-238C83AF3CA9}" type="sibTrans" cxnId="{05842409-3437-49CE-8563-9000D6801C92}">
      <dgm:prSet/>
      <dgm:spPr/>
      <dgm:t>
        <a:bodyPr/>
        <a:lstStyle/>
        <a:p>
          <a:endParaRPr lang="en-US"/>
        </a:p>
      </dgm:t>
    </dgm:pt>
    <dgm:pt modelId="{B7928E20-6CAE-4D0B-BD96-735D5D8A7112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7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ONLY</a:t>
          </a:r>
          <a:r>
            <a:rPr lang="en-U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used by District Serving as </a:t>
          </a:r>
          <a:r>
            <a:rPr lang="en-US" sz="27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Fiscal Agent</a:t>
          </a:r>
          <a:r>
            <a:rPr lang="en-U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to Pay Shared Expense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05A746-60F8-44D0-84E5-124BB2D50E20}" type="sibTrans" cxnId="{3A85B9A8-EAFA-40E9-A144-33D314EC459E}">
      <dgm:prSet/>
      <dgm:spPr/>
      <dgm:t>
        <a:bodyPr/>
        <a:lstStyle/>
        <a:p>
          <a:endParaRPr lang="en-US"/>
        </a:p>
      </dgm:t>
    </dgm:pt>
    <dgm:pt modelId="{4DF70D95-4E56-4245-9ECB-7671F58C0FA9}" type="parTrans" cxnId="{3A85B9A8-EAFA-40E9-A144-33D314EC459E}">
      <dgm:prSet/>
      <dgm:spPr/>
      <dgm:t>
        <a:bodyPr/>
        <a:lstStyle/>
        <a:p>
          <a:endParaRPr lang="en-US"/>
        </a:p>
      </dgm:t>
    </dgm:pt>
    <dgm:pt modelId="{10254EA4-9BCE-4A91-9757-0FAB695D0F11}" type="pres">
      <dgm:prSet presAssocID="{EE001872-31C9-4A2E-8ADD-444202D1E391}" presName="Name0" presStyleCnt="0">
        <dgm:presLayoutVars>
          <dgm:dir/>
          <dgm:resizeHandles val="exact"/>
        </dgm:presLayoutVars>
      </dgm:prSet>
      <dgm:spPr/>
    </dgm:pt>
    <dgm:pt modelId="{547D620E-5C77-424A-8BFE-869C23A43B76}" type="pres">
      <dgm:prSet presAssocID="{EE001872-31C9-4A2E-8ADD-444202D1E391}" presName="fgShape" presStyleLbl="fgShp" presStyleIdx="0" presStyleCnt="1" custScaleX="108696" custScaleY="95833" custLinFactNeighborY="27084"/>
      <dgm:spPr/>
    </dgm:pt>
    <dgm:pt modelId="{078EB9C1-E441-4351-9BE2-B8ADCD0693EF}" type="pres">
      <dgm:prSet presAssocID="{EE001872-31C9-4A2E-8ADD-444202D1E391}" presName="linComp" presStyleCnt="0"/>
      <dgm:spPr/>
    </dgm:pt>
    <dgm:pt modelId="{10DD5011-C960-4D79-8ED7-07BF941BC8B1}" type="pres">
      <dgm:prSet presAssocID="{055EC77B-14EA-40A5-8136-B164320722F4}" presName="compNode" presStyleCnt="0"/>
      <dgm:spPr/>
    </dgm:pt>
    <dgm:pt modelId="{4433C255-F20C-4C2E-AED3-6352B0631701}" type="pres">
      <dgm:prSet presAssocID="{055EC77B-14EA-40A5-8136-B164320722F4}" presName="bkgdShape" presStyleLbl="node1" presStyleIdx="0" presStyleCnt="2" custScaleX="95177" custLinFactNeighborX="-708"/>
      <dgm:spPr/>
    </dgm:pt>
    <dgm:pt modelId="{8C18AB75-CA47-4BBD-A52E-2F931BF088A9}" type="pres">
      <dgm:prSet presAssocID="{055EC77B-14EA-40A5-8136-B164320722F4}" presName="nodeTx" presStyleLbl="node1" presStyleIdx="0" presStyleCnt="2">
        <dgm:presLayoutVars>
          <dgm:bulletEnabled val="1"/>
        </dgm:presLayoutVars>
      </dgm:prSet>
      <dgm:spPr/>
    </dgm:pt>
    <dgm:pt modelId="{3ECF8FF8-1657-420D-84A2-0799DDADEC6F}" type="pres">
      <dgm:prSet presAssocID="{055EC77B-14EA-40A5-8136-B164320722F4}" presName="invisiNode" presStyleLbl="node1" presStyleIdx="0" presStyleCnt="2"/>
      <dgm:spPr/>
    </dgm:pt>
    <dgm:pt modelId="{18C42AC8-990A-4E01-9FB1-B4040972FCBB}" type="pres">
      <dgm:prSet presAssocID="{055EC77B-14EA-40A5-8136-B164320722F4}" presName="imagNode" presStyleLbl="fgImgPlace1" presStyleIdx="0" presStyleCnt="2" custScaleX="155113" custScaleY="97903" custLinFactNeighborY="-748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FC10EFB-7CED-4563-9CF1-124F0766AB09}" type="pres">
      <dgm:prSet presAssocID="{E686BA06-1A09-40B8-810E-238C83AF3CA9}" presName="sibTrans" presStyleLbl="sibTrans2D1" presStyleIdx="0" presStyleCnt="0"/>
      <dgm:spPr/>
    </dgm:pt>
    <dgm:pt modelId="{0A0573F5-3AD1-4C76-952F-F46303696268}" type="pres">
      <dgm:prSet presAssocID="{B7928E20-6CAE-4D0B-BD96-735D5D8A7112}" presName="compNode" presStyleCnt="0"/>
      <dgm:spPr/>
    </dgm:pt>
    <dgm:pt modelId="{81B4695A-682E-453D-AD06-7BF0A56E01FD}" type="pres">
      <dgm:prSet presAssocID="{B7928E20-6CAE-4D0B-BD96-735D5D8A7112}" presName="bkgdShape" presStyleLbl="node1" presStyleIdx="1" presStyleCnt="2" custScaleX="96277" custLinFactNeighborX="-950"/>
      <dgm:spPr/>
    </dgm:pt>
    <dgm:pt modelId="{BB6B1C8E-B106-42F0-8067-BCF7FB544069}" type="pres">
      <dgm:prSet presAssocID="{B7928E20-6CAE-4D0B-BD96-735D5D8A7112}" presName="nodeTx" presStyleLbl="node1" presStyleIdx="1" presStyleCnt="2">
        <dgm:presLayoutVars>
          <dgm:bulletEnabled val="1"/>
        </dgm:presLayoutVars>
      </dgm:prSet>
      <dgm:spPr/>
    </dgm:pt>
    <dgm:pt modelId="{96C9769D-4564-4AA7-80B8-C1A5608C737B}" type="pres">
      <dgm:prSet presAssocID="{B7928E20-6CAE-4D0B-BD96-735D5D8A7112}" presName="invisiNode" presStyleLbl="node1" presStyleIdx="1" presStyleCnt="2"/>
      <dgm:spPr/>
    </dgm:pt>
    <dgm:pt modelId="{7DC6770D-A169-4259-95C7-F79787613784}" type="pres">
      <dgm:prSet presAssocID="{B7928E20-6CAE-4D0B-BD96-735D5D8A7112}" presName="imagNode" presStyleLbl="fgImgPlace1" presStyleIdx="1" presStyleCnt="2" custScaleX="153087" custScaleY="102298" custLinFactNeighborX="-2288" custLinFactNeighborY="-748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5842409-3437-49CE-8563-9000D6801C92}" srcId="{EE001872-31C9-4A2E-8ADD-444202D1E391}" destId="{055EC77B-14EA-40A5-8136-B164320722F4}" srcOrd="0" destOrd="0" parTransId="{BD9A79F1-318B-404C-969D-C4716FBDCA97}" sibTransId="{E686BA06-1A09-40B8-810E-238C83AF3CA9}"/>
    <dgm:cxn modelId="{55F34553-F707-40F3-A1A1-09EC0D6D33BF}" type="presOf" srcId="{B7928E20-6CAE-4D0B-BD96-735D5D8A7112}" destId="{BB6B1C8E-B106-42F0-8067-BCF7FB544069}" srcOrd="1" destOrd="0" presId="urn:microsoft.com/office/officeart/2005/8/layout/hList7"/>
    <dgm:cxn modelId="{1441C477-0084-4A38-8AB9-6E9577CAED62}" type="presOf" srcId="{EE001872-31C9-4A2E-8ADD-444202D1E391}" destId="{10254EA4-9BCE-4A91-9757-0FAB695D0F11}" srcOrd="0" destOrd="0" presId="urn:microsoft.com/office/officeart/2005/8/layout/hList7"/>
    <dgm:cxn modelId="{30A7FE7D-5961-42D3-827E-DE9416F3E4AE}" type="presOf" srcId="{B7928E20-6CAE-4D0B-BD96-735D5D8A7112}" destId="{81B4695A-682E-453D-AD06-7BF0A56E01FD}" srcOrd="0" destOrd="0" presId="urn:microsoft.com/office/officeart/2005/8/layout/hList7"/>
    <dgm:cxn modelId="{6894EA7F-5ACA-4C5E-98E3-C55F25FE6395}" type="presOf" srcId="{055EC77B-14EA-40A5-8136-B164320722F4}" destId="{4433C255-F20C-4C2E-AED3-6352B0631701}" srcOrd="0" destOrd="0" presId="urn:microsoft.com/office/officeart/2005/8/layout/hList7"/>
    <dgm:cxn modelId="{23B2FD8C-A600-4472-A5E9-0079AC3ABA8E}" type="presOf" srcId="{055EC77B-14EA-40A5-8136-B164320722F4}" destId="{8C18AB75-CA47-4BBD-A52E-2F931BF088A9}" srcOrd="1" destOrd="0" presId="urn:microsoft.com/office/officeart/2005/8/layout/hList7"/>
    <dgm:cxn modelId="{0C97CC98-7B1E-4561-A812-13CF8238153B}" type="presOf" srcId="{E686BA06-1A09-40B8-810E-238C83AF3CA9}" destId="{DFC10EFB-7CED-4563-9CF1-124F0766AB09}" srcOrd="0" destOrd="0" presId="urn:microsoft.com/office/officeart/2005/8/layout/hList7"/>
    <dgm:cxn modelId="{3A85B9A8-EAFA-40E9-A144-33D314EC459E}" srcId="{EE001872-31C9-4A2E-8ADD-444202D1E391}" destId="{B7928E20-6CAE-4D0B-BD96-735D5D8A7112}" srcOrd="1" destOrd="0" parTransId="{4DF70D95-4E56-4245-9ECB-7671F58C0FA9}" sibTransId="{B205A746-60F8-44D0-84E5-124BB2D50E20}"/>
    <dgm:cxn modelId="{AA0678ED-3A82-4175-A580-C9E6CB6FD69B}" type="presParOf" srcId="{10254EA4-9BCE-4A91-9757-0FAB695D0F11}" destId="{547D620E-5C77-424A-8BFE-869C23A43B76}" srcOrd="0" destOrd="0" presId="urn:microsoft.com/office/officeart/2005/8/layout/hList7"/>
    <dgm:cxn modelId="{0E93121C-67A3-45D1-BE1E-0B24EEE54119}" type="presParOf" srcId="{10254EA4-9BCE-4A91-9757-0FAB695D0F11}" destId="{078EB9C1-E441-4351-9BE2-B8ADCD0693EF}" srcOrd="1" destOrd="0" presId="urn:microsoft.com/office/officeart/2005/8/layout/hList7"/>
    <dgm:cxn modelId="{D9D775FC-E595-46DE-9B5B-1469466C9C10}" type="presParOf" srcId="{078EB9C1-E441-4351-9BE2-B8ADCD0693EF}" destId="{10DD5011-C960-4D79-8ED7-07BF941BC8B1}" srcOrd="0" destOrd="0" presId="urn:microsoft.com/office/officeart/2005/8/layout/hList7"/>
    <dgm:cxn modelId="{11C2EE3D-A240-4F44-8FF2-0236C03076DE}" type="presParOf" srcId="{10DD5011-C960-4D79-8ED7-07BF941BC8B1}" destId="{4433C255-F20C-4C2E-AED3-6352B0631701}" srcOrd="0" destOrd="0" presId="urn:microsoft.com/office/officeart/2005/8/layout/hList7"/>
    <dgm:cxn modelId="{C828AB3A-2732-4356-97CC-3BF78D698FF8}" type="presParOf" srcId="{10DD5011-C960-4D79-8ED7-07BF941BC8B1}" destId="{8C18AB75-CA47-4BBD-A52E-2F931BF088A9}" srcOrd="1" destOrd="0" presId="urn:microsoft.com/office/officeart/2005/8/layout/hList7"/>
    <dgm:cxn modelId="{98A0CE02-3F64-4394-97F5-39682639EE0A}" type="presParOf" srcId="{10DD5011-C960-4D79-8ED7-07BF941BC8B1}" destId="{3ECF8FF8-1657-420D-84A2-0799DDADEC6F}" srcOrd="2" destOrd="0" presId="urn:microsoft.com/office/officeart/2005/8/layout/hList7"/>
    <dgm:cxn modelId="{F0BD91AC-F737-4FB6-A0F3-C770BA0A2D81}" type="presParOf" srcId="{10DD5011-C960-4D79-8ED7-07BF941BC8B1}" destId="{18C42AC8-990A-4E01-9FB1-B4040972FCBB}" srcOrd="3" destOrd="0" presId="urn:microsoft.com/office/officeart/2005/8/layout/hList7"/>
    <dgm:cxn modelId="{C4FAC6A3-0E6A-47A4-9131-ED5B51EFCAA8}" type="presParOf" srcId="{078EB9C1-E441-4351-9BE2-B8ADCD0693EF}" destId="{DFC10EFB-7CED-4563-9CF1-124F0766AB09}" srcOrd="1" destOrd="0" presId="urn:microsoft.com/office/officeart/2005/8/layout/hList7"/>
    <dgm:cxn modelId="{87BFDDE5-F9F9-4E5C-A430-087C9EAE21F2}" type="presParOf" srcId="{078EB9C1-E441-4351-9BE2-B8ADCD0693EF}" destId="{0A0573F5-3AD1-4C76-952F-F46303696268}" srcOrd="2" destOrd="0" presId="urn:microsoft.com/office/officeart/2005/8/layout/hList7"/>
    <dgm:cxn modelId="{98DADE0D-B18C-4D3F-849C-C6C614CF6FCE}" type="presParOf" srcId="{0A0573F5-3AD1-4C76-952F-F46303696268}" destId="{81B4695A-682E-453D-AD06-7BF0A56E01FD}" srcOrd="0" destOrd="0" presId="urn:microsoft.com/office/officeart/2005/8/layout/hList7"/>
    <dgm:cxn modelId="{D3012519-8ED6-42BD-A645-BFCE325F345D}" type="presParOf" srcId="{0A0573F5-3AD1-4C76-952F-F46303696268}" destId="{BB6B1C8E-B106-42F0-8067-BCF7FB544069}" srcOrd="1" destOrd="0" presId="urn:microsoft.com/office/officeart/2005/8/layout/hList7"/>
    <dgm:cxn modelId="{93C23496-6264-4D2E-9B2D-6646505F06F3}" type="presParOf" srcId="{0A0573F5-3AD1-4C76-952F-F46303696268}" destId="{96C9769D-4564-4AA7-80B8-C1A5608C737B}" srcOrd="2" destOrd="0" presId="urn:microsoft.com/office/officeart/2005/8/layout/hList7"/>
    <dgm:cxn modelId="{CF4DCB23-E365-41EC-87AA-F5782542471F}" type="presParOf" srcId="{0A0573F5-3AD1-4C76-952F-F46303696268}" destId="{7DC6770D-A169-4259-95C7-F797876137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EE001872-31C9-4A2E-8ADD-444202D1E391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055EC77B-14EA-40A5-8136-B164320722F4}">
      <dgm:prSet phldrT="[Text]" custT="1"/>
      <dgm:spPr/>
      <dgm:t>
        <a:bodyPr/>
        <a:lstStyle/>
        <a:p>
          <a:r>
            <a: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Record Transactions Fee-Based Programs</a:t>
          </a:r>
        </a:p>
      </dgm:t>
    </dgm:pt>
    <dgm:pt modelId="{BD9A79F1-318B-404C-969D-C4716FBDCA97}" type="parTrans" cxnId="{05842409-3437-49CE-8563-9000D6801C92}">
      <dgm:prSet/>
      <dgm:spPr/>
      <dgm:t>
        <a:bodyPr/>
        <a:lstStyle/>
        <a:p>
          <a:endParaRPr lang="en-US"/>
        </a:p>
      </dgm:t>
    </dgm:pt>
    <dgm:pt modelId="{E686BA06-1A09-40B8-810E-238C83AF3CA9}" type="sibTrans" cxnId="{05842409-3437-49CE-8563-9000D6801C92}">
      <dgm:prSet/>
      <dgm:spPr/>
      <dgm:t>
        <a:bodyPr/>
        <a:lstStyle/>
        <a:p>
          <a:endParaRPr lang="en-US"/>
        </a:p>
      </dgm:t>
    </dgm:pt>
    <dgm:pt modelId="{B7928E20-6CAE-4D0B-BD96-735D5D8A7112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Extra-Curricular Activities,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Post-Secondary Education,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Summer/Night School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6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(No Other Allowable Uses)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05A746-60F8-44D0-84E5-124BB2D50E20}" type="sibTrans" cxnId="{3A85B9A8-EAFA-40E9-A144-33D314EC459E}">
      <dgm:prSet/>
      <dgm:spPr/>
      <dgm:t>
        <a:bodyPr/>
        <a:lstStyle/>
        <a:p>
          <a:endParaRPr lang="en-US"/>
        </a:p>
      </dgm:t>
    </dgm:pt>
    <dgm:pt modelId="{4DF70D95-4E56-4245-9ECB-7671F58C0FA9}" type="parTrans" cxnId="{3A85B9A8-EAFA-40E9-A144-33D314EC459E}">
      <dgm:prSet/>
      <dgm:spPr/>
      <dgm:t>
        <a:bodyPr/>
        <a:lstStyle/>
        <a:p>
          <a:endParaRPr lang="en-US"/>
        </a:p>
      </dgm:t>
    </dgm:pt>
    <dgm:pt modelId="{10254EA4-9BCE-4A91-9757-0FAB695D0F11}" type="pres">
      <dgm:prSet presAssocID="{EE001872-31C9-4A2E-8ADD-444202D1E391}" presName="Name0" presStyleCnt="0">
        <dgm:presLayoutVars>
          <dgm:dir/>
          <dgm:resizeHandles val="exact"/>
        </dgm:presLayoutVars>
      </dgm:prSet>
      <dgm:spPr/>
    </dgm:pt>
    <dgm:pt modelId="{547D620E-5C77-424A-8BFE-869C23A43B76}" type="pres">
      <dgm:prSet presAssocID="{EE001872-31C9-4A2E-8ADD-444202D1E391}" presName="fgShape" presStyleLbl="fgShp" presStyleIdx="0" presStyleCnt="1" custScaleX="108696" custScaleY="95833" custLinFactNeighborX="954" custLinFactNeighborY="71762"/>
      <dgm:spPr/>
    </dgm:pt>
    <dgm:pt modelId="{078EB9C1-E441-4351-9BE2-B8ADCD0693EF}" type="pres">
      <dgm:prSet presAssocID="{EE001872-31C9-4A2E-8ADD-444202D1E391}" presName="linComp" presStyleCnt="0"/>
      <dgm:spPr/>
    </dgm:pt>
    <dgm:pt modelId="{10DD5011-C960-4D79-8ED7-07BF941BC8B1}" type="pres">
      <dgm:prSet presAssocID="{055EC77B-14EA-40A5-8136-B164320722F4}" presName="compNode" presStyleCnt="0"/>
      <dgm:spPr/>
    </dgm:pt>
    <dgm:pt modelId="{4433C255-F20C-4C2E-AED3-6352B0631701}" type="pres">
      <dgm:prSet presAssocID="{055EC77B-14EA-40A5-8136-B164320722F4}" presName="bkgdShape" presStyleLbl="node1" presStyleIdx="0" presStyleCnt="2" custScaleX="95177"/>
      <dgm:spPr/>
    </dgm:pt>
    <dgm:pt modelId="{8C18AB75-CA47-4BBD-A52E-2F931BF088A9}" type="pres">
      <dgm:prSet presAssocID="{055EC77B-14EA-40A5-8136-B164320722F4}" presName="nodeTx" presStyleLbl="node1" presStyleIdx="0" presStyleCnt="2">
        <dgm:presLayoutVars>
          <dgm:bulletEnabled val="1"/>
        </dgm:presLayoutVars>
      </dgm:prSet>
      <dgm:spPr/>
    </dgm:pt>
    <dgm:pt modelId="{3ECF8FF8-1657-420D-84A2-0799DDADEC6F}" type="pres">
      <dgm:prSet presAssocID="{055EC77B-14EA-40A5-8136-B164320722F4}" presName="invisiNode" presStyleLbl="node1" presStyleIdx="0" presStyleCnt="2"/>
      <dgm:spPr/>
    </dgm:pt>
    <dgm:pt modelId="{18C42AC8-990A-4E01-9FB1-B4040972FCBB}" type="pres">
      <dgm:prSet presAssocID="{055EC77B-14EA-40A5-8136-B164320722F4}" presName="imagNode" presStyleLbl="fgImgPlace1" presStyleIdx="0" presStyleCnt="2" custScaleX="155113" custScaleY="97903" custLinFactNeighborY="-748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FC10EFB-7CED-4563-9CF1-124F0766AB09}" type="pres">
      <dgm:prSet presAssocID="{E686BA06-1A09-40B8-810E-238C83AF3CA9}" presName="sibTrans" presStyleLbl="sibTrans2D1" presStyleIdx="0" presStyleCnt="0"/>
      <dgm:spPr/>
    </dgm:pt>
    <dgm:pt modelId="{0A0573F5-3AD1-4C76-952F-F46303696268}" type="pres">
      <dgm:prSet presAssocID="{B7928E20-6CAE-4D0B-BD96-735D5D8A7112}" presName="compNode" presStyleCnt="0"/>
      <dgm:spPr/>
    </dgm:pt>
    <dgm:pt modelId="{81B4695A-682E-453D-AD06-7BF0A56E01FD}" type="pres">
      <dgm:prSet presAssocID="{B7928E20-6CAE-4D0B-BD96-735D5D8A7112}" presName="bkgdShape" presStyleLbl="node1" presStyleIdx="1" presStyleCnt="2"/>
      <dgm:spPr/>
    </dgm:pt>
    <dgm:pt modelId="{BB6B1C8E-B106-42F0-8067-BCF7FB544069}" type="pres">
      <dgm:prSet presAssocID="{B7928E20-6CAE-4D0B-BD96-735D5D8A7112}" presName="nodeTx" presStyleLbl="node1" presStyleIdx="1" presStyleCnt="2">
        <dgm:presLayoutVars>
          <dgm:bulletEnabled val="1"/>
        </dgm:presLayoutVars>
      </dgm:prSet>
      <dgm:spPr/>
    </dgm:pt>
    <dgm:pt modelId="{96C9769D-4564-4AA7-80B8-C1A5608C737B}" type="pres">
      <dgm:prSet presAssocID="{B7928E20-6CAE-4D0B-BD96-735D5D8A7112}" presName="invisiNode" presStyleLbl="node1" presStyleIdx="1" presStyleCnt="2"/>
      <dgm:spPr/>
    </dgm:pt>
    <dgm:pt modelId="{7DC6770D-A169-4259-95C7-F79787613784}" type="pres">
      <dgm:prSet presAssocID="{B7928E20-6CAE-4D0B-BD96-735D5D8A7112}" presName="imagNode" presStyleLbl="fgImgPlace1" presStyleIdx="1" presStyleCnt="2" custScaleX="153087" custScaleY="102298" custLinFactNeighborX="3646" custLinFactNeighborY="-20780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5842409-3437-49CE-8563-9000D6801C92}" srcId="{EE001872-31C9-4A2E-8ADD-444202D1E391}" destId="{055EC77B-14EA-40A5-8136-B164320722F4}" srcOrd="0" destOrd="0" parTransId="{BD9A79F1-318B-404C-969D-C4716FBDCA97}" sibTransId="{E686BA06-1A09-40B8-810E-238C83AF3CA9}"/>
    <dgm:cxn modelId="{55F34553-F707-40F3-A1A1-09EC0D6D33BF}" type="presOf" srcId="{B7928E20-6CAE-4D0B-BD96-735D5D8A7112}" destId="{BB6B1C8E-B106-42F0-8067-BCF7FB544069}" srcOrd="1" destOrd="0" presId="urn:microsoft.com/office/officeart/2005/8/layout/hList7"/>
    <dgm:cxn modelId="{1441C477-0084-4A38-8AB9-6E9577CAED62}" type="presOf" srcId="{EE001872-31C9-4A2E-8ADD-444202D1E391}" destId="{10254EA4-9BCE-4A91-9757-0FAB695D0F11}" srcOrd="0" destOrd="0" presId="urn:microsoft.com/office/officeart/2005/8/layout/hList7"/>
    <dgm:cxn modelId="{30A7FE7D-5961-42D3-827E-DE9416F3E4AE}" type="presOf" srcId="{B7928E20-6CAE-4D0B-BD96-735D5D8A7112}" destId="{81B4695A-682E-453D-AD06-7BF0A56E01FD}" srcOrd="0" destOrd="0" presId="urn:microsoft.com/office/officeart/2005/8/layout/hList7"/>
    <dgm:cxn modelId="{6894EA7F-5ACA-4C5E-98E3-C55F25FE6395}" type="presOf" srcId="{055EC77B-14EA-40A5-8136-B164320722F4}" destId="{4433C255-F20C-4C2E-AED3-6352B0631701}" srcOrd="0" destOrd="0" presId="urn:microsoft.com/office/officeart/2005/8/layout/hList7"/>
    <dgm:cxn modelId="{23B2FD8C-A600-4472-A5E9-0079AC3ABA8E}" type="presOf" srcId="{055EC77B-14EA-40A5-8136-B164320722F4}" destId="{8C18AB75-CA47-4BBD-A52E-2F931BF088A9}" srcOrd="1" destOrd="0" presId="urn:microsoft.com/office/officeart/2005/8/layout/hList7"/>
    <dgm:cxn modelId="{0C97CC98-7B1E-4561-A812-13CF8238153B}" type="presOf" srcId="{E686BA06-1A09-40B8-810E-238C83AF3CA9}" destId="{DFC10EFB-7CED-4563-9CF1-124F0766AB09}" srcOrd="0" destOrd="0" presId="urn:microsoft.com/office/officeart/2005/8/layout/hList7"/>
    <dgm:cxn modelId="{3A85B9A8-EAFA-40E9-A144-33D314EC459E}" srcId="{EE001872-31C9-4A2E-8ADD-444202D1E391}" destId="{B7928E20-6CAE-4D0B-BD96-735D5D8A7112}" srcOrd="1" destOrd="0" parTransId="{4DF70D95-4E56-4245-9ECB-7671F58C0FA9}" sibTransId="{B205A746-60F8-44D0-84E5-124BB2D50E20}"/>
    <dgm:cxn modelId="{AA0678ED-3A82-4175-A580-C9E6CB6FD69B}" type="presParOf" srcId="{10254EA4-9BCE-4A91-9757-0FAB695D0F11}" destId="{547D620E-5C77-424A-8BFE-869C23A43B76}" srcOrd="0" destOrd="0" presId="urn:microsoft.com/office/officeart/2005/8/layout/hList7"/>
    <dgm:cxn modelId="{0E93121C-67A3-45D1-BE1E-0B24EEE54119}" type="presParOf" srcId="{10254EA4-9BCE-4A91-9757-0FAB695D0F11}" destId="{078EB9C1-E441-4351-9BE2-B8ADCD0693EF}" srcOrd="1" destOrd="0" presId="urn:microsoft.com/office/officeart/2005/8/layout/hList7"/>
    <dgm:cxn modelId="{D9D775FC-E595-46DE-9B5B-1469466C9C10}" type="presParOf" srcId="{078EB9C1-E441-4351-9BE2-B8ADCD0693EF}" destId="{10DD5011-C960-4D79-8ED7-07BF941BC8B1}" srcOrd="0" destOrd="0" presId="urn:microsoft.com/office/officeart/2005/8/layout/hList7"/>
    <dgm:cxn modelId="{11C2EE3D-A240-4F44-8FF2-0236C03076DE}" type="presParOf" srcId="{10DD5011-C960-4D79-8ED7-07BF941BC8B1}" destId="{4433C255-F20C-4C2E-AED3-6352B0631701}" srcOrd="0" destOrd="0" presId="urn:microsoft.com/office/officeart/2005/8/layout/hList7"/>
    <dgm:cxn modelId="{C828AB3A-2732-4356-97CC-3BF78D698FF8}" type="presParOf" srcId="{10DD5011-C960-4D79-8ED7-07BF941BC8B1}" destId="{8C18AB75-CA47-4BBD-A52E-2F931BF088A9}" srcOrd="1" destOrd="0" presId="urn:microsoft.com/office/officeart/2005/8/layout/hList7"/>
    <dgm:cxn modelId="{98A0CE02-3F64-4394-97F5-39682639EE0A}" type="presParOf" srcId="{10DD5011-C960-4D79-8ED7-07BF941BC8B1}" destId="{3ECF8FF8-1657-420D-84A2-0799DDADEC6F}" srcOrd="2" destOrd="0" presId="urn:microsoft.com/office/officeart/2005/8/layout/hList7"/>
    <dgm:cxn modelId="{F0BD91AC-F737-4FB6-A0F3-C770BA0A2D81}" type="presParOf" srcId="{10DD5011-C960-4D79-8ED7-07BF941BC8B1}" destId="{18C42AC8-990A-4E01-9FB1-B4040972FCBB}" srcOrd="3" destOrd="0" presId="urn:microsoft.com/office/officeart/2005/8/layout/hList7"/>
    <dgm:cxn modelId="{C4FAC6A3-0E6A-47A4-9131-ED5B51EFCAA8}" type="presParOf" srcId="{078EB9C1-E441-4351-9BE2-B8ADCD0693EF}" destId="{DFC10EFB-7CED-4563-9CF1-124F0766AB09}" srcOrd="1" destOrd="0" presId="urn:microsoft.com/office/officeart/2005/8/layout/hList7"/>
    <dgm:cxn modelId="{87BFDDE5-F9F9-4E5C-A430-087C9EAE21F2}" type="presParOf" srcId="{078EB9C1-E441-4351-9BE2-B8ADCD0693EF}" destId="{0A0573F5-3AD1-4C76-952F-F46303696268}" srcOrd="2" destOrd="0" presId="urn:microsoft.com/office/officeart/2005/8/layout/hList7"/>
    <dgm:cxn modelId="{98DADE0D-B18C-4D3F-849C-C6C614CF6FCE}" type="presParOf" srcId="{0A0573F5-3AD1-4C76-952F-F46303696268}" destId="{81B4695A-682E-453D-AD06-7BF0A56E01FD}" srcOrd="0" destOrd="0" presId="urn:microsoft.com/office/officeart/2005/8/layout/hList7"/>
    <dgm:cxn modelId="{D3012519-8ED6-42BD-A645-BFCE325F345D}" type="presParOf" srcId="{0A0573F5-3AD1-4C76-952F-F46303696268}" destId="{BB6B1C8E-B106-42F0-8067-BCF7FB544069}" srcOrd="1" destOrd="0" presId="urn:microsoft.com/office/officeart/2005/8/layout/hList7"/>
    <dgm:cxn modelId="{93C23496-6264-4D2E-9B2D-6646505F06F3}" type="presParOf" srcId="{0A0573F5-3AD1-4C76-952F-F46303696268}" destId="{96C9769D-4564-4AA7-80B8-C1A5608C737B}" srcOrd="2" destOrd="0" presId="urn:microsoft.com/office/officeart/2005/8/layout/hList7"/>
    <dgm:cxn modelId="{CF4DCB23-E365-41EC-87AA-F5782542471F}" type="presParOf" srcId="{0A0573F5-3AD1-4C76-952F-F46303696268}" destId="{7DC6770D-A169-4259-95C7-F797876137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5FC9FE4-D486-4C46-94F1-A1E16A6BAE10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E46ACBF-5B46-45C5-8E19-E0CB25CCD25A}">
      <dgm:prSet phldrT="[Text]"/>
      <dgm:spPr/>
      <dgm:t>
        <a:bodyPr/>
        <a:lstStyle/>
        <a:p>
          <a:r>
            <a:rPr lang="en-US" b="1" dirty="0">
              <a:effectLst/>
              <a:latin typeface="Georgia" panose="02040502050405020303" pitchFamily="18" charset="0"/>
            </a:rPr>
            <a:t>Review Current Budget</a:t>
          </a:r>
        </a:p>
      </dgm:t>
    </dgm:pt>
    <dgm:pt modelId="{BAF60F55-0E61-43E5-ADC7-01E5E0985042}" type="parTrans" cxnId="{A7C6FFFD-A962-4346-B42A-F5829BF59E7C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24ACDB5-B541-4CDE-95D0-A9F908D163B1}" type="sibTrans" cxnId="{A7C6FFFD-A962-4346-B42A-F5829BF59E7C}">
      <dgm:prSet/>
      <dgm:spPr/>
      <dgm:t>
        <a:bodyPr/>
        <a:lstStyle/>
        <a:p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4A8BDA-9866-4576-883C-90D7C9BD1356}">
      <dgm:prSet phldrT="[Text]"/>
      <dgm:spPr/>
      <dgm:t>
        <a:bodyPr/>
        <a:lstStyle/>
        <a:p>
          <a:r>
            <a:rPr lang="en-US" b="1" dirty="0">
              <a:effectLst/>
              <a:latin typeface="Georgia" panose="02040502050405020303" pitchFamily="18" charset="0"/>
            </a:rPr>
            <a:t>Budget Workshop</a:t>
          </a:r>
        </a:p>
      </dgm:t>
    </dgm:pt>
    <dgm:pt modelId="{7F3F9386-FAD7-45FA-8C2A-FF52CB950625}" type="parTrans" cxnId="{294AD9D3-2171-4A58-8266-D67167894B71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77A8932-CF51-45C3-B8E9-4224650288E7}" type="sibTrans" cxnId="{294AD9D3-2171-4A58-8266-D67167894B71}">
      <dgm:prSet/>
      <dgm:spPr/>
      <dgm:t>
        <a:bodyPr/>
        <a:lstStyle/>
        <a:p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A89214E-46B2-4F36-A492-C8AC8EA979D0}">
      <dgm:prSet phldrT="[Text]"/>
      <dgm:spPr/>
      <dgm:t>
        <a:bodyPr/>
        <a:lstStyle/>
        <a:p>
          <a:r>
            <a:rPr lang="en-US" b="1" dirty="0">
              <a:effectLst/>
              <a:latin typeface="Georgia" panose="02040502050405020303" pitchFamily="18" charset="0"/>
            </a:rPr>
            <a:t>Board Input on Levy &amp; Tax Request</a:t>
          </a:r>
        </a:p>
      </dgm:t>
    </dgm:pt>
    <dgm:pt modelId="{5FFD35BF-00AD-4A8A-AFC6-1078B2F8DA0A}" type="parTrans" cxnId="{853682D8-3C7C-47E9-B36C-7BBC58B5E095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F4DCCD-93BA-41AA-9D0D-AE7E875C0065}" type="sibTrans" cxnId="{853682D8-3C7C-47E9-B36C-7BBC58B5E095}">
      <dgm:prSet/>
      <dgm:spPr/>
      <dgm:t>
        <a:bodyPr/>
        <a:lstStyle/>
        <a:p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F0428D0-9C4E-4911-BF1A-EB160A7C0842}">
      <dgm:prSet phldrT="[Text]"/>
      <dgm:spPr/>
      <dgm:t>
        <a:bodyPr/>
        <a:lstStyle/>
        <a:p>
          <a:r>
            <a:rPr lang="en-US" b="1" dirty="0">
              <a:effectLst/>
              <a:latin typeface="Georgia" panose="02040502050405020303" pitchFamily="18" charset="0"/>
            </a:rPr>
            <a:t>Hold Hearing(s)</a:t>
          </a:r>
        </a:p>
        <a:p>
          <a:r>
            <a:rPr lang="en-US" b="1" dirty="0">
              <a:effectLst/>
              <a:latin typeface="Georgia" panose="02040502050405020303" pitchFamily="18" charset="0"/>
            </a:rPr>
            <a:t>  Adopt Budget</a:t>
          </a:r>
        </a:p>
      </dgm:t>
    </dgm:pt>
    <dgm:pt modelId="{D0B577B9-AEDA-4D58-88F1-072B2B41B4EF}" type="parTrans" cxnId="{A237B0B6-A698-4285-BD41-159422806542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50B4234-6388-4C87-A2F7-6E5EB047A58D}" type="sibTrans" cxnId="{A237B0B6-A698-4285-BD41-159422806542}">
      <dgm:prSet/>
      <dgm:spPr/>
      <dgm:t>
        <a:bodyPr/>
        <a:lstStyle/>
        <a:p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8D08059-B6A3-4972-AA9B-716CDE4EBC67}">
      <dgm:prSet phldrT="[Text]"/>
      <dgm:spPr/>
      <dgm:t>
        <a:bodyPr/>
        <a:lstStyle/>
        <a:p>
          <a:r>
            <a:rPr lang="en-US" b="1" dirty="0">
              <a:effectLst/>
              <a:latin typeface="Georgia" panose="02040502050405020303" pitchFamily="18" charset="0"/>
            </a:rPr>
            <a:t>Monitor Spending throughout School Year</a:t>
          </a:r>
        </a:p>
      </dgm:t>
    </dgm:pt>
    <dgm:pt modelId="{DF93C1E2-999B-47FD-AA7B-941F056D9643}" type="parTrans" cxnId="{467491C3-D1D2-4B1D-B4B5-37A174C8B746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9AC09EC-5F59-446B-8D61-2CD6BA832551}" type="sibTrans" cxnId="{467491C3-D1D2-4B1D-B4B5-37A174C8B746}">
      <dgm:prSet/>
      <dgm:spPr/>
      <dgm:t>
        <a:bodyPr/>
        <a:lstStyle/>
        <a:p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2C9DAC-97EB-42CC-B1CD-4D4122FA7924}">
      <dgm:prSet/>
      <dgm:spPr/>
      <dgm:t>
        <a:bodyPr/>
        <a:lstStyle/>
        <a:p>
          <a:r>
            <a:rPr lang="en-US" b="1" dirty="0">
              <a:effectLst/>
              <a:latin typeface="Georgia" panose="02040502050405020303" pitchFamily="18" charset="0"/>
            </a:rPr>
            <a:t>Amendment Needed? </a:t>
          </a:r>
        </a:p>
      </dgm:t>
    </dgm:pt>
    <dgm:pt modelId="{B2299006-CCD6-443B-8944-66FAB21F7C94}" type="parTrans" cxnId="{ED8EAF93-90DD-4A7A-B742-EFDE9E29EB4B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74AAE3C-70F5-4AF6-A4CC-B0FC7A6A1DDE}" type="sibTrans" cxnId="{ED8EAF93-90DD-4A7A-B742-EFDE9E29EB4B}">
      <dgm:prSet/>
      <dgm:spPr/>
      <dgm:t>
        <a:bodyPr/>
        <a:lstStyle/>
        <a:p>
          <a:endParaRPr lang="en-US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E5D451A-49E7-431A-9F0F-089F634FC1D6}" type="pres">
      <dgm:prSet presAssocID="{A5FC9FE4-D486-4C46-94F1-A1E16A6BAE10}" presName="diagram" presStyleCnt="0">
        <dgm:presLayoutVars>
          <dgm:dir/>
          <dgm:resizeHandles val="exact"/>
        </dgm:presLayoutVars>
      </dgm:prSet>
      <dgm:spPr/>
    </dgm:pt>
    <dgm:pt modelId="{A79C1CDA-B102-4E69-925B-979941292800}" type="pres">
      <dgm:prSet presAssocID="{BE46ACBF-5B46-45C5-8E19-E0CB25CCD25A}" presName="node" presStyleLbl="node1" presStyleIdx="0" presStyleCnt="6">
        <dgm:presLayoutVars>
          <dgm:bulletEnabled val="1"/>
        </dgm:presLayoutVars>
      </dgm:prSet>
      <dgm:spPr/>
    </dgm:pt>
    <dgm:pt modelId="{37B0DE04-10FB-40EC-A668-11C7E89DAF62}" type="pres">
      <dgm:prSet presAssocID="{124ACDB5-B541-4CDE-95D0-A9F908D163B1}" presName="sibTrans" presStyleCnt="0"/>
      <dgm:spPr/>
    </dgm:pt>
    <dgm:pt modelId="{7D8A5439-5BEE-4A01-BD37-49489A47B25A}" type="pres">
      <dgm:prSet presAssocID="{994A8BDA-9866-4576-883C-90D7C9BD1356}" presName="node" presStyleLbl="node1" presStyleIdx="1" presStyleCnt="6">
        <dgm:presLayoutVars>
          <dgm:bulletEnabled val="1"/>
        </dgm:presLayoutVars>
      </dgm:prSet>
      <dgm:spPr/>
    </dgm:pt>
    <dgm:pt modelId="{708B277B-683B-4CC7-B91F-6900359F630D}" type="pres">
      <dgm:prSet presAssocID="{B77A8932-CF51-45C3-B8E9-4224650288E7}" presName="sibTrans" presStyleCnt="0"/>
      <dgm:spPr/>
    </dgm:pt>
    <dgm:pt modelId="{A39FF39C-AC4E-4207-AA00-6C1C93F4AF32}" type="pres">
      <dgm:prSet presAssocID="{FA89214E-46B2-4F36-A492-C8AC8EA979D0}" presName="node" presStyleLbl="node1" presStyleIdx="2" presStyleCnt="6">
        <dgm:presLayoutVars>
          <dgm:bulletEnabled val="1"/>
        </dgm:presLayoutVars>
      </dgm:prSet>
      <dgm:spPr/>
    </dgm:pt>
    <dgm:pt modelId="{833884E9-570D-439E-99AF-0BE0504F2FD9}" type="pres">
      <dgm:prSet presAssocID="{D3F4DCCD-93BA-41AA-9D0D-AE7E875C0065}" presName="sibTrans" presStyleCnt="0"/>
      <dgm:spPr/>
    </dgm:pt>
    <dgm:pt modelId="{7231F5C8-D49A-4F0F-AD87-6B1811E8B258}" type="pres">
      <dgm:prSet presAssocID="{7F0428D0-9C4E-4911-BF1A-EB160A7C0842}" presName="node" presStyleLbl="node1" presStyleIdx="3" presStyleCnt="6">
        <dgm:presLayoutVars>
          <dgm:bulletEnabled val="1"/>
        </dgm:presLayoutVars>
      </dgm:prSet>
      <dgm:spPr/>
    </dgm:pt>
    <dgm:pt modelId="{CB39FACB-D8DB-447C-B605-328CCBFE0225}" type="pres">
      <dgm:prSet presAssocID="{550B4234-6388-4C87-A2F7-6E5EB047A58D}" presName="sibTrans" presStyleCnt="0"/>
      <dgm:spPr/>
    </dgm:pt>
    <dgm:pt modelId="{A49BEA3C-6F25-4888-AB67-0D61A710D6CF}" type="pres">
      <dgm:prSet presAssocID="{A8D08059-B6A3-4972-AA9B-716CDE4EBC67}" presName="node" presStyleLbl="node1" presStyleIdx="4" presStyleCnt="6">
        <dgm:presLayoutVars>
          <dgm:bulletEnabled val="1"/>
        </dgm:presLayoutVars>
      </dgm:prSet>
      <dgm:spPr/>
    </dgm:pt>
    <dgm:pt modelId="{5DA5E0C4-DA3C-4FE3-99E1-E187377FE663}" type="pres">
      <dgm:prSet presAssocID="{49AC09EC-5F59-446B-8D61-2CD6BA832551}" presName="sibTrans" presStyleCnt="0"/>
      <dgm:spPr/>
    </dgm:pt>
    <dgm:pt modelId="{19DFF3E6-6652-4C37-95CB-2AC2AECB374D}" type="pres">
      <dgm:prSet presAssocID="{822C9DAC-97EB-42CC-B1CD-4D4122FA7924}" presName="node" presStyleLbl="node1" presStyleIdx="5" presStyleCnt="6">
        <dgm:presLayoutVars>
          <dgm:bulletEnabled val="1"/>
        </dgm:presLayoutVars>
      </dgm:prSet>
      <dgm:spPr/>
    </dgm:pt>
  </dgm:ptLst>
  <dgm:cxnLst>
    <dgm:cxn modelId="{AF07AD1C-4070-43D0-9DD9-4993F7D5178A}" type="presOf" srcId="{A8D08059-B6A3-4972-AA9B-716CDE4EBC67}" destId="{A49BEA3C-6F25-4888-AB67-0D61A710D6CF}" srcOrd="0" destOrd="0" presId="urn:microsoft.com/office/officeart/2005/8/layout/default"/>
    <dgm:cxn modelId="{5AE5323F-DE6E-4A6D-8911-8D11FDA46B66}" type="presOf" srcId="{BE46ACBF-5B46-45C5-8E19-E0CB25CCD25A}" destId="{A79C1CDA-B102-4E69-925B-979941292800}" srcOrd="0" destOrd="0" presId="urn:microsoft.com/office/officeart/2005/8/layout/default"/>
    <dgm:cxn modelId="{548CD469-EF1A-4CC3-8BBF-AE0665A4EDA2}" type="presOf" srcId="{822C9DAC-97EB-42CC-B1CD-4D4122FA7924}" destId="{19DFF3E6-6652-4C37-95CB-2AC2AECB374D}" srcOrd="0" destOrd="0" presId="urn:microsoft.com/office/officeart/2005/8/layout/default"/>
    <dgm:cxn modelId="{E3554482-CCD1-4EA3-8818-29818CDB76F0}" type="presOf" srcId="{A5FC9FE4-D486-4C46-94F1-A1E16A6BAE10}" destId="{8E5D451A-49E7-431A-9F0F-089F634FC1D6}" srcOrd="0" destOrd="0" presId="urn:microsoft.com/office/officeart/2005/8/layout/default"/>
    <dgm:cxn modelId="{0611AD8A-52BD-40D8-B952-B1087F72BC7E}" type="presOf" srcId="{FA89214E-46B2-4F36-A492-C8AC8EA979D0}" destId="{A39FF39C-AC4E-4207-AA00-6C1C93F4AF32}" srcOrd="0" destOrd="0" presId="urn:microsoft.com/office/officeart/2005/8/layout/default"/>
    <dgm:cxn modelId="{ED8EAF93-90DD-4A7A-B742-EFDE9E29EB4B}" srcId="{A5FC9FE4-D486-4C46-94F1-A1E16A6BAE10}" destId="{822C9DAC-97EB-42CC-B1CD-4D4122FA7924}" srcOrd="5" destOrd="0" parTransId="{B2299006-CCD6-443B-8944-66FAB21F7C94}" sibTransId="{A74AAE3C-70F5-4AF6-A4CC-B0FC7A6A1DDE}"/>
    <dgm:cxn modelId="{8B1973B3-2077-4E66-AC43-8CC41BAE3B5A}" type="presOf" srcId="{994A8BDA-9866-4576-883C-90D7C9BD1356}" destId="{7D8A5439-5BEE-4A01-BD37-49489A47B25A}" srcOrd="0" destOrd="0" presId="urn:microsoft.com/office/officeart/2005/8/layout/default"/>
    <dgm:cxn modelId="{A237B0B6-A698-4285-BD41-159422806542}" srcId="{A5FC9FE4-D486-4C46-94F1-A1E16A6BAE10}" destId="{7F0428D0-9C4E-4911-BF1A-EB160A7C0842}" srcOrd="3" destOrd="0" parTransId="{D0B577B9-AEDA-4D58-88F1-072B2B41B4EF}" sibTransId="{550B4234-6388-4C87-A2F7-6E5EB047A58D}"/>
    <dgm:cxn modelId="{467491C3-D1D2-4B1D-B4B5-37A174C8B746}" srcId="{A5FC9FE4-D486-4C46-94F1-A1E16A6BAE10}" destId="{A8D08059-B6A3-4972-AA9B-716CDE4EBC67}" srcOrd="4" destOrd="0" parTransId="{DF93C1E2-999B-47FD-AA7B-941F056D9643}" sibTransId="{49AC09EC-5F59-446B-8D61-2CD6BA832551}"/>
    <dgm:cxn modelId="{294AD9D3-2171-4A58-8266-D67167894B71}" srcId="{A5FC9FE4-D486-4C46-94F1-A1E16A6BAE10}" destId="{994A8BDA-9866-4576-883C-90D7C9BD1356}" srcOrd="1" destOrd="0" parTransId="{7F3F9386-FAD7-45FA-8C2A-FF52CB950625}" sibTransId="{B77A8932-CF51-45C3-B8E9-4224650288E7}"/>
    <dgm:cxn modelId="{853682D8-3C7C-47E9-B36C-7BBC58B5E095}" srcId="{A5FC9FE4-D486-4C46-94F1-A1E16A6BAE10}" destId="{FA89214E-46B2-4F36-A492-C8AC8EA979D0}" srcOrd="2" destOrd="0" parTransId="{5FFD35BF-00AD-4A8A-AFC6-1078B2F8DA0A}" sibTransId="{D3F4DCCD-93BA-41AA-9D0D-AE7E875C0065}"/>
    <dgm:cxn modelId="{C1B15AE1-2CF7-4D94-B6AA-B4D9A2F46412}" type="presOf" srcId="{7F0428D0-9C4E-4911-BF1A-EB160A7C0842}" destId="{7231F5C8-D49A-4F0F-AD87-6B1811E8B258}" srcOrd="0" destOrd="0" presId="urn:microsoft.com/office/officeart/2005/8/layout/default"/>
    <dgm:cxn modelId="{A7C6FFFD-A962-4346-B42A-F5829BF59E7C}" srcId="{A5FC9FE4-D486-4C46-94F1-A1E16A6BAE10}" destId="{BE46ACBF-5B46-45C5-8E19-E0CB25CCD25A}" srcOrd="0" destOrd="0" parTransId="{BAF60F55-0E61-43E5-ADC7-01E5E0985042}" sibTransId="{124ACDB5-B541-4CDE-95D0-A9F908D163B1}"/>
    <dgm:cxn modelId="{E3676896-92B6-4ABB-A87F-988C5450E4CF}" type="presParOf" srcId="{8E5D451A-49E7-431A-9F0F-089F634FC1D6}" destId="{A79C1CDA-B102-4E69-925B-979941292800}" srcOrd="0" destOrd="0" presId="urn:microsoft.com/office/officeart/2005/8/layout/default"/>
    <dgm:cxn modelId="{6365C893-4ED9-4D89-AB01-22924317CB9F}" type="presParOf" srcId="{8E5D451A-49E7-431A-9F0F-089F634FC1D6}" destId="{37B0DE04-10FB-40EC-A668-11C7E89DAF62}" srcOrd="1" destOrd="0" presId="urn:microsoft.com/office/officeart/2005/8/layout/default"/>
    <dgm:cxn modelId="{E06123B4-1B21-48E7-8CBB-9B94C1722205}" type="presParOf" srcId="{8E5D451A-49E7-431A-9F0F-089F634FC1D6}" destId="{7D8A5439-5BEE-4A01-BD37-49489A47B25A}" srcOrd="2" destOrd="0" presId="urn:microsoft.com/office/officeart/2005/8/layout/default"/>
    <dgm:cxn modelId="{875CC2F5-43B6-4CC3-9141-F5E0CE804612}" type="presParOf" srcId="{8E5D451A-49E7-431A-9F0F-089F634FC1D6}" destId="{708B277B-683B-4CC7-B91F-6900359F630D}" srcOrd="3" destOrd="0" presId="urn:microsoft.com/office/officeart/2005/8/layout/default"/>
    <dgm:cxn modelId="{CA7E6212-D869-4A52-8F47-79E713450835}" type="presParOf" srcId="{8E5D451A-49E7-431A-9F0F-089F634FC1D6}" destId="{A39FF39C-AC4E-4207-AA00-6C1C93F4AF32}" srcOrd="4" destOrd="0" presId="urn:microsoft.com/office/officeart/2005/8/layout/default"/>
    <dgm:cxn modelId="{30F90F32-1306-45A3-95AF-928C14AF4A34}" type="presParOf" srcId="{8E5D451A-49E7-431A-9F0F-089F634FC1D6}" destId="{833884E9-570D-439E-99AF-0BE0504F2FD9}" srcOrd="5" destOrd="0" presId="urn:microsoft.com/office/officeart/2005/8/layout/default"/>
    <dgm:cxn modelId="{9349F2B0-86A4-4CE3-80E0-1E24E37F475C}" type="presParOf" srcId="{8E5D451A-49E7-431A-9F0F-089F634FC1D6}" destId="{7231F5C8-D49A-4F0F-AD87-6B1811E8B258}" srcOrd="6" destOrd="0" presId="urn:microsoft.com/office/officeart/2005/8/layout/default"/>
    <dgm:cxn modelId="{6AFCEC20-D3CB-4735-9D2E-324BAEDC625A}" type="presParOf" srcId="{8E5D451A-49E7-431A-9F0F-089F634FC1D6}" destId="{CB39FACB-D8DB-447C-B605-328CCBFE0225}" srcOrd="7" destOrd="0" presId="urn:microsoft.com/office/officeart/2005/8/layout/default"/>
    <dgm:cxn modelId="{D81B4897-3906-4046-9B0A-83663FC9DC6B}" type="presParOf" srcId="{8E5D451A-49E7-431A-9F0F-089F634FC1D6}" destId="{A49BEA3C-6F25-4888-AB67-0D61A710D6CF}" srcOrd="8" destOrd="0" presId="urn:microsoft.com/office/officeart/2005/8/layout/default"/>
    <dgm:cxn modelId="{4ABA44EC-157C-4887-AEBE-B1DB15902683}" type="presParOf" srcId="{8E5D451A-49E7-431A-9F0F-089F634FC1D6}" destId="{5DA5E0C4-DA3C-4FE3-99E1-E187377FE663}" srcOrd="9" destOrd="0" presId="urn:microsoft.com/office/officeart/2005/8/layout/default"/>
    <dgm:cxn modelId="{1BEDFDE5-D5AE-441D-98AB-385A1386B750}" type="presParOf" srcId="{8E5D451A-49E7-431A-9F0F-089F634FC1D6}" destId="{19DFF3E6-6652-4C37-95CB-2AC2AECB374D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D1443519-C6A5-412F-9B62-32C74A06E4E7}" type="doc">
      <dgm:prSet loTypeId="urn:microsoft.com/office/officeart/2005/8/layout/hList1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9A957FD6-05DE-4665-8E6D-7C513159E08C}">
      <dgm:prSet phldrT="[Text]" custT="1"/>
      <dgm:spPr/>
      <dgm:t>
        <a:bodyPr/>
        <a:lstStyle/>
        <a:p>
          <a:r>
            <a:rPr lang="en-US" sz="2000" b="1" dirty="0">
              <a:latin typeface="Georgia" panose="02040502050405020303" pitchFamily="18" charset="0"/>
            </a:rPr>
            <a:t>Local/County  52%</a:t>
          </a:r>
        </a:p>
      </dgm:t>
    </dgm:pt>
    <dgm:pt modelId="{AD181037-49F1-4449-8014-3AAC006F77B9}" type="parTrans" cxnId="{43766EBC-3ECC-47E1-A6F2-A78531BF72A1}">
      <dgm:prSet/>
      <dgm:spPr/>
      <dgm:t>
        <a:bodyPr/>
        <a:lstStyle/>
        <a:p>
          <a:endParaRPr lang="en-US"/>
        </a:p>
      </dgm:t>
    </dgm:pt>
    <dgm:pt modelId="{76613621-50A5-42C5-8365-E2B771B39E52}" type="sibTrans" cxnId="{43766EBC-3ECC-47E1-A6F2-A78531BF72A1}">
      <dgm:prSet/>
      <dgm:spPr/>
      <dgm:t>
        <a:bodyPr/>
        <a:lstStyle/>
        <a:p>
          <a:endParaRPr lang="en-US"/>
        </a:p>
      </dgm:t>
    </dgm:pt>
    <dgm:pt modelId="{ECACAB1B-1CC6-4647-A3A8-739F92538696}">
      <dgm:prSet phldrT="[Text]" custT="1"/>
      <dgm:spPr/>
      <dgm:t>
        <a:bodyPr/>
        <a:lstStyle/>
        <a:p>
          <a:pPr>
            <a:buFont typeface="Georgia" panose="02040502050405020303" pitchFamily="18" charset="0"/>
            <a:buChar char="*"/>
          </a:pPr>
          <a:r>
            <a:rPr lang="en-US" sz="2000" dirty="0">
              <a:solidFill>
                <a:srgbClr val="7030A0"/>
              </a:solidFill>
              <a:latin typeface="Georgia" panose="02040502050405020303" pitchFamily="18" charset="0"/>
            </a:rPr>
            <a:t>Property Taxes</a:t>
          </a:r>
        </a:p>
      </dgm:t>
    </dgm:pt>
    <dgm:pt modelId="{6ED663DF-7909-4CF6-ABE2-46AF406B053D}" type="parTrans" cxnId="{D5F18198-FE24-4C50-A916-280C788BDB5B}">
      <dgm:prSet/>
      <dgm:spPr/>
      <dgm:t>
        <a:bodyPr/>
        <a:lstStyle/>
        <a:p>
          <a:endParaRPr lang="en-US"/>
        </a:p>
      </dgm:t>
    </dgm:pt>
    <dgm:pt modelId="{2D2033F0-A70E-4687-ACCE-29DBB3CE99EC}" type="sibTrans" cxnId="{D5F18198-FE24-4C50-A916-280C788BDB5B}">
      <dgm:prSet/>
      <dgm:spPr/>
      <dgm:t>
        <a:bodyPr/>
        <a:lstStyle/>
        <a:p>
          <a:endParaRPr lang="en-US"/>
        </a:p>
      </dgm:t>
    </dgm:pt>
    <dgm:pt modelId="{692FF318-8CA3-4F42-B4B3-8D90450B61D5}">
      <dgm:prSet phldrT="[Text]" custT="1"/>
      <dgm:spPr/>
      <dgm:t>
        <a:bodyPr/>
        <a:lstStyle/>
        <a:p>
          <a:pPr>
            <a:buFont typeface="Georgia" panose="02040502050405020303" pitchFamily="18" charset="0"/>
            <a:buChar char="*"/>
          </a:pPr>
          <a:r>
            <a:rPr lang="en-US" sz="2000" dirty="0">
              <a:solidFill>
                <a:srgbClr val="7030A0"/>
              </a:solidFill>
              <a:latin typeface="Georgia" panose="02040502050405020303" pitchFamily="18" charset="0"/>
            </a:rPr>
            <a:t>Motor Vehicle Taxes</a:t>
          </a:r>
        </a:p>
      </dgm:t>
    </dgm:pt>
    <dgm:pt modelId="{8388E63A-3B50-442F-966C-E47EB019EE57}" type="parTrans" cxnId="{0CC0F6BE-B64D-47D1-9237-4968FB86F149}">
      <dgm:prSet/>
      <dgm:spPr/>
      <dgm:t>
        <a:bodyPr/>
        <a:lstStyle/>
        <a:p>
          <a:endParaRPr lang="en-US"/>
        </a:p>
      </dgm:t>
    </dgm:pt>
    <dgm:pt modelId="{15B8D6B2-A7F8-47EE-B65D-11E4F3E7E286}" type="sibTrans" cxnId="{0CC0F6BE-B64D-47D1-9237-4968FB86F149}">
      <dgm:prSet/>
      <dgm:spPr/>
      <dgm:t>
        <a:bodyPr/>
        <a:lstStyle/>
        <a:p>
          <a:endParaRPr lang="en-US"/>
        </a:p>
      </dgm:t>
    </dgm:pt>
    <dgm:pt modelId="{BB5DEF71-C827-4EDB-BA00-9AC1F55035D6}">
      <dgm:prSet phldrT="[Text]" custT="1"/>
      <dgm:spPr/>
      <dgm:t>
        <a:bodyPr/>
        <a:lstStyle/>
        <a:p>
          <a:r>
            <a:rPr lang="en-US" sz="2000" b="1" dirty="0">
              <a:latin typeface="Georgia" panose="02040502050405020303" pitchFamily="18" charset="0"/>
            </a:rPr>
            <a:t>State</a:t>
          </a:r>
        </a:p>
        <a:p>
          <a:r>
            <a:rPr lang="en-US" sz="2000" b="1" dirty="0">
              <a:latin typeface="Georgia" panose="02040502050405020303" pitchFamily="18" charset="0"/>
            </a:rPr>
            <a:t>39%</a:t>
          </a:r>
        </a:p>
      </dgm:t>
    </dgm:pt>
    <dgm:pt modelId="{EBAC5186-E96B-479C-AEA3-9FAE85BDB432}" type="parTrans" cxnId="{28E63FC9-6E40-4740-8C8E-2E0A1424BB55}">
      <dgm:prSet/>
      <dgm:spPr/>
      <dgm:t>
        <a:bodyPr/>
        <a:lstStyle/>
        <a:p>
          <a:endParaRPr lang="en-US"/>
        </a:p>
      </dgm:t>
    </dgm:pt>
    <dgm:pt modelId="{B03F4E9F-315D-4B3B-9AA8-92A2FA92A9A3}" type="sibTrans" cxnId="{28E63FC9-6E40-4740-8C8E-2E0A1424BB55}">
      <dgm:prSet/>
      <dgm:spPr/>
      <dgm:t>
        <a:bodyPr/>
        <a:lstStyle/>
        <a:p>
          <a:endParaRPr lang="en-US"/>
        </a:p>
      </dgm:t>
    </dgm:pt>
    <dgm:pt modelId="{4B6F4A3B-00B6-478F-8587-BD500A4437F1}">
      <dgm:prSet phldrT="[Text]" custT="1"/>
      <dgm:spPr/>
      <dgm:t>
        <a:bodyPr/>
        <a:lstStyle/>
        <a:p>
          <a:pPr>
            <a:buFont typeface="Georgia" panose="02040502050405020303" pitchFamily="18" charset="0"/>
            <a:buChar char="*"/>
          </a:pPr>
          <a:r>
            <a: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rPr>
            <a:t>State Aid</a:t>
          </a:r>
        </a:p>
      </dgm:t>
    </dgm:pt>
    <dgm:pt modelId="{CF40F0EE-19B1-445B-B305-50B4B0FAD1A7}" type="parTrans" cxnId="{2BAFBDE6-DDAC-4D07-BADE-C38A391C94A7}">
      <dgm:prSet/>
      <dgm:spPr/>
      <dgm:t>
        <a:bodyPr/>
        <a:lstStyle/>
        <a:p>
          <a:endParaRPr lang="en-US"/>
        </a:p>
      </dgm:t>
    </dgm:pt>
    <dgm:pt modelId="{30300D89-05BF-48BC-9042-E415928E3717}" type="sibTrans" cxnId="{2BAFBDE6-DDAC-4D07-BADE-C38A391C94A7}">
      <dgm:prSet/>
      <dgm:spPr/>
      <dgm:t>
        <a:bodyPr/>
        <a:lstStyle/>
        <a:p>
          <a:endParaRPr lang="en-US"/>
        </a:p>
      </dgm:t>
    </dgm:pt>
    <dgm:pt modelId="{0ABEE5B3-D631-4B26-ADEA-C98516A0844F}">
      <dgm:prSet phldrT="[Text]" custT="1"/>
      <dgm:spPr/>
      <dgm:t>
        <a:bodyPr/>
        <a:lstStyle/>
        <a:p>
          <a:pPr>
            <a:buFont typeface="Georgia" panose="02040502050405020303" pitchFamily="18" charset="0"/>
            <a:buChar char="*"/>
          </a:pPr>
          <a:r>
            <a: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rPr>
            <a:t>State Grants</a:t>
          </a:r>
        </a:p>
      </dgm:t>
    </dgm:pt>
    <dgm:pt modelId="{2FB24DF1-CB6E-4E44-9BEC-F746548DA275}" type="parTrans" cxnId="{E36E00F8-D11B-48F4-8CB9-13FCF5D61FCD}">
      <dgm:prSet/>
      <dgm:spPr/>
      <dgm:t>
        <a:bodyPr/>
        <a:lstStyle/>
        <a:p>
          <a:endParaRPr lang="en-US"/>
        </a:p>
      </dgm:t>
    </dgm:pt>
    <dgm:pt modelId="{CA24E750-7A73-4324-9978-D6F0574CAF6E}" type="sibTrans" cxnId="{E36E00F8-D11B-48F4-8CB9-13FCF5D61FCD}">
      <dgm:prSet/>
      <dgm:spPr/>
      <dgm:t>
        <a:bodyPr/>
        <a:lstStyle/>
        <a:p>
          <a:endParaRPr lang="en-US"/>
        </a:p>
      </dgm:t>
    </dgm:pt>
    <dgm:pt modelId="{A101CF51-2E49-460E-A651-90D297AD121D}">
      <dgm:prSet phldrT="[Text]" custT="1"/>
      <dgm:spPr/>
      <dgm:t>
        <a:bodyPr/>
        <a:lstStyle/>
        <a:p>
          <a:r>
            <a:rPr lang="en-US" sz="2000" b="1" dirty="0">
              <a:latin typeface="Georgia" panose="02040502050405020303" pitchFamily="18" charset="0"/>
            </a:rPr>
            <a:t>Federal</a:t>
          </a:r>
        </a:p>
        <a:p>
          <a:r>
            <a:rPr lang="en-US" sz="2000" b="1" dirty="0">
              <a:latin typeface="Georgia" panose="02040502050405020303" pitchFamily="18" charset="0"/>
            </a:rPr>
            <a:t>8%       </a:t>
          </a:r>
        </a:p>
      </dgm:t>
    </dgm:pt>
    <dgm:pt modelId="{318AF8F3-12F9-4C9B-BA7B-5188B33EA9DB}" type="parTrans" cxnId="{AEA3D2E1-596D-4A6E-8B16-F6486AF9FC25}">
      <dgm:prSet/>
      <dgm:spPr/>
      <dgm:t>
        <a:bodyPr/>
        <a:lstStyle/>
        <a:p>
          <a:endParaRPr lang="en-US"/>
        </a:p>
      </dgm:t>
    </dgm:pt>
    <dgm:pt modelId="{9F909F59-75C5-47FC-AAD4-456DA1117C8F}" type="sibTrans" cxnId="{AEA3D2E1-596D-4A6E-8B16-F6486AF9FC25}">
      <dgm:prSet/>
      <dgm:spPr/>
      <dgm:t>
        <a:bodyPr/>
        <a:lstStyle/>
        <a:p>
          <a:endParaRPr lang="en-US"/>
        </a:p>
      </dgm:t>
    </dgm:pt>
    <dgm:pt modelId="{8A7CC7F7-A459-4B79-98C1-4D68D2D451ED}">
      <dgm:prSet phldrT="[Text]" custT="1"/>
      <dgm:spPr/>
      <dgm:t>
        <a:bodyPr/>
        <a:lstStyle/>
        <a:p>
          <a:pPr>
            <a:buFont typeface="Georgia" panose="02040502050405020303" pitchFamily="18" charset="0"/>
            <a:buChar char="*"/>
          </a:pPr>
          <a:r>
            <a:rPr lang="en-US" sz="2000" dirty="0">
              <a:solidFill>
                <a:schemeClr val="accent5"/>
              </a:solidFill>
              <a:latin typeface="Georgia" panose="02040502050405020303" pitchFamily="18" charset="0"/>
            </a:rPr>
            <a:t>Loans</a:t>
          </a:r>
        </a:p>
      </dgm:t>
    </dgm:pt>
    <dgm:pt modelId="{3FE776F4-651E-4134-9BD1-5FB23F15DC48}" type="parTrans" cxnId="{479658DD-4D62-423E-A5A6-04202C4FC023}">
      <dgm:prSet/>
      <dgm:spPr/>
      <dgm:t>
        <a:bodyPr/>
        <a:lstStyle/>
        <a:p>
          <a:endParaRPr lang="en-US"/>
        </a:p>
      </dgm:t>
    </dgm:pt>
    <dgm:pt modelId="{B6609BC3-AB25-4D23-A55B-02CB9D7D8C26}" type="sibTrans" cxnId="{479658DD-4D62-423E-A5A6-04202C4FC023}">
      <dgm:prSet/>
      <dgm:spPr/>
      <dgm:t>
        <a:bodyPr/>
        <a:lstStyle/>
        <a:p>
          <a:endParaRPr lang="en-US"/>
        </a:p>
      </dgm:t>
    </dgm:pt>
    <dgm:pt modelId="{0602FE5B-EAE5-4659-A806-D6D5794DE5DD}">
      <dgm:prSet phldrT="[Text]" custT="1"/>
      <dgm:spPr/>
      <dgm:t>
        <a:bodyPr/>
        <a:lstStyle/>
        <a:p>
          <a:r>
            <a:rPr lang="en-US" sz="2000" b="1" dirty="0">
              <a:latin typeface="Georgia" panose="02040502050405020303" pitchFamily="18" charset="0"/>
            </a:rPr>
            <a:t>Non-Revenue     less than 1%</a:t>
          </a:r>
        </a:p>
      </dgm:t>
    </dgm:pt>
    <dgm:pt modelId="{5B86445B-6902-4AF8-B9ED-A5D9554DFB6A}" type="parTrans" cxnId="{6DBEB00F-6FEA-43E1-A88A-CB02B733718E}">
      <dgm:prSet/>
      <dgm:spPr/>
      <dgm:t>
        <a:bodyPr/>
        <a:lstStyle/>
        <a:p>
          <a:endParaRPr lang="en-US"/>
        </a:p>
      </dgm:t>
    </dgm:pt>
    <dgm:pt modelId="{47AB2D0F-2F1E-4773-B8E5-BEB89D0F496D}" type="sibTrans" cxnId="{6DBEB00F-6FEA-43E1-A88A-CB02B733718E}">
      <dgm:prSet/>
      <dgm:spPr/>
      <dgm:t>
        <a:bodyPr/>
        <a:lstStyle/>
        <a:p>
          <a:endParaRPr lang="en-US"/>
        </a:p>
      </dgm:t>
    </dgm:pt>
    <dgm:pt modelId="{D6CB597C-C8FE-4A8B-8986-AA13F4B3B93E}">
      <dgm:prSet phldrT="[Text]" custT="1"/>
      <dgm:spPr/>
      <dgm:t>
        <a:bodyPr/>
        <a:lstStyle/>
        <a:p>
          <a:pPr>
            <a:buFont typeface="Georgia" panose="02040502050405020303" pitchFamily="18" charset="0"/>
            <a:buChar char="*"/>
          </a:pPr>
          <a:r>
            <a:rPr lang="en-US" sz="2000" dirty="0">
              <a:solidFill>
                <a:schemeClr val="accent6"/>
              </a:solidFill>
              <a:latin typeface="Georgia" panose="02040502050405020303" pitchFamily="18" charset="0"/>
            </a:rPr>
            <a:t>Title Grants</a:t>
          </a:r>
        </a:p>
      </dgm:t>
    </dgm:pt>
    <dgm:pt modelId="{0B1D85FE-FE4B-4EF8-B2F9-7CB87FDA55E9}" type="parTrans" cxnId="{C39690B8-E37A-4416-A260-19AA2F9153A2}">
      <dgm:prSet/>
      <dgm:spPr/>
      <dgm:t>
        <a:bodyPr/>
        <a:lstStyle/>
        <a:p>
          <a:endParaRPr lang="en-US"/>
        </a:p>
      </dgm:t>
    </dgm:pt>
    <dgm:pt modelId="{02E9122B-F046-4E5D-8284-DC453D97D8C8}" type="sibTrans" cxnId="{C39690B8-E37A-4416-A260-19AA2F9153A2}">
      <dgm:prSet/>
      <dgm:spPr/>
      <dgm:t>
        <a:bodyPr/>
        <a:lstStyle/>
        <a:p>
          <a:endParaRPr lang="en-US"/>
        </a:p>
      </dgm:t>
    </dgm:pt>
    <dgm:pt modelId="{9F417146-51F6-4A7B-86C3-EDDDBDA8663A}">
      <dgm:prSet phldrT="[Text]" custT="1"/>
      <dgm:spPr/>
      <dgm:t>
        <a:bodyPr/>
        <a:lstStyle/>
        <a:p>
          <a:pPr>
            <a:buFont typeface="Georgia" panose="02040502050405020303" pitchFamily="18" charset="0"/>
            <a:buChar char="*"/>
          </a:pPr>
          <a:r>
            <a:rPr lang="en-US" sz="2000" dirty="0">
              <a:solidFill>
                <a:schemeClr val="accent6"/>
              </a:solidFill>
              <a:latin typeface="Georgia" panose="02040502050405020303" pitchFamily="18" charset="0"/>
            </a:rPr>
            <a:t>IDEA Grants</a:t>
          </a:r>
        </a:p>
      </dgm:t>
    </dgm:pt>
    <dgm:pt modelId="{9C940BDE-D91E-4B92-940E-DDA70B44EF2B}" type="parTrans" cxnId="{03947A4D-DBD7-460D-9BCA-56DC971BA1AA}">
      <dgm:prSet/>
      <dgm:spPr/>
      <dgm:t>
        <a:bodyPr/>
        <a:lstStyle/>
        <a:p>
          <a:endParaRPr lang="en-US"/>
        </a:p>
      </dgm:t>
    </dgm:pt>
    <dgm:pt modelId="{94BF5322-125F-4BF5-A5AF-CE2BD89B2245}" type="sibTrans" cxnId="{03947A4D-DBD7-460D-9BCA-56DC971BA1AA}">
      <dgm:prSet/>
      <dgm:spPr/>
      <dgm:t>
        <a:bodyPr/>
        <a:lstStyle/>
        <a:p>
          <a:endParaRPr lang="en-US"/>
        </a:p>
      </dgm:t>
    </dgm:pt>
    <dgm:pt modelId="{71D0A570-F885-4B07-89C8-7CF6D61995C7}">
      <dgm:prSet phldrT="[Text]" custT="1"/>
      <dgm:spPr/>
      <dgm:t>
        <a:bodyPr/>
        <a:lstStyle/>
        <a:p>
          <a:pPr>
            <a:buFont typeface="Georgia" panose="02040502050405020303" pitchFamily="18" charset="0"/>
            <a:buChar char="*"/>
          </a:pPr>
          <a:r>
            <a:rPr lang="en-US" sz="2000" dirty="0">
              <a:solidFill>
                <a:schemeClr val="accent6"/>
              </a:solidFill>
              <a:latin typeface="Georgia" panose="02040502050405020303" pitchFamily="18" charset="0"/>
            </a:rPr>
            <a:t>ESSER </a:t>
          </a:r>
        </a:p>
      </dgm:t>
    </dgm:pt>
    <dgm:pt modelId="{E58D860E-549F-44EA-BC11-93B512D21EDE}" type="parTrans" cxnId="{7A5C3E01-1E1B-4659-9A6D-BC50427F63B8}">
      <dgm:prSet/>
      <dgm:spPr/>
      <dgm:t>
        <a:bodyPr/>
        <a:lstStyle/>
        <a:p>
          <a:endParaRPr lang="en-US"/>
        </a:p>
      </dgm:t>
    </dgm:pt>
    <dgm:pt modelId="{7C09E408-E341-4249-93FD-06C37CBB1544}" type="sibTrans" cxnId="{7A5C3E01-1E1B-4659-9A6D-BC50427F63B8}">
      <dgm:prSet/>
      <dgm:spPr/>
      <dgm:t>
        <a:bodyPr/>
        <a:lstStyle/>
        <a:p>
          <a:endParaRPr lang="en-US"/>
        </a:p>
      </dgm:t>
    </dgm:pt>
    <dgm:pt modelId="{85F45F2C-4C78-47A4-99DD-5EDC372255B7}">
      <dgm:prSet phldrT="[Text]" custT="1"/>
      <dgm:spPr/>
      <dgm:t>
        <a:bodyPr/>
        <a:lstStyle/>
        <a:p>
          <a:pPr>
            <a:buFont typeface="Georgia" panose="02040502050405020303" pitchFamily="18" charset="0"/>
            <a:buChar char="*"/>
          </a:pPr>
          <a:r>
            <a:rPr lang="en-US" sz="2000" dirty="0">
              <a:solidFill>
                <a:schemeClr val="accent6"/>
              </a:solidFill>
              <a:latin typeface="Georgia" panose="02040502050405020303" pitchFamily="18" charset="0"/>
            </a:rPr>
            <a:t>Medicaid</a:t>
          </a:r>
        </a:p>
      </dgm:t>
    </dgm:pt>
    <dgm:pt modelId="{321881C6-402E-4703-8C7F-00756B0F3CF3}" type="parTrans" cxnId="{F9E2288A-62A9-49CC-8457-FFFCF34C993D}">
      <dgm:prSet/>
      <dgm:spPr/>
      <dgm:t>
        <a:bodyPr/>
        <a:lstStyle/>
        <a:p>
          <a:endParaRPr lang="en-US"/>
        </a:p>
      </dgm:t>
    </dgm:pt>
    <dgm:pt modelId="{A5F38BAD-87E3-4FC2-A5C7-55A54FDC4FF3}" type="sibTrans" cxnId="{F9E2288A-62A9-49CC-8457-FFFCF34C993D}">
      <dgm:prSet/>
      <dgm:spPr/>
      <dgm:t>
        <a:bodyPr/>
        <a:lstStyle/>
        <a:p>
          <a:endParaRPr lang="en-US"/>
        </a:p>
      </dgm:t>
    </dgm:pt>
    <dgm:pt modelId="{1698032D-86FB-4DCB-94DC-4B157C5A60B6}">
      <dgm:prSet phldrT="[Text]" custT="1"/>
      <dgm:spPr/>
      <dgm:t>
        <a:bodyPr/>
        <a:lstStyle/>
        <a:p>
          <a:pPr>
            <a:buFont typeface="Georgia" panose="02040502050405020303" pitchFamily="18" charset="0"/>
            <a:buChar char="*"/>
          </a:pPr>
          <a:r>
            <a:rPr lang="en-US" sz="2000" dirty="0">
              <a:solidFill>
                <a:schemeClr val="accent5"/>
              </a:solidFill>
              <a:latin typeface="Georgia" panose="02040502050405020303" pitchFamily="18" charset="0"/>
            </a:rPr>
            <a:t>Sale of property</a:t>
          </a:r>
        </a:p>
      </dgm:t>
    </dgm:pt>
    <dgm:pt modelId="{BF871194-060B-449B-AEC8-24AA21F060BD}" type="parTrans" cxnId="{CB17D72E-BD24-46CE-82BE-9292F4937EE0}">
      <dgm:prSet/>
      <dgm:spPr/>
      <dgm:t>
        <a:bodyPr/>
        <a:lstStyle/>
        <a:p>
          <a:endParaRPr lang="en-US"/>
        </a:p>
      </dgm:t>
    </dgm:pt>
    <dgm:pt modelId="{06559289-4B6B-4D46-AEB4-8B8AAFD1CE87}" type="sibTrans" cxnId="{CB17D72E-BD24-46CE-82BE-9292F4937EE0}">
      <dgm:prSet/>
      <dgm:spPr/>
      <dgm:t>
        <a:bodyPr/>
        <a:lstStyle/>
        <a:p>
          <a:endParaRPr lang="en-US"/>
        </a:p>
      </dgm:t>
    </dgm:pt>
    <dgm:pt modelId="{F1599D1A-5060-4385-A0D0-205C75FBF126}">
      <dgm:prSet phldrT="[Text]" custT="1"/>
      <dgm:spPr/>
      <dgm:t>
        <a:bodyPr/>
        <a:lstStyle/>
        <a:p>
          <a:pPr>
            <a:buFont typeface="Georgia" panose="02040502050405020303" pitchFamily="18" charset="0"/>
            <a:buChar char="*"/>
          </a:pPr>
          <a:r>
            <a:rPr lang="en-US" sz="2000" dirty="0">
              <a:solidFill>
                <a:schemeClr val="accent5"/>
              </a:solidFill>
              <a:latin typeface="Georgia" panose="02040502050405020303" pitchFamily="18" charset="0"/>
            </a:rPr>
            <a:t>Insurance proceeds</a:t>
          </a:r>
        </a:p>
      </dgm:t>
    </dgm:pt>
    <dgm:pt modelId="{89252C60-842C-41D2-902B-311B394511AD}" type="parTrans" cxnId="{33AAAF45-0061-4FA6-9879-84E880F761FE}">
      <dgm:prSet/>
      <dgm:spPr/>
      <dgm:t>
        <a:bodyPr/>
        <a:lstStyle/>
        <a:p>
          <a:endParaRPr lang="en-US"/>
        </a:p>
      </dgm:t>
    </dgm:pt>
    <dgm:pt modelId="{E59E4AD4-9251-477B-8572-0106AC599A24}" type="sibTrans" cxnId="{33AAAF45-0061-4FA6-9879-84E880F761FE}">
      <dgm:prSet/>
      <dgm:spPr/>
      <dgm:t>
        <a:bodyPr/>
        <a:lstStyle/>
        <a:p>
          <a:endParaRPr lang="en-US"/>
        </a:p>
      </dgm:t>
    </dgm:pt>
    <dgm:pt modelId="{8E0CECBD-0690-4857-AD26-BC65F5394B6E}">
      <dgm:prSet phldrT="[Text]" custT="1"/>
      <dgm:spPr/>
      <dgm:t>
        <a:bodyPr/>
        <a:lstStyle/>
        <a:p>
          <a:pPr>
            <a:buFont typeface="Georgia" panose="02040502050405020303" pitchFamily="18" charset="0"/>
            <a:buChar char="*"/>
          </a:pPr>
          <a:r>
            <a:rPr lang="en-US" sz="2000" dirty="0">
              <a:solidFill>
                <a:srgbClr val="7030A0"/>
              </a:solidFill>
              <a:latin typeface="Georgia" panose="02040502050405020303" pitchFamily="18" charset="0"/>
            </a:rPr>
            <a:t>Interest</a:t>
          </a:r>
        </a:p>
      </dgm:t>
    </dgm:pt>
    <dgm:pt modelId="{F87E8034-03AC-4D6D-9FAA-C871EEFABB09}" type="parTrans" cxnId="{5F7D6414-5782-42B9-94B3-7ACC27B2285E}">
      <dgm:prSet/>
      <dgm:spPr/>
      <dgm:t>
        <a:bodyPr/>
        <a:lstStyle/>
        <a:p>
          <a:endParaRPr lang="en-US"/>
        </a:p>
      </dgm:t>
    </dgm:pt>
    <dgm:pt modelId="{24897593-9F94-4A21-92B0-57F457DFB7A9}" type="sibTrans" cxnId="{5F7D6414-5782-42B9-94B3-7ACC27B2285E}">
      <dgm:prSet/>
      <dgm:spPr/>
      <dgm:t>
        <a:bodyPr/>
        <a:lstStyle/>
        <a:p>
          <a:endParaRPr lang="en-US"/>
        </a:p>
      </dgm:t>
    </dgm:pt>
    <dgm:pt modelId="{D94526B5-FCD9-4B7D-A06B-F29DFD4E2C90}">
      <dgm:prSet phldrT="[Text]" custT="1"/>
      <dgm:spPr/>
      <dgm:t>
        <a:bodyPr/>
        <a:lstStyle/>
        <a:p>
          <a:pPr>
            <a:buFont typeface="Georgia" panose="02040502050405020303" pitchFamily="18" charset="0"/>
            <a:buChar char="*"/>
          </a:pPr>
          <a:r>
            <a:rPr lang="en-US" sz="2000" dirty="0">
              <a:solidFill>
                <a:srgbClr val="7030A0"/>
              </a:solidFill>
              <a:latin typeface="Georgia" panose="02040502050405020303" pitchFamily="18" charset="0"/>
            </a:rPr>
            <a:t>Fines &amp; Licenses</a:t>
          </a:r>
        </a:p>
      </dgm:t>
    </dgm:pt>
    <dgm:pt modelId="{30959C7A-5CBE-4A0B-858C-71195933731E}" type="parTrans" cxnId="{F08B24DD-5FDB-4735-885C-50FC139497FB}">
      <dgm:prSet/>
      <dgm:spPr/>
      <dgm:t>
        <a:bodyPr/>
        <a:lstStyle/>
        <a:p>
          <a:endParaRPr lang="en-US"/>
        </a:p>
      </dgm:t>
    </dgm:pt>
    <dgm:pt modelId="{3099BCD1-2336-4244-B664-C67B3C58F7BE}" type="sibTrans" cxnId="{F08B24DD-5FDB-4735-885C-50FC139497FB}">
      <dgm:prSet/>
      <dgm:spPr/>
      <dgm:t>
        <a:bodyPr/>
        <a:lstStyle/>
        <a:p>
          <a:endParaRPr lang="en-US"/>
        </a:p>
      </dgm:t>
    </dgm:pt>
    <dgm:pt modelId="{39814C46-5C36-4965-B7CD-92CCD0FF2E94}">
      <dgm:prSet phldrT="[Text]" custT="1"/>
      <dgm:spPr/>
      <dgm:t>
        <a:bodyPr/>
        <a:lstStyle/>
        <a:p>
          <a:pPr>
            <a:buFont typeface="Georgia" panose="02040502050405020303" pitchFamily="18" charset="0"/>
            <a:buChar char="*"/>
          </a:pPr>
          <a:r>
            <a: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rPr>
            <a:t>Apportionment</a:t>
          </a:r>
        </a:p>
      </dgm:t>
    </dgm:pt>
    <dgm:pt modelId="{54431058-D9C0-4688-8767-93EACD847F08}" type="parTrans" cxnId="{A70E9361-61D6-46EB-85AD-4BA7725536E3}">
      <dgm:prSet/>
      <dgm:spPr/>
      <dgm:t>
        <a:bodyPr/>
        <a:lstStyle/>
        <a:p>
          <a:endParaRPr lang="en-US"/>
        </a:p>
      </dgm:t>
    </dgm:pt>
    <dgm:pt modelId="{8676B466-8215-4BD5-9763-C4C5571000B6}" type="sibTrans" cxnId="{A70E9361-61D6-46EB-85AD-4BA7725536E3}">
      <dgm:prSet/>
      <dgm:spPr/>
      <dgm:t>
        <a:bodyPr/>
        <a:lstStyle/>
        <a:p>
          <a:endParaRPr lang="en-US"/>
        </a:p>
      </dgm:t>
    </dgm:pt>
    <dgm:pt modelId="{919CD155-FBD4-4F48-81F5-30E061ADACA8}">
      <dgm:prSet phldrT="[Text]" custT="1"/>
      <dgm:spPr/>
      <dgm:t>
        <a:bodyPr/>
        <a:lstStyle/>
        <a:p>
          <a:pPr>
            <a:buFont typeface="Georgia" panose="02040502050405020303" pitchFamily="18" charset="0"/>
            <a:buChar char="*"/>
          </a:pPr>
          <a:r>
            <a:rPr lang="en-US" sz="2000" dirty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rPr>
            <a:t>SPED Reimbursement</a:t>
          </a:r>
        </a:p>
      </dgm:t>
    </dgm:pt>
    <dgm:pt modelId="{C842AE22-751D-4BDD-93B9-8E045D5D3FF6}" type="parTrans" cxnId="{004D2DB5-9B79-4B8A-B606-9A1611BCA23F}">
      <dgm:prSet/>
      <dgm:spPr/>
      <dgm:t>
        <a:bodyPr/>
        <a:lstStyle/>
        <a:p>
          <a:endParaRPr lang="en-US"/>
        </a:p>
      </dgm:t>
    </dgm:pt>
    <dgm:pt modelId="{692A2476-9C41-4970-8CDB-54AA3CCDB879}" type="sibTrans" cxnId="{004D2DB5-9B79-4B8A-B606-9A1611BCA23F}">
      <dgm:prSet/>
      <dgm:spPr/>
      <dgm:t>
        <a:bodyPr/>
        <a:lstStyle/>
        <a:p>
          <a:endParaRPr lang="en-US"/>
        </a:p>
      </dgm:t>
    </dgm:pt>
    <dgm:pt modelId="{D8110260-A477-40AD-8C6C-B26EC3320466}">
      <dgm:prSet phldrT="[Text]" custT="1"/>
      <dgm:spPr/>
      <dgm:t>
        <a:bodyPr/>
        <a:lstStyle/>
        <a:p>
          <a:pPr>
            <a:buFont typeface="Georgia" panose="02040502050405020303" pitchFamily="18" charset="0"/>
            <a:buChar char="*"/>
          </a:pPr>
          <a:r>
            <a:rPr lang="en-US" sz="2000" dirty="0">
              <a:solidFill>
                <a:schemeClr val="accent5"/>
              </a:solidFill>
              <a:latin typeface="Georgia" panose="02040502050405020303" pitchFamily="18" charset="0"/>
            </a:rPr>
            <a:t>Transfers from other funds</a:t>
          </a:r>
        </a:p>
      </dgm:t>
    </dgm:pt>
    <dgm:pt modelId="{8C192CDD-439A-4B23-9A30-F14BC80CB884}" type="parTrans" cxnId="{8E450DA2-1A88-4FE1-BDB5-B1C81E694B03}">
      <dgm:prSet/>
      <dgm:spPr/>
      <dgm:t>
        <a:bodyPr/>
        <a:lstStyle/>
        <a:p>
          <a:endParaRPr lang="en-US"/>
        </a:p>
      </dgm:t>
    </dgm:pt>
    <dgm:pt modelId="{57186596-2130-4BAE-A5C6-D855379BFDB1}" type="sibTrans" cxnId="{8E450DA2-1A88-4FE1-BDB5-B1C81E694B03}">
      <dgm:prSet/>
      <dgm:spPr/>
      <dgm:t>
        <a:bodyPr/>
        <a:lstStyle/>
        <a:p>
          <a:endParaRPr lang="en-US"/>
        </a:p>
      </dgm:t>
    </dgm:pt>
    <dgm:pt modelId="{3802D7A0-9312-4E5C-9434-C99BF02AC91C}" type="pres">
      <dgm:prSet presAssocID="{D1443519-C6A5-412F-9B62-32C74A06E4E7}" presName="Name0" presStyleCnt="0">
        <dgm:presLayoutVars>
          <dgm:dir/>
          <dgm:animLvl val="lvl"/>
          <dgm:resizeHandles val="exact"/>
        </dgm:presLayoutVars>
      </dgm:prSet>
      <dgm:spPr/>
    </dgm:pt>
    <dgm:pt modelId="{A975F3E2-250E-4965-BF54-F79020A0C3F1}" type="pres">
      <dgm:prSet presAssocID="{9A957FD6-05DE-4665-8E6D-7C513159E08C}" presName="composite" presStyleCnt="0"/>
      <dgm:spPr/>
    </dgm:pt>
    <dgm:pt modelId="{A9637692-3999-4C3A-9F32-ED6696F47373}" type="pres">
      <dgm:prSet presAssocID="{9A957FD6-05DE-4665-8E6D-7C513159E08C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F0E8540D-AF39-4419-AF34-FB303656A245}" type="pres">
      <dgm:prSet presAssocID="{9A957FD6-05DE-4665-8E6D-7C513159E08C}" presName="desTx" presStyleLbl="alignAccFollowNode1" presStyleIdx="0" presStyleCnt="4">
        <dgm:presLayoutVars>
          <dgm:bulletEnabled val="1"/>
        </dgm:presLayoutVars>
      </dgm:prSet>
      <dgm:spPr/>
    </dgm:pt>
    <dgm:pt modelId="{2B9D826B-D751-4787-BA98-98381F590633}" type="pres">
      <dgm:prSet presAssocID="{76613621-50A5-42C5-8365-E2B771B39E52}" presName="space" presStyleCnt="0"/>
      <dgm:spPr/>
    </dgm:pt>
    <dgm:pt modelId="{0C443A97-7D7B-4477-87E5-7E050725609D}" type="pres">
      <dgm:prSet presAssocID="{BB5DEF71-C827-4EDB-BA00-9AC1F55035D6}" presName="composite" presStyleCnt="0"/>
      <dgm:spPr/>
    </dgm:pt>
    <dgm:pt modelId="{392988BE-626B-40DE-A93B-1B13A7B65F67}" type="pres">
      <dgm:prSet presAssocID="{BB5DEF71-C827-4EDB-BA00-9AC1F55035D6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16D5FFC0-FD03-4F84-B53D-4C957A896894}" type="pres">
      <dgm:prSet presAssocID="{BB5DEF71-C827-4EDB-BA00-9AC1F55035D6}" presName="desTx" presStyleLbl="alignAccFollowNode1" presStyleIdx="1" presStyleCnt="4">
        <dgm:presLayoutVars>
          <dgm:bulletEnabled val="1"/>
        </dgm:presLayoutVars>
      </dgm:prSet>
      <dgm:spPr/>
    </dgm:pt>
    <dgm:pt modelId="{BBA39133-3B62-4CA4-97AE-DC0CA39C0735}" type="pres">
      <dgm:prSet presAssocID="{B03F4E9F-315D-4B3B-9AA8-92A2FA92A9A3}" presName="space" presStyleCnt="0"/>
      <dgm:spPr/>
    </dgm:pt>
    <dgm:pt modelId="{AA8FAF56-6886-4B81-9A70-32A91DEFD32F}" type="pres">
      <dgm:prSet presAssocID="{A101CF51-2E49-460E-A651-90D297AD121D}" presName="composite" presStyleCnt="0"/>
      <dgm:spPr/>
    </dgm:pt>
    <dgm:pt modelId="{4C718E3B-9669-4F0B-88E5-0C4E56A446C9}" type="pres">
      <dgm:prSet presAssocID="{A101CF51-2E49-460E-A651-90D297AD121D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2A37C1E8-80B1-41D8-A05A-96672F745ACD}" type="pres">
      <dgm:prSet presAssocID="{A101CF51-2E49-460E-A651-90D297AD121D}" presName="desTx" presStyleLbl="alignAccFollowNode1" presStyleIdx="2" presStyleCnt="4">
        <dgm:presLayoutVars>
          <dgm:bulletEnabled val="1"/>
        </dgm:presLayoutVars>
      </dgm:prSet>
      <dgm:spPr/>
    </dgm:pt>
    <dgm:pt modelId="{CECC18C2-7E7B-46F9-9B5A-1F88B92010A6}" type="pres">
      <dgm:prSet presAssocID="{9F909F59-75C5-47FC-AAD4-456DA1117C8F}" presName="space" presStyleCnt="0"/>
      <dgm:spPr/>
    </dgm:pt>
    <dgm:pt modelId="{ED4775E2-B964-47A6-B1E8-88ABE1E1F271}" type="pres">
      <dgm:prSet presAssocID="{0602FE5B-EAE5-4659-A806-D6D5794DE5DD}" presName="composite" presStyleCnt="0"/>
      <dgm:spPr/>
    </dgm:pt>
    <dgm:pt modelId="{1F4E8650-1574-4D1E-AFAD-148D926E268F}" type="pres">
      <dgm:prSet presAssocID="{0602FE5B-EAE5-4659-A806-D6D5794DE5DD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A47E4FA8-AC64-491F-AAE0-14435F89D970}" type="pres">
      <dgm:prSet presAssocID="{0602FE5B-EAE5-4659-A806-D6D5794DE5DD}" presName="desTx" presStyleLbl="alignAccFollowNode1" presStyleIdx="3" presStyleCnt="4" custLinFactNeighborX="166">
        <dgm:presLayoutVars>
          <dgm:bulletEnabled val="1"/>
        </dgm:presLayoutVars>
      </dgm:prSet>
      <dgm:spPr/>
    </dgm:pt>
  </dgm:ptLst>
  <dgm:cxnLst>
    <dgm:cxn modelId="{7A5C3E01-1E1B-4659-9A6D-BC50427F63B8}" srcId="{A101CF51-2E49-460E-A651-90D297AD121D}" destId="{71D0A570-F885-4B07-89C8-7CF6D61995C7}" srcOrd="2" destOrd="0" parTransId="{E58D860E-549F-44EA-BC11-93B512D21EDE}" sibTransId="{7C09E408-E341-4249-93FD-06C37CBB1544}"/>
    <dgm:cxn modelId="{247FFE01-D6A8-4701-8093-84DF65DBC70A}" type="presOf" srcId="{A101CF51-2E49-460E-A651-90D297AD121D}" destId="{4C718E3B-9669-4F0B-88E5-0C4E56A446C9}" srcOrd="0" destOrd="0" presId="urn:microsoft.com/office/officeart/2005/8/layout/hList1"/>
    <dgm:cxn modelId="{6DBEB00F-6FEA-43E1-A88A-CB02B733718E}" srcId="{D1443519-C6A5-412F-9B62-32C74A06E4E7}" destId="{0602FE5B-EAE5-4659-A806-D6D5794DE5DD}" srcOrd="3" destOrd="0" parTransId="{5B86445B-6902-4AF8-B9ED-A5D9554DFB6A}" sibTransId="{47AB2D0F-2F1E-4773-B8E5-BEB89D0F496D}"/>
    <dgm:cxn modelId="{5F7D6414-5782-42B9-94B3-7ACC27B2285E}" srcId="{9A957FD6-05DE-4665-8E6D-7C513159E08C}" destId="{8E0CECBD-0690-4857-AD26-BC65F5394B6E}" srcOrd="2" destOrd="0" parTransId="{F87E8034-03AC-4D6D-9FAA-C871EEFABB09}" sibTransId="{24897593-9F94-4A21-92B0-57F457DFB7A9}"/>
    <dgm:cxn modelId="{CB17D72E-BD24-46CE-82BE-9292F4937EE0}" srcId="{0602FE5B-EAE5-4659-A806-D6D5794DE5DD}" destId="{1698032D-86FB-4DCB-94DC-4B157C5A60B6}" srcOrd="1" destOrd="0" parTransId="{BF871194-060B-449B-AEC8-24AA21F060BD}" sibTransId="{06559289-4B6B-4D46-AEB4-8B8AAFD1CE87}"/>
    <dgm:cxn modelId="{DF58E82E-64A9-4D7C-AE82-BE13FD52370B}" type="presOf" srcId="{71D0A570-F885-4B07-89C8-7CF6D61995C7}" destId="{2A37C1E8-80B1-41D8-A05A-96672F745ACD}" srcOrd="0" destOrd="2" presId="urn:microsoft.com/office/officeart/2005/8/layout/hList1"/>
    <dgm:cxn modelId="{E8855530-EE6A-44A1-8DCB-C0F10210B3D6}" type="presOf" srcId="{0ABEE5B3-D631-4B26-ADEA-C98516A0844F}" destId="{16D5FFC0-FD03-4F84-B53D-4C957A896894}" srcOrd="0" destOrd="1" presId="urn:microsoft.com/office/officeart/2005/8/layout/hList1"/>
    <dgm:cxn modelId="{79683933-35D7-4C20-B23E-6CF10851FDAD}" type="presOf" srcId="{8E0CECBD-0690-4857-AD26-BC65F5394B6E}" destId="{F0E8540D-AF39-4419-AF34-FB303656A245}" srcOrd="0" destOrd="2" presId="urn:microsoft.com/office/officeart/2005/8/layout/hList1"/>
    <dgm:cxn modelId="{5AD7DD3D-3094-4FCE-AE50-8D548F57F7B0}" type="presOf" srcId="{919CD155-FBD4-4F48-81F5-30E061ADACA8}" destId="{16D5FFC0-FD03-4F84-B53D-4C957A896894}" srcOrd="0" destOrd="3" presId="urn:microsoft.com/office/officeart/2005/8/layout/hList1"/>
    <dgm:cxn modelId="{A70E9361-61D6-46EB-85AD-4BA7725536E3}" srcId="{BB5DEF71-C827-4EDB-BA00-9AC1F55035D6}" destId="{39814C46-5C36-4965-B7CD-92CCD0FF2E94}" srcOrd="2" destOrd="0" parTransId="{54431058-D9C0-4688-8767-93EACD847F08}" sibTransId="{8676B466-8215-4BD5-9763-C4C5571000B6}"/>
    <dgm:cxn modelId="{E0139461-CF2B-44A7-9A3F-797B2B907FD3}" type="presOf" srcId="{BB5DEF71-C827-4EDB-BA00-9AC1F55035D6}" destId="{392988BE-626B-40DE-A93B-1B13A7B65F67}" srcOrd="0" destOrd="0" presId="urn:microsoft.com/office/officeart/2005/8/layout/hList1"/>
    <dgm:cxn modelId="{33AAAF45-0061-4FA6-9879-84E880F761FE}" srcId="{0602FE5B-EAE5-4659-A806-D6D5794DE5DD}" destId="{F1599D1A-5060-4385-A0D0-205C75FBF126}" srcOrd="2" destOrd="0" parTransId="{89252C60-842C-41D2-902B-311B394511AD}" sibTransId="{E59E4AD4-9251-477B-8572-0106AC599A24}"/>
    <dgm:cxn modelId="{03947A4D-DBD7-460D-9BCA-56DC971BA1AA}" srcId="{A101CF51-2E49-460E-A651-90D297AD121D}" destId="{9F417146-51F6-4A7B-86C3-EDDDBDA8663A}" srcOrd="1" destOrd="0" parTransId="{9C940BDE-D91E-4B92-940E-DDA70B44EF2B}" sibTransId="{94BF5322-125F-4BF5-A5AF-CE2BD89B2245}"/>
    <dgm:cxn modelId="{D992AC4E-4E44-4102-9D63-B19CAC85F755}" type="presOf" srcId="{8A7CC7F7-A459-4B79-98C1-4D68D2D451ED}" destId="{A47E4FA8-AC64-491F-AAE0-14435F89D970}" srcOrd="0" destOrd="0" presId="urn:microsoft.com/office/officeart/2005/8/layout/hList1"/>
    <dgm:cxn modelId="{B92E616F-82E7-48AC-B216-E9CD013AC893}" type="presOf" srcId="{D6CB597C-C8FE-4A8B-8986-AA13F4B3B93E}" destId="{2A37C1E8-80B1-41D8-A05A-96672F745ACD}" srcOrd="0" destOrd="0" presId="urn:microsoft.com/office/officeart/2005/8/layout/hList1"/>
    <dgm:cxn modelId="{F9E2288A-62A9-49CC-8457-FFFCF34C993D}" srcId="{A101CF51-2E49-460E-A651-90D297AD121D}" destId="{85F45F2C-4C78-47A4-99DD-5EDC372255B7}" srcOrd="3" destOrd="0" parTransId="{321881C6-402E-4703-8C7F-00756B0F3CF3}" sibTransId="{A5F38BAD-87E3-4FC2-A5C7-55A54FDC4FF3}"/>
    <dgm:cxn modelId="{EF9B1190-3E9C-4DEF-BA86-993B94EE4EC6}" type="presOf" srcId="{4B6F4A3B-00B6-478F-8587-BD500A4437F1}" destId="{16D5FFC0-FD03-4F84-B53D-4C957A896894}" srcOrd="0" destOrd="0" presId="urn:microsoft.com/office/officeart/2005/8/layout/hList1"/>
    <dgm:cxn modelId="{C0ABEE97-368D-4CBF-B206-9EC0CB0E3702}" type="presOf" srcId="{692FF318-8CA3-4F42-B4B3-8D90450B61D5}" destId="{F0E8540D-AF39-4419-AF34-FB303656A245}" srcOrd="0" destOrd="1" presId="urn:microsoft.com/office/officeart/2005/8/layout/hList1"/>
    <dgm:cxn modelId="{C684EF97-8D9E-4C33-94C4-847F5361A2BD}" type="presOf" srcId="{1698032D-86FB-4DCB-94DC-4B157C5A60B6}" destId="{A47E4FA8-AC64-491F-AAE0-14435F89D970}" srcOrd="0" destOrd="1" presId="urn:microsoft.com/office/officeart/2005/8/layout/hList1"/>
    <dgm:cxn modelId="{D5F18198-FE24-4C50-A916-280C788BDB5B}" srcId="{9A957FD6-05DE-4665-8E6D-7C513159E08C}" destId="{ECACAB1B-1CC6-4647-A3A8-739F92538696}" srcOrd="0" destOrd="0" parTransId="{6ED663DF-7909-4CF6-ABE2-46AF406B053D}" sibTransId="{2D2033F0-A70E-4687-ACCE-29DBB3CE99EC}"/>
    <dgm:cxn modelId="{61B6039D-66B7-4DD1-9E1B-EDB378B29C5A}" type="presOf" srcId="{39814C46-5C36-4965-B7CD-92CCD0FF2E94}" destId="{16D5FFC0-FD03-4F84-B53D-4C957A896894}" srcOrd="0" destOrd="2" presId="urn:microsoft.com/office/officeart/2005/8/layout/hList1"/>
    <dgm:cxn modelId="{398E11A1-C852-42D0-B954-9EA9D945E916}" type="presOf" srcId="{ECACAB1B-1CC6-4647-A3A8-739F92538696}" destId="{F0E8540D-AF39-4419-AF34-FB303656A245}" srcOrd="0" destOrd="0" presId="urn:microsoft.com/office/officeart/2005/8/layout/hList1"/>
    <dgm:cxn modelId="{8E450DA2-1A88-4FE1-BDB5-B1C81E694B03}" srcId="{0602FE5B-EAE5-4659-A806-D6D5794DE5DD}" destId="{D8110260-A477-40AD-8C6C-B26EC3320466}" srcOrd="3" destOrd="0" parTransId="{8C192CDD-439A-4B23-9A30-F14BC80CB884}" sibTransId="{57186596-2130-4BAE-A5C6-D855379BFDB1}"/>
    <dgm:cxn modelId="{73C05AB4-3E64-4167-B064-8A8BFD2ED1DD}" type="presOf" srcId="{9A957FD6-05DE-4665-8E6D-7C513159E08C}" destId="{A9637692-3999-4C3A-9F32-ED6696F47373}" srcOrd="0" destOrd="0" presId="urn:microsoft.com/office/officeart/2005/8/layout/hList1"/>
    <dgm:cxn modelId="{004D2DB5-9B79-4B8A-B606-9A1611BCA23F}" srcId="{BB5DEF71-C827-4EDB-BA00-9AC1F55035D6}" destId="{919CD155-FBD4-4F48-81F5-30E061ADACA8}" srcOrd="3" destOrd="0" parTransId="{C842AE22-751D-4BDD-93B9-8E045D5D3FF6}" sibTransId="{692A2476-9C41-4970-8CDB-54AA3CCDB879}"/>
    <dgm:cxn modelId="{8C65F1B7-75C8-4769-992E-6649CFD6A4FF}" type="presOf" srcId="{85F45F2C-4C78-47A4-99DD-5EDC372255B7}" destId="{2A37C1E8-80B1-41D8-A05A-96672F745ACD}" srcOrd="0" destOrd="3" presId="urn:microsoft.com/office/officeart/2005/8/layout/hList1"/>
    <dgm:cxn modelId="{C39690B8-E37A-4416-A260-19AA2F9153A2}" srcId="{A101CF51-2E49-460E-A651-90D297AD121D}" destId="{D6CB597C-C8FE-4A8B-8986-AA13F4B3B93E}" srcOrd="0" destOrd="0" parTransId="{0B1D85FE-FE4B-4EF8-B2F9-7CB87FDA55E9}" sibTransId="{02E9122B-F046-4E5D-8284-DC453D97D8C8}"/>
    <dgm:cxn modelId="{43766EBC-3ECC-47E1-A6F2-A78531BF72A1}" srcId="{D1443519-C6A5-412F-9B62-32C74A06E4E7}" destId="{9A957FD6-05DE-4665-8E6D-7C513159E08C}" srcOrd="0" destOrd="0" parTransId="{AD181037-49F1-4449-8014-3AAC006F77B9}" sibTransId="{76613621-50A5-42C5-8365-E2B771B39E52}"/>
    <dgm:cxn modelId="{0CC0F6BE-B64D-47D1-9237-4968FB86F149}" srcId="{9A957FD6-05DE-4665-8E6D-7C513159E08C}" destId="{692FF318-8CA3-4F42-B4B3-8D90450B61D5}" srcOrd="1" destOrd="0" parTransId="{8388E63A-3B50-442F-966C-E47EB019EE57}" sibTransId="{15B8D6B2-A7F8-47EE-B65D-11E4F3E7E286}"/>
    <dgm:cxn modelId="{0AFFC3C6-865C-4320-B7E5-C9DE55EF1389}" type="presOf" srcId="{D1443519-C6A5-412F-9B62-32C74A06E4E7}" destId="{3802D7A0-9312-4E5C-9434-C99BF02AC91C}" srcOrd="0" destOrd="0" presId="urn:microsoft.com/office/officeart/2005/8/layout/hList1"/>
    <dgm:cxn modelId="{28E63FC9-6E40-4740-8C8E-2E0A1424BB55}" srcId="{D1443519-C6A5-412F-9B62-32C74A06E4E7}" destId="{BB5DEF71-C827-4EDB-BA00-9AC1F55035D6}" srcOrd="1" destOrd="0" parTransId="{EBAC5186-E96B-479C-AEA3-9FAE85BDB432}" sibTransId="{B03F4E9F-315D-4B3B-9AA8-92A2FA92A9A3}"/>
    <dgm:cxn modelId="{60B575C9-FC27-4520-A220-F69CB3BE7A1A}" type="presOf" srcId="{D8110260-A477-40AD-8C6C-B26EC3320466}" destId="{A47E4FA8-AC64-491F-AAE0-14435F89D970}" srcOrd="0" destOrd="3" presId="urn:microsoft.com/office/officeart/2005/8/layout/hList1"/>
    <dgm:cxn modelId="{47AA83CF-C364-44CF-8C2B-7723DA84A574}" type="presOf" srcId="{9F417146-51F6-4A7B-86C3-EDDDBDA8663A}" destId="{2A37C1E8-80B1-41D8-A05A-96672F745ACD}" srcOrd="0" destOrd="1" presId="urn:microsoft.com/office/officeart/2005/8/layout/hList1"/>
    <dgm:cxn modelId="{F08B24DD-5FDB-4735-885C-50FC139497FB}" srcId="{9A957FD6-05DE-4665-8E6D-7C513159E08C}" destId="{D94526B5-FCD9-4B7D-A06B-F29DFD4E2C90}" srcOrd="3" destOrd="0" parTransId="{30959C7A-5CBE-4A0B-858C-71195933731E}" sibTransId="{3099BCD1-2336-4244-B664-C67B3C58F7BE}"/>
    <dgm:cxn modelId="{479658DD-4D62-423E-A5A6-04202C4FC023}" srcId="{0602FE5B-EAE5-4659-A806-D6D5794DE5DD}" destId="{8A7CC7F7-A459-4B79-98C1-4D68D2D451ED}" srcOrd="0" destOrd="0" parTransId="{3FE776F4-651E-4134-9BD1-5FB23F15DC48}" sibTransId="{B6609BC3-AB25-4D23-A55B-02CB9D7D8C26}"/>
    <dgm:cxn modelId="{AEA3D2E1-596D-4A6E-8B16-F6486AF9FC25}" srcId="{D1443519-C6A5-412F-9B62-32C74A06E4E7}" destId="{A101CF51-2E49-460E-A651-90D297AD121D}" srcOrd="2" destOrd="0" parTransId="{318AF8F3-12F9-4C9B-BA7B-5188B33EA9DB}" sibTransId="{9F909F59-75C5-47FC-AAD4-456DA1117C8F}"/>
    <dgm:cxn modelId="{2BAFBDE6-DDAC-4D07-BADE-C38A391C94A7}" srcId="{BB5DEF71-C827-4EDB-BA00-9AC1F55035D6}" destId="{4B6F4A3B-00B6-478F-8587-BD500A4437F1}" srcOrd="0" destOrd="0" parTransId="{CF40F0EE-19B1-445B-B305-50B4B0FAD1A7}" sibTransId="{30300D89-05BF-48BC-9042-E415928E3717}"/>
    <dgm:cxn modelId="{170650F1-F963-4535-81A2-A8BE342185D2}" type="presOf" srcId="{D94526B5-FCD9-4B7D-A06B-F29DFD4E2C90}" destId="{F0E8540D-AF39-4419-AF34-FB303656A245}" srcOrd="0" destOrd="3" presId="urn:microsoft.com/office/officeart/2005/8/layout/hList1"/>
    <dgm:cxn modelId="{8890D3F1-0E81-4ACD-A88F-6EC7FFC28F13}" type="presOf" srcId="{0602FE5B-EAE5-4659-A806-D6D5794DE5DD}" destId="{1F4E8650-1574-4D1E-AFAD-148D926E268F}" srcOrd="0" destOrd="0" presId="urn:microsoft.com/office/officeart/2005/8/layout/hList1"/>
    <dgm:cxn modelId="{E36E00F8-D11B-48F4-8CB9-13FCF5D61FCD}" srcId="{BB5DEF71-C827-4EDB-BA00-9AC1F55035D6}" destId="{0ABEE5B3-D631-4B26-ADEA-C98516A0844F}" srcOrd="1" destOrd="0" parTransId="{2FB24DF1-CB6E-4E44-9BEC-F746548DA275}" sibTransId="{CA24E750-7A73-4324-9978-D6F0574CAF6E}"/>
    <dgm:cxn modelId="{605D09F9-CA49-4D7A-BA06-390F82F1F983}" type="presOf" srcId="{F1599D1A-5060-4385-A0D0-205C75FBF126}" destId="{A47E4FA8-AC64-491F-AAE0-14435F89D970}" srcOrd="0" destOrd="2" presId="urn:microsoft.com/office/officeart/2005/8/layout/hList1"/>
    <dgm:cxn modelId="{B2E9A97F-611C-4412-9C05-ABE8BE134E47}" type="presParOf" srcId="{3802D7A0-9312-4E5C-9434-C99BF02AC91C}" destId="{A975F3E2-250E-4965-BF54-F79020A0C3F1}" srcOrd="0" destOrd="0" presId="urn:microsoft.com/office/officeart/2005/8/layout/hList1"/>
    <dgm:cxn modelId="{B784D216-53D3-4421-8BD5-C4F5C1B35B40}" type="presParOf" srcId="{A975F3E2-250E-4965-BF54-F79020A0C3F1}" destId="{A9637692-3999-4C3A-9F32-ED6696F47373}" srcOrd="0" destOrd="0" presId="urn:microsoft.com/office/officeart/2005/8/layout/hList1"/>
    <dgm:cxn modelId="{B864DF4B-A924-44B1-9F43-950066CB6E66}" type="presParOf" srcId="{A975F3E2-250E-4965-BF54-F79020A0C3F1}" destId="{F0E8540D-AF39-4419-AF34-FB303656A245}" srcOrd="1" destOrd="0" presId="urn:microsoft.com/office/officeart/2005/8/layout/hList1"/>
    <dgm:cxn modelId="{448FFCA9-80EC-4A78-9AF5-9CFEF5EE2DA7}" type="presParOf" srcId="{3802D7A0-9312-4E5C-9434-C99BF02AC91C}" destId="{2B9D826B-D751-4787-BA98-98381F590633}" srcOrd="1" destOrd="0" presId="urn:microsoft.com/office/officeart/2005/8/layout/hList1"/>
    <dgm:cxn modelId="{9BF55DF3-0563-48AF-A0D8-8464631DEDD4}" type="presParOf" srcId="{3802D7A0-9312-4E5C-9434-C99BF02AC91C}" destId="{0C443A97-7D7B-4477-87E5-7E050725609D}" srcOrd="2" destOrd="0" presId="urn:microsoft.com/office/officeart/2005/8/layout/hList1"/>
    <dgm:cxn modelId="{FB33134D-6E49-4F8A-9FB7-E780AE6EDE50}" type="presParOf" srcId="{0C443A97-7D7B-4477-87E5-7E050725609D}" destId="{392988BE-626B-40DE-A93B-1B13A7B65F67}" srcOrd="0" destOrd="0" presId="urn:microsoft.com/office/officeart/2005/8/layout/hList1"/>
    <dgm:cxn modelId="{47BFCC1E-F310-45B7-80F5-2A8D19F46D14}" type="presParOf" srcId="{0C443A97-7D7B-4477-87E5-7E050725609D}" destId="{16D5FFC0-FD03-4F84-B53D-4C957A896894}" srcOrd="1" destOrd="0" presId="urn:microsoft.com/office/officeart/2005/8/layout/hList1"/>
    <dgm:cxn modelId="{45EB31C6-7B10-449F-B2C5-91ADC64A97F8}" type="presParOf" srcId="{3802D7A0-9312-4E5C-9434-C99BF02AC91C}" destId="{BBA39133-3B62-4CA4-97AE-DC0CA39C0735}" srcOrd="3" destOrd="0" presId="urn:microsoft.com/office/officeart/2005/8/layout/hList1"/>
    <dgm:cxn modelId="{BB6DC04E-6DD2-4969-BB98-3A84D3256965}" type="presParOf" srcId="{3802D7A0-9312-4E5C-9434-C99BF02AC91C}" destId="{AA8FAF56-6886-4B81-9A70-32A91DEFD32F}" srcOrd="4" destOrd="0" presId="urn:microsoft.com/office/officeart/2005/8/layout/hList1"/>
    <dgm:cxn modelId="{B0A7702D-84E1-44A7-9A23-DCE86392A0A9}" type="presParOf" srcId="{AA8FAF56-6886-4B81-9A70-32A91DEFD32F}" destId="{4C718E3B-9669-4F0B-88E5-0C4E56A446C9}" srcOrd="0" destOrd="0" presId="urn:microsoft.com/office/officeart/2005/8/layout/hList1"/>
    <dgm:cxn modelId="{176965CA-839E-4816-81A1-EEB4ABD7ED28}" type="presParOf" srcId="{AA8FAF56-6886-4B81-9A70-32A91DEFD32F}" destId="{2A37C1E8-80B1-41D8-A05A-96672F745ACD}" srcOrd="1" destOrd="0" presId="urn:microsoft.com/office/officeart/2005/8/layout/hList1"/>
    <dgm:cxn modelId="{163E797E-9109-4EF3-B7E0-D31CB313768A}" type="presParOf" srcId="{3802D7A0-9312-4E5C-9434-C99BF02AC91C}" destId="{CECC18C2-7E7B-46F9-9B5A-1F88B92010A6}" srcOrd="5" destOrd="0" presId="urn:microsoft.com/office/officeart/2005/8/layout/hList1"/>
    <dgm:cxn modelId="{657AEFCF-64A9-4FE5-B6A1-265731BDB416}" type="presParOf" srcId="{3802D7A0-9312-4E5C-9434-C99BF02AC91C}" destId="{ED4775E2-B964-47A6-B1E8-88ABE1E1F271}" srcOrd="6" destOrd="0" presId="urn:microsoft.com/office/officeart/2005/8/layout/hList1"/>
    <dgm:cxn modelId="{AE247A12-CC15-4A3E-911F-1F9EDD7C9EC1}" type="presParOf" srcId="{ED4775E2-B964-47A6-B1E8-88ABE1E1F271}" destId="{1F4E8650-1574-4D1E-AFAD-148D926E268F}" srcOrd="0" destOrd="0" presId="urn:microsoft.com/office/officeart/2005/8/layout/hList1"/>
    <dgm:cxn modelId="{E7DDEFEF-CC24-4E28-BCBD-0C5EB879C5C7}" type="presParOf" srcId="{ED4775E2-B964-47A6-B1E8-88ABE1E1F271}" destId="{A47E4FA8-AC64-491F-AAE0-14435F89D970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8D943BEE-714E-4735-B5AB-BD6C1D7565D8}" type="doc">
      <dgm:prSet loTypeId="urn:microsoft.com/office/officeart/2005/8/layout/chart3" loCatId="relationship" qsTypeId="urn:microsoft.com/office/officeart/2005/8/quickstyle/simple1" qsCatId="simple" csTypeId="urn:microsoft.com/office/officeart/2005/8/colors/colorful2" csCatId="colorful" phldr="1"/>
      <dgm:spPr/>
    </dgm:pt>
    <dgm:pt modelId="{FE7DDBE1-13B4-448E-B10B-0107C6034D8C}">
      <dgm:prSet phldrT="[Text]" custT="1"/>
      <dgm:spPr/>
      <dgm:t>
        <a:bodyPr/>
        <a:lstStyle/>
        <a:p>
          <a:r>
            <a:rPr lang="en-US" sz="2000" b="0" dirty="0">
              <a:latin typeface="Georgia" panose="02040502050405020303" pitchFamily="18" charset="0"/>
            </a:rPr>
            <a:t>Employee Benefit Fund Necessary Cash Reserve</a:t>
          </a:r>
        </a:p>
      </dgm:t>
    </dgm:pt>
    <dgm:pt modelId="{27484B82-CF78-4B91-BF3C-C633B64708AA}" type="parTrans" cxnId="{69BEEFC9-5C6A-48BC-A65A-943710460D4E}">
      <dgm:prSet/>
      <dgm:spPr/>
      <dgm:t>
        <a:bodyPr/>
        <a:lstStyle/>
        <a:p>
          <a:endParaRPr lang="en-US"/>
        </a:p>
      </dgm:t>
    </dgm:pt>
    <dgm:pt modelId="{F08919BF-4F89-4D43-874B-D17BBA5EAEB2}" type="sibTrans" cxnId="{69BEEFC9-5C6A-48BC-A65A-943710460D4E}">
      <dgm:prSet/>
      <dgm:spPr/>
      <dgm:t>
        <a:bodyPr/>
        <a:lstStyle/>
        <a:p>
          <a:endParaRPr lang="en-US"/>
        </a:p>
      </dgm:t>
    </dgm:pt>
    <dgm:pt modelId="{B500EBE4-5E71-4D02-93AB-EEFF3F43890F}">
      <dgm:prSet phldrT="[Text]" custT="1"/>
      <dgm:spPr/>
      <dgm:t>
        <a:bodyPr/>
        <a:lstStyle/>
        <a:p>
          <a:r>
            <a:rPr lang="en-US" sz="2000" b="0" dirty="0">
              <a:latin typeface="Georgia" panose="02040502050405020303" pitchFamily="18" charset="0"/>
            </a:rPr>
            <a:t>Depreciation Fund Necessary Cash Reserve</a:t>
          </a:r>
        </a:p>
      </dgm:t>
    </dgm:pt>
    <dgm:pt modelId="{C7CA9E63-CD38-4875-B1FE-DEF2F9056A1A}" type="parTrans" cxnId="{09A4B341-94F7-47F9-9DA1-B8B0B93B55A6}">
      <dgm:prSet/>
      <dgm:spPr/>
      <dgm:t>
        <a:bodyPr/>
        <a:lstStyle/>
        <a:p>
          <a:endParaRPr lang="en-US"/>
        </a:p>
      </dgm:t>
    </dgm:pt>
    <dgm:pt modelId="{86FD34E2-33A0-48E7-AD5A-1152CB0BB283}" type="sibTrans" cxnId="{09A4B341-94F7-47F9-9DA1-B8B0B93B55A6}">
      <dgm:prSet/>
      <dgm:spPr/>
      <dgm:t>
        <a:bodyPr/>
        <a:lstStyle/>
        <a:p>
          <a:endParaRPr lang="en-US"/>
        </a:p>
      </dgm:t>
    </dgm:pt>
    <dgm:pt modelId="{8243D902-3E51-48BB-86C9-B35040583AB6}">
      <dgm:prSet phldrT="[Text]" custT="1"/>
      <dgm:spPr/>
      <dgm:t>
        <a:bodyPr/>
        <a:lstStyle/>
        <a:p>
          <a:r>
            <a:rPr lang="en-US" sz="2000" b="0" dirty="0">
              <a:latin typeface="Georgia" panose="02040502050405020303" pitchFamily="18" charset="0"/>
            </a:rPr>
            <a:t>General Fund Necessary Cash Reserve</a:t>
          </a:r>
        </a:p>
      </dgm:t>
    </dgm:pt>
    <dgm:pt modelId="{AE3E3D2C-6152-40BC-BF82-CFDC10EDD8DA}" type="sibTrans" cxnId="{61C53265-0A70-429C-A43F-DEBC4986D6EF}">
      <dgm:prSet/>
      <dgm:spPr/>
      <dgm:t>
        <a:bodyPr/>
        <a:lstStyle/>
        <a:p>
          <a:endParaRPr lang="en-US"/>
        </a:p>
      </dgm:t>
    </dgm:pt>
    <dgm:pt modelId="{B6014D2D-35E2-48D4-8B07-5A1E316B960E}" type="parTrans" cxnId="{61C53265-0A70-429C-A43F-DEBC4986D6EF}">
      <dgm:prSet/>
      <dgm:spPr/>
      <dgm:t>
        <a:bodyPr/>
        <a:lstStyle/>
        <a:p>
          <a:endParaRPr lang="en-US"/>
        </a:p>
      </dgm:t>
    </dgm:pt>
    <dgm:pt modelId="{AEA6DA26-2F62-4C31-BE41-DBD071AD367F}" type="pres">
      <dgm:prSet presAssocID="{8D943BEE-714E-4735-B5AB-BD6C1D7565D8}" presName="compositeShape" presStyleCnt="0">
        <dgm:presLayoutVars>
          <dgm:chMax val="7"/>
          <dgm:dir/>
          <dgm:resizeHandles val="exact"/>
        </dgm:presLayoutVars>
      </dgm:prSet>
      <dgm:spPr/>
    </dgm:pt>
    <dgm:pt modelId="{17B5617E-F429-4BEC-B0C5-361BA0C86A9D}" type="pres">
      <dgm:prSet presAssocID="{8D943BEE-714E-4735-B5AB-BD6C1D7565D8}" presName="wedge1" presStyleLbl="node1" presStyleIdx="0" presStyleCnt="3" custLinFactNeighborX="-5074" custLinFactNeighborY="2905"/>
      <dgm:spPr/>
    </dgm:pt>
    <dgm:pt modelId="{AEC49BE0-3617-4F94-BBC5-B28694F52533}" type="pres">
      <dgm:prSet presAssocID="{8D943BEE-714E-4735-B5AB-BD6C1D7565D8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919944F8-9751-4C54-BC9A-C7264DBAD963}" type="pres">
      <dgm:prSet presAssocID="{8D943BEE-714E-4735-B5AB-BD6C1D7565D8}" presName="wedge2" presStyleLbl="node1" presStyleIdx="1" presStyleCnt="3" custScaleX="99021" custScaleY="101497" custLinFactNeighborY="200"/>
      <dgm:spPr/>
    </dgm:pt>
    <dgm:pt modelId="{CF02B98B-0C77-49EB-874D-B206DF2D303E}" type="pres">
      <dgm:prSet presAssocID="{8D943BEE-714E-4735-B5AB-BD6C1D7565D8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43845D5-6A24-446A-BF55-203DC515C609}" type="pres">
      <dgm:prSet presAssocID="{8D943BEE-714E-4735-B5AB-BD6C1D7565D8}" presName="wedge3" presStyleLbl="node1" presStyleIdx="2" presStyleCnt="3" custScaleX="100528"/>
      <dgm:spPr/>
    </dgm:pt>
    <dgm:pt modelId="{0A57DADC-F0B4-440F-9176-249B1EBEB609}" type="pres">
      <dgm:prSet presAssocID="{8D943BEE-714E-4735-B5AB-BD6C1D7565D8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9AB6380C-56BB-45F6-9DCF-A5C38C838979}" type="presOf" srcId="{B500EBE4-5E71-4D02-93AB-EEFF3F43890F}" destId="{CF02B98B-0C77-49EB-874D-B206DF2D303E}" srcOrd="1" destOrd="0" presId="urn:microsoft.com/office/officeart/2005/8/layout/chart3"/>
    <dgm:cxn modelId="{8DDE0C36-A980-41DA-AA45-31E3AD28491D}" type="presOf" srcId="{B500EBE4-5E71-4D02-93AB-EEFF3F43890F}" destId="{919944F8-9751-4C54-BC9A-C7264DBAD963}" srcOrd="0" destOrd="0" presId="urn:microsoft.com/office/officeart/2005/8/layout/chart3"/>
    <dgm:cxn modelId="{09A4B341-94F7-47F9-9DA1-B8B0B93B55A6}" srcId="{8D943BEE-714E-4735-B5AB-BD6C1D7565D8}" destId="{B500EBE4-5E71-4D02-93AB-EEFF3F43890F}" srcOrd="1" destOrd="0" parTransId="{C7CA9E63-CD38-4875-B1FE-DEF2F9056A1A}" sibTransId="{86FD34E2-33A0-48E7-AD5A-1152CB0BB283}"/>
    <dgm:cxn modelId="{61C53265-0A70-429C-A43F-DEBC4986D6EF}" srcId="{8D943BEE-714E-4735-B5AB-BD6C1D7565D8}" destId="{8243D902-3E51-48BB-86C9-B35040583AB6}" srcOrd="2" destOrd="0" parTransId="{B6014D2D-35E2-48D4-8B07-5A1E316B960E}" sibTransId="{AE3E3D2C-6152-40BC-BF82-CFDC10EDD8DA}"/>
    <dgm:cxn modelId="{A75EE47A-EA09-4D4B-BBAB-2F88F9F9F353}" type="presOf" srcId="{FE7DDBE1-13B4-448E-B10B-0107C6034D8C}" destId="{AEC49BE0-3617-4F94-BBC5-B28694F52533}" srcOrd="1" destOrd="0" presId="urn:microsoft.com/office/officeart/2005/8/layout/chart3"/>
    <dgm:cxn modelId="{98674BBC-0724-4A27-9D4C-5C440AE51B49}" type="presOf" srcId="{FE7DDBE1-13B4-448E-B10B-0107C6034D8C}" destId="{17B5617E-F429-4BEC-B0C5-361BA0C86A9D}" srcOrd="0" destOrd="0" presId="urn:microsoft.com/office/officeart/2005/8/layout/chart3"/>
    <dgm:cxn modelId="{69BEEFC9-5C6A-48BC-A65A-943710460D4E}" srcId="{8D943BEE-714E-4735-B5AB-BD6C1D7565D8}" destId="{FE7DDBE1-13B4-448E-B10B-0107C6034D8C}" srcOrd="0" destOrd="0" parTransId="{27484B82-CF78-4B91-BF3C-C633B64708AA}" sibTransId="{F08919BF-4F89-4D43-874B-D17BBA5EAEB2}"/>
    <dgm:cxn modelId="{873067D7-CF6F-4630-B04C-B215391E8CC6}" type="presOf" srcId="{8D943BEE-714E-4735-B5AB-BD6C1D7565D8}" destId="{AEA6DA26-2F62-4C31-BE41-DBD071AD367F}" srcOrd="0" destOrd="0" presId="urn:microsoft.com/office/officeart/2005/8/layout/chart3"/>
    <dgm:cxn modelId="{73A3C9E1-4A93-44AA-84A8-FFBE294684DC}" type="presOf" srcId="{8243D902-3E51-48BB-86C9-B35040583AB6}" destId="{0A57DADC-F0B4-440F-9176-249B1EBEB609}" srcOrd="1" destOrd="0" presId="urn:microsoft.com/office/officeart/2005/8/layout/chart3"/>
    <dgm:cxn modelId="{02FD35F5-C687-49C3-B72F-4575C8492AE1}" type="presOf" srcId="{8243D902-3E51-48BB-86C9-B35040583AB6}" destId="{E43845D5-6A24-446A-BF55-203DC515C609}" srcOrd="0" destOrd="0" presId="urn:microsoft.com/office/officeart/2005/8/layout/chart3"/>
    <dgm:cxn modelId="{5C3C9D9B-E1C7-499A-8044-D363143AD9FC}" type="presParOf" srcId="{AEA6DA26-2F62-4C31-BE41-DBD071AD367F}" destId="{17B5617E-F429-4BEC-B0C5-361BA0C86A9D}" srcOrd="0" destOrd="0" presId="urn:microsoft.com/office/officeart/2005/8/layout/chart3"/>
    <dgm:cxn modelId="{7DA24871-5178-4CFA-8643-F56A4F7E6BDC}" type="presParOf" srcId="{AEA6DA26-2F62-4C31-BE41-DBD071AD367F}" destId="{AEC49BE0-3617-4F94-BBC5-B28694F52533}" srcOrd="1" destOrd="0" presId="urn:microsoft.com/office/officeart/2005/8/layout/chart3"/>
    <dgm:cxn modelId="{E4AAF5E7-381F-4092-84C7-33524F51D4D8}" type="presParOf" srcId="{AEA6DA26-2F62-4C31-BE41-DBD071AD367F}" destId="{919944F8-9751-4C54-BC9A-C7264DBAD963}" srcOrd="2" destOrd="0" presId="urn:microsoft.com/office/officeart/2005/8/layout/chart3"/>
    <dgm:cxn modelId="{3A18EAC8-3E1F-4D0C-AF8D-8F5F1194FAA9}" type="presParOf" srcId="{AEA6DA26-2F62-4C31-BE41-DBD071AD367F}" destId="{CF02B98B-0C77-49EB-874D-B206DF2D303E}" srcOrd="3" destOrd="0" presId="urn:microsoft.com/office/officeart/2005/8/layout/chart3"/>
    <dgm:cxn modelId="{0EB86BC5-43FD-4B30-B1E1-1D59A178FD98}" type="presParOf" srcId="{AEA6DA26-2F62-4C31-BE41-DBD071AD367F}" destId="{E43845D5-6A24-446A-BF55-203DC515C609}" srcOrd="4" destOrd="0" presId="urn:microsoft.com/office/officeart/2005/8/layout/chart3"/>
    <dgm:cxn modelId="{A3E5433A-1C3B-47A1-849D-C7ECDD7DAFAE}" type="presParOf" srcId="{AEA6DA26-2F62-4C31-BE41-DBD071AD367F}" destId="{0A57DADC-F0B4-440F-9176-249B1EBEB609}" srcOrd="5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8FFBBAF3-915C-44E5-8B7F-0BD3B2ACE7DC}" type="doc">
      <dgm:prSet loTypeId="urn:microsoft.com/office/officeart/2005/8/layout/vProcess5" loCatId="process" qsTypeId="urn:microsoft.com/office/officeart/2005/8/quickstyle/simple2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B8762B8-646D-4BDB-BDCB-9C9AA728F416}">
      <dgm:prSet/>
      <dgm:spPr/>
      <dgm:t>
        <a:bodyPr/>
        <a:lstStyle/>
        <a:p>
          <a:r>
            <a:rPr lang="en-US" b="0" i="1" dirty="0">
              <a:latin typeface="Georgia" panose="02040502050405020303" pitchFamily="18" charset="0"/>
            </a:rPr>
            <a:t>General</a:t>
          </a:r>
          <a:r>
            <a:rPr lang="en-US" b="0" i="1" baseline="0" dirty="0">
              <a:latin typeface="Georgia" panose="02040502050405020303" pitchFamily="18" charset="0"/>
            </a:rPr>
            <a:t> Fund Budget         $5,000,000</a:t>
          </a:r>
          <a:endParaRPr lang="en-US" b="0" i="1" dirty="0">
            <a:latin typeface="Georgia" panose="02040502050405020303" pitchFamily="18" charset="0"/>
          </a:endParaRPr>
        </a:p>
      </dgm:t>
    </dgm:pt>
    <dgm:pt modelId="{64AF81A6-2B66-4158-9A4D-CDD1361AB33B}" type="parTrans" cxnId="{2735086E-2D6E-40FF-BAD5-3E3D877C6712}">
      <dgm:prSet/>
      <dgm:spPr/>
      <dgm:t>
        <a:bodyPr/>
        <a:lstStyle/>
        <a:p>
          <a:endParaRPr lang="en-US"/>
        </a:p>
      </dgm:t>
    </dgm:pt>
    <dgm:pt modelId="{148D51AD-C14E-4590-AA5E-DAEEBB157AB0}" type="sibTrans" cxnId="{2735086E-2D6E-40FF-BAD5-3E3D877C6712}">
      <dgm:prSet/>
      <dgm:spPr/>
      <dgm:t>
        <a:bodyPr/>
        <a:lstStyle/>
        <a:p>
          <a:endParaRPr lang="en-US" dirty="0"/>
        </a:p>
      </dgm:t>
    </dgm:pt>
    <dgm:pt modelId="{3FA22395-B936-4D6B-BD7F-E3A4EFAF46E6}">
      <dgm:prSet/>
      <dgm:spPr/>
      <dgm:t>
        <a:bodyPr/>
        <a:lstStyle/>
        <a:p>
          <a:r>
            <a:rPr lang="en-US" b="0" i="1" baseline="0" dirty="0">
              <a:latin typeface="Georgia" panose="02040502050405020303" pitchFamily="18" charset="0"/>
            </a:rPr>
            <a:t>Allowable Reserve Percentage      45%</a:t>
          </a:r>
        </a:p>
      </dgm:t>
    </dgm:pt>
    <dgm:pt modelId="{D7591E17-E93C-43A9-8C9D-4DA847382CC2}" type="parTrans" cxnId="{F28D91A5-9AF4-4B55-A7AB-A7A233CA10FC}">
      <dgm:prSet/>
      <dgm:spPr/>
      <dgm:t>
        <a:bodyPr/>
        <a:lstStyle/>
        <a:p>
          <a:endParaRPr lang="en-US"/>
        </a:p>
      </dgm:t>
    </dgm:pt>
    <dgm:pt modelId="{D08A51BE-C052-46A2-B151-BA150EEDDBC5}" type="sibTrans" cxnId="{F28D91A5-9AF4-4B55-A7AB-A7A233CA10FC}">
      <dgm:prSet/>
      <dgm:spPr/>
      <dgm:t>
        <a:bodyPr/>
        <a:lstStyle/>
        <a:p>
          <a:endParaRPr lang="en-US" dirty="0"/>
        </a:p>
      </dgm:t>
    </dgm:pt>
    <dgm:pt modelId="{7DFA5842-B701-4A1F-B6F0-FAAF3E601D07}">
      <dgm:prSet/>
      <dgm:spPr/>
      <dgm:t>
        <a:bodyPr/>
        <a:lstStyle/>
        <a:p>
          <a:r>
            <a:rPr lang="en-US" b="0" i="1" baseline="0" dirty="0">
              <a:latin typeface="Georgia" panose="02040502050405020303" pitchFamily="18" charset="0"/>
            </a:rPr>
            <a:t>Total Allowable Reserves $2,250,000</a:t>
          </a:r>
          <a:endParaRPr lang="en-US" b="0" i="1" dirty="0">
            <a:latin typeface="Georgia" panose="02040502050405020303" pitchFamily="18" charset="0"/>
          </a:endParaRPr>
        </a:p>
      </dgm:t>
    </dgm:pt>
    <dgm:pt modelId="{410C59DA-3AE0-410C-8C97-C6C50469F16D}" type="parTrans" cxnId="{D3D1C188-7813-403E-A4CB-59B95D6B9AEB}">
      <dgm:prSet/>
      <dgm:spPr/>
      <dgm:t>
        <a:bodyPr/>
        <a:lstStyle/>
        <a:p>
          <a:endParaRPr lang="en-US"/>
        </a:p>
      </dgm:t>
    </dgm:pt>
    <dgm:pt modelId="{4D426B7A-95E8-4B00-8648-A40A11F0B008}" type="sibTrans" cxnId="{D3D1C188-7813-403E-A4CB-59B95D6B9AEB}">
      <dgm:prSet/>
      <dgm:spPr/>
      <dgm:t>
        <a:bodyPr/>
        <a:lstStyle/>
        <a:p>
          <a:endParaRPr lang="en-US"/>
        </a:p>
      </dgm:t>
    </dgm:pt>
    <dgm:pt modelId="{9FC14E8C-C51E-4C4B-A35D-0200AF1B47EC}">
      <dgm:prSet/>
      <dgm:spPr/>
      <dgm:t>
        <a:bodyPr/>
        <a:lstStyle/>
        <a:p>
          <a:r>
            <a:rPr kumimoji="0" lang="en-US" b="0" i="0" u="none" strike="noStrike" cap="none" spc="0" normalizeH="0" baseline="0" noProof="0" dirty="0"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rPr>
            <a:t>Allowable Reserve Percentage is based on District’s ADM</a:t>
          </a:r>
        </a:p>
      </dgm:t>
    </dgm:pt>
    <dgm:pt modelId="{F54E1D75-E598-4B5D-8240-FA150C09D752}" type="parTrans" cxnId="{99C59993-EF07-419D-8F4C-CF00B960ACF2}">
      <dgm:prSet/>
      <dgm:spPr/>
      <dgm:t>
        <a:bodyPr/>
        <a:lstStyle/>
        <a:p>
          <a:endParaRPr lang="en-US"/>
        </a:p>
      </dgm:t>
    </dgm:pt>
    <dgm:pt modelId="{5DCE38C3-BE14-4C21-AAAD-930E5266B23E}" type="sibTrans" cxnId="{99C59993-EF07-419D-8F4C-CF00B960ACF2}">
      <dgm:prSet/>
      <dgm:spPr/>
      <dgm:t>
        <a:bodyPr/>
        <a:lstStyle/>
        <a:p>
          <a:endParaRPr lang="en-US" dirty="0"/>
        </a:p>
      </dgm:t>
    </dgm:pt>
    <dgm:pt modelId="{8FE318FD-31B7-4580-97AE-A21A818BCFD7}" type="pres">
      <dgm:prSet presAssocID="{8FFBBAF3-915C-44E5-8B7F-0BD3B2ACE7DC}" presName="outerComposite" presStyleCnt="0">
        <dgm:presLayoutVars>
          <dgm:chMax val="5"/>
          <dgm:dir/>
          <dgm:resizeHandles val="exact"/>
        </dgm:presLayoutVars>
      </dgm:prSet>
      <dgm:spPr/>
    </dgm:pt>
    <dgm:pt modelId="{30B62065-1D8E-4802-8057-8D99E2CB9DFC}" type="pres">
      <dgm:prSet presAssocID="{8FFBBAF3-915C-44E5-8B7F-0BD3B2ACE7DC}" presName="dummyMaxCanvas" presStyleCnt="0">
        <dgm:presLayoutVars/>
      </dgm:prSet>
      <dgm:spPr/>
    </dgm:pt>
    <dgm:pt modelId="{AF363637-D7AB-4149-BC6D-225EAD78F957}" type="pres">
      <dgm:prSet presAssocID="{8FFBBAF3-915C-44E5-8B7F-0BD3B2ACE7DC}" presName="FourNodes_1" presStyleLbl="node1" presStyleIdx="0" presStyleCnt="4" custLinFactNeighborY="4877">
        <dgm:presLayoutVars>
          <dgm:bulletEnabled val="1"/>
        </dgm:presLayoutVars>
      </dgm:prSet>
      <dgm:spPr/>
    </dgm:pt>
    <dgm:pt modelId="{78459F68-92A3-47AF-8758-EB693ACE0FAB}" type="pres">
      <dgm:prSet presAssocID="{8FFBBAF3-915C-44E5-8B7F-0BD3B2ACE7DC}" presName="FourNodes_2" presStyleLbl="node1" presStyleIdx="1" presStyleCnt="4">
        <dgm:presLayoutVars>
          <dgm:bulletEnabled val="1"/>
        </dgm:presLayoutVars>
      </dgm:prSet>
      <dgm:spPr/>
    </dgm:pt>
    <dgm:pt modelId="{6C5004EB-4325-4143-ACB0-69BFCC7C9985}" type="pres">
      <dgm:prSet presAssocID="{8FFBBAF3-915C-44E5-8B7F-0BD3B2ACE7DC}" presName="FourNodes_3" presStyleLbl="node1" presStyleIdx="2" presStyleCnt="4">
        <dgm:presLayoutVars>
          <dgm:bulletEnabled val="1"/>
        </dgm:presLayoutVars>
      </dgm:prSet>
      <dgm:spPr/>
    </dgm:pt>
    <dgm:pt modelId="{AA7BBA8C-4EB0-4AA5-BE79-B70B3A1F0445}" type="pres">
      <dgm:prSet presAssocID="{8FFBBAF3-915C-44E5-8B7F-0BD3B2ACE7DC}" presName="FourNodes_4" presStyleLbl="node1" presStyleIdx="3" presStyleCnt="4">
        <dgm:presLayoutVars>
          <dgm:bulletEnabled val="1"/>
        </dgm:presLayoutVars>
      </dgm:prSet>
      <dgm:spPr/>
    </dgm:pt>
    <dgm:pt modelId="{CF424521-BA44-42ED-BA31-76E45BE49274}" type="pres">
      <dgm:prSet presAssocID="{8FFBBAF3-915C-44E5-8B7F-0BD3B2ACE7DC}" presName="FourConn_1-2" presStyleLbl="fgAccFollowNode1" presStyleIdx="0" presStyleCnt="3">
        <dgm:presLayoutVars>
          <dgm:bulletEnabled val="1"/>
        </dgm:presLayoutVars>
      </dgm:prSet>
      <dgm:spPr/>
    </dgm:pt>
    <dgm:pt modelId="{1A026F34-0F39-446F-A08F-C7740A2AE6A2}" type="pres">
      <dgm:prSet presAssocID="{8FFBBAF3-915C-44E5-8B7F-0BD3B2ACE7DC}" presName="FourConn_2-3" presStyleLbl="fgAccFollowNode1" presStyleIdx="1" presStyleCnt="3">
        <dgm:presLayoutVars>
          <dgm:bulletEnabled val="1"/>
        </dgm:presLayoutVars>
      </dgm:prSet>
      <dgm:spPr/>
    </dgm:pt>
    <dgm:pt modelId="{C7A54426-1826-42E0-9606-D7B65CB1EB3D}" type="pres">
      <dgm:prSet presAssocID="{8FFBBAF3-915C-44E5-8B7F-0BD3B2ACE7DC}" presName="FourConn_3-4" presStyleLbl="fgAccFollowNode1" presStyleIdx="2" presStyleCnt="3">
        <dgm:presLayoutVars>
          <dgm:bulletEnabled val="1"/>
        </dgm:presLayoutVars>
      </dgm:prSet>
      <dgm:spPr/>
    </dgm:pt>
    <dgm:pt modelId="{D0F6C3B8-F47E-45A5-943A-8836BE5B686D}" type="pres">
      <dgm:prSet presAssocID="{8FFBBAF3-915C-44E5-8B7F-0BD3B2ACE7DC}" presName="FourNodes_1_text" presStyleLbl="node1" presStyleIdx="3" presStyleCnt="4">
        <dgm:presLayoutVars>
          <dgm:bulletEnabled val="1"/>
        </dgm:presLayoutVars>
      </dgm:prSet>
      <dgm:spPr/>
    </dgm:pt>
    <dgm:pt modelId="{D9C7870A-E2F0-4BE9-81B0-D879C5F131B5}" type="pres">
      <dgm:prSet presAssocID="{8FFBBAF3-915C-44E5-8B7F-0BD3B2ACE7DC}" presName="FourNodes_2_text" presStyleLbl="node1" presStyleIdx="3" presStyleCnt="4">
        <dgm:presLayoutVars>
          <dgm:bulletEnabled val="1"/>
        </dgm:presLayoutVars>
      </dgm:prSet>
      <dgm:spPr/>
    </dgm:pt>
    <dgm:pt modelId="{D8A8CF28-DD7F-4B0A-8D59-7D249CE4A172}" type="pres">
      <dgm:prSet presAssocID="{8FFBBAF3-915C-44E5-8B7F-0BD3B2ACE7DC}" presName="FourNodes_3_text" presStyleLbl="node1" presStyleIdx="3" presStyleCnt="4">
        <dgm:presLayoutVars>
          <dgm:bulletEnabled val="1"/>
        </dgm:presLayoutVars>
      </dgm:prSet>
      <dgm:spPr/>
    </dgm:pt>
    <dgm:pt modelId="{D0767CF9-87CE-4279-AD44-2D32F47D8183}" type="pres">
      <dgm:prSet presAssocID="{8FFBBAF3-915C-44E5-8B7F-0BD3B2ACE7DC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3F22AE07-88D9-4E64-AF0A-087F8F4EC61A}" type="presOf" srcId="{2B8762B8-646D-4BDB-BDCB-9C9AA728F416}" destId="{D9C7870A-E2F0-4BE9-81B0-D879C5F131B5}" srcOrd="1" destOrd="0" presId="urn:microsoft.com/office/officeart/2005/8/layout/vProcess5"/>
    <dgm:cxn modelId="{3111C529-7DC6-4559-91AA-6B3139B318F8}" type="presOf" srcId="{D08A51BE-C052-46A2-B151-BA150EEDDBC5}" destId="{C7A54426-1826-42E0-9606-D7B65CB1EB3D}" srcOrd="0" destOrd="0" presId="urn:microsoft.com/office/officeart/2005/8/layout/vProcess5"/>
    <dgm:cxn modelId="{A4E97932-9C51-4655-ADF7-F0A60EC31AED}" type="presOf" srcId="{7DFA5842-B701-4A1F-B6F0-FAAF3E601D07}" destId="{D0767CF9-87CE-4279-AD44-2D32F47D8183}" srcOrd="1" destOrd="0" presId="urn:microsoft.com/office/officeart/2005/8/layout/vProcess5"/>
    <dgm:cxn modelId="{2E3E7E37-0873-45DC-B54C-AFF404E49AC2}" type="presOf" srcId="{9FC14E8C-C51E-4C4B-A35D-0200AF1B47EC}" destId="{AF363637-D7AB-4149-BC6D-225EAD78F957}" srcOrd="0" destOrd="0" presId="urn:microsoft.com/office/officeart/2005/8/layout/vProcess5"/>
    <dgm:cxn modelId="{AF394C67-78C0-4BE2-9222-9C2D1B906B1E}" type="presOf" srcId="{7DFA5842-B701-4A1F-B6F0-FAAF3E601D07}" destId="{AA7BBA8C-4EB0-4AA5-BE79-B70B3A1F0445}" srcOrd="0" destOrd="0" presId="urn:microsoft.com/office/officeart/2005/8/layout/vProcess5"/>
    <dgm:cxn modelId="{2735086E-2D6E-40FF-BAD5-3E3D877C6712}" srcId="{8FFBBAF3-915C-44E5-8B7F-0BD3B2ACE7DC}" destId="{2B8762B8-646D-4BDB-BDCB-9C9AA728F416}" srcOrd="1" destOrd="0" parTransId="{64AF81A6-2B66-4158-9A4D-CDD1361AB33B}" sibTransId="{148D51AD-C14E-4590-AA5E-DAEEBB157AB0}"/>
    <dgm:cxn modelId="{AE820C4E-CBEF-4CA6-AAD6-9F84057A674D}" type="presOf" srcId="{3FA22395-B936-4D6B-BD7F-E3A4EFAF46E6}" destId="{D8A8CF28-DD7F-4B0A-8D59-7D249CE4A172}" srcOrd="1" destOrd="0" presId="urn:microsoft.com/office/officeart/2005/8/layout/vProcess5"/>
    <dgm:cxn modelId="{D3D1C188-7813-403E-A4CB-59B95D6B9AEB}" srcId="{8FFBBAF3-915C-44E5-8B7F-0BD3B2ACE7DC}" destId="{7DFA5842-B701-4A1F-B6F0-FAAF3E601D07}" srcOrd="3" destOrd="0" parTransId="{410C59DA-3AE0-410C-8C97-C6C50469F16D}" sibTransId="{4D426B7A-95E8-4B00-8648-A40A11F0B008}"/>
    <dgm:cxn modelId="{99C59993-EF07-419D-8F4C-CF00B960ACF2}" srcId="{8FFBBAF3-915C-44E5-8B7F-0BD3B2ACE7DC}" destId="{9FC14E8C-C51E-4C4B-A35D-0200AF1B47EC}" srcOrd="0" destOrd="0" parTransId="{F54E1D75-E598-4B5D-8240-FA150C09D752}" sibTransId="{5DCE38C3-BE14-4C21-AAAD-930E5266B23E}"/>
    <dgm:cxn modelId="{574826A5-6438-4E9F-8DFF-25F4F5AAC0A2}" type="presOf" srcId="{5DCE38C3-BE14-4C21-AAAD-930E5266B23E}" destId="{CF424521-BA44-42ED-BA31-76E45BE49274}" srcOrd="0" destOrd="0" presId="urn:microsoft.com/office/officeart/2005/8/layout/vProcess5"/>
    <dgm:cxn modelId="{F28D91A5-9AF4-4B55-A7AB-A7A233CA10FC}" srcId="{8FFBBAF3-915C-44E5-8B7F-0BD3B2ACE7DC}" destId="{3FA22395-B936-4D6B-BD7F-E3A4EFAF46E6}" srcOrd="2" destOrd="0" parTransId="{D7591E17-E93C-43A9-8C9D-4DA847382CC2}" sibTransId="{D08A51BE-C052-46A2-B151-BA150EEDDBC5}"/>
    <dgm:cxn modelId="{9BA5AFBD-334D-4B7B-AA87-E1CC553CB458}" type="presOf" srcId="{2B8762B8-646D-4BDB-BDCB-9C9AA728F416}" destId="{78459F68-92A3-47AF-8758-EB693ACE0FAB}" srcOrd="0" destOrd="0" presId="urn:microsoft.com/office/officeart/2005/8/layout/vProcess5"/>
    <dgm:cxn modelId="{EB6D94D5-0102-4598-A010-56D80DCC07E9}" type="presOf" srcId="{3FA22395-B936-4D6B-BD7F-E3A4EFAF46E6}" destId="{6C5004EB-4325-4143-ACB0-69BFCC7C9985}" srcOrd="0" destOrd="0" presId="urn:microsoft.com/office/officeart/2005/8/layout/vProcess5"/>
    <dgm:cxn modelId="{406FCFE2-076C-4B31-A56B-7384374106DD}" type="presOf" srcId="{9FC14E8C-C51E-4C4B-A35D-0200AF1B47EC}" destId="{D0F6C3B8-F47E-45A5-943A-8836BE5B686D}" srcOrd="1" destOrd="0" presId="urn:microsoft.com/office/officeart/2005/8/layout/vProcess5"/>
    <dgm:cxn modelId="{4B2A4CE3-5CCD-4772-94C5-A5A70B612DD2}" type="presOf" srcId="{8FFBBAF3-915C-44E5-8B7F-0BD3B2ACE7DC}" destId="{8FE318FD-31B7-4580-97AE-A21A818BCFD7}" srcOrd="0" destOrd="0" presId="urn:microsoft.com/office/officeart/2005/8/layout/vProcess5"/>
    <dgm:cxn modelId="{F46A8FF7-03EE-4E00-BD05-E0CE1028678F}" type="presOf" srcId="{148D51AD-C14E-4590-AA5E-DAEEBB157AB0}" destId="{1A026F34-0F39-446F-A08F-C7740A2AE6A2}" srcOrd="0" destOrd="0" presId="urn:microsoft.com/office/officeart/2005/8/layout/vProcess5"/>
    <dgm:cxn modelId="{8E472ED5-2748-4CFD-911B-6E927C67EC6E}" type="presParOf" srcId="{8FE318FD-31B7-4580-97AE-A21A818BCFD7}" destId="{30B62065-1D8E-4802-8057-8D99E2CB9DFC}" srcOrd="0" destOrd="0" presId="urn:microsoft.com/office/officeart/2005/8/layout/vProcess5"/>
    <dgm:cxn modelId="{146965A0-7599-4CDF-8763-D81D0D002737}" type="presParOf" srcId="{8FE318FD-31B7-4580-97AE-A21A818BCFD7}" destId="{AF363637-D7AB-4149-BC6D-225EAD78F957}" srcOrd="1" destOrd="0" presId="urn:microsoft.com/office/officeart/2005/8/layout/vProcess5"/>
    <dgm:cxn modelId="{16E9F5E4-0408-4423-A99C-1CD32E406422}" type="presParOf" srcId="{8FE318FD-31B7-4580-97AE-A21A818BCFD7}" destId="{78459F68-92A3-47AF-8758-EB693ACE0FAB}" srcOrd="2" destOrd="0" presId="urn:microsoft.com/office/officeart/2005/8/layout/vProcess5"/>
    <dgm:cxn modelId="{F3A98794-BBE7-4BA1-BC02-3383B002EB83}" type="presParOf" srcId="{8FE318FD-31B7-4580-97AE-A21A818BCFD7}" destId="{6C5004EB-4325-4143-ACB0-69BFCC7C9985}" srcOrd="3" destOrd="0" presId="urn:microsoft.com/office/officeart/2005/8/layout/vProcess5"/>
    <dgm:cxn modelId="{261B9CFF-3B24-4C7B-A88B-FAFE94E3A921}" type="presParOf" srcId="{8FE318FD-31B7-4580-97AE-A21A818BCFD7}" destId="{AA7BBA8C-4EB0-4AA5-BE79-B70B3A1F0445}" srcOrd="4" destOrd="0" presId="urn:microsoft.com/office/officeart/2005/8/layout/vProcess5"/>
    <dgm:cxn modelId="{29EEFE7F-80EB-4250-8CF0-B33326B08D41}" type="presParOf" srcId="{8FE318FD-31B7-4580-97AE-A21A818BCFD7}" destId="{CF424521-BA44-42ED-BA31-76E45BE49274}" srcOrd="5" destOrd="0" presId="urn:microsoft.com/office/officeart/2005/8/layout/vProcess5"/>
    <dgm:cxn modelId="{98954585-9428-4F18-B196-8165712281FE}" type="presParOf" srcId="{8FE318FD-31B7-4580-97AE-A21A818BCFD7}" destId="{1A026F34-0F39-446F-A08F-C7740A2AE6A2}" srcOrd="6" destOrd="0" presId="urn:microsoft.com/office/officeart/2005/8/layout/vProcess5"/>
    <dgm:cxn modelId="{AB3D7458-308F-42D3-9AF3-624C4CFE0E6E}" type="presParOf" srcId="{8FE318FD-31B7-4580-97AE-A21A818BCFD7}" destId="{C7A54426-1826-42E0-9606-D7B65CB1EB3D}" srcOrd="7" destOrd="0" presId="urn:microsoft.com/office/officeart/2005/8/layout/vProcess5"/>
    <dgm:cxn modelId="{219D137F-A0B1-472C-A5F2-EAD0961BF484}" type="presParOf" srcId="{8FE318FD-31B7-4580-97AE-A21A818BCFD7}" destId="{D0F6C3B8-F47E-45A5-943A-8836BE5B686D}" srcOrd="8" destOrd="0" presId="urn:microsoft.com/office/officeart/2005/8/layout/vProcess5"/>
    <dgm:cxn modelId="{CC888F06-EA6D-458A-AFC4-4C56BE121AFF}" type="presParOf" srcId="{8FE318FD-31B7-4580-97AE-A21A818BCFD7}" destId="{D9C7870A-E2F0-4BE9-81B0-D879C5F131B5}" srcOrd="9" destOrd="0" presId="urn:microsoft.com/office/officeart/2005/8/layout/vProcess5"/>
    <dgm:cxn modelId="{962A153A-0284-4FE7-A08F-700C9110E186}" type="presParOf" srcId="{8FE318FD-31B7-4580-97AE-A21A818BCFD7}" destId="{D8A8CF28-DD7F-4B0A-8D59-7D249CE4A172}" srcOrd="10" destOrd="0" presId="urn:microsoft.com/office/officeart/2005/8/layout/vProcess5"/>
    <dgm:cxn modelId="{284F428F-B5CE-40DF-AAE4-8D369FBB3B61}" type="presParOf" srcId="{8FE318FD-31B7-4580-97AE-A21A818BCFD7}" destId="{D0767CF9-87CE-4279-AD44-2D32F47D8183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70AA0DB4-48CE-4849-ABEF-860EEE6CC2F6}" type="doc">
      <dgm:prSet loTypeId="urn:microsoft.com/office/officeart/2005/8/layout/vList2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B31EC2E-4CC4-405E-B650-4235C451D57C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2200" dirty="0">
              <a:solidFill>
                <a:schemeClr val="tx2"/>
              </a:solidFill>
              <a:latin typeface="Georgia" panose="02040502050405020303" pitchFamily="18" charset="0"/>
            </a:rPr>
            <a:t>Data flows through from budget worksheet pages </a:t>
          </a:r>
        </a:p>
        <a:p>
          <a:pPr algn="ctr">
            <a:buFont typeface="Georgia" panose="02040502050405020303" pitchFamily="18" charset="0"/>
            <a:buChar char="*"/>
          </a:pPr>
          <a:r>
            <a:rPr lang="en-US" sz="1800" i="1" dirty="0">
              <a:solidFill>
                <a:schemeClr val="tx2"/>
              </a:solidFill>
              <a:latin typeface="Georgia" panose="02040502050405020303" pitchFamily="18" charset="0"/>
            </a:rPr>
            <a:t>No manual entries here</a:t>
          </a:r>
          <a:endParaRPr lang="en-US" sz="1800" i="1" dirty="0">
            <a:latin typeface="Georgia" panose="02040502050405020303" pitchFamily="18" charset="0"/>
          </a:endParaRPr>
        </a:p>
      </dgm:t>
    </dgm:pt>
    <dgm:pt modelId="{B266CF35-DDB4-4208-A931-E873F6EA6906}" type="parTrans" cxnId="{33F9891C-DC2E-4ED5-BAF6-96DFA9F47A94}">
      <dgm:prSet/>
      <dgm:spPr/>
      <dgm:t>
        <a:bodyPr/>
        <a:lstStyle/>
        <a:p>
          <a:endParaRPr lang="en-US"/>
        </a:p>
      </dgm:t>
    </dgm:pt>
    <dgm:pt modelId="{E8AFE927-BA62-40DD-941E-FA16EE22A41D}" type="sibTrans" cxnId="{33F9891C-DC2E-4ED5-BAF6-96DFA9F47A94}">
      <dgm:prSet/>
      <dgm:spPr/>
      <dgm:t>
        <a:bodyPr/>
        <a:lstStyle/>
        <a:p>
          <a:endParaRPr lang="en-US"/>
        </a:p>
      </dgm:t>
    </dgm:pt>
    <dgm:pt modelId="{78E8B010-4C0A-4B14-AB67-D2334607AFAC}">
      <dgm:prSet custT="1"/>
      <dgm:spPr>
        <a:solidFill>
          <a:schemeClr val="accent6">
            <a:lumMod val="20000"/>
            <a:lumOff val="80000"/>
          </a:schemeClr>
        </a:solidFill>
      </dgm:spPr>
      <dgm:t>
        <a:bodyPr/>
        <a:lstStyle/>
        <a:p>
          <a:pPr algn="ctr"/>
          <a:r>
            <a:rPr lang="en-US" sz="2200" dirty="0">
              <a:solidFill>
                <a:schemeClr val="tx2"/>
              </a:solidFill>
              <a:latin typeface="Georgia" panose="02040502050405020303" pitchFamily="18" charset="0"/>
            </a:rPr>
            <a:t>Snapshot of budget</a:t>
          </a:r>
          <a:endParaRPr lang="en-US" sz="2200" dirty="0">
            <a:latin typeface="Georgia" panose="02040502050405020303" pitchFamily="18" charset="0"/>
          </a:endParaRPr>
        </a:p>
      </dgm:t>
    </dgm:pt>
    <dgm:pt modelId="{BB24A396-8A0A-4A8B-83A2-025FF902732D}" type="parTrans" cxnId="{DCC3CCE1-B318-4530-B652-38637F5635BB}">
      <dgm:prSet/>
      <dgm:spPr/>
      <dgm:t>
        <a:bodyPr/>
        <a:lstStyle/>
        <a:p>
          <a:endParaRPr lang="en-US"/>
        </a:p>
      </dgm:t>
    </dgm:pt>
    <dgm:pt modelId="{00608521-99B7-4CFE-9A37-142D06A89789}" type="sibTrans" cxnId="{DCC3CCE1-B318-4530-B652-38637F5635BB}">
      <dgm:prSet/>
      <dgm:spPr/>
      <dgm:t>
        <a:bodyPr/>
        <a:lstStyle/>
        <a:p>
          <a:endParaRPr lang="en-US"/>
        </a:p>
      </dgm:t>
    </dgm:pt>
    <dgm:pt modelId="{276FB612-345C-41DE-82B0-6FAA2AA481F1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pPr algn="ctr"/>
          <a:r>
            <a:rPr lang="en-US" sz="2200" dirty="0">
              <a:solidFill>
                <a:schemeClr val="tx2"/>
              </a:solidFill>
              <a:latin typeface="Georgia" panose="02040502050405020303" pitchFamily="18" charset="0"/>
            </a:rPr>
            <a:t>Verify State Aid number is correct</a:t>
          </a:r>
          <a:endParaRPr lang="en-US" sz="2200" b="0" i="0" dirty="0">
            <a:effectLst/>
            <a:latin typeface="Georgia" panose="02040502050405020303" pitchFamily="18" charset="0"/>
          </a:endParaRPr>
        </a:p>
      </dgm:t>
    </dgm:pt>
    <dgm:pt modelId="{733CF116-2679-4B86-BD31-4F5B6671F7D6}" type="parTrans" cxnId="{69F64961-E639-45C0-8875-8787D3758951}">
      <dgm:prSet/>
      <dgm:spPr/>
      <dgm:t>
        <a:bodyPr/>
        <a:lstStyle/>
        <a:p>
          <a:endParaRPr lang="en-US"/>
        </a:p>
      </dgm:t>
    </dgm:pt>
    <dgm:pt modelId="{795C6FEA-7C4A-41DC-8618-DFC4AD87AA23}" type="sibTrans" cxnId="{69F64961-E639-45C0-8875-8787D3758951}">
      <dgm:prSet/>
      <dgm:spPr/>
      <dgm:t>
        <a:bodyPr/>
        <a:lstStyle/>
        <a:p>
          <a:endParaRPr lang="en-US"/>
        </a:p>
      </dgm:t>
    </dgm:pt>
    <dgm:pt modelId="{416D55BD-D0D5-4813-A9B0-3D9793FAF3D6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pPr algn="ctr"/>
          <a:r>
            <a:rPr lang="en-US" sz="2200" dirty="0">
              <a:solidFill>
                <a:schemeClr val="tx2"/>
              </a:solidFill>
              <a:latin typeface="Georgia" panose="02040502050405020303" pitchFamily="18" charset="0"/>
            </a:rPr>
            <a:t>Verify taxing funds have a County Treasurer’s balance</a:t>
          </a:r>
          <a:endParaRPr lang="en-US" sz="2200" b="0" i="0" dirty="0">
            <a:effectLst/>
            <a:latin typeface="Georgia" panose="02040502050405020303" pitchFamily="18" charset="0"/>
          </a:endParaRPr>
        </a:p>
      </dgm:t>
    </dgm:pt>
    <dgm:pt modelId="{9960A988-051F-46C9-8C58-629EAB59E72F}" type="parTrans" cxnId="{29D13F41-05D8-4A91-9120-7B2BDB427716}">
      <dgm:prSet/>
      <dgm:spPr/>
      <dgm:t>
        <a:bodyPr/>
        <a:lstStyle/>
        <a:p>
          <a:endParaRPr lang="en-US"/>
        </a:p>
      </dgm:t>
    </dgm:pt>
    <dgm:pt modelId="{353DF3FE-4EC9-4FDA-A1A4-02EDE9D0F39E}" type="sibTrans" cxnId="{29D13F41-05D8-4A91-9120-7B2BDB427716}">
      <dgm:prSet/>
      <dgm:spPr/>
      <dgm:t>
        <a:bodyPr/>
        <a:lstStyle/>
        <a:p>
          <a:endParaRPr lang="en-US"/>
        </a:p>
      </dgm:t>
    </dgm:pt>
    <dgm:pt modelId="{84C3DA40-EC05-4318-AECE-443876A17CAA}" type="pres">
      <dgm:prSet presAssocID="{70AA0DB4-48CE-4849-ABEF-860EEE6CC2F6}" presName="linear" presStyleCnt="0">
        <dgm:presLayoutVars>
          <dgm:animLvl val="lvl"/>
          <dgm:resizeHandles val="exact"/>
        </dgm:presLayoutVars>
      </dgm:prSet>
      <dgm:spPr/>
    </dgm:pt>
    <dgm:pt modelId="{F0002AFA-BC84-4826-B422-E54338CF9BC9}" type="pres">
      <dgm:prSet presAssocID="{7B31EC2E-4CC4-405E-B650-4235C451D57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D219A9E-B2DE-4103-8D48-58C8FD7D9C66}" type="pres">
      <dgm:prSet presAssocID="{E8AFE927-BA62-40DD-941E-FA16EE22A41D}" presName="spacer" presStyleCnt="0"/>
      <dgm:spPr/>
    </dgm:pt>
    <dgm:pt modelId="{D94CCDDD-FA45-47FD-A1A4-CD1AFEAFE9F3}" type="pres">
      <dgm:prSet presAssocID="{78E8B010-4C0A-4B14-AB67-D2334607AFAC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069118D1-4845-4E91-9BF5-CDFADC715281}" type="pres">
      <dgm:prSet presAssocID="{00608521-99B7-4CFE-9A37-142D06A89789}" presName="spacer" presStyleCnt="0"/>
      <dgm:spPr/>
    </dgm:pt>
    <dgm:pt modelId="{2C838D15-8CA6-4808-8939-7592AEDDC87B}" type="pres">
      <dgm:prSet presAssocID="{276FB612-345C-41DE-82B0-6FAA2AA481F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8380301-E395-4720-A1EB-C4CC5B51B6CB}" type="pres">
      <dgm:prSet presAssocID="{795C6FEA-7C4A-41DC-8618-DFC4AD87AA23}" presName="spacer" presStyleCnt="0"/>
      <dgm:spPr/>
    </dgm:pt>
    <dgm:pt modelId="{6CB7E5C6-890E-424F-8703-51C1E106D53D}" type="pres">
      <dgm:prSet presAssocID="{416D55BD-D0D5-4813-A9B0-3D9793FAF3D6}" presName="parentText" presStyleLbl="node1" presStyleIdx="3" presStyleCnt="4" custLinFactNeighborX="3594" custLinFactNeighborY="8073">
        <dgm:presLayoutVars>
          <dgm:chMax val="0"/>
          <dgm:bulletEnabled val="1"/>
        </dgm:presLayoutVars>
      </dgm:prSet>
      <dgm:spPr/>
    </dgm:pt>
  </dgm:ptLst>
  <dgm:cxnLst>
    <dgm:cxn modelId="{33F9891C-DC2E-4ED5-BAF6-96DFA9F47A94}" srcId="{70AA0DB4-48CE-4849-ABEF-860EEE6CC2F6}" destId="{7B31EC2E-4CC4-405E-B650-4235C451D57C}" srcOrd="0" destOrd="0" parTransId="{B266CF35-DDB4-4208-A931-E873F6EA6906}" sibTransId="{E8AFE927-BA62-40DD-941E-FA16EE22A41D}"/>
    <dgm:cxn modelId="{70F25D26-F283-410F-A846-0EB4FF3FFF73}" type="presOf" srcId="{78E8B010-4C0A-4B14-AB67-D2334607AFAC}" destId="{D94CCDDD-FA45-47FD-A1A4-CD1AFEAFE9F3}" srcOrd="0" destOrd="0" presId="urn:microsoft.com/office/officeart/2005/8/layout/vList2"/>
    <dgm:cxn modelId="{E4ACEA26-6B18-482F-9B3F-D0E1D15C85A9}" type="presOf" srcId="{70AA0DB4-48CE-4849-ABEF-860EEE6CC2F6}" destId="{84C3DA40-EC05-4318-AECE-443876A17CAA}" srcOrd="0" destOrd="0" presId="urn:microsoft.com/office/officeart/2005/8/layout/vList2"/>
    <dgm:cxn modelId="{29D13F41-05D8-4A91-9120-7B2BDB427716}" srcId="{70AA0DB4-48CE-4849-ABEF-860EEE6CC2F6}" destId="{416D55BD-D0D5-4813-A9B0-3D9793FAF3D6}" srcOrd="3" destOrd="0" parTransId="{9960A988-051F-46C9-8C58-629EAB59E72F}" sibTransId="{353DF3FE-4EC9-4FDA-A1A4-02EDE9D0F39E}"/>
    <dgm:cxn modelId="{69F64961-E639-45C0-8875-8787D3758951}" srcId="{70AA0DB4-48CE-4849-ABEF-860EEE6CC2F6}" destId="{276FB612-345C-41DE-82B0-6FAA2AA481F1}" srcOrd="2" destOrd="0" parTransId="{733CF116-2679-4B86-BD31-4F5B6671F7D6}" sibTransId="{795C6FEA-7C4A-41DC-8618-DFC4AD87AA23}"/>
    <dgm:cxn modelId="{9F492E88-67B6-464C-A35D-3A8742D8EF29}" type="presOf" srcId="{7B31EC2E-4CC4-405E-B650-4235C451D57C}" destId="{F0002AFA-BC84-4826-B422-E54338CF9BC9}" srcOrd="0" destOrd="0" presId="urn:microsoft.com/office/officeart/2005/8/layout/vList2"/>
    <dgm:cxn modelId="{A756B19B-7157-42A9-B7AC-67CE2BD960D3}" type="presOf" srcId="{416D55BD-D0D5-4813-A9B0-3D9793FAF3D6}" destId="{6CB7E5C6-890E-424F-8703-51C1E106D53D}" srcOrd="0" destOrd="0" presId="urn:microsoft.com/office/officeart/2005/8/layout/vList2"/>
    <dgm:cxn modelId="{004F51A6-1702-4256-BF59-1EA791E7D125}" type="presOf" srcId="{276FB612-345C-41DE-82B0-6FAA2AA481F1}" destId="{2C838D15-8CA6-4808-8939-7592AEDDC87B}" srcOrd="0" destOrd="0" presId="urn:microsoft.com/office/officeart/2005/8/layout/vList2"/>
    <dgm:cxn modelId="{DCC3CCE1-B318-4530-B652-38637F5635BB}" srcId="{70AA0DB4-48CE-4849-ABEF-860EEE6CC2F6}" destId="{78E8B010-4C0A-4B14-AB67-D2334607AFAC}" srcOrd="1" destOrd="0" parTransId="{BB24A396-8A0A-4A8B-83A2-025FF902732D}" sibTransId="{00608521-99B7-4CFE-9A37-142D06A89789}"/>
    <dgm:cxn modelId="{ED0BAC65-E619-4DE0-87AC-847DDD9D06C1}" type="presParOf" srcId="{84C3DA40-EC05-4318-AECE-443876A17CAA}" destId="{F0002AFA-BC84-4826-B422-E54338CF9BC9}" srcOrd="0" destOrd="0" presId="urn:microsoft.com/office/officeart/2005/8/layout/vList2"/>
    <dgm:cxn modelId="{EDD45D35-3FD7-4483-99C8-EE46EABE34BC}" type="presParOf" srcId="{84C3DA40-EC05-4318-AECE-443876A17CAA}" destId="{2D219A9E-B2DE-4103-8D48-58C8FD7D9C66}" srcOrd="1" destOrd="0" presId="urn:microsoft.com/office/officeart/2005/8/layout/vList2"/>
    <dgm:cxn modelId="{B019BFFF-6F22-44FE-9CA1-26C5FC10ADE6}" type="presParOf" srcId="{84C3DA40-EC05-4318-AECE-443876A17CAA}" destId="{D94CCDDD-FA45-47FD-A1A4-CD1AFEAFE9F3}" srcOrd="2" destOrd="0" presId="urn:microsoft.com/office/officeart/2005/8/layout/vList2"/>
    <dgm:cxn modelId="{1306C326-1DDF-4AE5-96AA-B85F31730993}" type="presParOf" srcId="{84C3DA40-EC05-4318-AECE-443876A17CAA}" destId="{069118D1-4845-4E91-9BF5-CDFADC715281}" srcOrd="3" destOrd="0" presId="urn:microsoft.com/office/officeart/2005/8/layout/vList2"/>
    <dgm:cxn modelId="{55959028-48E2-4CE9-A717-7405B54E26C3}" type="presParOf" srcId="{84C3DA40-EC05-4318-AECE-443876A17CAA}" destId="{2C838D15-8CA6-4808-8939-7592AEDDC87B}" srcOrd="4" destOrd="0" presId="urn:microsoft.com/office/officeart/2005/8/layout/vList2"/>
    <dgm:cxn modelId="{A582DED2-031A-4045-8471-4AF5E17B0F65}" type="presParOf" srcId="{84C3DA40-EC05-4318-AECE-443876A17CAA}" destId="{88380301-E395-4720-A1EB-C4CC5B51B6CB}" srcOrd="5" destOrd="0" presId="urn:microsoft.com/office/officeart/2005/8/layout/vList2"/>
    <dgm:cxn modelId="{54EFF60F-8EE4-4607-9EA3-FD88176F3C37}" type="presParOf" srcId="{84C3DA40-EC05-4318-AECE-443876A17CAA}" destId="{6CB7E5C6-890E-424F-8703-51C1E106D53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70AA0DB4-48CE-4849-ABEF-860EEE6CC2F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B31EC2E-4CC4-405E-B650-4235C451D57C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Column D - Start by entering the Audit Information </a:t>
          </a:r>
        </a:p>
      </dgm:t>
    </dgm:pt>
    <dgm:pt modelId="{B266CF35-DDB4-4208-A931-E873F6EA6906}" type="parTrans" cxnId="{33F9891C-DC2E-4ED5-BAF6-96DFA9F47A94}">
      <dgm:prSet/>
      <dgm:spPr/>
      <dgm:t>
        <a:bodyPr/>
        <a:lstStyle/>
        <a:p>
          <a:endParaRPr lang="en-US"/>
        </a:p>
      </dgm:t>
    </dgm:pt>
    <dgm:pt modelId="{E8AFE927-BA62-40DD-941E-FA16EE22A41D}" type="sibTrans" cxnId="{33F9891C-DC2E-4ED5-BAF6-96DFA9F47A94}">
      <dgm:prSet/>
      <dgm:spPr/>
      <dgm:t>
        <a:bodyPr/>
        <a:lstStyle/>
        <a:p>
          <a:endParaRPr lang="en-US"/>
        </a:p>
      </dgm:t>
    </dgm:pt>
    <dgm:pt modelId="{78E8B010-4C0A-4B14-AB67-D2334607AFAC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  <a:latin typeface="Georgia" panose="02040502050405020303" pitchFamily="18" charset="0"/>
            </a:rPr>
            <a:t>Column F – 2025/26 Budget</a:t>
          </a:r>
        </a:p>
      </dgm:t>
    </dgm:pt>
    <dgm:pt modelId="{BB24A396-8A0A-4A8B-83A2-025FF902732D}" type="parTrans" cxnId="{DCC3CCE1-B318-4530-B652-38637F5635BB}">
      <dgm:prSet/>
      <dgm:spPr/>
      <dgm:t>
        <a:bodyPr/>
        <a:lstStyle/>
        <a:p>
          <a:endParaRPr lang="en-US"/>
        </a:p>
      </dgm:t>
    </dgm:pt>
    <dgm:pt modelId="{00608521-99B7-4CFE-9A37-142D06A89789}" type="sibTrans" cxnId="{DCC3CCE1-B318-4530-B652-38637F5635BB}">
      <dgm:prSet/>
      <dgm:spPr/>
      <dgm:t>
        <a:bodyPr/>
        <a:lstStyle/>
        <a:p>
          <a:endParaRPr lang="en-US"/>
        </a:p>
      </dgm:t>
    </dgm:pt>
    <dgm:pt modelId="{276FB612-345C-41DE-82B0-6FAA2AA481F1}">
      <dgm:prSet/>
      <dgm:spPr/>
      <dgm:t>
        <a:bodyPr/>
        <a:lstStyle/>
        <a:p>
          <a:r>
            <a:rPr lang="en-US" dirty="0">
              <a:latin typeface="Georgia" panose="02040502050405020303" pitchFamily="18" charset="0"/>
            </a:rPr>
            <a:t>Note – This is the data that will auto populate the first half of budget</a:t>
          </a:r>
        </a:p>
      </dgm:t>
    </dgm:pt>
    <dgm:pt modelId="{733CF116-2679-4B86-BD31-4F5B6671F7D6}" type="parTrans" cxnId="{69F64961-E639-45C0-8875-8787D3758951}">
      <dgm:prSet/>
      <dgm:spPr/>
      <dgm:t>
        <a:bodyPr/>
        <a:lstStyle/>
        <a:p>
          <a:endParaRPr lang="en-US"/>
        </a:p>
      </dgm:t>
    </dgm:pt>
    <dgm:pt modelId="{795C6FEA-7C4A-41DC-8618-DFC4AD87AA23}" type="sibTrans" cxnId="{69F64961-E639-45C0-8875-8787D3758951}">
      <dgm:prSet/>
      <dgm:spPr/>
      <dgm:t>
        <a:bodyPr/>
        <a:lstStyle/>
        <a:p>
          <a:endParaRPr lang="en-US"/>
        </a:p>
      </dgm:t>
    </dgm:pt>
    <dgm:pt modelId="{F0566965-D5C9-47BA-9E19-05B5965F8286}">
      <dgm:prSet/>
      <dgm:spPr/>
      <dgm:t>
        <a:bodyPr/>
        <a:lstStyle/>
        <a:p>
          <a:r>
            <a:rPr lang="en-US" dirty="0">
              <a:solidFill>
                <a:schemeClr val="tx2"/>
              </a:solidFill>
              <a:latin typeface="Georgia" panose="02040502050405020303" pitchFamily="18" charset="0"/>
            </a:rPr>
            <a:t>Column E  - Current YTD</a:t>
          </a:r>
        </a:p>
      </dgm:t>
    </dgm:pt>
    <dgm:pt modelId="{EB1BA202-D4F2-4767-ABE2-0C21E23262E3}" type="parTrans" cxnId="{95F3BB63-7A72-4299-B2D1-A5FC5A266B2E}">
      <dgm:prSet/>
      <dgm:spPr/>
      <dgm:t>
        <a:bodyPr/>
        <a:lstStyle/>
        <a:p>
          <a:endParaRPr lang="en-US"/>
        </a:p>
      </dgm:t>
    </dgm:pt>
    <dgm:pt modelId="{2513EBF2-B096-410A-9A0B-4BF553A49583}" type="sibTrans" cxnId="{95F3BB63-7A72-4299-B2D1-A5FC5A266B2E}">
      <dgm:prSet/>
      <dgm:spPr/>
      <dgm:t>
        <a:bodyPr/>
        <a:lstStyle/>
        <a:p>
          <a:endParaRPr lang="en-US"/>
        </a:p>
      </dgm:t>
    </dgm:pt>
    <dgm:pt modelId="{C4D966C5-585B-447F-8A02-8D15B39B8F36}">
      <dgm:prSet/>
      <dgm:spPr>
        <a:solidFill>
          <a:schemeClr val="accent2"/>
        </a:solidFill>
      </dgm:spPr>
      <dgm:t>
        <a:bodyPr/>
        <a:lstStyle/>
        <a:p>
          <a:r>
            <a:rPr lang="en-US" dirty="0">
              <a:solidFill>
                <a:schemeClr val="bg1"/>
              </a:solidFill>
              <a:latin typeface="Georgia" panose="02040502050405020303" pitchFamily="18" charset="0"/>
            </a:rPr>
            <a:t>Enter Necessary Cash Reserve Here</a:t>
          </a:r>
        </a:p>
      </dgm:t>
    </dgm:pt>
    <dgm:pt modelId="{B03EF0FA-87C3-42CE-ADA5-6DAD2EA1799E}" type="parTrans" cxnId="{961BDE9A-199F-45AC-A920-5CF0853E4473}">
      <dgm:prSet/>
      <dgm:spPr/>
      <dgm:t>
        <a:bodyPr/>
        <a:lstStyle/>
        <a:p>
          <a:endParaRPr lang="en-US"/>
        </a:p>
      </dgm:t>
    </dgm:pt>
    <dgm:pt modelId="{C8EA4A4A-ACCB-4AE7-BBC1-3689545152FE}" type="sibTrans" cxnId="{961BDE9A-199F-45AC-A920-5CF0853E4473}">
      <dgm:prSet/>
      <dgm:spPr/>
      <dgm:t>
        <a:bodyPr/>
        <a:lstStyle/>
        <a:p>
          <a:endParaRPr lang="en-US"/>
        </a:p>
      </dgm:t>
    </dgm:pt>
    <dgm:pt modelId="{FD0139FF-7ED7-4CDF-84A7-60B05A403E37}">
      <dgm:prSet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n-US" dirty="0">
              <a:solidFill>
                <a:schemeClr val="tx2"/>
              </a:solidFill>
              <a:latin typeface="Georgia" panose="02040502050405020303" pitchFamily="18" charset="0"/>
            </a:rPr>
            <a:t>Ending cash balance, must match beginning cash balance in next column</a:t>
          </a:r>
        </a:p>
      </dgm:t>
    </dgm:pt>
    <dgm:pt modelId="{332BD2BE-DD10-47C9-A54D-06DE12B040C5}" type="parTrans" cxnId="{05D0E17F-03AD-4D51-AF99-B6022D7EFA3D}">
      <dgm:prSet/>
      <dgm:spPr/>
      <dgm:t>
        <a:bodyPr/>
        <a:lstStyle/>
        <a:p>
          <a:endParaRPr lang="en-US"/>
        </a:p>
      </dgm:t>
    </dgm:pt>
    <dgm:pt modelId="{B8D0094E-17C1-431B-9E90-FF5A6A2CD0A4}" type="sibTrans" cxnId="{05D0E17F-03AD-4D51-AF99-B6022D7EFA3D}">
      <dgm:prSet/>
      <dgm:spPr/>
      <dgm:t>
        <a:bodyPr/>
        <a:lstStyle/>
        <a:p>
          <a:endParaRPr lang="en-US"/>
        </a:p>
      </dgm:t>
    </dgm:pt>
    <dgm:pt modelId="{46C2D53F-AC1B-4432-9B09-1B9BB4714DA1}" type="pres">
      <dgm:prSet presAssocID="{70AA0DB4-48CE-4849-ABEF-860EEE6CC2F6}" presName="linear" presStyleCnt="0">
        <dgm:presLayoutVars>
          <dgm:animLvl val="lvl"/>
          <dgm:resizeHandles val="exact"/>
        </dgm:presLayoutVars>
      </dgm:prSet>
      <dgm:spPr/>
    </dgm:pt>
    <dgm:pt modelId="{EAC1A583-B320-44A7-B92A-DB30403AA0AB}" type="pres">
      <dgm:prSet presAssocID="{7B31EC2E-4CC4-405E-B650-4235C451D57C}" presName="parentText" presStyleLbl="node1" presStyleIdx="0" presStyleCnt="6" custScaleY="59632" custLinFactNeighborX="291" custLinFactNeighborY="57258">
        <dgm:presLayoutVars>
          <dgm:chMax val="0"/>
          <dgm:bulletEnabled val="1"/>
        </dgm:presLayoutVars>
      </dgm:prSet>
      <dgm:spPr/>
    </dgm:pt>
    <dgm:pt modelId="{326B5871-5CC0-4002-B468-EE6EEECD8027}" type="pres">
      <dgm:prSet presAssocID="{E8AFE927-BA62-40DD-941E-FA16EE22A41D}" presName="spacer" presStyleCnt="0"/>
      <dgm:spPr/>
    </dgm:pt>
    <dgm:pt modelId="{DF0D2FC4-0461-439F-B562-D60306C2A0CA}" type="pres">
      <dgm:prSet presAssocID="{F0566965-D5C9-47BA-9E19-05B5965F8286}" presName="parentText" presStyleLbl="node1" presStyleIdx="1" presStyleCnt="6" custScaleY="43197" custLinFactNeighborY="16583">
        <dgm:presLayoutVars>
          <dgm:chMax val="0"/>
          <dgm:bulletEnabled val="1"/>
        </dgm:presLayoutVars>
      </dgm:prSet>
      <dgm:spPr/>
    </dgm:pt>
    <dgm:pt modelId="{D34276E3-4783-4312-8E68-C61E41A50200}" type="pres">
      <dgm:prSet presAssocID="{2513EBF2-B096-410A-9A0B-4BF553A49583}" presName="spacer" presStyleCnt="0"/>
      <dgm:spPr/>
    </dgm:pt>
    <dgm:pt modelId="{06ECD791-9952-4825-BBB5-E6C62BB2FE6B}" type="pres">
      <dgm:prSet presAssocID="{78E8B010-4C0A-4B14-AB67-D2334607AFAC}" presName="parentText" presStyleLbl="node1" presStyleIdx="2" presStyleCnt="6" custScaleY="45637" custLinFactNeighborY="-28425">
        <dgm:presLayoutVars>
          <dgm:chMax val="0"/>
          <dgm:bulletEnabled val="1"/>
        </dgm:presLayoutVars>
      </dgm:prSet>
      <dgm:spPr/>
    </dgm:pt>
    <dgm:pt modelId="{69C6C8CB-8DF7-4267-B502-0A667D37FA10}" type="pres">
      <dgm:prSet presAssocID="{00608521-99B7-4CFE-9A37-142D06A89789}" presName="spacer" presStyleCnt="0"/>
      <dgm:spPr/>
    </dgm:pt>
    <dgm:pt modelId="{D956397C-F319-438A-A1AF-4D782FC2F9F7}" type="pres">
      <dgm:prSet presAssocID="{276FB612-345C-41DE-82B0-6FAA2AA481F1}" presName="parentText" presStyleLbl="node1" presStyleIdx="3" presStyleCnt="6" custScaleY="61640" custLinFactNeighborX="-1117" custLinFactNeighborY="-58519">
        <dgm:presLayoutVars>
          <dgm:chMax val="0"/>
          <dgm:bulletEnabled val="1"/>
        </dgm:presLayoutVars>
      </dgm:prSet>
      <dgm:spPr/>
    </dgm:pt>
    <dgm:pt modelId="{5D21921F-9E99-47FE-9303-9B069260936E}" type="pres">
      <dgm:prSet presAssocID="{795C6FEA-7C4A-41DC-8618-DFC4AD87AA23}" presName="spacer" presStyleCnt="0"/>
      <dgm:spPr/>
    </dgm:pt>
    <dgm:pt modelId="{8B54CDAA-EEC7-4D43-9402-E520E2DA34B5}" type="pres">
      <dgm:prSet presAssocID="{C4D966C5-585B-447F-8A02-8D15B39B8F36}" presName="parentText" presStyleLbl="node1" presStyleIdx="4" presStyleCnt="6" custScaleY="44868" custLinFactY="-372" custLinFactNeighborY="-100000">
        <dgm:presLayoutVars>
          <dgm:chMax val="0"/>
          <dgm:bulletEnabled val="1"/>
        </dgm:presLayoutVars>
      </dgm:prSet>
      <dgm:spPr/>
    </dgm:pt>
    <dgm:pt modelId="{33CEA360-77E0-4DBB-9DFA-B914569B33B5}" type="pres">
      <dgm:prSet presAssocID="{C8EA4A4A-ACCB-4AE7-BBC1-3689545152FE}" presName="spacer" presStyleCnt="0"/>
      <dgm:spPr/>
    </dgm:pt>
    <dgm:pt modelId="{D4EA2D6B-2D6D-4699-9231-7213216B4716}" type="pres">
      <dgm:prSet presAssocID="{FD0139FF-7ED7-4CDF-84A7-60B05A403E37}" presName="parentText" presStyleLbl="node1" presStyleIdx="5" presStyleCnt="6" custScaleY="58753" custLinFactY="-2176" custLinFactNeighborX="-893" custLinFactNeighborY="-100000">
        <dgm:presLayoutVars>
          <dgm:chMax val="0"/>
          <dgm:bulletEnabled val="1"/>
        </dgm:presLayoutVars>
      </dgm:prSet>
      <dgm:spPr/>
    </dgm:pt>
  </dgm:ptLst>
  <dgm:cxnLst>
    <dgm:cxn modelId="{33F9891C-DC2E-4ED5-BAF6-96DFA9F47A94}" srcId="{70AA0DB4-48CE-4849-ABEF-860EEE6CC2F6}" destId="{7B31EC2E-4CC4-405E-B650-4235C451D57C}" srcOrd="0" destOrd="0" parTransId="{B266CF35-DDB4-4208-A931-E873F6EA6906}" sibTransId="{E8AFE927-BA62-40DD-941E-FA16EE22A41D}"/>
    <dgm:cxn modelId="{69F64961-E639-45C0-8875-8787D3758951}" srcId="{70AA0DB4-48CE-4849-ABEF-860EEE6CC2F6}" destId="{276FB612-345C-41DE-82B0-6FAA2AA481F1}" srcOrd="3" destOrd="0" parTransId="{733CF116-2679-4B86-BD31-4F5B6671F7D6}" sibTransId="{795C6FEA-7C4A-41DC-8618-DFC4AD87AA23}"/>
    <dgm:cxn modelId="{95F3BB63-7A72-4299-B2D1-A5FC5A266B2E}" srcId="{70AA0DB4-48CE-4849-ABEF-860EEE6CC2F6}" destId="{F0566965-D5C9-47BA-9E19-05B5965F8286}" srcOrd="1" destOrd="0" parTransId="{EB1BA202-D4F2-4767-ABE2-0C21E23262E3}" sibTransId="{2513EBF2-B096-410A-9A0B-4BF553A49583}"/>
    <dgm:cxn modelId="{2DC46744-1C43-40CE-B290-419A386107D9}" type="presOf" srcId="{70AA0DB4-48CE-4849-ABEF-860EEE6CC2F6}" destId="{46C2D53F-AC1B-4432-9B09-1B9BB4714DA1}" srcOrd="0" destOrd="0" presId="urn:microsoft.com/office/officeart/2005/8/layout/vList2"/>
    <dgm:cxn modelId="{FCABF671-55C8-408A-9A02-29ED84D378FD}" type="presOf" srcId="{F0566965-D5C9-47BA-9E19-05B5965F8286}" destId="{DF0D2FC4-0461-439F-B562-D60306C2A0CA}" srcOrd="0" destOrd="0" presId="urn:microsoft.com/office/officeart/2005/8/layout/vList2"/>
    <dgm:cxn modelId="{EF14D155-71FC-43F1-96B8-F3F422D7131E}" type="presOf" srcId="{FD0139FF-7ED7-4CDF-84A7-60B05A403E37}" destId="{D4EA2D6B-2D6D-4699-9231-7213216B4716}" srcOrd="0" destOrd="0" presId="urn:microsoft.com/office/officeart/2005/8/layout/vList2"/>
    <dgm:cxn modelId="{8C5CFD7B-5765-46BA-8786-26573D549225}" type="presOf" srcId="{78E8B010-4C0A-4B14-AB67-D2334607AFAC}" destId="{06ECD791-9952-4825-BBB5-E6C62BB2FE6B}" srcOrd="0" destOrd="0" presId="urn:microsoft.com/office/officeart/2005/8/layout/vList2"/>
    <dgm:cxn modelId="{05D0E17F-03AD-4D51-AF99-B6022D7EFA3D}" srcId="{70AA0DB4-48CE-4849-ABEF-860EEE6CC2F6}" destId="{FD0139FF-7ED7-4CDF-84A7-60B05A403E37}" srcOrd="5" destOrd="0" parTransId="{332BD2BE-DD10-47C9-A54D-06DE12B040C5}" sibTransId="{B8D0094E-17C1-431B-9E90-FF5A6A2CD0A4}"/>
    <dgm:cxn modelId="{961BDE9A-199F-45AC-A920-5CF0853E4473}" srcId="{70AA0DB4-48CE-4849-ABEF-860EEE6CC2F6}" destId="{C4D966C5-585B-447F-8A02-8D15B39B8F36}" srcOrd="4" destOrd="0" parTransId="{B03EF0FA-87C3-42CE-ADA5-6DAD2EA1799E}" sibTransId="{C8EA4A4A-ACCB-4AE7-BBC1-3689545152FE}"/>
    <dgm:cxn modelId="{F40E27B9-872A-43F9-8674-8924B5F7AB5A}" type="presOf" srcId="{7B31EC2E-4CC4-405E-B650-4235C451D57C}" destId="{EAC1A583-B320-44A7-B92A-DB30403AA0AB}" srcOrd="0" destOrd="0" presId="urn:microsoft.com/office/officeart/2005/8/layout/vList2"/>
    <dgm:cxn modelId="{4C20BAC1-3EC0-49E1-90A2-29F3E26F719B}" type="presOf" srcId="{C4D966C5-585B-447F-8A02-8D15B39B8F36}" destId="{8B54CDAA-EEC7-4D43-9402-E520E2DA34B5}" srcOrd="0" destOrd="0" presId="urn:microsoft.com/office/officeart/2005/8/layout/vList2"/>
    <dgm:cxn modelId="{0B1160D6-FADA-457B-B1B6-4A59A1098E5F}" type="presOf" srcId="{276FB612-345C-41DE-82B0-6FAA2AA481F1}" destId="{D956397C-F319-438A-A1AF-4D782FC2F9F7}" srcOrd="0" destOrd="0" presId="urn:microsoft.com/office/officeart/2005/8/layout/vList2"/>
    <dgm:cxn modelId="{DCC3CCE1-B318-4530-B652-38637F5635BB}" srcId="{70AA0DB4-48CE-4849-ABEF-860EEE6CC2F6}" destId="{78E8B010-4C0A-4B14-AB67-D2334607AFAC}" srcOrd="2" destOrd="0" parTransId="{BB24A396-8A0A-4A8B-83A2-025FF902732D}" sibTransId="{00608521-99B7-4CFE-9A37-142D06A89789}"/>
    <dgm:cxn modelId="{3599AB5F-00DC-4B12-A617-73DE0040FEE2}" type="presParOf" srcId="{46C2D53F-AC1B-4432-9B09-1B9BB4714DA1}" destId="{EAC1A583-B320-44A7-B92A-DB30403AA0AB}" srcOrd="0" destOrd="0" presId="urn:microsoft.com/office/officeart/2005/8/layout/vList2"/>
    <dgm:cxn modelId="{1DBBAD3C-CFA6-40E3-B958-1E3D9C4EA25D}" type="presParOf" srcId="{46C2D53F-AC1B-4432-9B09-1B9BB4714DA1}" destId="{326B5871-5CC0-4002-B468-EE6EEECD8027}" srcOrd="1" destOrd="0" presId="urn:microsoft.com/office/officeart/2005/8/layout/vList2"/>
    <dgm:cxn modelId="{A9704A50-8E06-40A5-93B7-57C2CF5C5D03}" type="presParOf" srcId="{46C2D53F-AC1B-4432-9B09-1B9BB4714DA1}" destId="{DF0D2FC4-0461-439F-B562-D60306C2A0CA}" srcOrd="2" destOrd="0" presId="urn:microsoft.com/office/officeart/2005/8/layout/vList2"/>
    <dgm:cxn modelId="{B4CB751E-E73A-4A0C-B84D-13A08978B248}" type="presParOf" srcId="{46C2D53F-AC1B-4432-9B09-1B9BB4714DA1}" destId="{D34276E3-4783-4312-8E68-C61E41A50200}" srcOrd="3" destOrd="0" presId="urn:microsoft.com/office/officeart/2005/8/layout/vList2"/>
    <dgm:cxn modelId="{27001710-935F-407C-A84F-7067F3CC0200}" type="presParOf" srcId="{46C2D53F-AC1B-4432-9B09-1B9BB4714DA1}" destId="{06ECD791-9952-4825-BBB5-E6C62BB2FE6B}" srcOrd="4" destOrd="0" presId="urn:microsoft.com/office/officeart/2005/8/layout/vList2"/>
    <dgm:cxn modelId="{F10BD2A7-792C-4843-BC21-AF8E5B363A39}" type="presParOf" srcId="{46C2D53F-AC1B-4432-9B09-1B9BB4714DA1}" destId="{69C6C8CB-8DF7-4267-B502-0A667D37FA10}" srcOrd="5" destOrd="0" presId="urn:microsoft.com/office/officeart/2005/8/layout/vList2"/>
    <dgm:cxn modelId="{02A59DE9-26EC-4541-AA0D-958DD8C04601}" type="presParOf" srcId="{46C2D53F-AC1B-4432-9B09-1B9BB4714DA1}" destId="{D956397C-F319-438A-A1AF-4D782FC2F9F7}" srcOrd="6" destOrd="0" presId="urn:microsoft.com/office/officeart/2005/8/layout/vList2"/>
    <dgm:cxn modelId="{DA8DC96E-FA54-4E07-BEE9-67D5BCE327A8}" type="presParOf" srcId="{46C2D53F-AC1B-4432-9B09-1B9BB4714DA1}" destId="{5D21921F-9E99-47FE-9303-9B069260936E}" srcOrd="7" destOrd="0" presId="urn:microsoft.com/office/officeart/2005/8/layout/vList2"/>
    <dgm:cxn modelId="{DFB571F2-1615-4202-973F-A957D7430910}" type="presParOf" srcId="{46C2D53F-AC1B-4432-9B09-1B9BB4714DA1}" destId="{8B54CDAA-EEC7-4D43-9402-E520E2DA34B5}" srcOrd="8" destOrd="0" presId="urn:microsoft.com/office/officeart/2005/8/layout/vList2"/>
    <dgm:cxn modelId="{030D53C7-4DDE-4E98-8D88-0F06C2BC3259}" type="presParOf" srcId="{46C2D53F-AC1B-4432-9B09-1B9BB4714DA1}" destId="{33CEA360-77E0-4DBB-9DFA-B914569B33B5}" srcOrd="9" destOrd="0" presId="urn:microsoft.com/office/officeart/2005/8/layout/vList2"/>
    <dgm:cxn modelId="{F4C87F62-B141-4C3C-892D-16A5F83D40E1}" type="presParOf" srcId="{46C2D53F-AC1B-4432-9B09-1B9BB4714DA1}" destId="{D4EA2D6B-2D6D-4699-9231-7213216B4716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E001872-31C9-4A2E-8ADD-444202D1E391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055EC77B-14EA-40A5-8136-B164320722F4}">
      <dgm:prSet phldrT="[Text]"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Operation of District</a:t>
          </a:r>
        </a:p>
      </dgm:t>
    </dgm:pt>
    <dgm:pt modelId="{BD9A79F1-318B-404C-969D-C4716FBDCA97}" type="parTrans" cxnId="{05842409-3437-49CE-8563-9000D6801C92}">
      <dgm:prSet/>
      <dgm:spPr/>
      <dgm:t>
        <a:bodyPr/>
        <a:lstStyle/>
        <a:p>
          <a:endParaRPr lang="en-US"/>
        </a:p>
      </dgm:t>
    </dgm:pt>
    <dgm:pt modelId="{E686BA06-1A09-40B8-810E-238C83AF3CA9}" type="sibTrans" cxnId="{05842409-3437-49CE-8563-9000D6801C92}">
      <dgm:prSet/>
      <dgm:spPr/>
      <dgm:t>
        <a:bodyPr/>
        <a:lstStyle/>
        <a:p>
          <a:endParaRPr lang="en-US"/>
        </a:p>
      </dgm:t>
    </dgm:pt>
    <dgm:pt modelId="{B7928E20-6CAE-4D0B-BD96-735D5D8A7112}">
      <dgm:prSet phldrT="[Text]"/>
      <dgm:spPr/>
      <dgm:t>
        <a:bodyPr/>
        <a:lstStyle/>
        <a:p>
          <a:r>
            <a: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Building Projects</a:t>
          </a:r>
        </a:p>
      </dgm:t>
    </dgm:pt>
    <dgm:pt modelId="{4DF70D95-4E56-4245-9ECB-7671F58C0FA9}" type="parTrans" cxnId="{3A85B9A8-EAFA-40E9-A144-33D314EC459E}">
      <dgm:prSet/>
      <dgm:spPr/>
      <dgm:t>
        <a:bodyPr/>
        <a:lstStyle/>
        <a:p>
          <a:endParaRPr lang="en-US"/>
        </a:p>
      </dgm:t>
    </dgm:pt>
    <dgm:pt modelId="{B205A746-60F8-44D0-84E5-124BB2D50E20}" type="sibTrans" cxnId="{3A85B9A8-EAFA-40E9-A144-33D314EC459E}">
      <dgm:prSet/>
      <dgm:spPr/>
      <dgm:t>
        <a:bodyPr/>
        <a:lstStyle/>
        <a:p>
          <a:endParaRPr lang="en-US"/>
        </a:p>
      </dgm:t>
    </dgm:pt>
    <dgm:pt modelId="{10254EA4-9BCE-4A91-9757-0FAB695D0F11}" type="pres">
      <dgm:prSet presAssocID="{EE001872-31C9-4A2E-8ADD-444202D1E391}" presName="Name0" presStyleCnt="0">
        <dgm:presLayoutVars>
          <dgm:dir/>
          <dgm:resizeHandles val="exact"/>
        </dgm:presLayoutVars>
      </dgm:prSet>
      <dgm:spPr/>
    </dgm:pt>
    <dgm:pt modelId="{547D620E-5C77-424A-8BFE-869C23A43B76}" type="pres">
      <dgm:prSet presAssocID="{EE001872-31C9-4A2E-8ADD-444202D1E391}" presName="fgShape" presStyleLbl="fgShp" presStyleIdx="0" presStyleCnt="1" custScaleX="108696" custScaleY="158333" custLinFactNeighborX="-18702" custLinFactNeighborY="1939"/>
      <dgm:spPr/>
    </dgm:pt>
    <dgm:pt modelId="{078EB9C1-E441-4351-9BE2-B8ADCD0693EF}" type="pres">
      <dgm:prSet presAssocID="{EE001872-31C9-4A2E-8ADD-444202D1E391}" presName="linComp" presStyleCnt="0"/>
      <dgm:spPr/>
    </dgm:pt>
    <dgm:pt modelId="{10DD5011-C960-4D79-8ED7-07BF941BC8B1}" type="pres">
      <dgm:prSet presAssocID="{055EC77B-14EA-40A5-8136-B164320722F4}" presName="compNode" presStyleCnt="0"/>
      <dgm:spPr/>
    </dgm:pt>
    <dgm:pt modelId="{4433C255-F20C-4C2E-AED3-6352B0631701}" type="pres">
      <dgm:prSet presAssocID="{055EC77B-14EA-40A5-8136-B164320722F4}" presName="bkgdShape" presStyleLbl="node1" presStyleIdx="0" presStyleCnt="2"/>
      <dgm:spPr/>
    </dgm:pt>
    <dgm:pt modelId="{8C18AB75-CA47-4BBD-A52E-2F931BF088A9}" type="pres">
      <dgm:prSet presAssocID="{055EC77B-14EA-40A5-8136-B164320722F4}" presName="nodeTx" presStyleLbl="node1" presStyleIdx="0" presStyleCnt="2">
        <dgm:presLayoutVars>
          <dgm:bulletEnabled val="1"/>
        </dgm:presLayoutVars>
      </dgm:prSet>
      <dgm:spPr/>
    </dgm:pt>
    <dgm:pt modelId="{3ECF8FF8-1657-420D-84A2-0799DDADEC6F}" type="pres">
      <dgm:prSet presAssocID="{055EC77B-14EA-40A5-8136-B164320722F4}" presName="invisiNode" presStyleLbl="node1" presStyleIdx="0" presStyleCnt="2"/>
      <dgm:spPr/>
    </dgm:pt>
    <dgm:pt modelId="{18C42AC8-990A-4E01-9FB1-B4040972FCBB}" type="pres">
      <dgm:prSet presAssocID="{055EC77B-14EA-40A5-8136-B164320722F4}" presName="imagNode" presStyleLbl="fgImgPlace1" presStyleIdx="0" presStyleCnt="2" custScaleX="155113" custScaleY="97903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FC10EFB-7CED-4563-9CF1-124F0766AB09}" type="pres">
      <dgm:prSet presAssocID="{E686BA06-1A09-40B8-810E-238C83AF3CA9}" presName="sibTrans" presStyleLbl="sibTrans2D1" presStyleIdx="0" presStyleCnt="0"/>
      <dgm:spPr/>
    </dgm:pt>
    <dgm:pt modelId="{0A0573F5-3AD1-4C76-952F-F46303696268}" type="pres">
      <dgm:prSet presAssocID="{B7928E20-6CAE-4D0B-BD96-735D5D8A7112}" presName="compNode" presStyleCnt="0"/>
      <dgm:spPr/>
    </dgm:pt>
    <dgm:pt modelId="{81B4695A-682E-453D-AD06-7BF0A56E01FD}" type="pres">
      <dgm:prSet presAssocID="{B7928E20-6CAE-4D0B-BD96-735D5D8A7112}" presName="bkgdShape" presStyleLbl="node1" presStyleIdx="1" presStyleCnt="2"/>
      <dgm:spPr/>
    </dgm:pt>
    <dgm:pt modelId="{BB6B1C8E-B106-42F0-8067-BCF7FB544069}" type="pres">
      <dgm:prSet presAssocID="{B7928E20-6CAE-4D0B-BD96-735D5D8A7112}" presName="nodeTx" presStyleLbl="node1" presStyleIdx="1" presStyleCnt="2">
        <dgm:presLayoutVars>
          <dgm:bulletEnabled val="1"/>
        </dgm:presLayoutVars>
      </dgm:prSet>
      <dgm:spPr/>
    </dgm:pt>
    <dgm:pt modelId="{96C9769D-4564-4AA7-80B8-C1A5608C737B}" type="pres">
      <dgm:prSet presAssocID="{B7928E20-6CAE-4D0B-BD96-735D5D8A7112}" presName="invisiNode" presStyleLbl="node1" presStyleIdx="1" presStyleCnt="2"/>
      <dgm:spPr/>
    </dgm:pt>
    <dgm:pt modelId="{7DC6770D-A169-4259-95C7-F79787613784}" type="pres">
      <dgm:prSet presAssocID="{B7928E20-6CAE-4D0B-BD96-735D5D8A7112}" presName="imagNode" presStyleLbl="fgImgPlace1" presStyleIdx="1" presStyleCnt="2" custScaleX="153087" custScaleY="102298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5842409-3437-49CE-8563-9000D6801C92}" srcId="{EE001872-31C9-4A2E-8ADD-444202D1E391}" destId="{055EC77B-14EA-40A5-8136-B164320722F4}" srcOrd="0" destOrd="0" parTransId="{BD9A79F1-318B-404C-969D-C4716FBDCA97}" sibTransId="{E686BA06-1A09-40B8-810E-238C83AF3CA9}"/>
    <dgm:cxn modelId="{55F34553-F707-40F3-A1A1-09EC0D6D33BF}" type="presOf" srcId="{B7928E20-6CAE-4D0B-BD96-735D5D8A7112}" destId="{BB6B1C8E-B106-42F0-8067-BCF7FB544069}" srcOrd="1" destOrd="0" presId="urn:microsoft.com/office/officeart/2005/8/layout/hList7"/>
    <dgm:cxn modelId="{1441C477-0084-4A38-8AB9-6E9577CAED62}" type="presOf" srcId="{EE001872-31C9-4A2E-8ADD-444202D1E391}" destId="{10254EA4-9BCE-4A91-9757-0FAB695D0F11}" srcOrd="0" destOrd="0" presId="urn:microsoft.com/office/officeart/2005/8/layout/hList7"/>
    <dgm:cxn modelId="{30A7FE7D-5961-42D3-827E-DE9416F3E4AE}" type="presOf" srcId="{B7928E20-6CAE-4D0B-BD96-735D5D8A7112}" destId="{81B4695A-682E-453D-AD06-7BF0A56E01FD}" srcOrd="0" destOrd="0" presId="urn:microsoft.com/office/officeart/2005/8/layout/hList7"/>
    <dgm:cxn modelId="{6894EA7F-5ACA-4C5E-98E3-C55F25FE6395}" type="presOf" srcId="{055EC77B-14EA-40A5-8136-B164320722F4}" destId="{4433C255-F20C-4C2E-AED3-6352B0631701}" srcOrd="0" destOrd="0" presId="urn:microsoft.com/office/officeart/2005/8/layout/hList7"/>
    <dgm:cxn modelId="{23B2FD8C-A600-4472-A5E9-0079AC3ABA8E}" type="presOf" srcId="{055EC77B-14EA-40A5-8136-B164320722F4}" destId="{8C18AB75-CA47-4BBD-A52E-2F931BF088A9}" srcOrd="1" destOrd="0" presId="urn:microsoft.com/office/officeart/2005/8/layout/hList7"/>
    <dgm:cxn modelId="{0C97CC98-7B1E-4561-A812-13CF8238153B}" type="presOf" srcId="{E686BA06-1A09-40B8-810E-238C83AF3CA9}" destId="{DFC10EFB-7CED-4563-9CF1-124F0766AB09}" srcOrd="0" destOrd="0" presId="urn:microsoft.com/office/officeart/2005/8/layout/hList7"/>
    <dgm:cxn modelId="{3A85B9A8-EAFA-40E9-A144-33D314EC459E}" srcId="{EE001872-31C9-4A2E-8ADD-444202D1E391}" destId="{B7928E20-6CAE-4D0B-BD96-735D5D8A7112}" srcOrd="1" destOrd="0" parTransId="{4DF70D95-4E56-4245-9ECB-7671F58C0FA9}" sibTransId="{B205A746-60F8-44D0-84E5-124BB2D50E20}"/>
    <dgm:cxn modelId="{AA0678ED-3A82-4175-A580-C9E6CB6FD69B}" type="presParOf" srcId="{10254EA4-9BCE-4A91-9757-0FAB695D0F11}" destId="{547D620E-5C77-424A-8BFE-869C23A43B76}" srcOrd="0" destOrd="0" presId="urn:microsoft.com/office/officeart/2005/8/layout/hList7"/>
    <dgm:cxn modelId="{0E93121C-67A3-45D1-BE1E-0B24EEE54119}" type="presParOf" srcId="{10254EA4-9BCE-4A91-9757-0FAB695D0F11}" destId="{078EB9C1-E441-4351-9BE2-B8ADCD0693EF}" srcOrd="1" destOrd="0" presId="urn:microsoft.com/office/officeart/2005/8/layout/hList7"/>
    <dgm:cxn modelId="{D9D775FC-E595-46DE-9B5B-1469466C9C10}" type="presParOf" srcId="{078EB9C1-E441-4351-9BE2-B8ADCD0693EF}" destId="{10DD5011-C960-4D79-8ED7-07BF941BC8B1}" srcOrd="0" destOrd="0" presId="urn:microsoft.com/office/officeart/2005/8/layout/hList7"/>
    <dgm:cxn modelId="{11C2EE3D-A240-4F44-8FF2-0236C03076DE}" type="presParOf" srcId="{10DD5011-C960-4D79-8ED7-07BF941BC8B1}" destId="{4433C255-F20C-4C2E-AED3-6352B0631701}" srcOrd="0" destOrd="0" presId="urn:microsoft.com/office/officeart/2005/8/layout/hList7"/>
    <dgm:cxn modelId="{C828AB3A-2732-4356-97CC-3BF78D698FF8}" type="presParOf" srcId="{10DD5011-C960-4D79-8ED7-07BF941BC8B1}" destId="{8C18AB75-CA47-4BBD-A52E-2F931BF088A9}" srcOrd="1" destOrd="0" presId="urn:microsoft.com/office/officeart/2005/8/layout/hList7"/>
    <dgm:cxn modelId="{98A0CE02-3F64-4394-97F5-39682639EE0A}" type="presParOf" srcId="{10DD5011-C960-4D79-8ED7-07BF941BC8B1}" destId="{3ECF8FF8-1657-420D-84A2-0799DDADEC6F}" srcOrd="2" destOrd="0" presId="urn:microsoft.com/office/officeart/2005/8/layout/hList7"/>
    <dgm:cxn modelId="{F0BD91AC-F737-4FB6-A0F3-C770BA0A2D81}" type="presParOf" srcId="{10DD5011-C960-4D79-8ED7-07BF941BC8B1}" destId="{18C42AC8-990A-4E01-9FB1-B4040972FCBB}" srcOrd="3" destOrd="0" presId="urn:microsoft.com/office/officeart/2005/8/layout/hList7"/>
    <dgm:cxn modelId="{C4FAC6A3-0E6A-47A4-9131-ED5B51EFCAA8}" type="presParOf" srcId="{078EB9C1-E441-4351-9BE2-B8ADCD0693EF}" destId="{DFC10EFB-7CED-4563-9CF1-124F0766AB09}" srcOrd="1" destOrd="0" presId="urn:microsoft.com/office/officeart/2005/8/layout/hList7"/>
    <dgm:cxn modelId="{87BFDDE5-F9F9-4E5C-A430-087C9EAE21F2}" type="presParOf" srcId="{078EB9C1-E441-4351-9BE2-B8ADCD0693EF}" destId="{0A0573F5-3AD1-4C76-952F-F46303696268}" srcOrd="2" destOrd="0" presId="urn:microsoft.com/office/officeart/2005/8/layout/hList7"/>
    <dgm:cxn modelId="{98DADE0D-B18C-4D3F-849C-C6C614CF6FCE}" type="presParOf" srcId="{0A0573F5-3AD1-4C76-952F-F46303696268}" destId="{81B4695A-682E-453D-AD06-7BF0A56E01FD}" srcOrd="0" destOrd="0" presId="urn:microsoft.com/office/officeart/2005/8/layout/hList7"/>
    <dgm:cxn modelId="{D3012519-8ED6-42BD-A645-BFCE325F345D}" type="presParOf" srcId="{0A0573F5-3AD1-4C76-952F-F46303696268}" destId="{BB6B1C8E-B106-42F0-8067-BCF7FB544069}" srcOrd="1" destOrd="0" presId="urn:microsoft.com/office/officeart/2005/8/layout/hList7"/>
    <dgm:cxn modelId="{93C23496-6264-4D2E-9B2D-6646505F06F3}" type="presParOf" srcId="{0A0573F5-3AD1-4C76-952F-F46303696268}" destId="{96C9769D-4564-4AA7-80B8-C1A5608C737B}" srcOrd="2" destOrd="0" presId="urn:microsoft.com/office/officeart/2005/8/layout/hList7"/>
    <dgm:cxn modelId="{CF4DCB23-E365-41EC-87AA-F5782542471F}" type="presParOf" srcId="{0A0573F5-3AD1-4C76-952F-F46303696268}" destId="{7DC6770D-A169-4259-95C7-F797876137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0AA0DB4-48CE-4849-ABEF-860EEE6CC2F6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7B31EC2E-4CC4-405E-B650-4235C451D57C}">
      <dgm:prSet custT="1"/>
      <dgm:spPr/>
      <dgm:t>
        <a:bodyPr/>
        <a:lstStyle/>
        <a:p>
          <a:r>
            <a:rPr lang="en-US" sz="2400" dirty="0">
              <a:solidFill>
                <a:schemeClr val="bg1"/>
              </a:solidFill>
              <a:latin typeface="Georgia" panose="02040502050405020303" pitchFamily="18" charset="0"/>
            </a:rPr>
            <a:t>Enter Property Tax Request</a:t>
          </a:r>
        </a:p>
        <a:p>
          <a:r>
            <a:rPr lang="en-US" sz="2400" dirty="0">
              <a:solidFill>
                <a:schemeClr val="bg1"/>
              </a:solidFill>
              <a:latin typeface="Georgia" panose="02040502050405020303" pitchFamily="18" charset="0"/>
            </a:rPr>
            <a:t>Bottom of Page</a:t>
          </a:r>
        </a:p>
      </dgm:t>
    </dgm:pt>
    <dgm:pt modelId="{B266CF35-DDB4-4208-A931-E873F6EA6906}" type="parTrans" cxnId="{33F9891C-DC2E-4ED5-BAF6-96DFA9F47A94}">
      <dgm:prSet/>
      <dgm:spPr/>
      <dgm:t>
        <a:bodyPr/>
        <a:lstStyle/>
        <a:p>
          <a:endParaRPr lang="en-US"/>
        </a:p>
      </dgm:t>
    </dgm:pt>
    <dgm:pt modelId="{E8AFE927-BA62-40DD-941E-FA16EE22A41D}" type="sibTrans" cxnId="{33F9891C-DC2E-4ED5-BAF6-96DFA9F47A94}">
      <dgm:prSet/>
      <dgm:spPr/>
      <dgm:t>
        <a:bodyPr/>
        <a:lstStyle/>
        <a:p>
          <a:endParaRPr lang="en-US"/>
        </a:p>
      </dgm:t>
    </dgm:pt>
    <dgm:pt modelId="{78E8B010-4C0A-4B14-AB67-D2334607AFAC}">
      <dgm:prSet custT="1"/>
      <dgm:spPr/>
      <dgm:t>
        <a:bodyPr/>
        <a:lstStyle/>
        <a:p>
          <a:r>
            <a:rPr lang="en-US" sz="2400" dirty="0">
              <a:solidFill>
                <a:schemeClr val="tx2"/>
              </a:solidFill>
              <a:latin typeface="Georgia" panose="02040502050405020303" pitchFamily="18" charset="0"/>
            </a:rPr>
            <a:t>Remember County Treasurer 1%</a:t>
          </a:r>
        </a:p>
      </dgm:t>
    </dgm:pt>
    <dgm:pt modelId="{BB24A396-8A0A-4A8B-83A2-025FF902732D}" type="parTrans" cxnId="{DCC3CCE1-B318-4530-B652-38637F5635BB}">
      <dgm:prSet/>
      <dgm:spPr/>
      <dgm:t>
        <a:bodyPr/>
        <a:lstStyle/>
        <a:p>
          <a:endParaRPr lang="en-US"/>
        </a:p>
      </dgm:t>
    </dgm:pt>
    <dgm:pt modelId="{00608521-99B7-4CFE-9A37-142D06A89789}" type="sibTrans" cxnId="{DCC3CCE1-B318-4530-B652-38637F5635BB}">
      <dgm:prSet/>
      <dgm:spPr/>
      <dgm:t>
        <a:bodyPr/>
        <a:lstStyle/>
        <a:p>
          <a:endParaRPr lang="en-US"/>
        </a:p>
      </dgm:t>
    </dgm:pt>
    <dgm:pt modelId="{276FB612-345C-41DE-82B0-6FAA2AA481F1}">
      <dgm:prSet custT="1"/>
      <dgm:spPr/>
      <dgm:t>
        <a:bodyPr/>
        <a:lstStyle/>
        <a:p>
          <a:r>
            <a:rPr lang="en-US" sz="2400" dirty="0">
              <a:solidFill>
                <a:schemeClr val="tx2"/>
              </a:solidFill>
              <a:latin typeface="Georgia" panose="02040502050405020303" pitchFamily="18" charset="0"/>
            </a:rPr>
            <a:t>Revenue can be estimated  Expenses need to be more accurate</a:t>
          </a:r>
        </a:p>
      </dgm:t>
    </dgm:pt>
    <dgm:pt modelId="{733CF116-2679-4B86-BD31-4F5B6671F7D6}" type="parTrans" cxnId="{69F64961-E639-45C0-8875-8787D3758951}">
      <dgm:prSet/>
      <dgm:spPr/>
      <dgm:t>
        <a:bodyPr/>
        <a:lstStyle/>
        <a:p>
          <a:endParaRPr lang="en-US"/>
        </a:p>
      </dgm:t>
    </dgm:pt>
    <dgm:pt modelId="{795C6FEA-7C4A-41DC-8618-DFC4AD87AA23}" type="sibTrans" cxnId="{69F64961-E639-45C0-8875-8787D3758951}">
      <dgm:prSet/>
      <dgm:spPr/>
      <dgm:t>
        <a:bodyPr/>
        <a:lstStyle/>
        <a:p>
          <a:endParaRPr lang="en-US"/>
        </a:p>
      </dgm:t>
    </dgm:pt>
    <dgm:pt modelId="{46C2D53F-AC1B-4432-9B09-1B9BB4714DA1}" type="pres">
      <dgm:prSet presAssocID="{70AA0DB4-48CE-4849-ABEF-860EEE6CC2F6}" presName="linear" presStyleCnt="0">
        <dgm:presLayoutVars>
          <dgm:animLvl val="lvl"/>
          <dgm:resizeHandles val="exact"/>
        </dgm:presLayoutVars>
      </dgm:prSet>
      <dgm:spPr/>
    </dgm:pt>
    <dgm:pt modelId="{EAC1A583-B320-44A7-B92A-DB30403AA0AB}" type="pres">
      <dgm:prSet presAssocID="{7B31EC2E-4CC4-405E-B650-4235C451D57C}" presName="parentText" presStyleLbl="node1" presStyleIdx="0" presStyleCnt="3" custLinFactNeighborX="-4136">
        <dgm:presLayoutVars>
          <dgm:chMax val="0"/>
          <dgm:bulletEnabled val="1"/>
        </dgm:presLayoutVars>
      </dgm:prSet>
      <dgm:spPr/>
    </dgm:pt>
    <dgm:pt modelId="{326B5871-5CC0-4002-B468-EE6EEECD8027}" type="pres">
      <dgm:prSet presAssocID="{E8AFE927-BA62-40DD-941E-FA16EE22A41D}" presName="spacer" presStyleCnt="0"/>
      <dgm:spPr/>
    </dgm:pt>
    <dgm:pt modelId="{06ECD791-9952-4825-BBB5-E6C62BB2FE6B}" type="pres">
      <dgm:prSet presAssocID="{78E8B010-4C0A-4B14-AB67-D2334607AFA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69C6C8CB-8DF7-4267-B502-0A667D37FA10}" type="pres">
      <dgm:prSet presAssocID="{00608521-99B7-4CFE-9A37-142D06A89789}" presName="spacer" presStyleCnt="0"/>
      <dgm:spPr/>
    </dgm:pt>
    <dgm:pt modelId="{D956397C-F319-438A-A1AF-4D782FC2F9F7}" type="pres">
      <dgm:prSet presAssocID="{276FB612-345C-41DE-82B0-6FAA2AA481F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33F9891C-DC2E-4ED5-BAF6-96DFA9F47A94}" srcId="{70AA0DB4-48CE-4849-ABEF-860EEE6CC2F6}" destId="{7B31EC2E-4CC4-405E-B650-4235C451D57C}" srcOrd="0" destOrd="0" parTransId="{B266CF35-DDB4-4208-A931-E873F6EA6906}" sibTransId="{E8AFE927-BA62-40DD-941E-FA16EE22A41D}"/>
    <dgm:cxn modelId="{69F64961-E639-45C0-8875-8787D3758951}" srcId="{70AA0DB4-48CE-4849-ABEF-860EEE6CC2F6}" destId="{276FB612-345C-41DE-82B0-6FAA2AA481F1}" srcOrd="2" destOrd="0" parTransId="{733CF116-2679-4B86-BD31-4F5B6671F7D6}" sibTransId="{795C6FEA-7C4A-41DC-8618-DFC4AD87AA23}"/>
    <dgm:cxn modelId="{2DC46744-1C43-40CE-B290-419A386107D9}" type="presOf" srcId="{70AA0DB4-48CE-4849-ABEF-860EEE6CC2F6}" destId="{46C2D53F-AC1B-4432-9B09-1B9BB4714DA1}" srcOrd="0" destOrd="0" presId="urn:microsoft.com/office/officeart/2005/8/layout/vList2"/>
    <dgm:cxn modelId="{8C5CFD7B-5765-46BA-8786-26573D549225}" type="presOf" srcId="{78E8B010-4C0A-4B14-AB67-D2334607AFAC}" destId="{06ECD791-9952-4825-BBB5-E6C62BB2FE6B}" srcOrd="0" destOrd="0" presId="urn:microsoft.com/office/officeart/2005/8/layout/vList2"/>
    <dgm:cxn modelId="{F40E27B9-872A-43F9-8674-8924B5F7AB5A}" type="presOf" srcId="{7B31EC2E-4CC4-405E-B650-4235C451D57C}" destId="{EAC1A583-B320-44A7-B92A-DB30403AA0AB}" srcOrd="0" destOrd="0" presId="urn:microsoft.com/office/officeart/2005/8/layout/vList2"/>
    <dgm:cxn modelId="{0B1160D6-FADA-457B-B1B6-4A59A1098E5F}" type="presOf" srcId="{276FB612-345C-41DE-82B0-6FAA2AA481F1}" destId="{D956397C-F319-438A-A1AF-4D782FC2F9F7}" srcOrd="0" destOrd="0" presId="urn:microsoft.com/office/officeart/2005/8/layout/vList2"/>
    <dgm:cxn modelId="{DCC3CCE1-B318-4530-B652-38637F5635BB}" srcId="{70AA0DB4-48CE-4849-ABEF-860EEE6CC2F6}" destId="{78E8B010-4C0A-4B14-AB67-D2334607AFAC}" srcOrd="1" destOrd="0" parTransId="{BB24A396-8A0A-4A8B-83A2-025FF902732D}" sibTransId="{00608521-99B7-4CFE-9A37-142D06A89789}"/>
    <dgm:cxn modelId="{3599AB5F-00DC-4B12-A617-73DE0040FEE2}" type="presParOf" srcId="{46C2D53F-AC1B-4432-9B09-1B9BB4714DA1}" destId="{EAC1A583-B320-44A7-B92A-DB30403AA0AB}" srcOrd="0" destOrd="0" presId="urn:microsoft.com/office/officeart/2005/8/layout/vList2"/>
    <dgm:cxn modelId="{1DBBAD3C-CFA6-40E3-B958-1E3D9C4EA25D}" type="presParOf" srcId="{46C2D53F-AC1B-4432-9B09-1B9BB4714DA1}" destId="{326B5871-5CC0-4002-B468-EE6EEECD8027}" srcOrd="1" destOrd="0" presId="urn:microsoft.com/office/officeart/2005/8/layout/vList2"/>
    <dgm:cxn modelId="{27001710-935F-407C-A84F-7067F3CC0200}" type="presParOf" srcId="{46C2D53F-AC1B-4432-9B09-1B9BB4714DA1}" destId="{06ECD791-9952-4825-BBB5-E6C62BB2FE6B}" srcOrd="2" destOrd="0" presId="urn:microsoft.com/office/officeart/2005/8/layout/vList2"/>
    <dgm:cxn modelId="{F10BD2A7-792C-4843-BC21-AF8E5B363A39}" type="presParOf" srcId="{46C2D53F-AC1B-4432-9B09-1B9BB4714DA1}" destId="{69C6C8CB-8DF7-4267-B502-0A667D37FA10}" srcOrd="3" destOrd="0" presId="urn:microsoft.com/office/officeart/2005/8/layout/vList2"/>
    <dgm:cxn modelId="{02A59DE9-26EC-4541-AA0D-958DD8C04601}" type="presParOf" srcId="{46C2D53F-AC1B-4432-9B09-1B9BB4714DA1}" destId="{D956397C-F319-438A-A1AF-4D782FC2F9F7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FCA15063-CFAB-4236-8D44-7C5C46F47595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C65186AD-6D17-4391-8574-FC2C5173D74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bg1"/>
              </a:solidFill>
              <a:latin typeface="Georgia" panose="02040502050405020303" pitchFamily="18" charset="0"/>
            </a:rPr>
            <a:t>Enter the </a:t>
          </a:r>
          <a:r>
            <a:rPr lang="en-US" b="1" i="1" u="sng" dirty="0">
              <a:solidFill>
                <a:schemeClr val="bg1"/>
              </a:solidFill>
              <a:latin typeface="Georgia" panose="02040502050405020303" pitchFamily="18" charset="0"/>
            </a:rPr>
            <a:t>correct</a:t>
          </a:r>
          <a:r>
            <a:rPr lang="en-US" b="1" dirty="0">
              <a:solidFill>
                <a:schemeClr val="bg1"/>
              </a:solidFill>
              <a:latin typeface="Georgia" panose="02040502050405020303" pitchFamily="18" charset="0"/>
            </a:rPr>
            <a:t> State Aid </a:t>
          </a:r>
          <a:r>
            <a:rPr lang="en-US" dirty="0">
              <a:solidFill>
                <a:schemeClr val="bg1"/>
              </a:solidFill>
              <a:latin typeface="Georgia" panose="02040502050405020303" pitchFamily="18" charset="0"/>
            </a:rPr>
            <a:t>Amount from State Aid Certification Document </a:t>
          </a:r>
        </a:p>
      </dgm:t>
    </dgm:pt>
    <dgm:pt modelId="{0D15C527-5279-4B0D-BDC5-AEBC8488C12A}" type="parTrans" cxnId="{83DECCF6-65F6-4648-8990-0125856C0BF5}">
      <dgm:prSet/>
      <dgm:spPr/>
      <dgm:t>
        <a:bodyPr/>
        <a:lstStyle/>
        <a:p>
          <a:endParaRPr lang="en-US"/>
        </a:p>
      </dgm:t>
    </dgm:pt>
    <dgm:pt modelId="{B01973C2-1AD8-46D6-B034-F1E40FCD3DEE}" type="sibTrans" cxnId="{83DECCF6-65F6-4648-8990-0125856C0BF5}">
      <dgm:prSet/>
      <dgm:spPr/>
      <dgm:t>
        <a:bodyPr/>
        <a:lstStyle/>
        <a:p>
          <a:endParaRPr lang="en-US"/>
        </a:p>
      </dgm:t>
    </dgm:pt>
    <dgm:pt modelId="{B1BF1D44-3671-457A-85CE-A945C5233430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200" b="1" dirty="0">
              <a:solidFill>
                <a:schemeClr val="bg1"/>
              </a:solidFill>
              <a:latin typeface="Georgia" panose="02040502050405020303" pitchFamily="18" charset="0"/>
            </a:rPr>
            <a:t>Motor Vehicle Taxes </a:t>
          </a:r>
          <a:r>
            <a:rPr lang="en-US" sz="2200" i="1" dirty="0">
              <a:solidFill>
                <a:schemeClr val="bg1"/>
              </a:solidFill>
              <a:latin typeface="Georgia" panose="02040502050405020303" pitchFamily="18" charset="0"/>
            </a:rPr>
            <a:t>Enter similar $ to previous year</a:t>
          </a:r>
          <a:endParaRPr lang="en-US" sz="2200" dirty="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98EB8236-E51A-4CC2-B55C-205665A43CAA}" type="parTrans" cxnId="{B3261EAE-7224-4F1C-869B-11DCA4219ADB}">
      <dgm:prSet/>
      <dgm:spPr/>
      <dgm:t>
        <a:bodyPr/>
        <a:lstStyle/>
        <a:p>
          <a:endParaRPr lang="en-US"/>
        </a:p>
      </dgm:t>
    </dgm:pt>
    <dgm:pt modelId="{4CB6F018-5FD8-4FDF-967D-5C009825788F}" type="sibTrans" cxnId="{B3261EAE-7224-4F1C-869B-11DCA4219ADB}">
      <dgm:prSet/>
      <dgm:spPr/>
      <dgm:t>
        <a:bodyPr/>
        <a:lstStyle/>
        <a:p>
          <a:endParaRPr lang="en-US"/>
        </a:p>
      </dgm:t>
    </dgm:pt>
    <dgm:pt modelId="{0FD3E42D-75BB-4C8A-98E5-4DC58F0187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chemeClr val="bg1"/>
              </a:solidFill>
              <a:latin typeface="Georgia" panose="02040502050405020303" pitchFamily="18" charset="0"/>
            </a:rPr>
            <a:t>County Treasurer’s Balance </a:t>
          </a:r>
          <a:r>
            <a:rPr lang="en-US" i="1" dirty="0">
              <a:solidFill>
                <a:schemeClr val="bg1"/>
              </a:solidFill>
              <a:latin typeface="Georgia" panose="02040502050405020303" pitchFamily="18" charset="0"/>
            </a:rPr>
            <a:t>Estimate from prior years </a:t>
          </a:r>
          <a:endParaRPr lang="en-US" dirty="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9F6D1ED3-0ADC-4034-AD41-C134159BA370}" type="parTrans" cxnId="{B4D32F6E-03F7-42E5-B3E0-74EDAD78CD16}">
      <dgm:prSet/>
      <dgm:spPr/>
      <dgm:t>
        <a:bodyPr/>
        <a:lstStyle/>
        <a:p>
          <a:endParaRPr lang="en-US"/>
        </a:p>
      </dgm:t>
    </dgm:pt>
    <dgm:pt modelId="{EEDB3C0B-2AB5-4B3F-BF9C-1DAF56A4FA4E}" type="sibTrans" cxnId="{B4D32F6E-03F7-42E5-B3E0-74EDAD78CD16}">
      <dgm:prSet/>
      <dgm:spPr/>
      <dgm:t>
        <a:bodyPr/>
        <a:lstStyle/>
        <a:p>
          <a:endParaRPr lang="en-US"/>
        </a:p>
      </dgm:t>
    </dgm:pt>
    <dgm:pt modelId="{CA36B9F3-2BA2-49CD-A2BA-3003440EC40E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1" dirty="0">
              <a:solidFill>
                <a:schemeClr val="bg1"/>
              </a:solidFill>
              <a:latin typeface="Georgia" panose="02040502050405020303" pitchFamily="18" charset="0"/>
            </a:rPr>
            <a:t>Beginning and Ending Balances </a:t>
          </a:r>
          <a:r>
            <a:rPr lang="en-US" i="1" dirty="0">
              <a:solidFill>
                <a:schemeClr val="bg1"/>
              </a:solidFill>
              <a:latin typeface="Georgia" panose="02040502050405020303" pitchFamily="18" charset="0"/>
            </a:rPr>
            <a:t>Use actual balances from audit</a:t>
          </a:r>
        </a:p>
        <a:p>
          <a:pPr>
            <a:lnSpc>
              <a:spcPct val="100000"/>
            </a:lnSpc>
          </a:pPr>
          <a:r>
            <a:rPr lang="en-US" i="1" dirty="0">
              <a:solidFill>
                <a:schemeClr val="bg1"/>
              </a:solidFill>
              <a:latin typeface="Georgia" panose="02040502050405020303" pitchFamily="18" charset="0"/>
            </a:rPr>
            <a:t>Second column of worksheet can be used to reach the desired levy</a:t>
          </a:r>
          <a:endParaRPr lang="en-US" dirty="0">
            <a:solidFill>
              <a:schemeClr val="bg1"/>
            </a:solidFill>
            <a:latin typeface="Georgia" panose="02040502050405020303" pitchFamily="18" charset="0"/>
          </a:endParaRPr>
        </a:p>
      </dgm:t>
    </dgm:pt>
    <dgm:pt modelId="{994B4DE3-C26C-46E9-9974-42D9D35F88FB}" type="parTrans" cxnId="{D077545D-B0E2-4FE4-8E9B-2EE2518444B9}">
      <dgm:prSet/>
      <dgm:spPr/>
      <dgm:t>
        <a:bodyPr/>
        <a:lstStyle/>
        <a:p>
          <a:endParaRPr lang="en-US"/>
        </a:p>
      </dgm:t>
    </dgm:pt>
    <dgm:pt modelId="{FDFD22B6-9922-450E-9DF3-DB30EA7FCC13}" type="sibTrans" cxnId="{D077545D-B0E2-4FE4-8E9B-2EE2518444B9}">
      <dgm:prSet/>
      <dgm:spPr/>
      <dgm:t>
        <a:bodyPr/>
        <a:lstStyle/>
        <a:p>
          <a:endParaRPr lang="en-US"/>
        </a:p>
      </dgm:t>
    </dgm:pt>
    <dgm:pt modelId="{CEF9829D-53FC-4573-99D0-2DCFC1D05AD7}" type="pres">
      <dgm:prSet presAssocID="{FCA15063-CFAB-4236-8D44-7C5C46F47595}" presName="root" presStyleCnt="0">
        <dgm:presLayoutVars>
          <dgm:dir/>
          <dgm:resizeHandles val="exact"/>
        </dgm:presLayoutVars>
      </dgm:prSet>
      <dgm:spPr/>
    </dgm:pt>
    <dgm:pt modelId="{0FED8DD3-28A6-4411-9038-AA90ACA58CA0}" type="pres">
      <dgm:prSet presAssocID="{C65186AD-6D17-4391-8574-FC2C5173D743}" presName="compNode" presStyleCnt="0"/>
      <dgm:spPr/>
    </dgm:pt>
    <dgm:pt modelId="{D56522F2-2503-469B-AE76-E04BC02E9296}" type="pres">
      <dgm:prSet presAssocID="{C65186AD-6D17-4391-8574-FC2C5173D743}" presName="bgRect" presStyleLbl="bgShp" presStyleIdx="0" presStyleCnt="4" custLinFactNeighborX="183" custLinFactNeighborY="-2326"/>
      <dgm:spPr/>
    </dgm:pt>
    <dgm:pt modelId="{209001E4-419D-4F52-8753-927C0620D34F}" type="pres">
      <dgm:prSet presAssocID="{C65186AD-6D17-4391-8574-FC2C5173D743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ipboard Checked outline"/>
        </a:ext>
      </dgm:extLst>
    </dgm:pt>
    <dgm:pt modelId="{B25BDA65-84D9-4B9E-B0E2-05D95356EFC7}" type="pres">
      <dgm:prSet presAssocID="{C65186AD-6D17-4391-8574-FC2C5173D743}" presName="spaceRect" presStyleCnt="0"/>
      <dgm:spPr/>
    </dgm:pt>
    <dgm:pt modelId="{A5F333C7-EDC8-458A-BB0D-7E3B530CBC6D}" type="pres">
      <dgm:prSet presAssocID="{C65186AD-6D17-4391-8574-FC2C5173D743}" presName="parTx" presStyleLbl="revTx" presStyleIdx="0" presStyleCnt="4">
        <dgm:presLayoutVars>
          <dgm:chMax val="0"/>
          <dgm:chPref val="0"/>
        </dgm:presLayoutVars>
      </dgm:prSet>
      <dgm:spPr/>
    </dgm:pt>
    <dgm:pt modelId="{FB6CB6CF-180A-4793-8870-5A8ED7CC84BF}" type="pres">
      <dgm:prSet presAssocID="{B01973C2-1AD8-46D6-B034-F1E40FCD3DEE}" presName="sibTrans" presStyleCnt="0"/>
      <dgm:spPr/>
    </dgm:pt>
    <dgm:pt modelId="{2DB4D1BD-F61C-44E4-BA46-916F618EE91D}" type="pres">
      <dgm:prSet presAssocID="{B1BF1D44-3671-457A-85CE-A945C5233430}" presName="compNode" presStyleCnt="0"/>
      <dgm:spPr/>
    </dgm:pt>
    <dgm:pt modelId="{691BAC8E-5E12-4F89-AB60-211715A3D65B}" type="pres">
      <dgm:prSet presAssocID="{B1BF1D44-3671-457A-85CE-A945C5233430}" presName="bgRect" presStyleLbl="bgShp" presStyleIdx="1" presStyleCnt="4"/>
      <dgm:spPr/>
    </dgm:pt>
    <dgm:pt modelId="{1D1B45F9-34FB-42D4-A80F-FC944EB0AC26}" type="pres">
      <dgm:prSet presAssocID="{B1BF1D44-3671-457A-85CE-A945C5233430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onvertible outline"/>
        </a:ext>
      </dgm:extLst>
    </dgm:pt>
    <dgm:pt modelId="{65619F40-7E36-47A0-A45F-E3E4A2EFEEEE}" type="pres">
      <dgm:prSet presAssocID="{B1BF1D44-3671-457A-85CE-A945C5233430}" presName="spaceRect" presStyleCnt="0"/>
      <dgm:spPr/>
    </dgm:pt>
    <dgm:pt modelId="{EB740A68-5003-4ABF-84FC-8224A74C4994}" type="pres">
      <dgm:prSet presAssocID="{B1BF1D44-3671-457A-85CE-A945C5233430}" presName="parTx" presStyleLbl="revTx" presStyleIdx="1" presStyleCnt="4">
        <dgm:presLayoutVars>
          <dgm:chMax val="0"/>
          <dgm:chPref val="0"/>
        </dgm:presLayoutVars>
      </dgm:prSet>
      <dgm:spPr/>
    </dgm:pt>
    <dgm:pt modelId="{9616556A-2046-4123-8663-0759C4557F7F}" type="pres">
      <dgm:prSet presAssocID="{4CB6F018-5FD8-4FDF-967D-5C009825788F}" presName="sibTrans" presStyleCnt="0"/>
      <dgm:spPr/>
    </dgm:pt>
    <dgm:pt modelId="{63F90838-8F04-4017-B844-D818AB24BB12}" type="pres">
      <dgm:prSet presAssocID="{0FD3E42D-75BB-4C8A-98E5-4DC58F018751}" presName="compNode" presStyleCnt="0"/>
      <dgm:spPr/>
    </dgm:pt>
    <dgm:pt modelId="{46DE2EEF-4078-4172-A68A-71EB927C773E}" type="pres">
      <dgm:prSet presAssocID="{0FD3E42D-75BB-4C8A-98E5-4DC58F018751}" presName="bgRect" presStyleLbl="bgShp" presStyleIdx="2" presStyleCnt="4"/>
      <dgm:spPr/>
    </dgm:pt>
    <dgm:pt modelId="{90404746-4CE1-451D-8B95-6890A6BBB1C6}" type="pres">
      <dgm:prSet presAssocID="{0FD3E42D-75BB-4C8A-98E5-4DC58F01875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ffice worker female outline"/>
        </a:ext>
      </dgm:extLst>
    </dgm:pt>
    <dgm:pt modelId="{E9856B8E-AA70-4444-BD53-E53EDD5B0CAB}" type="pres">
      <dgm:prSet presAssocID="{0FD3E42D-75BB-4C8A-98E5-4DC58F018751}" presName="spaceRect" presStyleCnt="0"/>
      <dgm:spPr/>
    </dgm:pt>
    <dgm:pt modelId="{1CA8328A-315E-4B3A-A8E8-EFC04239DC44}" type="pres">
      <dgm:prSet presAssocID="{0FD3E42D-75BB-4C8A-98E5-4DC58F018751}" presName="parTx" presStyleLbl="revTx" presStyleIdx="2" presStyleCnt="4">
        <dgm:presLayoutVars>
          <dgm:chMax val="0"/>
          <dgm:chPref val="0"/>
        </dgm:presLayoutVars>
      </dgm:prSet>
      <dgm:spPr/>
    </dgm:pt>
    <dgm:pt modelId="{F45158C4-B066-4F34-AFBC-DD860F01700D}" type="pres">
      <dgm:prSet presAssocID="{EEDB3C0B-2AB5-4B3F-BF9C-1DAF56A4FA4E}" presName="sibTrans" presStyleCnt="0"/>
      <dgm:spPr/>
    </dgm:pt>
    <dgm:pt modelId="{06494DCB-B182-4152-8F9B-802BAEF1F87F}" type="pres">
      <dgm:prSet presAssocID="{CA36B9F3-2BA2-49CD-A2BA-3003440EC40E}" presName="compNode" presStyleCnt="0"/>
      <dgm:spPr/>
    </dgm:pt>
    <dgm:pt modelId="{8B345606-B2EB-4C10-B75A-EA9E4E72D515}" type="pres">
      <dgm:prSet presAssocID="{CA36B9F3-2BA2-49CD-A2BA-3003440EC40E}" presName="bgRect" presStyleLbl="bgShp" presStyleIdx="3" presStyleCnt="4"/>
      <dgm:spPr/>
    </dgm:pt>
    <dgm:pt modelId="{655CC0BC-E3D5-4FE8-99CF-D36A516D46A2}" type="pres">
      <dgm:prSet presAssocID="{CA36B9F3-2BA2-49CD-A2BA-3003440EC40E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llar outline"/>
        </a:ext>
      </dgm:extLst>
    </dgm:pt>
    <dgm:pt modelId="{EF91278B-481B-49D5-B678-C3C116BA95CA}" type="pres">
      <dgm:prSet presAssocID="{CA36B9F3-2BA2-49CD-A2BA-3003440EC40E}" presName="spaceRect" presStyleCnt="0"/>
      <dgm:spPr/>
    </dgm:pt>
    <dgm:pt modelId="{26B067A7-CBD1-45D2-8AC4-5E5A238F64AF}" type="pres">
      <dgm:prSet presAssocID="{CA36B9F3-2BA2-49CD-A2BA-3003440EC40E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597CA605-B2EF-47BD-B5B7-D1436411FD4A}" type="presOf" srcId="{FCA15063-CFAB-4236-8D44-7C5C46F47595}" destId="{CEF9829D-53FC-4573-99D0-2DCFC1D05AD7}" srcOrd="0" destOrd="0" presId="urn:microsoft.com/office/officeart/2018/2/layout/IconVerticalSolidList"/>
    <dgm:cxn modelId="{13B7AF1F-8890-405A-AA6A-F5908D492CE5}" type="presOf" srcId="{CA36B9F3-2BA2-49CD-A2BA-3003440EC40E}" destId="{26B067A7-CBD1-45D2-8AC4-5E5A238F64AF}" srcOrd="0" destOrd="0" presId="urn:microsoft.com/office/officeart/2018/2/layout/IconVerticalSolidList"/>
    <dgm:cxn modelId="{D077545D-B0E2-4FE4-8E9B-2EE2518444B9}" srcId="{FCA15063-CFAB-4236-8D44-7C5C46F47595}" destId="{CA36B9F3-2BA2-49CD-A2BA-3003440EC40E}" srcOrd="3" destOrd="0" parTransId="{994B4DE3-C26C-46E9-9974-42D9D35F88FB}" sibTransId="{FDFD22B6-9922-450E-9DF3-DB30EA7FCC13}"/>
    <dgm:cxn modelId="{0630B66B-6E50-4AD5-9D87-F57D4946BB63}" type="presOf" srcId="{B1BF1D44-3671-457A-85CE-A945C5233430}" destId="{EB740A68-5003-4ABF-84FC-8224A74C4994}" srcOrd="0" destOrd="0" presId="urn:microsoft.com/office/officeart/2018/2/layout/IconVerticalSolidList"/>
    <dgm:cxn modelId="{B4D32F6E-03F7-42E5-B3E0-74EDAD78CD16}" srcId="{FCA15063-CFAB-4236-8D44-7C5C46F47595}" destId="{0FD3E42D-75BB-4C8A-98E5-4DC58F018751}" srcOrd="2" destOrd="0" parTransId="{9F6D1ED3-0ADC-4034-AD41-C134159BA370}" sibTransId="{EEDB3C0B-2AB5-4B3F-BF9C-1DAF56A4FA4E}"/>
    <dgm:cxn modelId="{97A25278-66DA-40B2-9C33-95CD980CC1A0}" type="presOf" srcId="{C65186AD-6D17-4391-8574-FC2C5173D743}" destId="{A5F333C7-EDC8-458A-BB0D-7E3B530CBC6D}" srcOrd="0" destOrd="0" presId="urn:microsoft.com/office/officeart/2018/2/layout/IconVerticalSolidList"/>
    <dgm:cxn modelId="{B3261EAE-7224-4F1C-869B-11DCA4219ADB}" srcId="{FCA15063-CFAB-4236-8D44-7C5C46F47595}" destId="{B1BF1D44-3671-457A-85CE-A945C5233430}" srcOrd="1" destOrd="0" parTransId="{98EB8236-E51A-4CC2-B55C-205665A43CAA}" sibTransId="{4CB6F018-5FD8-4FDF-967D-5C009825788F}"/>
    <dgm:cxn modelId="{118804E0-D4A4-4AB8-8FC6-C081D1C2891C}" type="presOf" srcId="{0FD3E42D-75BB-4C8A-98E5-4DC58F018751}" destId="{1CA8328A-315E-4B3A-A8E8-EFC04239DC44}" srcOrd="0" destOrd="0" presId="urn:microsoft.com/office/officeart/2018/2/layout/IconVerticalSolidList"/>
    <dgm:cxn modelId="{83DECCF6-65F6-4648-8990-0125856C0BF5}" srcId="{FCA15063-CFAB-4236-8D44-7C5C46F47595}" destId="{C65186AD-6D17-4391-8574-FC2C5173D743}" srcOrd="0" destOrd="0" parTransId="{0D15C527-5279-4B0D-BDC5-AEBC8488C12A}" sibTransId="{B01973C2-1AD8-46D6-B034-F1E40FCD3DEE}"/>
    <dgm:cxn modelId="{D9E72DC7-6E36-4CFF-A307-C1ADB1C47C47}" type="presParOf" srcId="{CEF9829D-53FC-4573-99D0-2DCFC1D05AD7}" destId="{0FED8DD3-28A6-4411-9038-AA90ACA58CA0}" srcOrd="0" destOrd="0" presId="urn:microsoft.com/office/officeart/2018/2/layout/IconVerticalSolidList"/>
    <dgm:cxn modelId="{2246A5E6-F4BC-4DB9-A4A7-0CFAEBE9F15D}" type="presParOf" srcId="{0FED8DD3-28A6-4411-9038-AA90ACA58CA0}" destId="{D56522F2-2503-469B-AE76-E04BC02E9296}" srcOrd="0" destOrd="0" presId="urn:microsoft.com/office/officeart/2018/2/layout/IconVerticalSolidList"/>
    <dgm:cxn modelId="{035E2A75-B0F7-4F99-AA05-ABFD56698597}" type="presParOf" srcId="{0FED8DD3-28A6-4411-9038-AA90ACA58CA0}" destId="{209001E4-419D-4F52-8753-927C0620D34F}" srcOrd="1" destOrd="0" presId="urn:microsoft.com/office/officeart/2018/2/layout/IconVerticalSolidList"/>
    <dgm:cxn modelId="{2F6B0F18-E4FA-4920-901C-3B9BE693C5F0}" type="presParOf" srcId="{0FED8DD3-28A6-4411-9038-AA90ACA58CA0}" destId="{B25BDA65-84D9-4B9E-B0E2-05D95356EFC7}" srcOrd="2" destOrd="0" presId="urn:microsoft.com/office/officeart/2018/2/layout/IconVerticalSolidList"/>
    <dgm:cxn modelId="{F8411F2E-3217-4A83-BC20-C08842B9EA8F}" type="presParOf" srcId="{0FED8DD3-28A6-4411-9038-AA90ACA58CA0}" destId="{A5F333C7-EDC8-458A-BB0D-7E3B530CBC6D}" srcOrd="3" destOrd="0" presId="urn:microsoft.com/office/officeart/2018/2/layout/IconVerticalSolidList"/>
    <dgm:cxn modelId="{5111006C-7EC2-41EA-B420-10919F6DC2FE}" type="presParOf" srcId="{CEF9829D-53FC-4573-99D0-2DCFC1D05AD7}" destId="{FB6CB6CF-180A-4793-8870-5A8ED7CC84BF}" srcOrd="1" destOrd="0" presId="urn:microsoft.com/office/officeart/2018/2/layout/IconVerticalSolidList"/>
    <dgm:cxn modelId="{4B6256D7-8D5D-4369-87E3-C0AA1166807F}" type="presParOf" srcId="{CEF9829D-53FC-4573-99D0-2DCFC1D05AD7}" destId="{2DB4D1BD-F61C-44E4-BA46-916F618EE91D}" srcOrd="2" destOrd="0" presId="urn:microsoft.com/office/officeart/2018/2/layout/IconVerticalSolidList"/>
    <dgm:cxn modelId="{A132E4F0-00C2-46F2-ADC1-BCB2C841B63D}" type="presParOf" srcId="{2DB4D1BD-F61C-44E4-BA46-916F618EE91D}" destId="{691BAC8E-5E12-4F89-AB60-211715A3D65B}" srcOrd="0" destOrd="0" presId="urn:microsoft.com/office/officeart/2018/2/layout/IconVerticalSolidList"/>
    <dgm:cxn modelId="{4F34CCF3-5655-482A-8E75-B537C3CC85F0}" type="presParOf" srcId="{2DB4D1BD-F61C-44E4-BA46-916F618EE91D}" destId="{1D1B45F9-34FB-42D4-A80F-FC944EB0AC26}" srcOrd="1" destOrd="0" presId="urn:microsoft.com/office/officeart/2018/2/layout/IconVerticalSolidList"/>
    <dgm:cxn modelId="{570FA964-6503-418A-818A-72CA487ADF09}" type="presParOf" srcId="{2DB4D1BD-F61C-44E4-BA46-916F618EE91D}" destId="{65619F40-7E36-47A0-A45F-E3E4A2EFEEEE}" srcOrd="2" destOrd="0" presId="urn:microsoft.com/office/officeart/2018/2/layout/IconVerticalSolidList"/>
    <dgm:cxn modelId="{45ACFE87-C00D-4EA4-868E-96619716696A}" type="presParOf" srcId="{2DB4D1BD-F61C-44E4-BA46-916F618EE91D}" destId="{EB740A68-5003-4ABF-84FC-8224A74C4994}" srcOrd="3" destOrd="0" presId="urn:microsoft.com/office/officeart/2018/2/layout/IconVerticalSolidList"/>
    <dgm:cxn modelId="{C280A5EA-7877-4DC2-940B-C6A1D3FF28AE}" type="presParOf" srcId="{CEF9829D-53FC-4573-99D0-2DCFC1D05AD7}" destId="{9616556A-2046-4123-8663-0759C4557F7F}" srcOrd="3" destOrd="0" presId="urn:microsoft.com/office/officeart/2018/2/layout/IconVerticalSolidList"/>
    <dgm:cxn modelId="{9913E95E-9546-4377-91B9-5BBD882DB3B1}" type="presParOf" srcId="{CEF9829D-53FC-4573-99D0-2DCFC1D05AD7}" destId="{63F90838-8F04-4017-B844-D818AB24BB12}" srcOrd="4" destOrd="0" presId="urn:microsoft.com/office/officeart/2018/2/layout/IconVerticalSolidList"/>
    <dgm:cxn modelId="{4AE2E24D-43C2-4C1A-A50F-0807DE29073C}" type="presParOf" srcId="{63F90838-8F04-4017-B844-D818AB24BB12}" destId="{46DE2EEF-4078-4172-A68A-71EB927C773E}" srcOrd="0" destOrd="0" presId="urn:microsoft.com/office/officeart/2018/2/layout/IconVerticalSolidList"/>
    <dgm:cxn modelId="{88C283F2-3B09-44F7-91FF-D4A4CA629DD8}" type="presParOf" srcId="{63F90838-8F04-4017-B844-D818AB24BB12}" destId="{90404746-4CE1-451D-8B95-6890A6BBB1C6}" srcOrd="1" destOrd="0" presId="urn:microsoft.com/office/officeart/2018/2/layout/IconVerticalSolidList"/>
    <dgm:cxn modelId="{8E75B96E-AF39-46AE-B2F2-CAB879C58BD8}" type="presParOf" srcId="{63F90838-8F04-4017-B844-D818AB24BB12}" destId="{E9856B8E-AA70-4444-BD53-E53EDD5B0CAB}" srcOrd="2" destOrd="0" presId="urn:microsoft.com/office/officeart/2018/2/layout/IconVerticalSolidList"/>
    <dgm:cxn modelId="{5AD0E259-6533-455A-AC42-FBDA36D0B604}" type="presParOf" srcId="{63F90838-8F04-4017-B844-D818AB24BB12}" destId="{1CA8328A-315E-4B3A-A8E8-EFC04239DC44}" srcOrd="3" destOrd="0" presId="urn:microsoft.com/office/officeart/2018/2/layout/IconVerticalSolidList"/>
    <dgm:cxn modelId="{3EDE72AA-6A86-4309-8E63-43D8D4262937}" type="presParOf" srcId="{CEF9829D-53FC-4573-99D0-2DCFC1D05AD7}" destId="{F45158C4-B066-4F34-AFBC-DD860F01700D}" srcOrd="5" destOrd="0" presId="urn:microsoft.com/office/officeart/2018/2/layout/IconVerticalSolidList"/>
    <dgm:cxn modelId="{2C4D690E-E6CE-4FE9-9CA4-16209877B3A7}" type="presParOf" srcId="{CEF9829D-53FC-4573-99D0-2DCFC1D05AD7}" destId="{06494DCB-B182-4152-8F9B-802BAEF1F87F}" srcOrd="6" destOrd="0" presId="urn:microsoft.com/office/officeart/2018/2/layout/IconVerticalSolidList"/>
    <dgm:cxn modelId="{260F77BB-2F03-4AC7-9D71-CE207DB2B149}" type="presParOf" srcId="{06494DCB-B182-4152-8F9B-802BAEF1F87F}" destId="{8B345606-B2EB-4C10-B75A-EA9E4E72D515}" srcOrd="0" destOrd="0" presId="urn:microsoft.com/office/officeart/2018/2/layout/IconVerticalSolidList"/>
    <dgm:cxn modelId="{B191FDEA-A9A8-46DA-A4D9-3959BF2EBA9D}" type="presParOf" srcId="{06494DCB-B182-4152-8F9B-802BAEF1F87F}" destId="{655CC0BC-E3D5-4FE8-99CF-D36A516D46A2}" srcOrd="1" destOrd="0" presId="urn:microsoft.com/office/officeart/2018/2/layout/IconVerticalSolidList"/>
    <dgm:cxn modelId="{373CB9F2-E8EB-4E36-BB12-AFDEDBB8B5B1}" type="presParOf" srcId="{06494DCB-B182-4152-8F9B-802BAEF1F87F}" destId="{EF91278B-481B-49D5-B678-C3C116BA95CA}" srcOrd="2" destOrd="0" presId="urn:microsoft.com/office/officeart/2018/2/layout/IconVerticalSolidList"/>
    <dgm:cxn modelId="{6197D122-E4C9-471B-AB01-DA40F8F7C3E8}" type="presParOf" srcId="{06494DCB-B182-4152-8F9B-802BAEF1F87F}" destId="{26B067A7-CBD1-45D2-8AC4-5E5A238F64A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1EA14372-C76A-4309-8148-135812A6F4CB}" type="doc">
      <dgm:prSet loTypeId="urn:microsoft.com/office/officeart/2005/8/layout/vList5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3CAB66C-9647-43CC-8DB1-045292D33E63}">
      <dgm:prSet/>
      <dgm:spPr>
        <a:solidFill>
          <a:schemeClr val="accent1"/>
        </a:solidFill>
        <a:ln>
          <a:solidFill>
            <a:schemeClr val="accent1"/>
          </a:solidFill>
        </a:ln>
      </dgm:spPr>
      <dgm:t>
        <a:bodyPr/>
        <a:lstStyle/>
        <a:p>
          <a:r>
            <a:rPr lang="en-US" dirty="0">
              <a:latin typeface="Arial" panose="020B0604020202020204" pitchFamily="34" charset="0"/>
            </a:rPr>
            <a:t>Levy Exclusions</a:t>
          </a:r>
        </a:p>
      </dgm:t>
    </dgm:pt>
    <dgm:pt modelId="{D83ACC1C-E762-4251-A0E2-468C8FD347D5}" type="parTrans" cxnId="{7B26A501-8C75-44F3-9145-D222EC944914}">
      <dgm:prSet/>
      <dgm:spPr/>
      <dgm:t>
        <a:bodyPr/>
        <a:lstStyle/>
        <a:p>
          <a:endParaRPr lang="en-US"/>
        </a:p>
      </dgm:t>
    </dgm:pt>
    <dgm:pt modelId="{89B16DE0-4CAC-4AE0-8FE8-0462E7210FAA}" type="sibTrans" cxnId="{7B26A501-8C75-44F3-9145-D222EC944914}">
      <dgm:prSet/>
      <dgm:spPr/>
      <dgm:t>
        <a:bodyPr/>
        <a:lstStyle/>
        <a:p>
          <a:endParaRPr lang="en-US"/>
        </a:p>
      </dgm:t>
    </dgm:pt>
    <dgm:pt modelId="{86953CEF-011B-4567-9C11-B45C5D9B3729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i="0" dirty="0">
              <a:latin typeface="Arial" panose="020B0604020202020204" pitchFamily="34" charset="0"/>
            </a:rPr>
            <a:t>Allows districts to levy more than the $1.05 levy limit</a:t>
          </a:r>
        </a:p>
      </dgm:t>
    </dgm:pt>
    <dgm:pt modelId="{9240D42A-7D96-4B2D-8B41-A9A55F781BB3}" type="parTrans" cxnId="{FDF45EB9-D2E6-48A0-8F5C-ACFDD9CC32B1}">
      <dgm:prSet/>
      <dgm:spPr/>
      <dgm:t>
        <a:bodyPr/>
        <a:lstStyle/>
        <a:p>
          <a:endParaRPr lang="en-US"/>
        </a:p>
      </dgm:t>
    </dgm:pt>
    <dgm:pt modelId="{A7C9B4DB-9F74-4DC6-B97D-9B9024D157F1}" type="sibTrans" cxnId="{FDF45EB9-D2E6-48A0-8F5C-ACFDD9CC32B1}">
      <dgm:prSet/>
      <dgm:spPr/>
      <dgm:t>
        <a:bodyPr/>
        <a:lstStyle/>
        <a:p>
          <a:endParaRPr lang="en-US"/>
        </a:p>
      </dgm:t>
    </dgm:pt>
    <dgm:pt modelId="{FDEC336E-E036-43E3-8A48-95A6D82DDC2B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i="0" dirty="0">
              <a:latin typeface="Arial" panose="020B0604020202020204" pitchFamily="34" charset="0"/>
            </a:rPr>
            <a:t>Found on Budget Schedule B</a:t>
          </a:r>
        </a:p>
      </dgm:t>
    </dgm:pt>
    <dgm:pt modelId="{06CEA54E-BC81-4C72-89B9-70DA53BD33A1}" type="parTrans" cxnId="{ACC8C80B-6B4D-468A-9951-AB2D86DA7DFC}">
      <dgm:prSet/>
      <dgm:spPr/>
      <dgm:t>
        <a:bodyPr/>
        <a:lstStyle/>
        <a:p>
          <a:endParaRPr lang="en-US"/>
        </a:p>
      </dgm:t>
    </dgm:pt>
    <dgm:pt modelId="{69DD05AF-1DFA-4391-AB57-55AB2E2358C7}" type="sibTrans" cxnId="{ACC8C80B-6B4D-468A-9951-AB2D86DA7DFC}">
      <dgm:prSet/>
      <dgm:spPr/>
      <dgm:t>
        <a:bodyPr/>
        <a:lstStyle/>
        <a:p>
          <a:endParaRPr lang="en-US"/>
        </a:p>
      </dgm:t>
    </dgm:pt>
    <dgm:pt modelId="{31F6751C-6A4B-4C89-B038-478EEC62AE3F}">
      <dgm:prSet/>
      <dgm:spPr>
        <a:solidFill>
          <a:schemeClr val="accent1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en-US" i="0" dirty="0">
              <a:latin typeface="Arial" panose="020B0604020202020204" pitchFamily="34" charset="0"/>
            </a:rPr>
            <a:t>No State Board approval needed</a:t>
          </a:r>
        </a:p>
      </dgm:t>
    </dgm:pt>
    <dgm:pt modelId="{B272D865-121D-42F1-BA80-51850A1A316A}" type="parTrans" cxnId="{2A2B94BE-6CB5-4588-A13A-29D37CE5574C}">
      <dgm:prSet/>
      <dgm:spPr/>
      <dgm:t>
        <a:bodyPr/>
        <a:lstStyle/>
        <a:p>
          <a:endParaRPr lang="en-US"/>
        </a:p>
      </dgm:t>
    </dgm:pt>
    <dgm:pt modelId="{7D984BB2-F459-4F2C-AC8C-5E4518B21A8A}" type="sibTrans" cxnId="{2A2B94BE-6CB5-4588-A13A-29D37CE5574C}">
      <dgm:prSet/>
      <dgm:spPr/>
      <dgm:t>
        <a:bodyPr/>
        <a:lstStyle/>
        <a:p>
          <a:endParaRPr lang="en-US"/>
        </a:p>
      </dgm:t>
    </dgm:pt>
    <dgm:pt modelId="{E0BD1ACC-CB1D-40DF-BC43-633E1EBBB2D9}">
      <dgm:prSet/>
      <dgm:spPr>
        <a:solidFill>
          <a:schemeClr val="accent2"/>
        </a:solidFill>
      </dgm:spPr>
      <dgm:t>
        <a:bodyPr/>
        <a:lstStyle/>
        <a:p>
          <a:r>
            <a:rPr lang="en-US" dirty="0">
              <a:latin typeface="Arial" panose="020B0604020202020204" pitchFamily="34" charset="0"/>
            </a:rPr>
            <a:t>Expenditure Exclusions</a:t>
          </a:r>
        </a:p>
      </dgm:t>
    </dgm:pt>
    <dgm:pt modelId="{AEC48A00-DBA1-4703-AD88-80E7F04853D2}" type="parTrans" cxnId="{DF93B653-7AAE-448D-9AA3-76BD645EB453}">
      <dgm:prSet/>
      <dgm:spPr/>
      <dgm:t>
        <a:bodyPr/>
        <a:lstStyle/>
        <a:p>
          <a:endParaRPr lang="en-US"/>
        </a:p>
      </dgm:t>
    </dgm:pt>
    <dgm:pt modelId="{3DA5100C-CBCF-40F6-80DF-665005F368CF}" type="sibTrans" cxnId="{DF93B653-7AAE-448D-9AA3-76BD645EB453}">
      <dgm:prSet/>
      <dgm:spPr/>
      <dgm:t>
        <a:bodyPr/>
        <a:lstStyle/>
        <a:p>
          <a:endParaRPr lang="en-US"/>
        </a:p>
      </dgm:t>
    </dgm:pt>
    <dgm:pt modelId="{19EAABB6-17EA-4464-A4D2-78D15E1B2477}">
      <dgm:prSet/>
      <dgm:spPr>
        <a:solidFill>
          <a:schemeClr val="accent2">
            <a:lumMod val="40000"/>
            <a:lumOff val="60000"/>
            <a:alpha val="90000"/>
          </a:schemeClr>
        </a:solidFill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en-US" i="0" dirty="0">
              <a:solidFill>
                <a:schemeClr val="tx1"/>
              </a:solidFill>
              <a:latin typeface="Arial" panose="020B0604020202020204" pitchFamily="34" charset="0"/>
            </a:rPr>
            <a:t>Allows districts to spend more than their Certified Budget Authority</a:t>
          </a:r>
        </a:p>
      </dgm:t>
    </dgm:pt>
    <dgm:pt modelId="{4AD167D3-E8A0-4ADC-B629-7012F1BD95CC}" type="parTrans" cxnId="{04A7E85A-4B2D-4565-AFAE-3A9CA8265FC6}">
      <dgm:prSet/>
      <dgm:spPr/>
      <dgm:t>
        <a:bodyPr/>
        <a:lstStyle/>
        <a:p>
          <a:endParaRPr lang="en-US"/>
        </a:p>
      </dgm:t>
    </dgm:pt>
    <dgm:pt modelId="{31719750-333F-4730-A295-E54D13059071}" type="sibTrans" cxnId="{04A7E85A-4B2D-4565-AFAE-3A9CA8265FC6}">
      <dgm:prSet/>
      <dgm:spPr/>
      <dgm:t>
        <a:bodyPr/>
        <a:lstStyle/>
        <a:p>
          <a:endParaRPr lang="en-US"/>
        </a:p>
      </dgm:t>
    </dgm:pt>
    <dgm:pt modelId="{49DF9CFF-D4B1-44A4-B0C6-7C85BE8AAB1D}">
      <dgm:prSet/>
      <dgm:spPr>
        <a:solidFill>
          <a:schemeClr val="accent2">
            <a:lumMod val="40000"/>
            <a:lumOff val="60000"/>
            <a:alpha val="90000"/>
          </a:schemeClr>
        </a:solidFill>
        <a:ln>
          <a:solidFill>
            <a:schemeClr val="accent2">
              <a:alpha val="90000"/>
            </a:schemeClr>
          </a:solidFill>
        </a:ln>
      </dgm:spPr>
      <dgm:t>
        <a:bodyPr/>
        <a:lstStyle/>
        <a:p>
          <a:r>
            <a:rPr lang="en-US" i="0" dirty="0">
              <a:solidFill>
                <a:schemeClr val="tx1"/>
              </a:solidFill>
              <a:latin typeface="Arial" panose="020B0604020202020204" pitchFamily="34" charset="0"/>
            </a:rPr>
            <a:t>Most need State Board approval</a:t>
          </a:r>
        </a:p>
      </dgm:t>
    </dgm:pt>
    <dgm:pt modelId="{ED2575BC-F403-4A77-8D8C-B34DE09D462D}" type="parTrans" cxnId="{81BD7F17-DFFA-45FD-B030-36B6A975D1CC}">
      <dgm:prSet/>
      <dgm:spPr/>
      <dgm:t>
        <a:bodyPr/>
        <a:lstStyle/>
        <a:p>
          <a:endParaRPr lang="en-US"/>
        </a:p>
      </dgm:t>
    </dgm:pt>
    <dgm:pt modelId="{C1B3C318-DC0E-47DB-B678-26E3D2BC1DFD}" type="sibTrans" cxnId="{81BD7F17-DFFA-45FD-B030-36B6A975D1CC}">
      <dgm:prSet/>
      <dgm:spPr/>
      <dgm:t>
        <a:bodyPr/>
        <a:lstStyle/>
        <a:p>
          <a:endParaRPr lang="en-US"/>
        </a:p>
      </dgm:t>
    </dgm:pt>
    <dgm:pt modelId="{072EA9A3-B7D1-4B9E-A80C-45D58E59D1EC}" type="pres">
      <dgm:prSet presAssocID="{1EA14372-C76A-4309-8148-135812A6F4CB}" presName="Name0" presStyleCnt="0">
        <dgm:presLayoutVars>
          <dgm:dir/>
          <dgm:animLvl val="lvl"/>
          <dgm:resizeHandles val="exact"/>
        </dgm:presLayoutVars>
      </dgm:prSet>
      <dgm:spPr/>
    </dgm:pt>
    <dgm:pt modelId="{B926F6A5-6F4B-471C-8985-6A2E3A173B2B}" type="pres">
      <dgm:prSet presAssocID="{D3CAB66C-9647-43CC-8DB1-045292D33E63}" presName="linNode" presStyleCnt="0"/>
      <dgm:spPr/>
    </dgm:pt>
    <dgm:pt modelId="{8F446206-927D-4DF4-97D0-9EED7EA6F06B}" type="pres">
      <dgm:prSet presAssocID="{D3CAB66C-9647-43CC-8DB1-045292D33E63}" presName="parentText" presStyleLbl="node1" presStyleIdx="0" presStyleCnt="2">
        <dgm:presLayoutVars>
          <dgm:chMax val="1"/>
          <dgm:bulletEnabled val="1"/>
        </dgm:presLayoutVars>
      </dgm:prSet>
      <dgm:spPr/>
    </dgm:pt>
    <dgm:pt modelId="{B3BA6B96-A233-4027-9C88-E939438AE92A}" type="pres">
      <dgm:prSet presAssocID="{D3CAB66C-9647-43CC-8DB1-045292D33E63}" presName="descendantText" presStyleLbl="alignAccFollowNode1" presStyleIdx="0" presStyleCnt="2">
        <dgm:presLayoutVars>
          <dgm:bulletEnabled val="1"/>
        </dgm:presLayoutVars>
      </dgm:prSet>
      <dgm:spPr/>
    </dgm:pt>
    <dgm:pt modelId="{2BA1D82E-3FBD-419D-B8F7-1DE440552F84}" type="pres">
      <dgm:prSet presAssocID="{89B16DE0-4CAC-4AE0-8FE8-0462E7210FAA}" presName="sp" presStyleCnt="0"/>
      <dgm:spPr/>
    </dgm:pt>
    <dgm:pt modelId="{A237BE4C-3C98-49FD-8EE7-245F1E818B0D}" type="pres">
      <dgm:prSet presAssocID="{E0BD1ACC-CB1D-40DF-BC43-633E1EBBB2D9}" presName="linNode" presStyleCnt="0"/>
      <dgm:spPr/>
    </dgm:pt>
    <dgm:pt modelId="{240E224C-99DF-4056-BA67-D2EB22D756C5}" type="pres">
      <dgm:prSet presAssocID="{E0BD1ACC-CB1D-40DF-BC43-633E1EBBB2D9}" presName="parentText" presStyleLbl="node1" presStyleIdx="1" presStyleCnt="2">
        <dgm:presLayoutVars>
          <dgm:chMax val="1"/>
          <dgm:bulletEnabled val="1"/>
        </dgm:presLayoutVars>
      </dgm:prSet>
      <dgm:spPr/>
    </dgm:pt>
    <dgm:pt modelId="{2678E342-C1BF-4D37-8659-C187C86508FE}" type="pres">
      <dgm:prSet presAssocID="{E0BD1ACC-CB1D-40DF-BC43-633E1EBBB2D9}" presName="descendantText" presStyleLbl="alignAccFollowNode1" presStyleIdx="1" presStyleCnt="2">
        <dgm:presLayoutVars>
          <dgm:bulletEnabled val="1"/>
        </dgm:presLayoutVars>
      </dgm:prSet>
      <dgm:spPr/>
    </dgm:pt>
  </dgm:ptLst>
  <dgm:cxnLst>
    <dgm:cxn modelId="{7B26A501-8C75-44F3-9145-D222EC944914}" srcId="{1EA14372-C76A-4309-8148-135812A6F4CB}" destId="{D3CAB66C-9647-43CC-8DB1-045292D33E63}" srcOrd="0" destOrd="0" parTransId="{D83ACC1C-E762-4251-A0E2-468C8FD347D5}" sibTransId="{89B16DE0-4CAC-4AE0-8FE8-0462E7210FAA}"/>
    <dgm:cxn modelId="{7BFA040B-0895-4AB0-8891-BA2669D9F6BD}" type="presOf" srcId="{31F6751C-6A4B-4C89-B038-478EEC62AE3F}" destId="{B3BA6B96-A233-4027-9C88-E939438AE92A}" srcOrd="0" destOrd="2" presId="urn:microsoft.com/office/officeart/2005/8/layout/vList5"/>
    <dgm:cxn modelId="{ACC8C80B-6B4D-468A-9951-AB2D86DA7DFC}" srcId="{D3CAB66C-9647-43CC-8DB1-045292D33E63}" destId="{FDEC336E-E036-43E3-8A48-95A6D82DDC2B}" srcOrd="1" destOrd="0" parTransId="{06CEA54E-BC81-4C72-89B9-70DA53BD33A1}" sibTransId="{69DD05AF-1DFA-4391-AB57-55AB2E2358C7}"/>
    <dgm:cxn modelId="{81BD7F17-DFFA-45FD-B030-36B6A975D1CC}" srcId="{E0BD1ACC-CB1D-40DF-BC43-633E1EBBB2D9}" destId="{49DF9CFF-D4B1-44A4-B0C6-7C85BE8AAB1D}" srcOrd="1" destOrd="0" parTransId="{ED2575BC-F403-4A77-8D8C-B34DE09D462D}" sibTransId="{C1B3C318-DC0E-47DB-B678-26E3D2BC1DFD}"/>
    <dgm:cxn modelId="{DF93B653-7AAE-448D-9AA3-76BD645EB453}" srcId="{1EA14372-C76A-4309-8148-135812A6F4CB}" destId="{E0BD1ACC-CB1D-40DF-BC43-633E1EBBB2D9}" srcOrd="1" destOrd="0" parTransId="{AEC48A00-DBA1-4703-AD88-80E7F04853D2}" sibTransId="{3DA5100C-CBCF-40F6-80DF-665005F368CF}"/>
    <dgm:cxn modelId="{04A7E85A-4B2D-4565-AFAE-3A9CA8265FC6}" srcId="{E0BD1ACC-CB1D-40DF-BC43-633E1EBBB2D9}" destId="{19EAABB6-17EA-4464-A4D2-78D15E1B2477}" srcOrd="0" destOrd="0" parTransId="{4AD167D3-E8A0-4ADC-B629-7012F1BD95CC}" sibTransId="{31719750-333F-4730-A295-E54D13059071}"/>
    <dgm:cxn modelId="{A532357F-50EA-4056-AD12-406C1377F321}" type="presOf" srcId="{1EA14372-C76A-4309-8148-135812A6F4CB}" destId="{072EA9A3-B7D1-4B9E-A80C-45D58E59D1EC}" srcOrd="0" destOrd="0" presId="urn:microsoft.com/office/officeart/2005/8/layout/vList5"/>
    <dgm:cxn modelId="{C0DF5281-6256-41EE-8CAF-9D97A223380E}" type="presOf" srcId="{FDEC336E-E036-43E3-8A48-95A6D82DDC2B}" destId="{B3BA6B96-A233-4027-9C88-E939438AE92A}" srcOrd="0" destOrd="1" presId="urn:microsoft.com/office/officeart/2005/8/layout/vList5"/>
    <dgm:cxn modelId="{E25C37A2-62BB-4CBA-8D12-CFD27127F8A0}" type="presOf" srcId="{19EAABB6-17EA-4464-A4D2-78D15E1B2477}" destId="{2678E342-C1BF-4D37-8659-C187C86508FE}" srcOrd="0" destOrd="0" presId="urn:microsoft.com/office/officeart/2005/8/layout/vList5"/>
    <dgm:cxn modelId="{4C049FB5-1BE9-4C5E-80AA-7CD141FDE24B}" type="presOf" srcId="{E0BD1ACC-CB1D-40DF-BC43-633E1EBBB2D9}" destId="{240E224C-99DF-4056-BA67-D2EB22D756C5}" srcOrd="0" destOrd="0" presId="urn:microsoft.com/office/officeart/2005/8/layout/vList5"/>
    <dgm:cxn modelId="{FDF45EB9-D2E6-48A0-8F5C-ACFDD9CC32B1}" srcId="{D3CAB66C-9647-43CC-8DB1-045292D33E63}" destId="{86953CEF-011B-4567-9C11-B45C5D9B3729}" srcOrd="0" destOrd="0" parTransId="{9240D42A-7D96-4B2D-8B41-A9A55F781BB3}" sibTransId="{A7C9B4DB-9F74-4DC6-B97D-9B9024D157F1}"/>
    <dgm:cxn modelId="{2A2B94BE-6CB5-4588-A13A-29D37CE5574C}" srcId="{D3CAB66C-9647-43CC-8DB1-045292D33E63}" destId="{31F6751C-6A4B-4C89-B038-478EEC62AE3F}" srcOrd="2" destOrd="0" parTransId="{B272D865-121D-42F1-BA80-51850A1A316A}" sibTransId="{7D984BB2-F459-4F2C-AC8C-5E4518B21A8A}"/>
    <dgm:cxn modelId="{BA9423D2-443D-43FC-BA10-906F30DB68D7}" type="presOf" srcId="{86953CEF-011B-4567-9C11-B45C5D9B3729}" destId="{B3BA6B96-A233-4027-9C88-E939438AE92A}" srcOrd="0" destOrd="0" presId="urn:microsoft.com/office/officeart/2005/8/layout/vList5"/>
    <dgm:cxn modelId="{A57A8ADF-92DF-4982-9833-057C4E515CE2}" type="presOf" srcId="{D3CAB66C-9647-43CC-8DB1-045292D33E63}" destId="{8F446206-927D-4DF4-97D0-9EED7EA6F06B}" srcOrd="0" destOrd="0" presId="urn:microsoft.com/office/officeart/2005/8/layout/vList5"/>
    <dgm:cxn modelId="{136907E4-D427-4C56-AE09-1CAB97EEEE50}" type="presOf" srcId="{49DF9CFF-D4B1-44A4-B0C6-7C85BE8AAB1D}" destId="{2678E342-C1BF-4D37-8659-C187C86508FE}" srcOrd="0" destOrd="1" presId="urn:microsoft.com/office/officeart/2005/8/layout/vList5"/>
    <dgm:cxn modelId="{0073156F-DF00-4D3F-8ADB-0DE73CF215EF}" type="presParOf" srcId="{072EA9A3-B7D1-4B9E-A80C-45D58E59D1EC}" destId="{B926F6A5-6F4B-471C-8985-6A2E3A173B2B}" srcOrd="0" destOrd="0" presId="urn:microsoft.com/office/officeart/2005/8/layout/vList5"/>
    <dgm:cxn modelId="{1B33D6BD-D696-47FE-87C5-F46343280591}" type="presParOf" srcId="{B926F6A5-6F4B-471C-8985-6A2E3A173B2B}" destId="{8F446206-927D-4DF4-97D0-9EED7EA6F06B}" srcOrd="0" destOrd="0" presId="urn:microsoft.com/office/officeart/2005/8/layout/vList5"/>
    <dgm:cxn modelId="{191A0361-D121-4164-BA1A-5B68342E9F4E}" type="presParOf" srcId="{B926F6A5-6F4B-471C-8985-6A2E3A173B2B}" destId="{B3BA6B96-A233-4027-9C88-E939438AE92A}" srcOrd="1" destOrd="0" presId="urn:microsoft.com/office/officeart/2005/8/layout/vList5"/>
    <dgm:cxn modelId="{65F6A20E-99FA-4821-B14B-841BAE1DA651}" type="presParOf" srcId="{072EA9A3-B7D1-4B9E-A80C-45D58E59D1EC}" destId="{2BA1D82E-3FBD-419D-B8F7-1DE440552F84}" srcOrd="1" destOrd="0" presId="urn:microsoft.com/office/officeart/2005/8/layout/vList5"/>
    <dgm:cxn modelId="{D6E91F48-29C1-48D9-8245-A96CCBB8A132}" type="presParOf" srcId="{072EA9A3-B7D1-4B9E-A80C-45D58E59D1EC}" destId="{A237BE4C-3C98-49FD-8EE7-245F1E818B0D}" srcOrd="2" destOrd="0" presId="urn:microsoft.com/office/officeart/2005/8/layout/vList5"/>
    <dgm:cxn modelId="{C2F0477C-8034-4914-8344-7387AAE287FB}" type="presParOf" srcId="{A237BE4C-3C98-49FD-8EE7-245F1E818B0D}" destId="{240E224C-99DF-4056-BA67-D2EB22D756C5}" srcOrd="0" destOrd="0" presId="urn:microsoft.com/office/officeart/2005/8/layout/vList5"/>
    <dgm:cxn modelId="{9583B8D9-3CD5-4914-90F3-18B9F2DFA882}" type="presParOf" srcId="{A237BE4C-3C98-49FD-8EE7-245F1E818B0D}" destId="{2678E342-C1BF-4D37-8659-C187C86508F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8B821EA9-5B92-4602-80AF-A9383354B69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81026BE7-7DD1-46F5-8FDC-36EF205E7297}">
      <dgm:prSet custT="1"/>
      <dgm:spPr/>
      <dgm:t>
        <a:bodyPr/>
        <a:lstStyle/>
        <a:p>
          <a:r>
            <a:rPr lang="en-US" sz="3200" b="1" dirty="0"/>
            <a:t>Timeline required by statute</a:t>
          </a:r>
          <a:endParaRPr lang="en-US" sz="3200" dirty="0"/>
        </a:p>
      </dgm:t>
    </dgm:pt>
    <dgm:pt modelId="{5AD08A20-75BA-423F-A5D3-C37A430E6692}" type="parTrans" cxnId="{362F60A6-C8BA-47C0-BFDB-6A68E38E0EEA}">
      <dgm:prSet/>
      <dgm:spPr/>
      <dgm:t>
        <a:bodyPr/>
        <a:lstStyle/>
        <a:p>
          <a:endParaRPr lang="en-US"/>
        </a:p>
      </dgm:t>
    </dgm:pt>
    <dgm:pt modelId="{38D4947F-F6D4-43C7-9906-EFF8D78719FC}" type="sibTrans" cxnId="{362F60A6-C8BA-47C0-BFDB-6A68E38E0EEA}">
      <dgm:prSet/>
      <dgm:spPr/>
      <dgm:t>
        <a:bodyPr/>
        <a:lstStyle/>
        <a:p>
          <a:endParaRPr lang="en-US"/>
        </a:p>
      </dgm:t>
    </dgm:pt>
    <dgm:pt modelId="{DBE40E6B-DB4C-4FBF-A853-03AE332D41AC}">
      <dgm:prSet custT="1"/>
      <dgm:spPr/>
      <dgm:t>
        <a:bodyPr/>
        <a:lstStyle/>
        <a:p>
          <a:r>
            <a:rPr lang="en-US" sz="3200" dirty="0"/>
            <a:t>On or before August 1:</a:t>
          </a:r>
        </a:p>
      </dgm:t>
    </dgm:pt>
    <dgm:pt modelId="{A1ADA2A9-BE2A-4E6F-AEC5-6655C26F4CE8}" type="parTrans" cxnId="{5584D526-35D4-4BAD-9B0B-19CC0867B59A}">
      <dgm:prSet/>
      <dgm:spPr/>
      <dgm:t>
        <a:bodyPr/>
        <a:lstStyle/>
        <a:p>
          <a:endParaRPr lang="en-US"/>
        </a:p>
      </dgm:t>
    </dgm:pt>
    <dgm:pt modelId="{1F261579-2E19-4D96-875B-91938C0E7159}" type="sibTrans" cxnId="{5584D526-35D4-4BAD-9B0B-19CC0867B59A}">
      <dgm:prSet/>
      <dgm:spPr/>
      <dgm:t>
        <a:bodyPr/>
        <a:lstStyle/>
        <a:p>
          <a:endParaRPr lang="en-US"/>
        </a:p>
      </dgm:t>
    </dgm:pt>
    <dgm:pt modelId="{79C35323-DD3C-4F47-AC52-2A5C52832D4C}">
      <dgm:prSet custT="1"/>
      <dgm:spPr/>
      <dgm:t>
        <a:bodyPr/>
        <a:lstStyle/>
        <a:p>
          <a:r>
            <a:rPr lang="en-US" sz="2400" dirty="0"/>
            <a:t>Submit entire approved contract (pdf) in Portal Collection</a:t>
          </a:r>
        </a:p>
      </dgm:t>
    </dgm:pt>
    <dgm:pt modelId="{DDA93919-0F66-4B75-823F-8FB064FEF07D}" type="parTrans" cxnId="{7C863FB6-F510-4444-8F2A-0209A1C1B0DC}">
      <dgm:prSet/>
      <dgm:spPr/>
      <dgm:t>
        <a:bodyPr/>
        <a:lstStyle/>
        <a:p>
          <a:endParaRPr lang="en-US"/>
        </a:p>
      </dgm:t>
    </dgm:pt>
    <dgm:pt modelId="{6CAAFE21-4986-42B0-A9CD-390B613A61F6}" type="sibTrans" cxnId="{7C863FB6-F510-4444-8F2A-0209A1C1B0DC}">
      <dgm:prSet/>
      <dgm:spPr/>
      <dgm:t>
        <a:bodyPr/>
        <a:lstStyle/>
        <a:p>
          <a:endParaRPr lang="en-US"/>
        </a:p>
      </dgm:t>
    </dgm:pt>
    <dgm:pt modelId="{26225B9F-82CE-4EBF-8BE2-5390E9DBB79A}">
      <dgm:prSet custT="1"/>
      <dgm:spPr/>
      <dgm:t>
        <a:bodyPr/>
        <a:lstStyle/>
        <a:p>
          <a:r>
            <a:rPr lang="en-US" sz="3200" dirty="0"/>
            <a:t>September 30:</a:t>
          </a:r>
        </a:p>
      </dgm:t>
    </dgm:pt>
    <dgm:pt modelId="{27272E9D-5B0E-485C-B09D-D1BD27EE4F0B}" type="parTrans" cxnId="{A38ED11F-7AC3-4A13-8D91-C8E3359E8783}">
      <dgm:prSet/>
      <dgm:spPr/>
      <dgm:t>
        <a:bodyPr/>
        <a:lstStyle/>
        <a:p>
          <a:endParaRPr lang="en-US"/>
        </a:p>
      </dgm:t>
    </dgm:pt>
    <dgm:pt modelId="{F9B6E354-7A43-4F28-B981-DAD79A5F1D74}" type="sibTrans" cxnId="{A38ED11F-7AC3-4A13-8D91-C8E3359E8783}">
      <dgm:prSet/>
      <dgm:spPr/>
      <dgm:t>
        <a:bodyPr/>
        <a:lstStyle/>
        <a:p>
          <a:endParaRPr lang="en-US"/>
        </a:p>
      </dgm:t>
    </dgm:pt>
    <dgm:pt modelId="{796CBCBE-22E2-4E2B-A42A-706A296C20C7}">
      <dgm:prSet custT="1"/>
      <dgm:spPr/>
      <dgm:t>
        <a:bodyPr/>
        <a:lstStyle/>
        <a:p>
          <a:r>
            <a:rPr lang="en-US" sz="2400" dirty="0"/>
            <a:t>Complete Schedule D in the District Budget, submit in LC-2</a:t>
          </a:r>
        </a:p>
      </dgm:t>
    </dgm:pt>
    <dgm:pt modelId="{652F0811-ED0C-4CB2-83F0-84D2FE4FA33E}" type="parTrans" cxnId="{2EC534C7-AF8F-4161-8420-8E4F0BEDDD8D}">
      <dgm:prSet/>
      <dgm:spPr/>
      <dgm:t>
        <a:bodyPr/>
        <a:lstStyle/>
        <a:p>
          <a:endParaRPr lang="en-US"/>
        </a:p>
      </dgm:t>
    </dgm:pt>
    <dgm:pt modelId="{EC9D5DD0-6E47-4EE4-9B3B-6C6CADA5D93D}" type="sibTrans" cxnId="{2EC534C7-AF8F-4161-8420-8E4F0BEDDD8D}">
      <dgm:prSet/>
      <dgm:spPr/>
      <dgm:t>
        <a:bodyPr/>
        <a:lstStyle/>
        <a:p>
          <a:endParaRPr lang="en-US"/>
        </a:p>
      </dgm:t>
    </dgm:pt>
    <dgm:pt modelId="{34C41DDD-874A-45E3-8F8C-46AAADA94F05}">
      <dgm:prSet custT="1"/>
      <dgm:spPr/>
      <dgm:t>
        <a:bodyPr/>
        <a:lstStyle/>
        <a:p>
          <a:r>
            <a:rPr lang="en-US" sz="3200" dirty="0"/>
            <a:t>October 1:</a:t>
          </a:r>
        </a:p>
      </dgm:t>
    </dgm:pt>
    <dgm:pt modelId="{34554DF6-B80B-4719-B13A-A89BB637C900}" type="parTrans" cxnId="{C0794B35-7D4D-4D94-85EC-2D985BD216B6}">
      <dgm:prSet/>
      <dgm:spPr/>
      <dgm:t>
        <a:bodyPr/>
        <a:lstStyle/>
        <a:p>
          <a:endParaRPr lang="en-US"/>
        </a:p>
      </dgm:t>
    </dgm:pt>
    <dgm:pt modelId="{D3F2EDBB-8CA3-4975-AD23-09C2BFA23A25}" type="sibTrans" cxnId="{C0794B35-7D4D-4D94-85EC-2D985BD216B6}">
      <dgm:prSet/>
      <dgm:spPr/>
      <dgm:t>
        <a:bodyPr/>
        <a:lstStyle/>
        <a:p>
          <a:endParaRPr lang="en-US"/>
        </a:p>
      </dgm:t>
    </dgm:pt>
    <dgm:pt modelId="{671F0D04-E4B7-42FA-B9AA-649BF2F8A4F2}">
      <dgm:prSet custT="1"/>
      <dgm:spPr/>
      <dgm:t>
        <a:bodyPr/>
        <a:lstStyle/>
        <a:p>
          <a:r>
            <a:rPr lang="en-US" sz="2400" dirty="0"/>
            <a:t>Withholding state &amp; local funds started for schools not submitting superintendent contract through NDE Portal (CDC)</a:t>
          </a:r>
        </a:p>
      </dgm:t>
    </dgm:pt>
    <dgm:pt modelId="{F6A582AC-5832-4730-8617-E39F3334F392}" type="parTrans" cxnId="{7979E317-BC6C-49C9-846C-7177989BF6AC}">
      <dgm:prSet/>
      <dgm:spPr/>
      <dgm:t>
        <a:bodyPr/>
        <a:lstStyle/>
        <a:p>
          <a:endParaRPr lang="en-US"/>
        </a:p>
      </dgm:t>
    </dgm:pt>
    <dgm:pt modelId="{3C80E0BB-4200-4BD3-960F-997A1CA94683}" type="sibTrans" cxnId="{7979E317-BC6C-49C9-846C-7177989BF6AC}">
      <dgm:prSet/>
      <dgm:spPr/>
      <dgm:t>
        <a:bodyPr/>
        <a:lstStyle/>
        <a:p>
          <a:endParaRPr lang="en-US"/>
        </a:p>
      </dgm:t>
    </dgm:pt>
    <dgm:pt modelId="{851AB7D2-B1A6-42FA-A74C-3A73ECFBF45C}" type="pres">
      <dgm:prSet presAssocID="{8B821EA9-5B92-4602-80AF-A9383354B690}" presName="root" presStyleCnt="0">
        <dgm:presLayoutVars>
          <dgm:dir/>
          <dgm:resizeHandles val="exact"/>
        </dgm:presLayoutVars>
      </dgm:prSet>
      <dgm:spPr/>
    </dgm:pt>
    <dgm:pt modelId="{A5600F81-822F-4E91-ADA2-EF9A88223A6A}" type="pres">
      <dgm:prSet presAssocID="{81026BE7-7DD1-46F5-8FDC-36EF205E7297}" presName="compNode" presStyleCnt="0"/>
      <dgm:spPr/>
    </dgm:pt>
    <dgm:pt modelId="{2FD39D3F-6589-48B7-866A-702CCA129C35}" type="pres">
      <dgm:prSet presAssocID="{81026BE7-7DD1-46F5-8FDC-36EF205E7297}" presName="bgRect" presStyleLbl="bgShp" presStyleIdx="0" presStyleCnt="4"/>
      <dgm:spPr>
        <a:solidFill>
          <a:schemeClr val="accent2">
            <a:lumMod val="75000"/>
          </a:schemeClr>
        </a:solidFill>
      </dgm:spPr>
    </dgm:pt>
    <dgm:pt modelId="{41092989-9DB2-431A-A5A3-64885C721BDE}" type="pres">
      <dgm:prSet presAssocID="{81026BE7-7DD1-46F5-8FDC-36EF205E7297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0153ECD6-CD21-47ED-9C2B-703A8967857F}" type="pres">
      <dgm:prSet presAssocID="{81026BE7-7DD1-46F5-8FDC-36EF205E7297}" presName="spaceRect" presStyleCnt="0"/>
      <dgm:spPr/>
    </dgm:pt>
    <dgm:pt modelId="{E4B1A321-A58A-400A-AE04-8C0F51839AEC}" type="pres">
      <dgm:prSet presAssocID="{81026BE7-7DD1-46F5-8FDC-36EF205E7297}" presName="parTx" presStyleLbl="revTx" presStyleIdx="0" presStyleCnt="7">
        <dgm:presLayoutVars>
          <dgm:chMax val="0"/>
          <dgm:chPref val="0"/>
        </dgm:presLayoutVars>
      </dgm:prSet>
      <dgm:spPr/>
    </dgm:pt>
    <dgm:pt modelId="{BF3F990C-6A25-404A-8838-55630E61D5F2}" type="pres">
      <dgm:prSet presAssocID="{38D4947F-F6D4-43C7-9906-EFF8D78719FC}" presName="sibTrans" presStyleCnt="0"/>
      <dgm:spPr/>
    </dgm:pt>
    <dgm:pt modelId="{CB14C173-D03F-4577-A9CB-4E7B28642E31}" type="pres">
      <dgm:prSet presAssocID="{DBE40E6B-DB4C-4FBF-A853-03AE332D41AC}" presName="compNode" presStyleCnt="0"/>
      <dgm:spPr/>
    </dgm:pt>
    <dgm:pt modelId="{7680D896-313F-43C4-83E9-AAE0AD3E8C7B}" type="pres">
      <dgm:prSet presAssocID="{DBE40E6B-DB4C-4FBF-A853-03AE332D41AC}" presName="bgRect" presStyleLbl="bgShp" presStyleIdx="1" presStyleCnt="4"/>
      <dgm:spPr/>
    </dgm:pt>
    <dgm:pt modelId="{3012E486-29D5-41A1-A03E-35732D46BE44}" type="pres">
      <dgm:prSet presAssocID="{DBE40E6B-DB4C-4FBF-A853-03AE332D41AC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7BCA4D31-B8BC-463E-89E1-B855F996115E}" type="pres">
      <dgm:prSet presAssocID="{DBE40E6B-DB4C-4FBF-A853-03AE332D41AC}" presName="spaceRect" presStyleCnt="0"/>
      <dgm:spPr/>
    </dgm:pt>
    <dgm:pt modelId="{FC7FAC73-A132-4805-8ED4-B8E326B4ADD9}" type="pres">
      <dgm:prSet presAssocID="{DBE40E6B-DB4C-4FBF-A853-03AE332D41AC}" presName="parTx" presStyleLbl="revTx" presStyleIdx="1" presStyleCnt="7">
        <dgm:presLayoutVars>
          <dgm:chMax val="0"/>
          <dgm:chPref val="0"/>
        </dgm:presLayoutVars>
      </dgm:prSet>
      <dgm:spPr/>
    </dgm:pt>
    <dgm:pt modelId="{01C0B9C2-088E-4B5E-AD54-5871B2D01B85}" type="pres">
      <dgm:prSet presAssocID="{DBE40E6B-DB4C-4FBF-A853-03AE332D41AC}" presName="desTx" presStyleLbl="revTx" presStyleIdx="2" presStyleCnt="7" custScaleX="115545" custLinFactNeighborX="-4784" custLinFactNeighborY="1253">
        <dgm:presLayoutVars/>
      </dgm:prSet>
      <dgm:spPr/>
    </dgm:pt>
    <dgm:pt modelId="{B432E0E4-5B0E-452B-9E18-E2E3F1208E2D}" type="pres">
      <dgm:prSet presAssocID="{1F261579-2E19-4D96-875B-91938C0E7159}" presName="sibTrans" presStyleCnt="0"/>
      <dgm:spPr/>
    </dgm:pt>
    <dgm:pt modelId="{6C5548FE-4598-4E26-B33E-6040D1C94CF8}" type="pres">
      <dgm:prSet presAssocID="{26225B9F-82CE-4EBF-8BE2-5390E9DBB79A}" presName="compNode" presStyleCnt="0"/>
      <dgm:spPr/>
    </dgm:pt>
    <dgm:pt modelId="{774B745D-AD3E-4CCB-A18D-BF10CEAED2DB}" type="pres">
      <dgm:prSet presAssocID="{26225B9F-82CE-4EBF-8BE2-5390E9DBB79A}" presName="bgRect" presStyleLbl="bgShp" presStyleIdx="2" presStyleCnt="4" custScaleY="93123"/>
      <dgm:spPr/>
    </dgm:pt>
    <dgm:pt modelId="{19DED346-E078-463A-9E3E-F22D5A106156}" type="pres">
      <dgm:prSet presAssocID="{26225B9F-82CE-4EBF-8BE2-5390E9DBB79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ily Calendar"/>
        </a:ext>
      </dgm:extLst>
    </dgm:pt>
    <dgm:pt modelId="{385790CA-A4D8-4649-A21B-81F7F0B3D752}" type="pres">
      <dgm:prSet presAssocID="{26225B9F-82CE-4EBF-8BE2-5390E9DBB79A}" presName="spaceRect" presStyleCnt="0"/>
      <dgm:spPr/>
    </dgm:pt>
    <dgm:pt modelId="{DB275B83-72AE-427F-B397-F7018C330077}" type="pres">
      <dgm:prSet presAssocID="{26225B9F-82CE-4EBF-8BE2-5390E9DBB79A}" presName="parTx" presStyleLbl="revTx" presStyleIdx="3" presStyleCnt="7">
        <dgm:presLayoutVars>
          <dgm:chMax val="0"/>
          <dgm:chPref val="0"/>
        </dgm:presLayoutVars>
      </dgm:prSet>
      <dgm:spPr/>
    </dgm:pt>
    <dgm:pt modelId="{950E4AF9-BF54-413E-8B29-5615681D468D}" type="pres">
      <dgm:prSet presAssocID="{26225B9F-82CE-4EBF-8BE2-5390E9DBB79A}" presName="desTx" presStyleLbl="revTx" presStyleIdx="4" presStyleCnt="7" custScaleX="116755" custLinFactNeighborX="-6132" custLinFactNeighborY="-7864">
        <dgm:presLayoutVars/>
      </dgm:prSet>
      <dgm:spPr/>
    </dgm:pt>
    <dgm:pt modelId="{7EB62811-B2E2-4599-9511-FADC264089C3}" type="pres">
      <dgm:prSet presAssocID="{F9B6E354-7A43-4F28-B981-DAD79A5F1D74}" presName="sibTrans" presStyleCnt="0"/>
      <dgm:spPr/>
    </dgm:pt>
    <dgm:pt modelId="{1253D980-FDF0-4EF5-A010-410FC2F2BB01}" type="pres">
      <dgm:prSet presAssocID="{34C41DDD-874A-45E3-8F8C-46AAADA94F05}" presName="compNode" presStyleCnt="0"/>
      <dgm:spPr/>
    </dgm:pt>
    <dgm:pt modelId="{C7811B0E-ECE7-4332-A616-A6E7221A77D7}" type="pres">
      <dgm:prSet presAssocID="{34C41DDD-874A-45E3-8F8C-46AAADA94F05}" presName="bgRect" presStyleLbl="bgShp" presStyleIdx="3" presStyleCnt="4"/>
      <dgm:spPr/>
    </dgm:pt>
    <dgm:pt modelId="{9DD81FE5-ADE8-41AF-A1F2-AB6E0F3EDADF}" type="pres">
      <dgm:prSet presAssocID="{34C41DDD-874A-45E3-8F8C-46AAADA94F0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ank"/>
        </a:ext>
      </dgm:extLst>
    </dgm:pt>
    <dgm:pt modelId="{5BF4340E-5B17-4BD5-9F90-A405B9769E45}" type="pres">
      <dgm:prSet presAssocID="{34C41DDD-874A-45E3-8F8C-46AAADA94F05}" presName="spaceRect" presStyleCnt="0"/>
      <dgm:spPr/>
    </dgm:pt>
    <dgm:pt modelId="{6A97D48B-331B-4115-A302-DBCFE84F0737}" type="pres">
      <dgm:prSet presAssocID="{34C41DDD-874A-45E3-8F8C-46AAADA94F05}" presName="parTx" presStyleLbl="revTx" presStyleIdx="5" presStyleCnt="7">
        <dgm:presLayoutVars>
          <dgm:chMax val="0"/>
          <dgm:chPref val="0"/>
        </dgm:presLayoutVars>
      </dgm:prSet>
      <dgm:spPr/>
    </dgm:pt>
    <dgm:pt modelId="{EEDA8260-ED4A-4133-93F6-1021C3275B42}" type="pres">
      <dgm:prSet presAssocID="{34C41DDD-874A-45E3-8F8C-46AAADA94F05}" presName="desTx" presStyleLbl="revTx" presStyleIdx="6" presStyleCnt="7" custScaleX="121231" custLinFactNeighborX="-5071" custLinFactNeighborY="-2492">
        <dgm:presLayoutVars/>
      </dgm:prSet>
      <dgm:spPr/>
    </dgm:pt>
  </dgm:ptLst>
  <dgm:cxnLst>
    <dgm:cxn modelId="{16159404-FEC1-4BF3-B8A4-ADCCDDDA6BFD}" type="presOf" srcId="{34C41DDD-874A-45E3-8F8C-46AAADA94F05}" destId="{6A97D48B-331B-4115-A302-DBCFE84F0737}" srcOrd="0" destOrd="0" presId="urn:microsoft.com/office/officeart/2018/2/layout/IconVerticalSolidList"/>
    <dgm:cxn modelId="{7979E317-BC6C-49C9-846C-7177989BF6AC}" srcId="{34C41DDD-874A-45E3-8F8C-46AAADA94F05}" destId="{671F0D04-E4B7-42FA-B9AA-649BF2F8A4F2}" srcOrd="0" destOrd="0" parTransId="{F6A582AC-5832-4730-8617-E39F3334F392}" sibTransId="{3C80E0BB-4200-4BD3-960F-997A1CA94683}"/>
    <dgm:cxn modelId="{AB205319-8040-46CB-B9D1-BBEED51D841D}" type="presOf" srcId="{671F0D04-E4B7-42FA-B9AA-649BF2F8A4F2}" destId="{EEDA8260-ED4A-4133-93F6-1021C3275B42}" srcOrd="0" destOrd="0" presId="urn:microsoft.com/office/officeart/2018/2/layout/IconVerticalSolidList"/>
    <dgm:cxn modelId="{A38ED11F-7AC3-4A13-8D91-C8E3359E8783}" srcId="{8B821EA9-5B92-4602-80AF-A9383354B690}" destId="{26225B9F-82CE-4EBF-8BE2-5390E9DBB79A}" srcOrd="2" destOrd="0" parTransId="{27272E9D-5B0E-485C-B09D-D1BD27EE4F0B}" sibTransId="{F9B6E354-7A43-4F28-B981-DAD79A5F1D74}"/>
    <dgm:cxn modelId="{5584D526-35D4-4BAD-9B0B-19CC0867B59A}" srcId="{8B821EA9-5B92-4602-80AF-A9383354B690}" destId="{DBE40E6B-DB4C-4FBF-A853-03AE332D41AC}" srcOrd="1" destOrd="0" parTransId="{A1ADA2A9-BE2A-4E6F-AEC5-6655C26F4CE8}" sibTransId="{1F261579-2E19-4D96-875B-91938C0E7159}"/>
    <dgm:cxn modelId="{C0794B35-7D4D-4D94-85EC-2D985BD216B6}" srcId="{8B821EA9-5B92-4602-80AF-A9383354B690}" destId="{34C41DDD-874A-45E3-8F8C-46AAADA94F05}" srcOrd="3" destOrd="0" parTransId="{34554DF6-B80B-4719-B13A-A89BB637C900}" sibTransId="{D3F2EDBB-8CA3-4975-AD23-09C2BFA23A25}"/>
    <dgm:cxn modelId="{A7FE3C49-57E4-45CF-A658-BE212D97F32D}" type="presOf" srcId="{79C35323-DD3C-4F47-AC52-2A5C52832D4C}" destId="{01C0B9C2-088E-4B5E-AD54-5871B2D01B85}" srcOrd="0" destOrd="0" presId="urn:microsoft.com/office/officeart/2018/2/layout/IconVerticalSolidList"/>
    <dgm:cxn modelId="{2AF1644F-78AD-46F7-8A53-67DCDD39120C}" type="presOf" srcId="{81026BE7-7DD1-46F5-8FDC-36EF205E7297}" destId="{E4B1A321-A58A-400A-AE04-8C0F51839AEC}" srcOrd="0" destOrd="0" presId="urn:microsoft.com/office/officeart/2018/2/layout/IconVerticalSolidList"/>
    <dgm:cxn modelId="{5D97A951-F5A9-4C5C-81EC-F2890FCCEFB5}" type="presOf" srcId="{DBE40E6B-DB4C-4FBF-A853-03AE332D41AC}" destId="{FC7FAC73-A132-4805-8ED4-B8E326B4ADD9}" srcOrd="0" destOrd="0" presId="urn:microsoft.com/office/officeart/2018/2/layout/IconVerticalSolidList"/>
    <dgm:cxn modelId="{66906B87-531F-4457-8202-8A4F94248DB7}" type="presOf" srcId="{26225B9F-82CE-4EBF-8BE2-5390E9DBB79A}" destId="{DB275B83-72AE-427F-B397-F7018C330077}" srcOrd="0" destOrd="0" presId="urn:microsoft.com/office/officeart/2018/2/layout/IconVerticalSolidList"/>
    <dgm:cxn modelId="{2189EA99-C3C1-4855-9833-349628FCB91C}" type="presOf" srcId="{796CBCBE-22E2-4E2B-A42A-706A296C20C7}" destId="{950E4AF9-BF54-413E-8B29-5615681D468D}" srcOrd="0" destOrd="0" presId="urn:microsoft.com/office/officeart/2018/2/layout/IconVerticalSolidList"/>
    <dgm:cxn modelId="{362F60A6-C8BA-47C0-BFDB-6A68E38E0EEA}" srcId="{8B821EA9-5B92-4602-80AF-A9383354B690}" destId="{81026BE7-7DD1-46F5-8FDC-36EF205E7297}" srcOrd="0" destOrd="0" parTransId="{5AD08A20-75BA-423F-A5D3-C37A430E6692}" sibTransId="{38D4947F-F6D4-43C7-9906-EFF8D78719FC}"/>
    <dgm:cxn modelId="{CA896BA9-525D-43D3-BD67-82DBCAA978D0}" type="presOf" srcId="{8B821EA9-5B92-4602-80AF-A9383354B690}" destId="{851AB7D2-B1A6-42FA-A74C-3A73ECFBF45C}" srcOrd="0" destOrd="0" presId="urn:microsoft.com/office/officeart/2018/2/layout/IconVerticalSolidList"/>
    <dgm:cxn modelId="{7C863FB6-F510-4444-8F2A-0209A1C1B0DC}" srcId="{DBE40E6B-DB4C-4FBF-A853-03AE332D41AC}" destId="{79C35323-DD3C-4F47-AC52-2A5C52832D4C}" srcOrd="0" destOrd="0" parTransId="{DDA93919-0F66-4B75-823F-8FB064FEF07D}" sibTransId="{6CAAFE21-4986-42B0-A9CD-390B613A61F6}"/>
    <dgm:cxn modelId="{2EC534C7-AF8F-4161-8420-8E4F0BEDDD8D}" srcId="{26225B9F-82CE-4EBF-8BE2-5390E9DBB79A}" destId="{796CBCBE-22E2-4E2B-A42A-706A296C20C7}" srcOrd="0" destOrd="0" parTransId="{652F0811-ED0C-4CB2-83F0-84D2FE4FA33E}" sibTransId="{EC9D5DD0-6E47-4EE4-9B3B-6C6CADA5D93D}"/>
    <dgm:cxn modelId="{E419B756-6EF2-470C-A515-8E5458E96B4A}" type="presParOf" srcId="{851AB7D2-B1A6-42FA-A74C-3A73ECFBF45C}" destId="{A5600F81-822F-4E91-ADA2-EF9A88223A6A}" srcOrd="0" destOrd="0" presId="urn:microsoft.com/office/officeart/2018/2/layout/IconVerticalSolidList"/>
    <dgm:cxn modelId="{E96725FB-B285-4CE9-8B61-A91E71D3E37E}" type="presParOf" srcId="{A5600F81-822F-4E91-ADA2-EF9A88223A6A}" destId="{2FD39D3F-6589-48B7-866A-702CCA129C35}" srcOrd="0" destOrd="0" presId="urn:microsoft.com/office/officeart/2018/2/layout/IconVerticalSolidList"/>
    <dgm:cxn modelId="{2341832C-C716-4249-A2CE-6D3D4780EAEE}" type="presParOf" srcId="{A5600F81-822F-4E91-ADA2-EF9A88223A6A}" destId="{41092989-9DB2-431A-A5A3-64885C721BDE}" srcOrd="1" destOrd="0" presId="urn:microsoft.com/office/officeart/2018/2/layout/IconVerticalSolidList"/>
    <dgm:cxn modelId="{DEB990CE-862C-4665-B7B5-695D811BF549}" type="presParOf" srcId="{A5600F81-822F-4E91-ADA2-EF9A88223A6A}" destId="{0153ECD6-CD21-47ED-9C2B-703A8967857F}" srcOrd="2" destOrd="0" presId="urn:microsoft.com/office/officeart/2018/2/layout/IconVerticalSolidList"/>
    <dgm:cxn modelId="{8F5D9C19-E518-4403-9FFB-7F482F0233D4}" type="presParOf" srcId="{A5600F81-822F-4E91-ADA2-EF9A88223A6A}" destId="{E4B1A321-A58A-400A-AE04-8C0F51839AEC}" srcOrd="3" destOrd="0" presId="urn:microsoft.com/office/officeart/2018/2/layout/IconVerticalSolidList"/>
    <dgm:cxn modelId="{4CFAE096-9AEE-49C2-B2C4-54369DF82458}" type="presParOf" srcId="{851AB7D2-B1A6-42FA-A74C-3A73ECFBF45C}" destId="{BF3F990C-6A25-404A-8838-55630E61D5F2}" srcOrd="1" destOrd="0" presId="urn:microsoft.com/office/officeart/2018/2/layout/IconVerticalSolidList"/>
    <dgm:cxn modelId="{7A0F5A85-A05C-4E6E-8AC2-F4E8181375A8}" type="presParOf" srcId="{851AB7D2-B1A6-42FA-A74C-3A73ECFBF45C}" destId="{CB14C173-D03F-4577-A9CB-4E7B28642E31}" srcOrd="2" destOrd="0" presId="urn:microsoft.com/office/officeart/2018/2/layout/IconVerticalSolidList"/>
    <dgm:cxn modelId="{09EA02FD-DB57-4784-8213-2DAC0E46B60F}" type="presParOf" srcId="{CB14C173-D03F-4577-A9CB-4E7B28642E31}" destId="{7680D896-313F-43C4-83E9-AAE0AD3E8C7B}" srcOrd="0" destOrd="0" presId="urn:microsoft.com/office/officeart/2018/2/layout/IconVerticalSolidList"/>
    <dgm:cxn modelId="{39B8AC91-654D-41DF-A6E8-14B1772F7A40}" type="presParOf" srcId="{CB14C173-D03F-4577-A9CB-4E7B28642E31}" destId="{3012E486-29D5-41A1-A03E-35732D46BE44}" srcOrd="1" destOrd="0" presId="urn:microsoft.com/office/officeart/2018/2/layout/IconVerticalSolidList"/>
    <dgm:cxn modelId="{A31CB9D4-A205-4674-8F80-B05FDEC2A64F}" type="presParOf" srcId="{CB14C173-D03F-4577-A9CB-4E7B28642E31}" destId="{7BCA4D31-B8BC-463E-89E1-B855F996115E}" srcOrd="2" destOrd="0" presId="urn:microsoft.com/office/officeart/2018/2/layout/IconVerticalSolidList"/>
    <dgm:cxn modelId="{3638CBC2-FE1B-48D4-A3FF-1640A4ECD5C1}" type="presParOf" srcId="{CB14C173-D03F-4577-A9CB-4E7B28642E31}" destId="{FC7FAC73-A132-4805-8ED4-B8E326B4ADD9}" srcOrd="3" destOrd="0" presId="urn:microsoft.com/office/officeart/2018/2/layout/IconVerticalSolidList"/>
    <dgm:cxn modelId="{AAFA5F59-1EA2-453F-AD2E-B304A7C7ACE6}" type="presParOf" srcId="{CB14C173-D03F-4577-A9CB-4E7B28642E31}" destId="{01C0B9C2-088E-4B5E-AD54-5871B2D01B85}" srcOrd="4" destOrd="0" presId="urn:microsoft.com/office/officeart/2018/2/layout/IconVerticalSolidList"/>
    <dgm:cxn modelId="{AE71A328-9CBA-4AFA-B9F7-D4488A08B9D5}" type="presParOf" srcId="{851AB7D2-B1A6-42FA-A74C-3A73ECFBF45C}" destId="{B432E0E4-5B0E-452B-9E18-E2E3F1208E2D}" srcOrd="3" destOrd="0" presId="urn:microsoft.com/office/officeart/2018/2/layout/IconVerticalSolidList"/>
    <dgm:cxn modelId="{929A4FA2-3753-42E1-A069-A848B8940418}" type="presParOf" srcId="{851AB7D2-B1A6-42FA-A74C-3A73ECFBF45C}" destId="{6C5548FE-4598-4E26-B33E-6040D1C94CF8}" srcOrd="4" destOrd="0" presId="urn:microsoft.com/office/officeart/2018/2/layout/IconVerticalSolidList"/>
    <dgm:cxn modelId="{77B71102-EAB0-42EA-A53A-BEE96718CAD6}" type="presParOf" srcId="{6C5548FE-4598-4E26-B33E-6040D1C94CF8}" destId="{774B745D-AD3E-4CCB-A18D-BF10CEAED2DB}" srcOrd="0" destOrd="0" presId="urn:microsoft.com/office/officeart/2018/2/layout/IconVerticalSolidList"/>
    <dgm:cxn modelId="{05964227-65ED-4422-AFA1-9EB22C7F9B05}" type="presParOf" srcId="{6C5548FE-4598-4E26-B33E-6040D1C94CF8}" destId="{19DED346-E078-463A-9E3E-F22D5A106156}" srcOrd="1" destOrd="0" presId="urn:microsoft.com/office/officeart/2018/2/layout/IconVerticalSolidList"/>
    <dgm:cxn modelId="{CED02D2E-E1EC-4B8D-9A08-AADC185DC53E}" type="presParOf" srcId="{6C5548FE-4598-4E26-B33E-6040D1C94CF8}" destId="{385790CA-A4D8-4649-A21B-81F7F0B3D752}" srcOrd="2" destOrd="0" presId="urn:microsoft.com/office/officeart/2018/2/layout/IconVerticalSolidList"/>
    <dgm:cxn modelId="{E6269C13-1CB0-45A4-B10E-8BA529939FBD}" type="presParOf" srcId="{6C5548FE-4598-4E26-B33E-6040D1C94CF8}" destId="{DB275B83-72AE-427F-B397-F7018C330077}" srcOrd="3" destOrd="0" presId="urn:microsoft.com/office/officeart/2018/2/layout/IconVerticalSolidList"/>
    <dgm:cxn modelId="{66DB43CE-CFE3-4F3C-8054-E23F03B71D86}" type="presParOf" srcId="{6C5548FE-4598-4E26-B33E-6040D1C94CF8}" destId="{950E4AF9-BF54-413E-8B29-5615681D468D}" srcOrd="4" destOrd="0" presId="urn:microsoft.com/office/officeart/2018/2/layout/IconVerticalSolidList"/>
    <dgm:cxn modelId="{01CA1446-F29B-4796-8B4D-D829A40086E5}" type="presParOf" srcId="{851AB7D2-B1A6-42FA-A74C-3A73ECFBF45C}" destId="{7EB62811-B2E2-4599-9511-FADC264089C3}" srcOrd="5" destOrd="0" presId="urn:microsoft.com/office/officeart/2018/2/layout/IconVerticalSolidList"/>
    <dgm:cxn modelId="{51EC9FDC-E5E2-43B1-A3D1-24C2EC1213A9}" type="presParOf" srcId="{851AB7D2-B1A6-42FA-A74C-3A73ECFBF45C}" destId="{1253D980-FDF0-4EF5-A010-410FC2F2BB01}" srcOrd="6" destOrd="0" presId="urn:microsoft.com/office/officeart/2018/2/layout/IconVerticalSolidList"/>
    <dgm:cxn modelId="{753C8FC8-9975-4DA6-B4A8-26386142F1E3}" type="presParOf" srcId="{1253D980-FDF0-4EF5-A010-410FC2F2BB01}" destId="{C7811B0E-ECE7-4332-A616-A6E7221A77D7}" srcOrd="0" destOrd="0" presId="urn:microsoft.com/office/officeart/2018/2/layout/IconVerticalSolidList"/>
    <dgm:cxn modelId="{5F91A8B8-3D7F-4E50-817C-67CB8DC3A59A}" type="presParOf" srcId="{1253D980-FDF0-4EF5-A010-410FC2F2BB01}" destId="{9DD81FE5-ADE8-41AF-A1F2-AB6E0F3EDADF}" srcOrd="1" destOrd="0" presId="urn:microsoft.com/office/officeart/2018/2/layout/IconVerticalSolidList"/>
    <dgm:cxn modelId="{65F25888-8E22-42C0-B001-984ABC138905}" type="presParOf" srcId="{1253D980-FDF0-4EF5-A010-410FC2F2BB01}" destId="{5BF4340E-5B17-4BD5-9F90-A405B9769E45}" srcOrd="2" destOrd="0" presId="urn:microsoft.com/office/officeart/2018/2/layout/IconVerticalSolidList"/>
    <dgm:cxn modelId="{9C294878-AF56-4A3D-A94B-FD499E95BCBB}" type="presParOf" srcId="{1253D980-FDF0-4EF5-A010-410FC2F2BB01}" destId="{6A97D48B-331B-4115-A302-DBCFE84F0737}" srcOrd="3" destOrd="0" presId="urn:microsoft.com/office/officeart/2018/2/layout/IconVerticalSolidList"/>
    <dgm:cxn modelId="{E3F1EBCC-6FA6-410E-BA1A-E20A575A1A1F}" type="presParOf" srcId="{1253D980-FDF0-4EF5-A010-410FC2F2BB01}" destId="{EEDA8260-ED4A-4133-93F6-1021C3275B42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E3BACD26-E52C-4561-B3E0-927375F697F7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50B9A5F0-15D5-497C-B4E3-8123C104E2D3}">
      <dgm:prSet/>
      <dgm:spPr/>
      <dgm:t>
        <a:bodyPr/>
        <a:lstStyle/>
        <a:p>
          <a:r>
            <a:rPr lang="en-US" dirty="0"/>
            <a:t>Average Daily Membership must be audited by your independent auditors.</a:t>
          </a:r>
        </a:p>
      </dgm:t>
    </dgm:pt>
    <dgm:pt modelId="{25D38BE0-528E-4231-BB78-F21EB6B6D25E}" type="parTrans" cxnId="{5125B48B-23A0-4108-BA76-CF2E08C7A16D}">
      <dgm:prSet/>
      <dgm:spPr/>
      <dgm:t>
        <a:bodyPr/>
        <a:lstStyle/>
        <a:p>
          <a:endParaRPr lang="en-US"/>
        </a:p>
      </dgm:t>
    </dgm:pt>
    <dgm:pt modelId="{EB5EF1F6-02E2-470E-B2AD-5F0CF7669A35}" type="sibTrans" cxnId="{5125B48B-23A0-4108-BA76-CF2E08C7A16D}">
      <dgm:prSet/>
      <dgm:spPr/>
      <dgm:t>
        <a:bodyPr/>
        <a:lstStyle/>
        <a:p>
          <a:endParaRPr lang="en-US"/>
        </a:p>
      </dgm:t>
    </dgm:pt>
    <dgm:pt modelId="{C8CE9620-BC65-4D23-92D1-AFFEF0E736AE}">
      <dgm:prSet/>
      <dgm:spPr/>
      <dgm:t>
        <a:bodyPr/>
        <a:lstStyle/>
        <a:p>
          <a:r>
            <a:rPr lang="en-US" dirty="0"/>
            <a:t>Template available for auditors.</a:t>
          </a:r>
        </a:p>
      </dgm:t>
    </dgm:pt>
    <dgm:pt modelId="{D8209545-C37C-4A55-9CFA-35676616FEF1}" type="parTrans" cxnId="{AF3BB405-8C42-4B46-8A6B-69BE6FE7C30A}">
      <dgm:prSet/>
      <dgm:spPr/>
      <dgm:t>
        <a:bodyPr/>
        <a:lstStyle/>
        <a:p>
          <a:endParaRPr lang="en-US"/>
        </a:p>
      </dgm:t>
    </dgm:pt>
    <dgm:pt modelId="{A5F85CFB-0F1D-4FAA-8D2B-61A4D09C8721}" type="sibTrans" cxnId="{AF3BB405-8C42-4B46-8A6B-69BE6FE7C30A}">
      <dgm:prSet/>
      <dgm:spPr/>
      <dgm:t>
        <a:bodyPr/>
        <a:lstStyle/>
        <a:p>
          <a:endParaRPr lang="en-US"/>
        </a:p>
      </dgm:t>
    </dgm:pt>
    <dgm:pt modelId="{6817D5BC-D764-45FC-A7D2-F424BAA77AD7}">
      <dgm:prSet/>
      <dgm:spPr/>
      <dgm:t>
        <a:bodyPr/>
        <a:lstStyle/>
        <a:p>
          <a:r>
            <a:rPr lang="en-US" dirty="0"/>
            <a:t>School District must have individual capable of overseeing financial statement preparation otherwise:</a:t>
          </a:r>
        </a:p>
      </dgm:t>
    </dgm:pt>
    <dgm:pt modelId="{5A4BCAFE-B482-413E-B304-BAB277580326}" type="parTrans" cxnId="{BE78861E-5D61-4305-8EFE-E044C0D8247F}">
      <dgm:prSet/>
      <dgm:spPr/>
      <dgm:t>
        <a:bodyPr/>
        <a:lstStyle/>
        <a:p>
          <a:endParaRPr lang="en-US"/>
        </a:p>
      </dgm:t>
    </dgm:pt>
    <dgm:pt modelId="{7946A8D7-3352-4FCA-B83F-2A46C04857A0}" type="sibTrans" cxnId="{BE78861E-5D61-4305-8EFE-E044C0D8247F}">
      <dgm:prSet/>
      <dgm:spPr/>
      <dgm:t>
        <a:bodyPr/>
        <a:lstStyle/>
        <a:p>
          <a:endParaRPr lang="en-US"/>
        </a:p>
      </dgm:t>
    </dgm:pt>
    <dgm:pt modelId="{10647181-744A-42B6-BCC4-5BB5C2294D96}">
      <dgm:prSet/>
      <dgm:spPr/>
      <dgm:t>
        <a:bodyPr/>
        <a:lstStyle/>
        <a:p>
          <a:r>
            <a:rPr lang="en-US" dirty="0"/>
            <a:t>Must hire acct firm to prepare f/s that is different from the firm that audits the f/s.</a:t>
          </a:r>
        </a:p>
      </dgm:t>
    </dgm:pt>
    <dgm:pt modelId="{D915365A-7A68-4E93-8D74-A874508F9790}" type="parTrans" cxnId="{61A41B6C-37A2-4EB6-B22E-95AD57A4EFF0}">
      <dgm:prSet/>
      <dgm:spPr/>
      <dgm:t>
        <a:bodyPr/>
        <a:lstStyle/>
        <a:p>
          <a:endParaRPr lang="en-US"/>
        </a:p>
      </dgm:t>
    </dgm:pt>
    <dgm:pt modelId="{023966FE-D952-4D6B-8757-8D01802C59A2}" type="sibTrans" cxnId="{61A41B6C-37A2-4EB6-B22E-95AD57A4EFF0}">
      <dgm:prSet/>
      <dgm:spPr/>
      <dgm:t>
        <a:bodyPr/>
        <a:lstStyle/>
        <a:p>
          <a:endParaRPr lang="en-US"/>
        </a:p>
      </dgm:t>
    </dgm:pt>
    <dgm:pt modelId="{9FC1EF4E-4AA9-47EB-B2ED-B21D2433C305}" type="pres">
      <dgm:prSet presAssocID="{E3BACD26-E52C-4561-B3E0-927375F697F7}" presName="root" presStyleCnt="0">
        <dgm:presLayoutVars>
          <dgm:dir/>
          <dgm:resizeHandles val="exact"/>
        </dgm:presLayoutVars>
      </dgm:prSet>
      <dgm:spPr/>
    </dgm:pt>
    <dgm:pt modelId="{0843DA3E-B8C7-4D4B-8D44-104C02F07371}" type="pres">
      <dgm:prSet presAssocID="{50B9A5F0-15D5-497C-B4E3-8123C104E2D3}" presName="compNode" presStyleCnt="0"/>
      <dgm:spPr/>
    </dgm:pt>
    <dgm:pt modelId="{1E47E2C3-70B5-43F6-BDB0-F168F622AE67}" type="pres">
      <dgm:prSet presAssocID="{50B9A5F0-15D5-497C-B4E3-8123C104E2D3}" presName="bgRect" presStyleLbl="bgShp" presStyleIdx="0" presStyleCnt="2"/>
      <dgm:spPr/>
    </dgm:pt>
    <dgm:pt modelId="{B2682621-084C-4CA7-80F9-ADFB2A2225B7}" type="pres">
      <dgm:prSet presAssocID="{50B9A5F0-15D5-497C-B4E3-8123C104E2D3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F75E8582-454C-4A37-BDD2-4467A5CDEF50}" type="pres">
      <dgm:prSet presAssocID="{50B9A5F0-15D5-497C-B4E3-8123C104E2D3}" presName="spaceRect" presStyleCnt="0"/>
      <dgm:spPr/>
    </dgm:pt>
    <dgm:pt modelId="{2011DA36-5448-47F8-A11F-8327CE240EA2}" type="pres">
      <dgm:prSet presAssocID="{50B9A5F0-15D5-497C-B4E3-8123C104E2D3}" presName="parTx" presStyleLbl="revTx" presStyleIdx="0" presStyleCnt="4">
        <dgm:presLayoutVars>
          <dgm:chMax val="0"/>
          <dgm:chPref val="0"/>
        </dgm:presLayoutVars>
      </dgm:prSet>
      <dgm:spPr/>
    </dgm:pt>
    <dgm:pt modelId="{ED012B0F-1C62-4062-AFB3-326F449E5D97}" type="pres">
      <dgm:prSet presAssocID="{50B9A5F0-15D5-497C-B4E3-8123C104E2D3}" presName="desTx" presStyleLbl="revTx" presStyleIdx="1" presStyleCnt="4">
        <dgm:presLayoutVars/>
      </dgm:prSet>
      <dgm:spPr/>
    </dgm:pt>
    <dgm:pt modelId="{EF2693FD-1FED-4D0E-A38A-F98128BDBA1E}" type="pres">
      <dgm:prSet presAssocID="{EB5EF1F6-02E2-470E-B2AD-5F0CF7669A35}" presName="sibTrans" presStyleCnt="0"/>
      <dgm:spPr/>
    </dgm:pt>
    <dgm:pt modelId="{5B1C9BA1-9891-4BF7-A8CD-E4B710BCCEC3}" type="pres">
      <dgm:prSet presAssocID="{6817D5BC-D764-45FC-A7D2-F424BAA77AD7}" presName="compNode" presStyleCnt="0"/>
      <dgm:spPr/>
    </dgm:pt>
    <dgm:pt modelId="{C541814D-A60B-4E10-8609-8B185D9AAD33}" type="pres">
      <dgm:prSet presAssocID="{6817D5BC-D764-45FC-A7D2-F424BAA77AD7}" presName="bgRect" presStyleLbl="bgShp" presStyleIdx="1" presStyleCnt="2"/>
      <dgm:spPr/>
    </dgm:pt>
    <dgm:pt modelId="{9CE350D6-0886-4072-825B-26482BCFA4D3}" type="pres">
      <dgm:prSet presAssocID="{6817D5BC-D764-45FC-A7D2-F424BAA77AD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8F77B7EC-4CC9-482F-80C9-A011DBF95881}" type="pres">
      <dgm:prSet presAssocID="{6817D5BC-D764-45FC-A7D2-F424BAA77AD7}" presName="spaceRect" presStyleCnt="0"/>
      <dgm:spPr/>
    </dgm:pt>
    <dgm:pt modelId="{CC65C81F-C1F6-40A6-965C-D62D65B5D20F}" type="pres">
      <dgm:prSet presAssocID="{6817D5BC-D764-45FC-A7D2-F424BAA77AD7}" presName="parTx" presStyleLbl="revTx" presStyleIdx="2" presStyleCnt="4">
        <dgm:presLayoutVars>
          <dgm:chMax val="0"/>
          <dgm:chPref val="0"/>
        </dgm:presLayoutVars>
      </dgm:prSet>
      <dgm:spPr/>
    </dgm:pt>
    <dgm:pt modelId="{02DACFF9-3B31-4D27-806C-D0C675FBE352}" type="pres">
      <dgm:prSet presAssocID="{6817D5BC-D764-45FC-A7D2-F424BAA77AD7}" presName="desTx" presStyleLbl="revTx" presStyleIdx="3" presStyleCnt="4">
        <dgm:presLayoutVars/>
      </dgm:prSet>
      <dgm:spPr/>
    </dgm:pt>
  </dgm:ptLst>
  <dgm:cxnLst>
    <dgm:cxn modelId="{AF3BB405-8C42-4B46-8A6B-69BE6FE7C30A}" srcId="{50B9A5F0-15D5-497C-B4E3-8123C104E2D3}" destId="{C8CE9620-BC65-4D23-92D1-AFFEF0E736AE}" srcOrd="0" destOrd="0" parTransId="{D8209545-C37C-4A55-9CFA-35676616FEF1}" sibTransId="{A5F85CFB-0F1D-4FAA-8D2B-61A4D09C8721}"/>
    <dgm:cxn modelId="{31090F08-988A-491C-8E0B-7ABFA1235C82}" type="presOf" srcId="{6817D5BC-D764-45FC-A7D2-F424BAA77AD7}" destId="{CC65C81F-C1F6-40A6-965C-D62D65B5D20F}" srcOrd="0" destOrd="0" presId="urn:microsoft.com/office/officeart/2018/2/layout/IconVerticalSolidList"/>
    <dgm:cxn modelId="{41B32511-51E5-4C9D-8546-7E204093FCD2}" type="presOf" srcId="{E3BACD26-E52C-4561-B3E0-927375F697F7}" destId="{9FC1EF4E-4AA9-47EB-B2ED-B21D2433C305}" srcOrd="0" destOrd="0" presId="urn:microsoft.com/office/officeart/2018/2/layout/IconVerticalSolidList"/>
    <dgm:cxn modelId="{BE78861E-5D61-4305-8EFE-E044C0D8247F}" srcId="{E3BACD26-E52C-4561-B3E0-927375F697F7}" destId="{6817D5BC-D764-45FC-A7D2-F424BAA77AD7}" srcOrd="1" destOrd="0" parTransId="{5A4BCAFE-B482-413E-B304-BAB277580326}" sibTransId="{7946A8D7-3352-4FCA-B83F-2A46C04857A0}"/>
    <dgm:cxn modelId="{61A41B6C-37A2-4EB6-B22E-95AD57A4EFF0}" srcId="{6817D5BC-D764-45FC-A7D2-F424BAA77AD7}" destId="{10647181-744A-42B6-BCC4-5BB5C2294D96}" srcOrd="0" destOrd="0" parTransId="{D915365A-7A68-4E93-8D74-A874508F9790}" sibTransId="{023966FE-D952-4D6B-8757-8D01802C59A2}"/>
    <dgm:cxn modelId="{5125B48B-23A0-4108-BA76-CF2E08C7A16D}" srcId="{E3BACD26-E52C-4561-B3E0-927375F697F7}" destId="{50B9A5F0-15D5-497C-B4E3-8123C104E2D3}" srcOrd="0" destOrd="0" parTransId="{25D38BE0-528E-4231-BB78-F21EB6B6D25E}" sibTransId="{EB5EF1F6-02E2-470E-B2AD-5F0CF7669A35}"/>
    <dgm:cxn modelId="{6E9A328E-4379-45B1-8B0D-E82ACD35E1DF}" type="presOf" srcId="{10647181-744A-42B6-BCC4-5BB5C2294D96}" destId="{02DACFF9-3B31-4D27-806C-D0C675FBE352}" srcOrd="0" destOrd="0" presId="urn:microsoft.com/office/officeart/2018/2/layout/IconVerticalSolidList"/>
    <dgm:cxn modelId="{E8BEBAB5-43C0-433F-9641-0FC92715D751}" type="presOf" srcId="{C8CE9620-BC65-4D23-92D1-AFFEF0E736AE}" destId="{ED012B0F-1C62-4062-AFB3-326F449E5D97}" srcOrd="0" destOrd="0" presId="urn:microsoft.com/office/officeart/2018/2/layout/IconVerticalSolidList"/>
    <dgm:cxn modelId="{A54348E6-951E-4961-AA14-B3127069ED62}" type="presOf" srcId="{50B9A5F0-15D5-497C-B4E3-8123C104E2D3}" destId="{2011DA36-5448-47F8-A11F-8327CE240EA2}" srcOrd="0" destOrd="0" presId="urn:microsoft.com/office/officeart/2018/2/layout/IconVerticalSolidList"/>
    <dgm:cxn modelId="{3BE1E002-6E00-4D91-921C-F331EB8A9946}" type="presParOf" srcId="{9FC1EF4E-4AA9-47EB-B2ED-B21D2433C305}" destId="{0843DA3E-B8C7-4D4B-8D44-104C02F07371}" srcOrd="0" destOrd="0" presId="urn:microsoft.com/office/officeart/2018/2/layout/IconVerticalSolidList"/>
    <dgm:cxn modelId="{BBC16FC2-13C1-40BB-97E2-1389899CDBC2}" type="presParOf" srcId="{0843DA3E-B8C7-4D4B-8D44-104C02F07371}" destId="{1E47E2C3-70B5-43F6-BDB0-F168F622AE67}" srcOrd="0" destOrd="0" presId="urn:microsoft.com/office/officeart/2018/2/layout/IconVerticalSolidList"/>
    <dgm:cxn modelId="{C0570E61-9687-4023-9EE1-FB5EC6D57FF8}" type="presParOf" srcId="{0843DA3E-B8C7-4D4B-8D44-104C02F07371}" destId="{B2682621-084C-4CA7-80F9-ADFB2A2225B7}" srcOrd="1" destOrd="0" presId="urn:microsoft.com/office/officeart/2018/2/layout/IconVerticalSolidList"/>
    <dgm:cxn modelId="{8B09F8F1-5427-49C5-9E0B-B2466357352A}" type="presParOf" srcId="{0843DA3E-B8C7-4D4B-8D44-104C02F07371}" destId="{F75E8582-454C-4A37-BDD2-4467A5CDEF50}" srcOrd="2" destOrd="0" presId="urn:microsoft.com/office/officeart/2018/2/layout/IconVerticalSolidList"/>
    <dgm:cxn modelId="{11A12F1F-79C4-4C39-BBC4-B9DC8190A846}" type="presParOf" srcId="{0843DA3E-B8C7-4D4B-8D44-104C02F07371}" destId="{2011DA36-5448-47F8-A11F-8327CE240EA2}" srcOrd="3" destOrd="0" presId="urn:microsoft.com/office/officeart/2018/2/layout/IconVerticalSolidList"/>
    <dgm:cxn modelId="{4638E99B-EACA-4300-AB04-053155E752AB}" type="presParOf" srcId="{0843DA3E-B8C7-4D4B-8D44-104C02F07371}" destId="{ED012B0F-1C62-4062-AFB3-326F449E5D97}" srcOrd="4" destOrd="0" presId="urn:microsoft.com/office/officeart/2018/2/layout/IconVerticalSolidList"/>
    <dgm:cxn modelId="{47937311-9D1F-4324-A70F-7C8F79BAA1A3}" type="presParOf" srcId="{9FC1EF4E-4AA9-47EB-B2ED-B21D2433C305}" destId="{EF2693FD-1FED-4D0E-A38A-F98128BDBA1E}" srcOrd="1" destOrd="0" presId="urn:microsoft.com/office/officeart/2018/2/layout/IconVerticalSolidList"/>
    <dgm:cxn modelId="{F129C22B-15A3-438A-B1F0-1BF873066C74}" type="presParOf" srcId="{9FC1EF4E-4AA9-47EB-B2ED-B21D2433C305}" destId="{5B1C9BA1-9891-4BF7-A8CD-E4B710BCCEC3}" srcOrd="2" destOrd="0" presId="urn:microsoft.com/office/officeart/2018/2/layout/IconVerticalSolidList"/>
    <dgm:cxn modelId="{0025FEDB-B336-4278-8380-0A69009515C6}" type="presParOf" srcId="{5B1C9BA1-9891-4BF7-A8CD-E4B710BCCEC3}" destId="{C541814D-A60B-4E10-8609-8B185D9AAD33}" srcOrd="0" destOrd="0" presId="urn:microsoft.com/office/officeart/2018/2/layout/IconVerticalSolidList"/>
    <dgm:cxn modelId="{DC5E83B0-DAB8-4F78-AA20-221599FFCA27}" type="presParOf" srcId="{5B1C9BA1-9891-4BF7-A8CD-E4B710BCCEC3}" destId="{9CE350D6-0886-4072-825B-26482BCFA4D3}" srcOrd="1" destOrd="0" presId="urn:microsoft.com/office/officeart/2018/2/layout/IconVerticalSolidList"/>
    <dgm:cxn modelId="{2057C42B-0E32-4B95-9BCD-D107FABCA13E}" type="presParOf" srcId="{5B1C9BA1-9891-4BF7-A8CD-E4B710BCCEC3}" destId="{8F77B7EC-4CC9-482F-80C9-A011DBF95881}" srcOrd="2" destOrd="0" presId="urn:microsoft.com/office/officeart/2018/2/layout/IconVerticalSolidList"/>
    <dgm:cxn modelId="{4251BA21-693F-4FD7-B486-7DFA3F2A8B03}" type="presParOf" srcId="{5B1C9BA1-9891-4BF7-A8CD-E4B710BCCEC3}" destId="{CC65C81F-C1F6-40A6-965C-D62D65B5D20F}" srcOrd="3" destOrd="0" presId="urn:microsoft.com/office/officeart/2018/2/layout/IconVerticalSolidList"/>
    <dgm:cxn modelId="{5B0CF647-5AD0-44E1-A432-123ACABE13AB}" type="presParOf" srcId="{5B1C9BA1-9891-4BF7-A8CD-E4B710BCCEC3}" destId="{02DACFF9-3B31-4D27-806C-D0C675FBE352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BDF446DB-6501-463C-AA8C-11DA27DC19AD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C4233E1-E111-4B3A-9970-27C527B2FA30}">
      <dgm:prSet/>
      <dgm:spPr/>
      <dgm:t>
        <a:bodyPr/>
        <a:lstStyle/>
        <a:p>
          <a:r>
            <a:rPr lang="en-US" dirty="0"/>
            <a:t>$.70 per mile Effective January 1, 2025 </a:t>
          </a:r>
        </a:p>
      </dgm:t>
    </dgm:pt>
    <dgm:pt modelId="{3FB1AACF-FD03-4E60-83D2-1412593E3D33}" type="parTrans" cxnId="{A77A0AB5-49A0-42B1-AEC2-6B6058EF4062}">
      <dgm:prSet/>
      <dgm:spPr/>
      <dgm:t>
        <a:bodyPr/>
        <a:lstStyle/>
        <a:p>
          <a:endParaRPr lang="en-US"/>
        </a:p>
      </dgm:t>
    </dgm:pt>
    <dgm:pt modelId="{192DAF66-5095-4602-804A-E3BF6CB841BB}" type="sibTrans" cxnId="{A77A0AB5-49A0-42B1-AEC2-6B6058EF4062}">
      <dgm:prSet/>
      <dgm:spPr/>
      <dgm:t>
        <a:bodyPr/>
        <a:lstStyle/>
        <a:p>
          <a:endParaRPr lang="en-US"/>
        </a:p>
      </dgm:t>
    </dgm:pt>
    <dgm:pt modelId="{105B0C65-265C-4FE0-80A0-F10E74F48327}">
      <dgm:prSet/>
      <dgm:spPr/>
      <dgm:t>
        <a:bodyPr/>
        <a:lstStyle/>
        <a:p>
          <a:r>
            <a:rPr lang="en-US" dirty="0"/>
            <a:t>Regular Resident District Students:</a:t>
          </a:r>
        </a:p>
      </dgm:t>
    </dgm:pt>
    <dgm:pt modelId="{E82E2685-0AF2-419A-BFC9-54A02927F0B1}" type="parTrans" cxnId="{96D8CA99-F214-4066-87AB-32DEF0E440BF}">
      <dgm:prSet/>
      <dgm:spPr/>
      <dgm:t>
        <a:bodyPr/>
        <a:lstStyle/>
        <a:p>
          <a:endParaRPr lang="en-US"/>
        </a:p>
      </dgm:t>
    </dgm:pt>
    <dgm:pt modelId="{CA942BD4-AA38-4129-86E7-7DA5D53EEF34}" type="sibTrans" cxnId="{96D8CA99-F214-4066-87AB-32DEF0E440BF}">
      <dgm:prSet/>
      <dgm:spPr/>
      <dgm:t>
        <a:bodyPr/>
        <a:lstStyle/>
        <a:p>
          <a:endParaRPr lang="en-US"/>
        </a:p>
      </dgm:t>
    </dgm:pt>
    <dgm:pt modelId="{9ED35D02-F45F-47B1-8D3B-4E95BC0DDF5B}">
      <dgm:prSet/>
      <dgm:spPr/>
      <dgm:t>
        <a:bodyPr/>
        <a:lstStyle/>
        <a:p>
          <a:r>
            <a:rPr lang="en-US" dirty="0"/>
            <a:t>$1.995 per mile  </a:t>
          </a:r>
        </a:p>
      </dgm:t>
    </dgm:pt>
    <dgm:pt modelId="{F8864AD4-7BAE-45DF-A99A-B2720A732403}" type="parTrans" cxnId="{6ED0C7D3-D536-4F04-94A5-011D117A2EB6}">
      <dgm:prSet/>
      <dgm:spPr/>
      <dgm:t>
        <a:bodyPr/>
        <a:lstStyle/>
        <a:p>
          <a:endParaRPr lang="en-US"/>
        </a:p>
      </dgm:t>
    </dgm:pt>
    <dgm:pt modelId="{8376FD71-B2CB-4E4F-9D72-5C91C02EF742}" type="sibTrans" cxnId="{6ED0C7D3-D536-4F04-94A5-011D117A2EB6}">
      <dgm:prSet/>
      <dgm:spPr/>
      <dgm:t>
        <a:bodyPr/>
        <a:lstStyle/>
        <a:p>
          <a:endParaRPr lang="en-US"/>
        </a:p>
      </dgm:t>
    </dgm:pt>
    <dgm:pt modelId="{33CAC96E-9C37-43B1-95C3-E1EC8F9A981C}">
      <dgm:prSet/>
      <dgm:spPr/>
      <dgm:t>
        <a:bodyPr/>
        <a:lstStyle/>
        <a:p>
          <a:r>
            <a:rPr lang="en-US" dirty="0"/>
            <a:t>Qualify if living 4 miles from school</a:t>
          </a:r>
        </a:p>
      </dgm:t>
    </dgm:pt>
    <dgm:pt modelId="{72A8FF5C-AD2B-499E-917D-1AC21A48F2EA}" type="parTrans" cxnId="{8E37600F-D542-47B0-99BE-E20A9EF51B55}">
      <dgm:prSet/>
      <dgm:spPr/>
      <dgm:t>
        <a:bodyPr/>
        <a:lstStyle/>
        <a:p>
          <a:endParaRPr lang="en-US"/>
        </a:p>
      </dgm:t>
    </dgm:pt>
    <dgm:pt modelId="{19E0CA13-ED1E-456F-BFAA-28E107C3B324}" type="sibTrans" cxnId="{8E37600F-D542-47B0-99BE-E20A9EF51B55}">
      <dgm:prSet/>
      <dgm:spPr/>
      <dgm:t>
        <a:bodyPr/>
        <a:lstStyle/>
        <a:p>
          <a:endParaRPr lang="en-US"/>
        </a:p>
      </dgm:t>
    </dgm:pt>
    <dgm:pt modelId="{2B10C306-8DB9-4D21-B491-C8D9DC16306A}">
      <dgm:prSet/>
      <dgm:spPr/>
      <dgm:t>
        <a:bodyPr/>
        <a:lstStyle/>
        <a:p>
          <a:r>
            <a:rPr lang="en-US" dirty="0"/>
            <a:t>Reimburse from 3 miles</a:t>
          </a:r>
        </a:p>
      </dgm:t>
    </dgm:pt>
    <dgm:pt modelId="{FC6195E9-1C6E-429D-BF1B-72B71E8E08F9}" type="parTrans" cxnId="{08E48B6F-ED83-4BCD-8A36-A10717B28B1D}">
      <dgm:prSet/>
      <dgm:spPr/>
      <dgm:t>
        <a:bodyPr/>
        <a:lstStyle/>
        <a:p>
          <a:endParaRPr lang="en-US"/>
        </a:p>
      </dgm:t>
    </dgm:pt>
    <dgm:pt modelId="{42901AB5-3706-467B-8E73-27AEF7693546}" type="sibTrans" cxnId="{08E48B6F-ED83-4BCD-8A36-A10717B28B1D}">
      <dgm:prSet/>
      <dgm:spPr/>
      <dgm:t>
        <a:bodyPr/>
        <a:lstStyle/>
        <a:p>
          <a:endParaRPr lang="en-US"/>
        </a:p>
      </dgm:t>
    </dgm:pt>
    <dgm:pt modelId="{1A571E53-3BF5-4C91-A915-AF2E5EF00C65}">
      <dgm:prSet/>
      <dgm:spPr/>
      <dgm:t>
        <a:bodyPr/>
        <a:lstStyle/>
        <a:p>
          <a:r>
            <a:rPr lang="en-US" dirty="0"/>
            <a:t>One way travel once a day</a:t>
          </a:r>
        </a:p>
      </dgm:t>
    </dgm:pt>
    <dgm:pt modelId="{943E572E-44A1-42E1-A53F-576A64AD9999}" type="parTrans" cxnId="{2D6C8847-6DAA-4043-9545-139840B19730}">
      <dgm:prSet/>
      <dgm:spPr/>
      <dgm:t>
        <a:bodyPr/>
        <a:lstStyle/>
        <a:p>
          <a:endParaRPr lang="en-US"/>
        </a:p>
      </dgm:t>
    </dgm:pt>
    <dgm:pt modelId="{756218B9-6ADE-463D-8957-F240716B6EBE}" type="sibTrans" cxnId="{2D6C8847-6DAA-4043-9545-139840B19730}">
      <dgm:prSet/>
      <dgm:spPr/>
      <dgm:t>
        <a:bodyPr/>
        <a:lstStyle/>
        <a:p>
          <a:endParaRPr lang="en-US"/>
        </a:p>
      </dgm:t>
    </dgm:pt>
    <dgm:pt modelId="{687C269A-48F7-48AA-BEB2-1C384C978D7D}">
      <dgm:prSet/>
      <dgm:spPr/>
      <dgm:t>
        <a:bodyPr/>
        <a:lstStyle/>
        <a:p>
          <a:r>
            <a:rPr lang="en-US" dirty="0"/>
            <a:t>Enrollment Option Students</a:t>
          </a:r>
        </a:p>
      </dgm:t>
    </dgm:pt>
    <dgm:pt modelId="{55CE359B-AB51-4130-9755-C10443065A38}" type="parTrans" cxnId="{9D1E4AAA-8D98-4EC1-97C6-38EB8B0FFB4C}">
      <dgm:prSet/>
      <dgm:spPr/>
      <dgm:t>
        <a:bodyPr/>
        <a:lstStyle/>
        <a:p>
          <a:endParaRPr lang="en-US"/>
        </a:p>
      </dgm:t>
    </dgm:pt>
    <dgm:pt modelId="{F19184C4-14BA-4DEA-B611-439DFF1FA471}" type="sibTrans" cxnId="{9D1E4AAA-8D98-4EC1-97C6-38EB8B0FFB4C}">
      <dgm:prSet/>
      <dgm:spPr/>
      <dgm:t>
        <a:bodyPr/>
        <a:lstStyle/>
        <a:p>
          <a:endParaRPr lang="en-US"/>
        </a:p>
      </dgm:t>
    </dgm:pt>
    <dgm:pt modelId="{23DEAB90-366F-4CFD-9869-22D859A9EBEC}">
      <dgm:prSet/>
      <dgm:spPr/>
      <dgm:t>
        <a:bodyPr/>
        <a:lstStyle/>
        <a:p>
          <a:r>
            <a:rPr lang="en-US" dirty="0"/>
            <a:t>$.9975 per mile</a:t>
          </a:r>
        </a:p>
      </dgm:t>
    </dgm:pt>
    <dgm:pt modelId="{323238B5-1D41-40DC-8FFC-C786A3014179}" type="parTrans" cxnId="{E5C4D0C7-59B2-4DFB-9041-7018BC0E077B}">
      <dgm:prSet/>
      <dgm:spPr/>
      <dgm:t>
        <a:bodyPr/>
        <a:lstStyle/>
        <a:p>
          <a:endParaRPr lang="en-US"/>
        </a:p>
      </dgm:t>
    </dgm:pt>
    <dgm:pt modelId="{988C4A99-B6B4-447B-9D86-730F2D97F2C2}" type="sibTrans" cxnId="{E5C4D0C7-59B2-4DFB-9041-7018BC0E077B}">
      <dgm:prSet/>
      <dgm:spPr/>
      <dgm:t>
        <a:bodyPr/>
        <a:lstStyle/>
        <a:p>
          <a:endParaRPr lang="en-US"/>
        </a:p>
      </dgm:t>
    </dgm:pt>
    <dgm:pt modelId="{14EA414D-5964-402D-B904-7E9FB8795FFA}">
      <dgm:prSet/>
      <dgm:spPr/>
      <dgm:t>
        <a:bodyPr/>
        <a:lstStyle/>
        <a:p>
          <a:r>
            <a:rPr lang="en-US" dirty="0"/>
            <a:t>Qualify if on free lunch</a:t>
          </a:r>
        </a:p>
      </dgm:t>
    </dgm:pt>
    <dgm:pt modelId="{7F50E4D7-15D3-4107-A96B-FBCA6FBE7334}" type="parTrans" cxnId="{46D3ACB0-FAE0-4951-A449-521A79C7B5C4}">
      <dgm:prSet/>
      <dgm:spPr/>
      <dgm:t>
        <a:bodyPr/>
        <a:lstStyle/>
        <a:p>
          <a:endParaRPr lang="en-US"/>
        </a:p>
      </dgm:t>
    </dgm:pt>
    <dgm:pt modelId="{631728D4-6DA3-4477-83B5-4E6D11FF2467}" type="sibTrans" cxnId="{46D3ACB0-FAE0-4951-A449-521A79C7B5C4}">
      <dgm:prSet/>
      <dgm:spPr/>
      <dgm:t>
        <a:bodyPr/>
        <a:lstStyle/>
        <a:p>
          <a:endParaRPr lang="en-US"/>
        </a:p>
      </dgm:t>
    </dgm:pt>
    <dgm:pt modelId="{D8A54675-4C14-4AAE-A9CF-26DE8AC7370A}">
      <dgm:prSet/>
      <dgm:spPr/>
      <dgm:t>
        <a:bodyPr/>
        <a:lstStyle/>
        <a:p>
          <a:r>
            <a:rPr lang="en-US" dirty="0"/>
            <a:t>Reimburse from 3 miles</a:t>
          </a:r>
        </a:p>
      </dgm:t>
    </dgm:pt>
    <dgm:pt modelId="{2D50AEE3-AD4A-4EBA-A338-F91E28C8187B}" type="parTrans" cxnId="{EA96015E-8DF3-4A75-A6F2-F84F95174B95}">
      <dgm:prSet/>
      <dgm:spPr/>
      <dgm:t>
        <a:bodyPr/>
        <a:lstStyle/>
        <a:p>
          <a:endParaRPr lang="en-US"/>
        </a:p>
      </dgm:t>
    </dgm:pt>
    <dgm:pt modelId="{A29BBEEA-EDFA-438A-9BE7-F7A485C6CB6E}" type="sibTrans" cxnId="{EA96015E-8DF3-4A75-A6F2-F84F95174B95}">
      <dgm:prSet/>
      <dgm:spPr/>
      <dgm:t>
        <a:bodyPr/>
        <a:lstStyle/>
        <a:p>
          <a:endParaRPr lang="en-US"/>
        </a:p>
      </dgm:t>
    </dgm:pt>
    <dgm:pt modelId="{F985646F-7288-4AB8-84C1-11FBE0E930CA}">
      <dgm:prSet/>
      <dgm:spPr/>
      <dgm:t>
        <a:bodyPr/>
        <a:lstStyle/>
        <a:p>
          <a:r>
            <a:rPr lang="en-US" dirty="0"/>
            <a:t>One way travel once a day</a:t>
          </a:r>
        </a:p>
      </dgm:t>
    </dgm:pt>
    <dgm:pt modelId="{2F6A7B6C-5469-4EAF-BBCF-6FE214A0B56A}" type="parTrans" cxnId="{125CCB58-E7FB-4D88-A1C9-D1E2A19103C2}">
      <dgm:prSet/>
      <dgm:spPr/>
      <dgm:t>
        <a:bodyPr/>
        <a:lstStyle/>
        <a:p>
          <a:endParaRPr lang="en-US"/>
        </a:p>
      </dgm:t>
    </dgm:pt>
    <dgm:pt modelId="{41A3E93B-51AA-4760-AC39-1B5AC3987A77}" type="sibTrans" cxnId="{125CCB58-E7FB-4D88-A1C9-D1E2A19103C2}">
      <dgm:prSet/>
      <dgm:spPr/>
      <dgm:t>
        <a:bodyPr/>
        <a:lstStyle/>
        <a:p>
          <a:endParaRPr lang="en-US"/>
        </a:p>
      </dgm:t>
    </dgm:pt>
    <dgm:pt modelId="{28EEC994-DAAE-4413-91ED-2C7822437893}" type="pres">
      <dgm:prSet presAssocID="{BDF446DB-6501-463C-AA8C-11DA27DC19AD}" presName="Name0" presStyleCnt="0">
        <dgm:presLayoutVars>
          <dgm:dir/>
          <dgm:animLvl val="lvl"/>
          <dgm:resizeHandles val="exact"/>
        </dgm:presLayoutVars>
      </dgm:prSet>
      <dgm:spPr/>
    </dgm:pt>
    <dgm:pt modelId="{0A5F0A0C-E7CC-482B-A586-ECBFFCBEAE08}" type="pres">
      <dgm:prSet presAssocID="{687C269A-48F7-48AA-BEB2-1C384C978D7D}" presName="boxAndChildren" presStyleCnt="0"/>
      <dgm:spPr/>
    </dgm:pt>
    <dgm:pt modelId="{BE9A580D-9165-4CE8-B18A-2B5E8DF1E033}" type="pres">
      <dgm:prSet presAssocID="{687C269A-48F7-48AA-BEB2-1C384C978D7D}" presName="parentTextBox" presStyleLbl="node1" presStyleIdx="0" presStyleCnt="3"/>
      <dgm:spPr/>
    </dgm:pt>
    <dgm:pt modelId="{971153FF-14DE-417E-B311-CDAC95C87D4C}" type="pres">
      <dgm:prSet presAssocID="{687C269A-48F7-48AA-BEB2-1C384C978D7D}" presName="entireBox" presStyleLbl="node1" presStyleIdx="0" presStyleCnt="3"/>
      <dgm:spPr/>
    </dgm:pt>
    <dgm:pt modelId="{9053AFDB-1DB4-484A-A782-271E50820EBA}" type="pres">
      <dgm:prSet presAssocID="{687C269A-48F7-48AA-BEB2-1C384C978D7D}" presName="descendantBox" presStyleCnt="0"/>
      <dgm:spPr/>
    </dgm:pt>
    <dgm:pt modelId="{D759BA82-363A-44F6-A796-6A1C30AC4E7F}" type="pres">
      <dgm:prSet presAssocID="{23DEAB90-366F-4CFD-9869-22D859A9EBEC}" presName="childTextBox" presStyleLbl="fgAccFollowNode1" presStyleIdx="0" presStyleCnt="2">
        <dgm:presLayoutVars>
          <dgm:bulletEnabled val="1"/>
        </dgm:presLayoutVars>
      </dgm:prSet>
      <dgm:spPr/>
    </dgm:pt>
    <dgm:pt modelId="{95EB64EC-5A62-4729-B702-8FF5369F92EE}" type="pres">
      <dgm:prSet presAssocID="{CA942BD4-AA38-4129-86E7-7DA5D53EEF34}" presName="sp" presStyleCnt="0"/>
      <dgm:spPr/>
    </dgm:pt>
    <dgm:pt modelId="{6B375215-4205-4196-9304-D39C03330075}" type="pres">
      <dgm:prSet presAssocID="{105B0C65-265C-4FE0-80A0-F10E74F48327}" presName="arrowAndChildren" presStyleCnt="0"/>
      <dgm:spPr/>
    </dgm:pt>
    <dgm:pt modelId="{01133DD0-75CE-45DB-BF9A-6FA04320A132}" type="pres">
      <dgm:prSet presAssocID="{105B0C65-265C-4FE0-80A0-F10E74F48327}" presName="parentTextArrow" presStyleLbl="node1" presStyleIdx="0" presStyleCnt="3"/>
      <dgm:spPr/>
    </dgm:pt>
    <dgm:pt modelId="{43CE6238-FD6A-4979-B6E8-5652F546A03F}" type="pres">
      <dgm:prSet presAssocID="{105B0C65-265C-4FE0-80A0-F10E74F48327}" presName="arrow" presStyleLbl="node1" presStyleIdx="1" presStyleCnt="3"/>
      <dgm:spPr/>
    </dgm:pt>
    <dgm:pt modelId="{6A6D4E9D-4106-4D61-9D27-AF74D66BECAE}" type="pres">
      <dgm:prSet presAssocID="{105B0C65-265C-4FE0-80A0-F10E74F48327}" presName="descendantArrow" presStyleCnt="0"/>
      <dgm:spPr/>
    </dgm:pt>
    <dgm:pt modelId="{C64BFDC3-4E5C-429E-A317-699D8CCF5B23}" type="pres">
      <dgm:prSet presAssocID="{9ED35D02-F45F-47B1-8D3B-4E95BC0DDF5B}" presName="childTextArrow" presStyleLbl="fgAccFollowNode1" presStyleIdx="1" presStyleCnt="2">
        <dgm:presLayoutVars>
          <dgm:bulletEnabled val="1"/>
        </dgm:presLayoutVars>
      </dgm:prSet>
      <dgm:spPr/>
    </dgm:pt>
    <dgm:pt modelId="{6D1CDD3B-3B61-4CE3-8EB1-F4435783375D}" type="pres">
      <dgm:prSet presAssocID="{192DAF66-5095-4602-804A-E3BF6CB841BB}" presName="sp" presStyleCnt="0"/>
      <dgm:spPr/>
    </dgm:pt>
    <dgm:pt modelId="{A03E74AC-0431-470F-B99D-D5497B2082D2}" type="pres">
      <dgm:prSet presAssocID="{2C4233E1-E111-4B3A-9970-27C527B2FA30}" presName="arrowAndChildren" presStyleCnt="0"/>
      <dgm:spPr/>
    </dgm:pt>
    <dgm:pt modelId="{25BABB70-88B6-4C49-9789-7201292D3130}" type="pres">
      <dgm:prSet presAssocID="{2C4233E1-E111-4B3A-9970-27C527B2FA30}" presName="parentTextArrow" presStyleLbl="node1" presStyleIdx="2" presStyleCnt="3"/>
      <dgm:spPr/>
    </dgm:pt>
  </dgm:ptLst>
  <dgm:cxnLst>
    <dgm:cxn modelId="{8E37600F-D542-47B0-99BE-E20A9EF51B55}" srcId="{9ED35D02-F45F-47B1-8D3B-4E95BC0DDF5B}" destId="{33CAC96E-9C37-43B1-95C3-E1EC8F9A981C}" srcOrd="0" destOrd="0" parTransId="{72A8FF5C-AD2B-499E-917D-1AC21A48F2EA}" sibTransId="{19E0CA13-ED1E-456F-BFAA-28E107C3B324}"/>
    <dgm:cxn modelId="{D896B627-6D0B-49B9-A5CA-0725C0C0A2E5}" type="presOf" srcId="{105B0C65-265C-4FE0-80A0-F10E74F48327}" destId="{43CE6238-FD6A-4979-B6E8-5652F546A03F}" srcOrd="1" destOrd="0" presId="urn:microsoft.com/office/officeart/2005/8/layout/process4"/>
    <dgm:cxn modelId="{E4DD3F2F-5714-4E59-9090-E71ECF918548}" type="presOf" srcId="{1A571E53-3BF5-4C91-A915-AF2E5EF00C65}" destId="{C64BFDC3-4E5C-429E-A317-699D8CCF5B23}" srcOrd="0" destOrd="3" presId="urn:microsoft.com/office/officeart/2005/8/layout/process4"/>
    <dgm:cxn modelId="{EA96015E-8DF3-4A75-A6F2-F84F95174B95}" srcId="{23DEAB90-366F-4CFD-9869-22D859A9EBEC}" destId="{D8A54675-4C14-4AAE-A9CF-26DE8AC7370A}" srcOrd="1" destOrd="0" parTransId="{2D50AEE3-AD4A-4EBA-A338-F91E28C8187B}" sibTransId="{A29BBEEA-EDFA-438A-9BE7-F7A485C6CB6E}"/>
    <dgm:cxn modelId="{3A54D65E-A2F6-47C7-9154-05E4118F9F27}" type="presOf" srcId="{2B10C306-8DB9-4D21-B491-C8D9DC16306A}" destId="{C64BFDC3-4E5C-429E-A317-699D8CCF5B23}" srcOrd="0" destOrd="2" presId="urn:microsoft.com/office/officeart/2005/8/layout/process4"/>
    <dgm:cxn modelId="{82017243-DDA1-4452-8C92-40F389A38435}" type="presOf" srcId="{14EA414D-5964-402D-B904-7E9FB8795FFA}" destId="{D759BA82-363A-44F6-A796-6A1C30AC4E7F}" srcOrd="0" destOrd="1" presId="urn:microsoft.com/office/officeart/2005/8/layout/process4"/>
    <dgm:cxn modelId="{2D6C8847-6DAA-4043-9545-139840B19730}" srcId="{9ED35D02-F45F-47B1-8D3B-4E95BC0DDF5B}" destId="{1A571E53-3BF5-4C91-A915-AF2E5EF00C65}" srcOrd="2" destOrd="0" parTransId="{943E572E-44A1-42E1-A53F-576A64AD9999}" sibTransId="{756218B9-6ADE-463D-8957-F240716B6EBE}"/>
    <dgm:cxn modelId="{08E48B6F-ED83-4BCD-8A36-A10717B28B1D}" srcId="{9ED35D02-F45F-47B1-8D3B-4E95BC0DDF5B}" destId="{2B10C306-8DB9-4D21-B491-C8D9DC16306A}" srcOrd="1" destOrd="0" parTransId="{FC6195E9-1C6E-429D-BF1B-72B71E8E08F9}" sibTransId="{42901AB5-3706-467B-8E73-27AEF7693546}"/>
    <dgm:cxn modelId="{125CCB58-E7FB-4D88-A1C9-D1E2A19103C2}" srcId="{23DEAB90-366F-4CFD-9869-22D859A9EBEC}" destId="{F985646F-7288-4AB8-84C1-11FBE0E930CA}" srcOrd="2" destOrd="0" parTransId="{2F6A7B6C-5469-4EAF-BBCF-6FE214A0B56A}" sibTransId="{41A3E93B-51AA-4760-AC39-1B5AC3987A77}"/>
    <dgm:cxn modelId="{77F2C181-8640-42D4-88E3-B489CCDD4762}" type="presOf" srcId="{687C269A-48F7-48AA-BEB2-1C384C978D7D}" destId="{971153FF-14DE-417E-B311-CDAC95C87D4C}" srcOrd="1" destOrd="0" presId="urn:microsoft.com/office/officeart/2005/8/layout/process4"/>
    <dgm:cxn modelId="{EAF41C8C-5F2A-4BC6-9D43-70B97996DBB4}" type="presOf" srcId="{2C4233E1-E111-4B3A-9970-27C527B2FA30}" destId="{25BABB70-88B6-4C49-9789-7201292D3130}" srcOrd="0" destOrd="0" presId="urn:microsoft.com/office/officeart/2005/8/layout/process4"/>
    <dgm:cxn modelId="{96D8CA99-F214-4066-87AB-32DEF0E440BF}" srcId="{BDF446DB-6501-463C-AA8C-11DA27DC19AD}" destId="{105B0C65-265C-4FE0-80A0-F10E74F48327}" srcOrd="1" destOrd="0" parTransId="{E82E2685-0AF2-419A-BFC9-54A02927F0B1}" sibTransId="{CA942BD4-AA38-4129-86E7-7DA5D53EEF34}"/>
    <dgm:cxn modelId="{9D1E4AAA-8D98-4EC1-97C6-38EB8B0FFB4C}" srcId="{BDF446DB-6501-463C-AA8C-11DA27DC19AD}" destId="{687C269A-48F7-48AA-BEB2-1C384C978D7D}" srcOrd="2" destOrd="0" parTransId="{55CE359B-AB51-4130-9755-C10443065A38}" sibTransId="{F19184C4-14BA-4DEA-B611-439DFF1FA471}"/>
    <dgm:cxn modelId="{46D3ACB0-FAE0-4951-A449-521A79C7B5C4}" srcId="{23DEAB90-366F-4CFD-9869-22D859A9EBEC}" destId="{14EA414D-5964-402D-B904-7E9FB8795FFA}" srcOrd="0" destOrd="0" parTransId="{7F50E4D7-15D3-4107-A96B-FBCA6FBE7334}" sibTransId="{631728D4-6DA3-4477-83B5-4E6D11FF2467}"/>
    <dgm:cxn modelId="{695BD8B0-135A-420C-BAF2-3DC90A937E9B}" type="presOf" srcId="{D8A54675-4C14-4AAE-A9CF-26DE8AC7370A}" destId="{D759BA82-363A-44F6-A796-6A1C30AC4E7F}" srcOrd="0" destOrd="2" presId="urn:microsoft.com/office/officeart/2005/8/layout/process4"/>
    <dgm:cxn modelId="{683185B2-06D0-4363-A88E-1386967A0F27}" type="presOf" srcId="{BDF446DB-6501-463C-AA8C-11DA27DC19AD}" destId="{28EEC994-DAAE-4413-91ED-2C7822437893}" srcOrd="0" destOrd="0" presId="urn:microsoft.com/office/officeart/2005/8/layout/process4"/>
    <dgm:cxn modelId="{A77A0AB5-49A0-42B1-AEC2-6B6058EF4062}" srcId="{BDF446DB-6501-463C-AA8C-11DA27DC19AD}" destId="{2C4233E1-E111-4B3A-9970-27C527B2FA30}" srcOrd="0" destOrd="0" parTransId="{3FB1AACF-FD03-4E60-83D2-1412593E3D33}" sibTransId="{192DAF66-5095-4602-804A-E3BF6CB841BB}"/>
    <dgm:cxn modelId="{93CF4EBD-D640-40C2-953F-A70E54410D19}" type="presOf" srcId="{23DEAB90-366F-4CFD-9869-22D859A9EBEC}" destId="{D759BA82-363A-44F6-A796-6A1C30AC4E7F}" srcOrd="0" destOrd="0" presId="urn:microsoft.com/office/officeart/2005/8/layout/process4"/>
    <dgm:cxn modelId="{E5C4D0C7-59B2-4DFB-9041-7018BC0E077B}" srcId="{687C269A-48F7-48AA-BEB2-1C384C978D7D}" destId="{23DEAB90-366F-4CFD-9869-22D859A9EBEC}" srcOrd="0" destOrd="0" parTransId="{323238B5-1D41-40DC-8FFC-C786A3014179}" sibTransId="{988C4A99-B6B4-447B-9D86-730F2D97F2C2}"/>
    <dgm:cxn modelId="{6ED0C7D3-D536-4F04-94A5-011D117A2EB6}" srcId="{105B0C65-265C-4FE0-80A0-F10E74F48327}" destId="{9ED35D02-F45F-47B1-8D3B-4E95BC0DDF5B}" srcOrd="0" destOrd="0" parTransId="{F8864AD4-7BAE-45DF-A99A-B2720A732403}" sibTransId="{8376FD71-B2CB-4E4F-9D72-5C91C02EF742}"/>
    <dgm:cxn modelId="{8D7A1DED-3B1A-47D9-A07D-D3C9F72B60C5}" type="presOf" srcId="{9ED35D02-F45F-47B1-8D3B-4E95BC0DDF5B}" destId="{C64BFDC3-4E5C-429E-A317-699D8CCF5B23}" srcOrd="0" destOrd="0" presId="urn:microsoft.com/office/officeart/2005/8/layout/process4"/>
    <dgm:cxn modelId="{B35C82F2-4533-4CF5-BE1F-D1FA972F6E75}" type="presOf" srcId="{687C269A-48F7-48AA-BEB2-1C384C978D7D}" destId="{BE9A580D-9165-4CE8-B18A-2B5E8DF1E033}" srcOrd="0" destOrd="0" presId="urn:microsoft.com/office/officeart/2005/8/layout/process4"/>
    <dgm:cxn modelId="{A000B4F5-930F-4CC7-A82E-8EF0EAB418FC}" type="presOf" srcId="{33CAC96E-9C37-43B1-95C3-E1EC8F9A981C}" destId="{C64BFDC3-4E5C-429E-A317-699D8CCF5B23}" srcOrd="0" destOrd="1" presId="urn:microsoft.com/office/officeart/2005/8/layout/process4"/>
    <dgm:cxn modelId="{D75351FB-2D5E-4A32-9712-CD42FED3E437}" type="presOf" srcId="{105B0C65-265C-4FE0-80A0-F10E74F48327}" destId="{01133DD0-75CE-45DB-BF9A-6FA04320A132}" srcOrd="0" destOrd="0" presId="urn:microsoft.com/office/officeart/2005/8/layout/process4"/>
    <dgm:cxn modelId="{8F16F9FE-E3A7-42C6-B766-C1DDFDBB5766}" type="presOf" srcId="{F985646F-7288-4AB8-84C1-11FBE0E930CA}" destId="{D759BA82-363A-44F6-A796-6A1C30AC4E7F}" srcOrd="0" destOrd="3" presId="urn:microsoft.com/office/officeart/2005/8/layout/process4"/>
    <dgm:cxn modelId="{715B9914-1D4C-4505-BFD9-080E9E203EEF}" type="presParOf" srcId="{28EEC994-DAAE-4413-91ED-2C7822437893}" destId="{0A5F0A0C-E7CC-482B-A586-ECBFFCBEAE08}" srcOrd="0" destOrd="0" presId="urn:microsoft.com/office/officeart/2005/8/layout/process4"/>
    <dgm:cxn modelId="{25059CA1-A509-4E77-AC81-7745A04F4416}" type="presParOf" srcId="{0A5F0A0C-E7CC-482B-A586-ECBFFCBEAE08}" destId="{BE9A580D-9165-4CE8-B18A-2B5E8DF1E033}" srcOrd="0" destOrd="0" presId="urn:microsoft.com/office/officeart/2005/8/layout/process4"/>
    <dgm:cxn modelId="{94076DD2-9059-4B14-B1E1-ADDF1C0D1994}" type="presParOf" srcId="{0A5F0A0C-E7CC-482B-A586-ECBFFCBEAE08}" destId="{971153FF-14DE-417E-B311-CDAC95C87D4C}" srcOrd="1" destOrd="0" presId="urn:microsoft.com/office/officeart/2005/8/layout/process4"/>
    <dgm:cxn modelId="{5B4900BB-0E2C-4EFA-9F50-88EF435CBF05}" type="presParOf" srcId="{0A5F0A0C-E7CC-482B-A586-ECBFFCBEAE08}" destId="{9053AFDB-1DB4-484A-A782-271E50820EBA}" srcOrd="2" destOrd="0" presId="urn:microsoft.com/office/officeart/2005/8/layout/process4"/>
    <dgm:cxn modelId="{45FC020F-2E4E-4AE8-BEE2-519286930F32}" type="presParOf" srcId="{9053AFDB-1DB4-484A-A782-271E50820EBA}" destId="{D759BA82-363A-44F6-A796-6A1C30AC4E7F}" srcOrd="0" destOrd="0" presId="urn:microsoft.com/office/officeart/2005/8/layout/process4"/>
    <dgm:cxn modelId="{E9F7DD5E-5982-4FDB-99F4-B4117A523211}" type="presParOf" srcId="{28EEC994-DAAE-4413-91ED-2C7822437893}" destId="{95EB64EC-5A62-4729-B702-8FF5369F92EE}" srcOrd="1" destOrd="0" presId="urn:microsoft.com/office/officeart/2005/8/layout/process4"/>
    <dgm:cxn modelId="{D675935A-7A4D-44D9-B2BD-7A596CB6D2BE}" type="presParOf" srcId="{28EEC994-DAAE-4413-91ED-2C7822437893}" destId="{6B375215-4205-4196-9304-D39C03330075}" srcOrd="2" destOrd="0" presId="urn:microsoft.com/office/officeart/2005/8/layout/process4"/>
    <dgm:cxn modelId="{34D45C43-0D67-409A-B3D3-F9C885C7AAB9}" type="presParOf" srcId="{6B375215-4205-4196-9304-D39C03330075}" destId="{01133DD0-75CE-45DB-BF9A-6FA04320A132}" srcOrd="0" destOrd="0" presId="urn:microsoft.com/office/officeart/2005/8/layout/process4"/>
    <dgm:cxn modelId="{BBC85FE2-1EF5-42EE-8F98-8E82F305426B}" type="presParOf" srcId="{6B375215-4205-4196-9304-D39C03330075}" destId="{43CE6238-FD6A-4979-B6E8-5652F546A03F}" srcOrd="1" destOrd="0" presId="urn:microsoft.com/office/officeart/2005/8/layout/process4"/>
    <dgm:cxn modelId="{A2C9A2CB-F6B1-4207-BEE7-72CC23CC8FA2}" type="presParOf" srcId="{6B375215-4205-4196-9304-D39C03330075}" destId="{6A6D4E9D-4106-4D61-9D27-AF74D66BECAE}" srcOrd="2" destOrd="0" presId="urn:microsoft.com/office/officeart/2005/8/layout/process4"/>
    <dgm:cxn modelId="{45A0476E-8086-4C0C-A0D8-6F2FAA2F2769}" type="presParOf" srcId="{6A6D4E9D-4106-4D61-9D27-AF74D66BECAE}" destId="{C64BFDC3-4E5C-429E-A317-699D8CCF5B23}" srcOrd="0" destOrd="0" presId="urn:microsoft.com/office/officeart/2005/8/layout/process4"/>
    <dgm:cxn modelId="{CCEEAE39-4EB8-4B71-BA7D-18A39C3C8758}" type="presParOf" srcId="{28EEC994-DAAE-4413-91ED-2C7822437893}" destId="{6D1CDD3B-3B61-4CE3-8EB1-F4435783375D}" srcOrd="3" destOrd="0" presId="urn:microsoft.com/office/officeart/2005/8/layout/process4"/>
    <dgm:cxn modelId="{F1F8C0CD-5170-4160-8C1A-B67EB8FC5A02}" type="presParOf" srcId="{28EEC994-DAAE-4413-91ED-2C7822437893}" destId="{A03E74AC-0431-470F-B99D-D5497B2082D2}" srcOrd="4" destOrd="0" presId="urn:microsoft.com/office/officeart/2005/8/layout/process4"/>
    <dgm:cxn modelId="{CA432804-304D-4275-BB96-C701C4550C12}" type="presParOf" srcId="{A03E74AC-0431-470F-B99D-D5497B2082D2}" destId="{25BABB70-88B6-4C49-9789-7201292D3130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3C6D3894-C3D9-46E7-B9BD-8C25FFC910A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65D6037C-3410-405E-A551-785B551B785F}">
      <dgm:prSet/>
      <dgm:spPr/>
      <dgm:t>
        <a:bodyPr/>
        <a:lstStyle/>
        <a:p>
          <a:r>
            <a:rPr lang="en-US" dirty="0"/>
            <a:t>Grant Applications (Title) – Beth Wooster</a:t>
          </a:r>
        </a:p>
      </dgm:t>
    </dgm:pt>
    <dgm:pt modelId="{93D10A3F-CFCA-469C-B197-1E7CD1AC0BCB}" type="parTrans" cxnId="{E3FD9DF3-46B2-4D53-8E50-AACA900D7DA6}">
      <dgm:prSet/>
      <dgm:spPr/>
      <dgm:t>
        <a:bodyPr/>
        <a:lstStyle/>
        <a:p>
          <a:endParaRPr lang="en-US"/>
        </a:p>
      </dgm:t>
    </dgm:pt>
    <dgm:pt modelId="{9DF1CB7D-FAC3-41B7-86A6-2C6AF31A11FD}" type="sibTrans" cxnId="{E3FD9DF3-46B2-4D53-8E50-AACA900D7DA6}">
      <dgm:prSet/>
      <dgm:spPr/>
      <dgm:t>
        <a:bodyPr/>
        <a:lstStyle/>
        <a:p>
          <a:endParaRPr lang="en-US"/>
        </a:p>
      </dgm:t>
    </dgm:pt>
    <dgm:pt modelId="{94E269DD-DC61-410C-B599-7B1DD7F33236}">
      <dgm:prSet custT="1"/>
      <dgm:spPr/>
      <dgm:t>
        <a:bodyPr/>
        <a:lstStyle/>
        <a:p>
          <a:r>
            <a:rPr lang="en-US" sz="1600" b="0" dirty="0">
              <a:solidFill>
                <a:schemeClr val="tx2"/>
              </a:solidFill>
            </a:rPr>
            <a:t>Phone -  (402) 310-1390</a:t>
          </a:r>
        </a:p>
      </dgm:t>
    </dgm:pt>
    <dgm:pt modelId="{ED9D737D-EBAC-4F82-B164-3E719F48785F}" type="parTrans" cxnId="{CE8074D8-0CE1-4B2A-8E9B-4DD61E6AA2E6}">
      <dgm:prSet/>
      <dgm:spPr/>
      <dgm:t>
        <a:bodyPr/>
        <a:lstStyle/>
        <a:p>
          <a:endParaRPr lang="en-US"/>
        </a:p>
      </dgm:t>
    </dgm:pt>
    <dgm:pt modelId="{FE71BEF9-AA76-4908-9D3A-02D024098E88}" type="sibTrans" cxnId="{CE8074D8-0CE1-4B2A-8E9B-4DD61E6AA2E6}">
      <dgm:prSet/>
      <dgm:spPr/>
      <dgm:t>
        <a:bodyPr/>
        <a:lstStyle/>
        <a:p>
          <a:endParaRPr lang="en-US"/>
        </a:p>
      </dgm:t>
    </dgm:pt>
    <dgm:pt modelId="{0BC74A6E-185C-4920-9F7F-F085B9D654C4}">
      <dgm:prSet custT="1"/>
      <dgm:spPr/>
      <dgm:t>
        <a:bodyPr/>
        <a:lstStyle/>
        <a:p>
          <a:r>
            <a:rPr lang="en-US" sz="1600" b="0" dirty="0">
              <a:solidFill>
                <a:schemeClr val="tx2"/>
              </a:solidFill>
            </a:rPr>
            <a:t>E-Mail  - </a:t>
          </a:r>
          <a:r>
            <a:rPr lang="en-US" sz="1600" b="0" dirty="0">
              <a:solidFill>
                <a:schemeClr val="tx2"/>
              </a:solidFill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beth.wooster@nebraska.gov</a:t>
          </a:r>
          <a:endParaRPr lang="en-US" sz="1400" b="0" dirty="0">
            <a:solidFill>
              <a:schemeClr val="tx2"/>
            </a:solidFill>
          </a:endParaRPr>
        </a:p>
      </dgm:t>
    </dgm:pt>
    <dgm:pt modelId="{C2281E8F-2460-4C53-AFBC-A2CFD816FB59}" type="parTrans" cxnId="{4FB99B1A-0B17-4DBB-B1E8-830610BAD167}">
      <dgm:prSet/>
      <dgm:spPr/>
      <dgm:t>
        <a:bodyPr/>
        <a:lstStyle/>
        <a:p>
          <a:endParaRPr lang="en-US"/>
        </a:p>
      </dgm:t>
    </dgm:pt>
    <dgm:pt modelId="{0D6E8BC9-CAB6-4AE5-95D1-8FAFE9F4A076}" type="sibTrans" cxnId="{4FB99B1A-0B17-4DBB-B1E8-830610BAD167}">
      <dgm:prSet/>
      <dgm:spPr/>
      <dgm:t>
        <a:bodyPr/>
        <a:lstStyle/>
        <a:p>
          <a:endParaRPr lang="en-US"/>
        </a:p>
      </dgm:t>
    </dgm:pt>
    <dgm:pt modelId="{5191492A-E7BF-4826-A63A-D848BBC469C9}">
      <dgm:prSet/>
      <dgm:spPr/>
      <dgm:t>
        <a:bodyPr/>
        <a:lstStyle/>
        <a:p>
          <a:r>
            <a:rPr lang="en-US" dirty="0"/>
            <a:t>Grant Applications (IDEA) – Suzie Pierce</a:t>
          </a:r>
        </a:p>
      </dgm:t>
    </dgm:pt>
    <dgm:pt modelId="{94EA3C16-F076-48BF-AFCE-95DE482D73FF}" type="parTrans" cxnId="{1BE0DC98-FE83-45DC-8339-0420F8CDDBF1}">
      <dgm:prSet/>
      <dgm:spPr/>
      <dgm:t>
        <a:bodyPr/>
        <a:lstStyle/>
        <a:p>
          <a:endParaRPr lang="en-US"/>
        </a:p>
      </dgm:t>
    </dgm:pt>
    <dgm:pt modelId="{9C58A2FD-DED8-4B4A-8A20-257CBEA7FDC8}" type="sibTrans" cxnId="{1BE0DC98-FE83-45DC-8339-0420F8CDDBF1}">
      <dgm:prSet/>
      <dgm:spPr/>
      <dgm:t>
        <a:bodyPr/>
        <a:lstStyle/>
        <a:p>
          <a:endParaRPr lang="en-US"/>
        </a:p>
      </dgm:t>
    </dgm:pt>
    <dgm:pt modelId="{66916354-4F27-43BB-836B-EC8D593DABE7}">
      <dgm:prSet custT="1"/>
      <dgm:spPr/>
      <dgm:t>
        <a:bodyPr/>
        <a:lstStyle/>
        <a:p>
          <a:r>
            <a:rPr lang="en-US" sz="1600" b="0" dirty="0">
              <a:solidFill>
                <a:schemeClr val="tx2"/>
              </a:solidFill>
            </a:rPr>
            <a:t>Phone -  (531) 530-9096</a:t>
          </a:r>
        </a:p>
      </dgm:t>
    </dgm:pt>
    <dgm:pt modelId="{6AD66437-D213-4F19-B3D4-20D97659A57D}" type="parTrans" cxnId="{B75148A4-61CF-4D78-BC92-876192E0A345}">
      <dgm:prSet/>
      <dgm:spPr/>
      <dgm:t>
        <a:bodyPr/>
        <a:lstStyle/>
        <a:p>
          <a:endParaRPr lang="en-US"/>
        </a:p>
      </dgm:t>
    </dgm:pt>
    <dgm:pt modelId="{6B02AB78-0DE9-46E1-AF96-F6F3ED648A95}" type="sibTrans" cxnId="{B75148A4-61CF-4D78-BC92-876192E0A345}">
      <dgm:prSet/>
      <dgm:spPr/>
      <dgm:t>
        <a:bodyPr/>
        <a:lstStyle/>
        <a:p>
          <a:endParaRPr lang="en-US"/>
        </a:p>
      </dgm:t>
    </dgm:pt>
    <dgm:pt modelId="{F6079B66-37E9-44BA-B5C2-FFE862468528}">
      <dgm:prSet custT="1"/>
      <dgm:spPr/>
      <dgm:t>
        <a:bodyPr/>
        <a:lstStyle/>
        <a:p>
          <a:r>
            <a:rPr lang="en-US" sz="1600" b="0" dirty="0">
              <a:solidFill>
                <a:schemeClr val="tx2"/>
              </a:solidFill>
            </a:rPr>
            <a:t>E-Mail  </a:t>
          </a:r>
          <a:r>
            <a:rPr lang="en-US" sz="1600" b="0" dirty="0">
              <a:solidFill>
                <a:schemeClr val="tx2"/>
              </a:solidFill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-Suzie.Pierce@nebraska.gov</a:t>
          </a:r>
          <a:r>
            <a:rPr lang="en-US" sz="1600" b="0" dirty="0">
              <a:solidFill>
                <a:schemeClr val="tx2"/>
              </a:solidFill>
            </a:rPr>
            <a:t>  </a:t>
          </a:r>
          <a:r>
            <a:rPr lang="en-US" sz="1100" dirty="0">
              <a:hlinkClick xmlns:r="http://schemas.openxmlformats.org/officeDocument/2006/relationships" r:id="rId3"/>
            </a:rPr>
            <a:t>Greg.Prochazka@nebraska.gov</a:t>
          </a:r>
          <a:r>
            <a:rPr lang="en-US" sz="1100" dirty="0"/>
            <a:t> </a:t>
          </a:r>
        </a:p>
      </dgm:t>
    </dgm:pt>
    <dgm:pt modelId="{EEE724F4-39D3-4341-956F-CE2DDBB4D818}" type="parTrans" cxnId="{D847C1BC-0BEB-4437-91A8-63290C1CAB07}">
      <dgm:prSet/>
      <dgm:spPr/>
      <dgm:t>
        <a:bodyPr/>
        <a:lstStyle/>
        <a:p>
          <a:endParaRPr lang="en-US"/>
        </a:p>
      </dgm:t>
    </dgm:pt>
    <dgm:pt modelId="{3820B739-D70B-437D-AEC1-9ED30C5DB2F2}" type="sibTrans" cxnId="{D847C1BC-0BEB-4437-91A8-63290C1CAB07}">
      <dgm:prSet/>
      <dgm:spPr/>
      <dgm:t>
        <a:bodyPr/>
        <a:lstStyle/>
        <a:p>
          <a:endParaRPr lang="en-US"/>
        </a:p>
      </dgm:t>
    </dgm:pt>
    <dgm:pt modelId="{EE96D865-212C-4647-895B-AFC2C70EACE0}">
      <dgm:prSet/>
      <dgm:spPr/>
      <dgm:t>
        <a:bodyPr/>
        <a:lstStyle/>
        <a:p>
          <a:r>
            <a:rPr lang="en-US" dirty="0"/>
            <a:t>Grant Reimbursement Request – Help desk</a:t>
          </a:r>
        </a:p>
      </dgm:t>
    </dgm:pt>
    <dgm:pt modelId="{E5D927CC-BB97-4E23-8025-DCB37C328209}" type="parTrans" cxnId="{2FA2F871-4D9D-4E0D-B618-CF9DA6B8249D}">
      <dgm:prSet/>
      <dgm:spPr/>
      <dgm:t>
        <a:bodyPr/>
        <a:lstStyle/>
        <a:p>
          <a:endParaRPr lang="en-US"/>
        </a:p>
      </dgm:t>
    </dgm:pt>
    <dgm:pt modelId="{0F25AB8C-72CF-4EE7-B4AD-040C14970527}" type="sibTrans" cxnId="{2FA2F871-4D9D-4E0D-B618-CF9DA6B8249D}">
      <dgm:prSet/>
      <dgm:spPr/>
      <dgm:t>
        <a:bodyPr/>
        <a:lstStyle/>
        <a:p>
          <a:endParaRPr lang="en-US"/>
        </a:p>
      </dgm:t>
    </dgm:pt>
    <dgm:pt modelId="{A77E3888-E0B2-4EB6-9969-FBFD2949C420}">
      <dgm:prSet custT="1"/>
      <dgm:spPr/>
      <dgm:t>
        <a:bodyPr/>
        <a:lstStyle/>
        <a:p>
          <a:r>
            <a:rPr lang="en-US" sz="1600" b="0" kern="1200" dirty="0">
              <a:solidFill>
                <a:schemeClr val="tx2"/>
              </a:solidFill>
            </a:rPr>
            <a:t>Phone – (402) 890-8977</a:t>
          </a:r>
        </a:p>
      </dgm:t>
    </dgm:pt>
    <dgm:pt modelId="{DB32D948-D4F5-4265-9A5D-5F14201F49B0}" type="parTrans" cxnId="{DA3BADCD-A117-4FD3-B0AB-3977784189F8}">
      <dgm:prSet/>
      <dgm:spPr/>
      <dgm:t>
        <a:bodyPr/>
        <a:lstStyle/>
        <a:p>
          <a:endParaRPr lang="en-US"/>
        </a:p>
      </dgm:t>
    </dgm:pt>
    <dgm:pt modelId="{4E158E0A-AFB3-4475-9F60-8A87008733F7}" type="sibTrans" cxnId="{DA3BADCD-A117-4FD3-B0AB-3977784189F8}">
      <dgm:prSet/>
      <dgm:spPr/>
      <dgm:t>
        <a:bodyPr/>
        <a:lstStyle/>
        <a:p>
          <a:endParaRPr lang="en-US"/>
        </a:p>
      </dgm:t>
    </dgm:pt>
    <dgm:pt modelId="{50878599-5ECF-4401-ACCC-CCBBAA782520}">
      <dgm:prSet custT="1"/>
      <dgm:spPr/>
      <dgm:t>
        <a:bodyPr/>
        <a:lstStyle/>
        <a:p>
          <a:r>
            <a:rPr lang="en-US" sz="1600" b="0" kern="1200" dirty="0">
              <a:solidFill>
                <a:schemeClr val="tx2"/>
              </a:solidFill>
            </a:rPr>
            <a:t>E-Mail  - </a:t>
          </a:r>
          <a:r>
            <a:rPr lang="en-US" sz="1600" b="0" u="sng" kern="1200" dirty="0">
              <a:solidFill>
                <a:srgbClr val="001689"/>
              </a:solidFill>
              <a:latin typeface="Tw Cen MT" panose="020B0602020104020603"/>
              <a:ea typeface="+mn-ea"/>
              <a:cs typeface="+mn-cs"/>
              <a:hlinkClick xmlns:r="http://schemas.openxmlformats.org/officeDocument/2006/relationships"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NDE.BGMhelp@nebraska.gov</a:t>
          </a:r>
          <a:endParaRPr lang="en-US" sz="1600" b="0" u="sng" kern="1200" dirty="0">
            <a:solidFill>
              <a:srgbClr val="001689"/>
            </a:solidFill>
            <a:latin typeface="Tw Cen MT" panose="020B0602020104020603"/>
            <a:ea typeface="+mn-ea"/>
            <a:cs typeface="+mn-cs"/>
          </a:endParaRPr>
        </a:p>
      </dgm:t>
    </dgm:pt>
    <dgm:pt modelId="{3973A5FC-2E86-4C12-A24E-6EDAF566FB7E}" type="parTrans" cxnId="{5126A505-2382-4FF4-8FB3-DF29E447E9FD}">
      <dgm:prSet/>
      <dgm:spPr/>
      <dgm:t>
        <a:bodyPr/>
        <a:lstStyle/>
        <a:p>
          <a:endParaRPr lang="en-US"/>
        </a:p>
      </dgm:t>
    </dgm:pt>
    <dgm:pt modelId="{3CCC2952-FF1C-46CA-AA72-E8EFF32618F0}" type="sibTrans" cxnId="{5126A505-2382-4FF4-8FB3-DF29E447E9FD}">
      <dgm:prSet/>
      <dgm:spPr/>
      <dgm:t>
        <a:bodyPr/>
        <a:lstStyle/>
        <a:p>
          <a:endParaRPr lang="en-US"/>
        </a:p>
      </dgm:t>
    </dgm:pt>
    <dgm:pt modelId="{C3254A3A-1ED6-4B85-9614-5E6CC107D57D}">
      <dgm:prSet/>
      <dgm:spPr/>
      <dgm:t>
        <a:bodyPr/>
        <a:lstStyle/>
        <a:p>
          <a:r>
            <a:rPr lang="en-US" dirty="0"/>
            <a:t>Activation Codes and Technical Assistance </a:t>
          </a:r>
        </a:p>
      </dgm:t>
    </dgm:pt>
    <dgm:pt modelId="{2186715D-32E1-4AF0-BE24-A172AB74D888}" type="parTrans" cxnId="{AA6FBE2E-0626-4A9B-B3C8-73F1EE72A367}">
      <dgm:prSet/>
      <dgm:spPr/>
      <dgm:t>
        <a:bodyPr/>
        <a:lstStyle/>
        <a:p>
          <a:endParaRPr lang="en-US"/>
        </a:p>
      </dgm:t>
    </dgm:pt>
    <dgm:pt modelId="{E5E4E9B7-7574-4625-B8C5-991186BCC6D2}" type="sibTrans" cxnId="{AA6FBE2E-0626-4A9B-B3C8-73F1EE72A367}">
      <dgm:prSet/>
      <dgm:spPr/>
      <dgm:t>
        <a:bodyPr/>
        <a:lstStyle/>
        <a:p>
          <a:endParaRPr lang="en-US"/>
        </a:p>
      </dgm:t>
    </dgm:pt>
    <dgm:pt modelId="{E43C88D5-61C3-479A-8762-8F85F8F7863B}">
      <dgm:prSet custT="1"/>
      <dgm:spPr/>
      <dgm:t>
        <a:bodyPr/>
        <a:lstStyle/>
        <a:p>
          <a:r>
            <a:rPr lang="en-US" sz="1600" b="0" dirty="0">
              <a:solidFill>
                <a:schemeClr val="tx2"/>
              </a:solidFill>
            </a:rPr>
            <a:t>E-Mail  - </a:t>
          </a:r>
          <a:r>
            <a:rPr lang="en-US" sz="1600" b="0" u="sng" dirty="0">
              <a:solidFill>
                <a:schemeClr val="tx2"/>
              </a:solidFill>
            </a:rPr>
            <a:t>NDE.GMSData@nebraska.gov</a:t>
          </a:r>
        </a:p>
      </dgm:t>
    </dgm:pt>
    <dgm:pt modelId="{EE1318EC-E8A6-487E-B10F-FD1B1CDFA611}" type="parTrans" cxnId="{4C934FF9-7D77-4584-95C5-2EDB0705A4E6}">
      <dgm:prSet/>
      <dgm:spPr/>
      <dgm:t>
        <a:bodyPr/>
        <a:lstStyle/>
        <a:p>
          <a:endParaRPr lang="en-US"/>
        </a:p>
      </dgm:t>
    </dgm:pt>
    <dgm:pt modelId="{140D9242-1954-4E67-9821-AF38D80A5FA9}" type="sibTrans" cxnId="{4C934FF9-7D77-4584-95C5-2EDB0705A4E6}">
      <dgm:prSet/>
      <dgm:spPr/>
      <dgm:t>
        <a:bodyPr/>
        <a:lstStyle/>
        <a:p>
          <a:endParaRPr lang="en-US"/>
        </a:p>
      </dgm:t>
    </dgm:pt>
    <dgm:pt modelId="{C2803689-D109-4546-B223-DEEF23847B26}" type="pres">
      <dgm:prSet presAssocID="{3C6D3894-C3D9-46E7-B9BD-8C25FFC910A1}" presName="root" presStyleCnt="0">
        <dgm:presLayoutVars>
          <dgm:dir/>
          <dgm:resizeHandles val="exact"/>
        </dgm:presLayoutVars>
      </dgm:prSet>
      <dgm:spPr/>
    </dgm:pt>
    <dgm:pt modelId="{42345ED8-C5C4-4A69-A4DE-BC230B049082}" type="pres">
      <dgm:prSet presAssocID="{65D6037C-3410-405E-A551-785B551B785F}" presName="compNode" presStyleCnt="0"/>
      <dgm:spPr/>
    </dgm:pt>
    <dgm:pt modelId="{A53100AF-CA61-4988-8628-73E36E160D70}" type="pres">
      <dgm:prSet presAssocID="{65D6037C-3410-405E-A551-785B551B785F}" presName="bgRect" presStyleLbl="bgShp" presStyleIdx="0" presStyleCnt="4"/>
      <dgm:spPr/>
    </dgm:pt>
    <dgm:pt modelId="{16E4554B-1280-4BC6-86E6-411AB6255A6F}" type="pres">
      <dgm:prSet presAssocID="{65D6037C-3410-405E-A551-785B551B785F}" presName="iconRect" presStyleLbl="node1" presStyleIdx="0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obot"/>
        </a:ext>
      </dgm:extLst>
    </dgm:pt>
    <dgm:pt modelId="{9F655023-5B15-42E8-B54C-77D658D60945}" type="pres">
      <dgm:prSet presAssocID="{65D6037C-3410-405E-A551-785B551B785F}" presName="spaceRect" presStyleCnt="0"/>
      <dgm:spPr/>
    </dgm:pt>
    <dgm:pt modelId="{70692571-A84F-4F5D-9B48-FBDE31C37850}" type="pres">
      <dgm:prSet presAssocID="{65D6037C-3410-405E-A551-785B551B785F}" presName="parTx" presStyleLbl="revTx" presStyleIdx="0" presStyleCnt="8" custLinFactNeighborX="-12402" custLinFactNeighborY="-895">
        <dgm:presLayoutVars>
          <dgm:chMax val="0"/>
          <dgm:chPref val="0"/>
        </dgm:presLayoutVars>
      </dgm:prSet>
      <dgm:spPr/>
    </dgm:pt>
    <dgm:pt modelId="{B8D3833C-7ED5-4220-9022-D821F194238C}" type="pres">
      <dgm:prSet presAssocID="{65D6037C-3410-405E-A551-785B551B785F}" presName="desTx" presStyleLbl="revTx" presStyleIdx="1" presStyleCnt="8" custScaleX="143707" custLinFactNeighborX="-6310" custLinFactNeighborY="-895">
        <dgm:presLayoutVars/>
      </dgm:prSet>
      <dgm:spPr/>
    </dgm:pt>
    <dgm:pt modelId="{22EFBB00-B2CF-4450-B5D4-E262D9CC685D}" type="pres">
      <dgm:prSet presAssocID="{9DF1CB7D-FAC3-41B7-86A6-2C6AF31A11FD}" presName="sibTrans" presStyleCnt="0"/>
      <dgm:spPr/>
    </dgm:pt>
    <dgm:pt modelId="{6CEF75DE-B71F-4D53-9A4D-4528E56727DD}" type="pres">
      <dgm:prSet presAssocID="{5191492A-E7BF-4826-A63A-D848BBC469C9}" presName="compNode" presStyleCnt="0"/>
      <dgm:spPr/>
    </dgm:pt>
    <dgm:pt modelId="{F582CCBF-9853-40CA-99DB-645A248751B6}" type="pres">
      <dgm:prSet presAssocID="{5191492A-E7BF-4826-A63A-D848BBC469C9}" presName="bgRect" presStyleLbl="bgShp" presStyleIdx="1" presStyleCnt="4"/>
      <dgm:spPr/>
    </dgm:pt>
    <dgm:pt modelId="{C3288CFE-E02F-4984-BB82-DFA6D608DE50}" type="pres">
      <dgm:prSet presAssocID="{5191492A-E7BF-4826-A63A-D848BBC469C9}" presName="iconRect" presStyleLbl="node1" presStyleIdx="1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port Balls"/>
        </a:ext>
      </dgm:extLst>
    </dgm:pt>
    <dgm:pt modelId="{509DE475-1BF8-47A8-A0E3-F89B21B618F6}" type="pres">
      <dgm:prSet presAssocID="{5191492A-E7BF-4826-A63A-D848BBC469C9}" presName="spaceRect" presStyleCnt="0"/>
      <dgm:spPr/>
    </dgm:pt>
    <dgm:pt modelId="{060F3292-26EE-4C8E-B30B-91910A8B1239}" type="pres">
      <dgm:prSet presAssocID="{5191492A-E7BF-4826-A63A-D848BBC469C9}" presName="parTx" presStyleLbl="revTx" presStyleIdx="2" presStyleCnt="8" custLinFactNeighborX="-13102">
        <dgm:presLayoutVars>
          <dgm:chMax val="0"/>
          <dgm:chPref val="0"/>
        </dgm:presLayoutVars>
      </dgm:prSet>
      <dgm:spPr/>
    </dgm:pt>
    <dgm:pt modelId="{0707925D-61F6-4A71-B58F-DDB1D02FF7CA}" type="pres">
      <dgm:prSet presAssocID="{5191492A-E7BF-4826-A63A-D848BBC469C9}" presName="desTx" presStyleLbl="revTx" presStyleIdx="3" presStyleCnt="8" custScaleX="145498" custLinFactNeighborX="-5377">
        <dgm:presLayoutVars/>
      </dgm:prSet>
      <dgm:spPr/>
    </dgm:pt>
    <dgm:pt modelId="{52243ABB-3B44-4842-8767-AAA36344FD65}" type="pres">
      <dgm:prSet presAssocID="{9C58A2FD-DED8-4B4A-8A20-257CBEA7FDC8}" presName="sibTrans" presStyleCnt="0"/>
      <dgm:spPr/>
    </dgm:pt>
    <dgm:pt modelId="{32D31506-9FE4-4774-9D48-0AD535DC9D5A}" type="pres">
      <dgm:prSet presAssocID="{EE96D865-212C-4647-895B-AFC2C70EACE0}" presName="compNode" presStyleCnt="0"/>
      <dgm:spPr/>
    </dgm:pt>
    <dgm:pt modelId="{0CB05E4B-3033-43D4-AD35-70BD356062F5}" type="pres">
      <dgm:prSet presAssocID="{EE96D865-212C-4647-895B-AFC2C70EACE0}" presName="bgRect" presStyleLbl="bgShp" presStyleIdx="2" presStyleCnt="4"/>
      <dgm:spPr/>
    </dgm:pt>
    <dgm:pt modelId="{2E818394-AED0-4B9E-9873-221B5ADE5F84}" type="pres">
      <dgm:prSet presAssocID="{EE96D865-212C-4647-895B-AFC2C70EACE0}" presName="iconRect" presStyleLbl="node1" presStyleIdx="2" presStyleCnt="4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 Envelope"/>
        </a:ext>
      </dgm:extLst>
    </dgm:pt>
    <dgm:pt modelId="{485A0AE0-5155-415A-9662-5CADE51B2865}" type="pres">
      <dgm:prSet presAssocID="{EE96D865-212C-4647-895B-AFC2C70EACE0}" presName="spaceRect" presStyleCnt="0"/>
      <dgm:spPr/>
    </dgm:pt>
    <dgm:pt modelId="{3E761E25-3E29-4CBB-8900-404A70AD3D60}" type="pres">
      <dgm:prSet presAssocID="{EE96D865-212C-4647-895B-AFC2C70EACE0}" presName="parTx" presStyleLbl="revTx" presStyleIdx="4" presStyleCnt="8" custLinFactNeighborX="-15589" custLinFactNeighborY="1787">
        <dgm:presLayoutVars>
          <dgm:chMax val="0"/>
          <dgm:chPref val="0"/>
        </dgm:presLayoutVars>
      </dgm:prSet>
      <dgm:spPr/>
    </dgm:pt>
    <dgm:pt modelId="{DA443E84-8713-43D0-842A-55C620907A5B}" type="pres">
      <dgm:prSet presAssocID="{EE96D865-212C-4647-895B-AFC2C70EACE0}" presName="desTx" presStyleLbl="revTx" presStyleIdx="5" presStyleCnt="8" custScaleX="144040" custLinFactNeighborX="-5825">
        <dgm:presLayoutVars/>
      </dgm:prSet>
      <dgm:spPr/>
    </dgm:pt>
    <dgm:pt modelId="{F41F7045-9313-4D58-88C2-3B5E00A77466}" type="pres">
      <dgm:prSet presAssocID="{0F25AB8C-72CF-4EE7-B4AD-040C14970527}" presName="sibTrans" presStyleCnt="0"/>
      <dgm:spPr/>
    </dgm:pt>
    <dgm:pt modelId="{5C4F0D01-A6E7-4856-94B1-14F4BC7287C6}" type="pres">
      <dgm:prSet presAssocID="{C3254A3A-1ED6-4B85-9614-5E6CC107D57D}" presName="compNode" presStyleCnt="0"/>
      <dgm:spPr/>
    </dgm:pt>
    <dgm:pt modelId="{5516FECD-C940-42A3-8CEA-9191D5FA3508}" type="pres">
      <dgm:prSet presAssocID="{C3254A3A-1ED6-4B85-9614-5E6CC107D57D}" presName="bgRect" presStyleLbl="bgShp" presStyleIdx="3" presStyleCnt="4"/>
      <dgm:spPr/>
    </dgm:pt>
    <dgm:pt modelId="{5F70939A-E821-472D-9006-1057BFBE93E3}" type="pres">
      <dgm:prSet presAssocID="{C3254A3A-1ED6-4B85-9614-5E6CC107D57D}" presName="iconRect" presStyleLbl="node1" presStyleIdx="3" presStyleCnt="4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41F617C3-73B6-4B19-B50B-560840635DBA}" type="pres">
      <dgm:prSet presAssocID="{C3254A3A-1ED6-4B85-9614-5E6CC107D57D}" presName="spaceRect" presStyleCnt="0"/>
      <dgm:spPr/>
    </dgm:pt>
    <dgm:pt modelId="{ABA927FD-839D-49B8-A926-926C812A6E62}" type="pres">
      <dgm:prSet presAssocID="{C3254A3A-1ED6-4B85-9614-5E6CC107D57D}" presName="parTx" presStyleLbl="revTx" presStyleIdx="6" presStyleCnt="8" custLinFactNeighborX="-14260" custLinFactNeighborY="895">
        <dgm:presLayoutVars>
          <dgm:chMax val="0"/>
          <dgm:chPref val="0"/>
        </dgm:presLayoutVars>
      </dgm:prSet>
      <dgm:spPr/>
    </dgm:pt>
    <dgm:pt modelId="{EBBD2C92-90DB-427C-BCAA-73903294E6D9}" type="pres">
      <dgm:prSet presAssocID="{C3254A3A-1ED6-4B85-9614-5E6CC107D57D}" presName="desTx" presStyleLbl="revTx" presStyleIdx="7" presStyleCnt="8" custScaleX="139786" custLinFactNeighborX="-13902" custLinFactNeighborY="895">
        <dgm:presLayoutVars/>
      </dgm:prSet>
      <dgm:spPr/>
    </dgm:pt>
  </dgm:ptLst>
  <dgm:cxnLst>
    <dgm:cxn modelId="{4186DA03-39C1-4CA6-A735-6DFC4569D189}" type="presOf" srcId="{A77E3888-E0B2-4EB6-9969-FBFD2949C420}" destId="{DA443E84-8713-43D0-842A-55C620907A5B}" srcOrd="0" destOrd="0" presId="urn:microsoft.com/office/officeart/2018/2/layout/IconVerticalSolidList"/>
    <dgm:cxn modelId="{5126A505-2382-4FF4-8FB3-DF29E447E9FD}" srcId="{EE96D865-212C-4647-895B-AFC2C70EACE0}" destId="{50878599-5ECF-4401-ACCC-CCBBAA782520}" srcOrd="1" destOrd="0" parTransId="{3973A5FC-2E86-4C12-A24E-6EDAF566FB7E}" sibTransId="{3CCC2952-FF1C-46CA-AA72-E8EFF32618F0}"/>
    <dgm:cxn modelId="{4FB99B1A-0B17-4DBB-B1E8-830610BAD167}" srcId="{65D6037C-3410-405E-A551-785B551B785F}" destId="{0BC74A6E-185C-4920-9F7F-F085B9D654C4}" srcOrd="1" destOrd="0" parTransId="{C2281E8F-2460-4C53-AFBC-A2CFD816FB59}" sibTransId="{0D6E8BC9-CAB6-4AE5-95D1-8FAFE9F4A076}"/>
    <dgm:cxn modelId="{AA6FBE2E-0626-4A9B-B3C8-73F1EE72A367}" srcId="{3C6D3894-C3D9-46E7-B9BD-8C25FFC910A1}" destId="{C3254A3A-1ED6-4B85-9614-5E6CC107D57D}" srcOrd="3" destOrd="0" parTransId="{2186715D-32E1-4AF0-BE24-A172AB74D888}" sibTransId="{E5E4E9B7-7574-4625-B8C5-991186BCC6D2}"/>
    <dgm:cxn modelId="{258E4463-D1B7-4087-A851-1221467C0566}" type="presOf" srcId="{EE96D865-212C-4647-895B-AFC2C70EACE0}" destId="{3E761E25-3E29-4CBB-8900-404A70AD3D60}" srcOrd="0" destOrd="0" presId="urn:microsoft.com/office/officeart/2018/2/layout/IconVerticalSolidList"/>
    <dgm:cxn modelId="{2FA2F871-4D9D-4E0D-B618-CF9DA6B8249D}" srcId="{3C6D3894-C3D9-46E7-B9BD-8C25FFC910A1}" destId="{EE96D865-212C-4647-895B-AFC2C70EACE0}" srcOrd="2" destOrd="0" parTransId="{E5D927CC-BB97-4E23-8025-DCB37C328209}" sibTransId="{0F25AB8C-72CF-4EE7-B4AD-040C14970527}"/>
    <dgm:cxn modelId="{2FEE0A54-9A93-443F-941E-F57A94473BE7}" type="presOf" srcId="{0BC74A6E-185C-4920-9F7F-F085B9D654C4}" destId="{B8D3833C-7ED5-4220-9022-D821F194238C}" srcOrd="0" destOrd="1" presId="urn:microsoft.com/office/officeart/2018/2/layout/IconVerticalSolidList"/>
    <dgm:cxn modelId="{45B1127A-4FA5-43F1-97B3-9073A0458BB4}" type="presOf" srcId="{94E269DD-DC61-410C-B599-7B1DD7F33236}" destId="{B8D3833C-7ED5-4220-9022-D821F194238C}" srcOrd="0" destOrd="0" presId="urn:microsoft.com/office/officeart/2018/2/layout/IconVerticalSolidList"/>
    <dgm:cxn modelId="{DF2AF087-EF58-4264-B463-0DE7DCD4973F}" type="presOf" srcId="{F6079B66-37E9-44BA-B5C2-FFE862468528}" destId="{0707925D-61F6-4A71-B58F-DDB1D02FF7CA}" srcOrd="0" destOrd="1" presId="urn:microsoft.com/office/officeart/2018/2/layout/IconVerticalSolidList"/>
    <dgm:cxn modelId="{EE1BA297-9994-4285-B50A-DE8D422B3A76}" type="presOf" srcId="{65D6037C-3410-405E-A551-785B551B785F}" destId="{70692571-A84F-4F5D-9B48-FBDE31C37850}" srcOrd="0" destOrd="0" presId="urn:microsoft.com/office/officeart/2018/2/layout/IconVerticalSolidList"/>
    <dgm:cxn modelId="{AB22CA98-CC56-46FC-B287-70725C785BBB}" type="presOf" srcId="{C3254A3A-1ED6-4B85-9614-5E6CC107D57D}" destId="{ABA927FD-839D-49B8-A926-926C812A6E62}" srcOrd="0" destOrd="0" presId="urn:microsoft.com/office/officeart/2018/2/layout/IconVerticalSolidList"/>
    <dgm:cxn modelId="{1BE0DC98-FE83-45DC-8339-0420F8CDDBF1}" srcId="{3C6D3894-C3D9-46E7-B9BD-8C25FFC910A1}" destId="{5191492A-E7BF-4826-A63A-D848BBC469C9}" srcOrd="1" destOrd="0" parTransId="{94EA3C16-F076-48BF-AFCE-95DE482D73FF}" sibTransId="{9C58A2FD-DED8-4B4A-8A20-257CBEA7FDC8}"/>
    <dgm:cxn modelId="{6A60959B-3968-4489-A560-CC37959DE02A}" type="presOf" srcId="{50878599-5ECF-4401-ACCC-CCBBAA782520}" destId="{DA443E84-8713-43D0-842A-55C620907A5B}" srcOrd="0" destOrd="1" presId="urn:microsoft.com/office/officeart/2018/2/layout/IconVerticalSolidList"/>
    <dgm:cxn modelId="{B75148A4-61CF-4D78-BC92-876192E0A345}" srcId="{5191492A-E7BF-4826-A63A-D848BBC469C9}" destId="{66916354-4F27-43BB-836B-EC8D593DABE7}" srcOrd="0" destOrd="0" parTransId="{6AD66437-D213-4F19-B3D4-20D97659A57D}" sibTransId="{6B02AB78-0DE9-46E1-AF96-F6F3ED648A95}"/>
    <dgm:cxn modelId="{72384FA5-6BBE-454E-A0B0-FF5110929B5E}" type="presOf" srcId="{3C6D3894-C3D9-46E7-B9BD-8C25FFC910A1}" destId="{C2803689-D109-4546-B223-DEEF23847B26}" srcOrd="0" destOrd="0" presId="urn:microsoft.com/office/officeart/2018/2/layout/IconVerticalSolidList"/>
    <dgm:cxn modelId="{D847C1BC-0BEB-4437-91A8-63290C1CAB07}" srcId="{5191492A-E7BF-4826-A63A-D848BBC469C9}" destId="{F6079B66-37E9-44BA-B5C2-FFE862468528}" srcOrd="1" destOrd="0" parTransId="{EEE724F4-39D3-4341-956F-CE2DDBB4D818}" sibTransId="{3820B739-D70B-437D-AEC1-9ED30C5DB2F2}"/>
    <dgm:cxn modelId="{DA3BADCD-A117-4FD3-B0AB-3977784189F8}" srcId="{EE96D865-212C-4647-895B-AFC2C70EACE0}" destId="{A77E3888-E0B2-4EB6-9969-FBFD2949C420}" srcOrd="0" destOrd="0" parTransId="{DB32D948-D4F5-4265-9A5D-5F14201F49B0}" sibTransId="{4E158E0A-AFB3-4475-9F60-8A87008733F7}"/>
    <dgm:cxn modelId="{31C134D0-39E5-44D8-A70D-D61B27329C91}" type="presOf" srcId="{66916354-4F27-43BB-836B-EC8D593DABE7}" destId="{0707925D-61F6-4A71-B58F-DDB1D02FF7CA}" srcOrd="0" destOrd="0" presId="urn:microsoft.com/office/officeart/2018/2/layout/IconVerticalSolidList"/>
    <dgm:cxn modelId="{CE8074D8-0CE1-4B2A-8E9B-4DD61E6AA2E6}" srcId="{65D6037C-3410-405E-A551-785B551B785F}" destId="{94E269DD-DC61-410C-B599-7B1DD7F33236}" srcOrd="0" destOrd="0" parTransId="{ED9D737D-EBAC-4F82-B164-3E719F48785F}" sibTransId="{FE71BEF9-AA76-4908-9D3A-02D024098E88}"/>
    <dgm:cxn modelId="{E3FD9DF3-46B2-4D53-8E50-AACA900D7DA6}" srcId="{3C6D3894-C3D9-46E7-B9BD-8C25FFC910A1}" destId="{65D6037C-3410-405E-A551-785B551B785F}" srcOrd="0" destOrd="0" parTransId="{93D10A3F-CFCA-469C-B197-1E7CD1AC0BCB}" sibTransId="{9DF1CB7D-FAC3-41B7-86A6-2C6AF31A11FD}"/>
    <dgm:cxn modelId="{194DCEF3-64DA-43D5-B07D-E9C469191B74}" type="presOf" srcId="{5191492A-E7BF-4826-A63A-D848BBC469C9}" destId="{060F3292-26EE-4C8E-B30B-91910A8B1239}" srcOrd="0" destOrd="0" presId="urn:microsoft.com/office/officeart/2018/2/layout/IconVerticalSolidList"/>
    <dgm:cxn modelId="{4C934FF9-7D77-4584-95C5-2EDB0705A4E6}" srcId="{C3254A3A-1ED6-4B85-9614-5E6CC107D57D}" destId="{E43C88D5-61C3-479A-8762-8F85F8F7863B}" srcOrd="0" destOrd="0" parTransId="{EE1318EC-E8A6-487E-B10F-FD1B1CDFA611}" sibTransId="{140D9242-1954-4E67-9821-AF38D80A5FA9}"/>
    <dgm:cxn modelId="{E6819EFF-C413-4497-BA08-99C80D8DC007}" type="presOf" srcId="{E43C88D5-61C3-479A-8762-8F85F8F7863B}" destId="{EBBD2C92-90DB-427C-BCAA-73903294E6D9}" srcOrd="0" destOrd="0" presId="urn:microsoft.com/office/officeart/2018/2/layout/IconVerticalSolidList"/>
    <dgm:cxn modelId="{B316C2A4-26A6-43F2-A35D-0B9553F88FDB}" type="presParOf" srcId="{C2803689-D109-4546-B223-DEEF23847B26}" destId="{42345ED8-C5C4-4A69-A4DE-BC230B049082}" srcOrd="0" destOrd="0" presId="urn:microsoft.com/office/officeart/2018/2/layout/IconVerticalSolidList"/>
    <dgm:cxn modelId="{A8D4F066-FC69-433C-A0B6-FEBBA5BD168A}" type="presParOf" srcId="{42345ED8-C5C4-4A69-A4DE-BC230B049082}" destId="{A53100AF-CA61-4988-8628-73E36E160D70}" srcOrd="0" destOrd="0" presId="urn:microsoft.com/office/officeart/2018/2/layout/IconVerticalSolidList"/>
    <dgm:cxn modelId="{E2C3D6FC-F79D-4EE3-95CD-FD9D031C5C5F}" type="presParOf" srcId="{42345ED8-C5C4-4A69-A4DE-BC230B049082}" destId="{16E4554B-1280-4BC6-86E6-411AB6255A6F}" srcOrd="1" destOrd="0" presId="urn:microsoft.com/office/officeart/2018/2/layout/IconVerticalSolidList"/>
    <dgm:cxn modelId="{244A3C9B-13BB-4018-BECC-6BDBED2E4763}" type="presParOf" srcId="{42345ED8-C5C4-4A69-A4DE-BC230B049082}" destId="{9F655023-5B15-42E8-B54C-77D658D60945}" srcOrd="2" destOrd="0" presId="urn:microsoft.com/office/officeart/2018/2/layout/IconVerticalSolidList"/>
    <dgm:cxn modelId="{26DB1146-0B39-4075-937B-9181EE0CB8AD}" type="presParOf" srcId="{42345ED8-C5C4-4A69-A4DE-BC230B049082}" destId="{70692571-A84F-4F5D-9B48-FBDE31C37850}" srcOrd="3" destOrd="0" presId="urn:microsoft.com/office/officeart/2018/2/layout/IconVerticalSolidList"/>
    <dgm:cxn modelId="{BC4D9C68-13C0-44FD-81E1-C4184251C371}" type="presParOf" srcId="{42345ED8-C5C4-4A69-A4DE-BC230B049082}" destId="{B8D3833C-7ED5-4220-9022-D821F194238C}" srcOrd="4" destOrd="0" presId="urn:microsoft.com/office/officeart/2018/2/layout/IconVerticalSolidList"/>
    <dgm:cxn modelId="{5DB00DA6-C175-4B8E-89CD-7023D32E016E}" type="presParOf" srcId="{C2803689-D109-4546-B223-DEEF23847B26}" destId="{22EFBB00-B2CF-4450-B5D4-E262D9CC685D}" srcOrd="1" destOrd="0" presId="urn:microsoft.com/office/officeart/2018/2/layout/IconVerticalSolidList"/>
    <dgm:cxn modelId="{BFF0BA33-8C6E-4F0D-9E1B-B03C3796A214}" type="presParOf" srcId="{C2803689-D109-4546-B223-DEEF23847B26}" destId="{6CEF75DE-B71F-4D53-9A4D-4528E56727DD}" srcOrd="2" destOrd="0" presId="urn:microsoft.com/office/officeart/2018/2/layout/IconVerticalSolidList"/>
    <dgm:cxn modelId="{9762B0AE-0AD8-4E75-B54E-363BF6E91F99}" type="presParOf" srcId="{6CEF75DE-B71F-4D53-9A4D-4528E56727DD}" destId="{F582CCBF-9853-40CA-99DB-645A248751B6}" srcOrd="0" destOrd="0" presId="urn:microsoft.com/office/officeart/2018/2/layout/IconVerticalSolidList"/>
    <dgm:cxn modelId="{3E701524-382D-4858-B598-9720CB8E9A16}" type="presParOf" srcId="{6CEF75DE-B71F-4D53-9A4D-4528E56727DD}" destId="{C3288CFE-E02F-4984-BB82-DFA6D608DE50}" srcOrd="1" destOrd="0" presId="urn:microsoft.com/office/officeart/2018/2/layout/IconVerticalSolidList"/>
    <dgm:cxn modelId="{9DAEEF34-BDDA-4ABC-8362-9C6C47B6E304}" type="presParOf" srcId="{6CEF75DE-B71F-4D53-9A4D-4528E56727DD}" destId="{509DE475-1BF8-47A8-A0E3-F89B21B618F6}" srcOrd="2" destOrd="0" presId="urn:microsoft.com/office/officeart/2018/2/layout/IconVerticalSolidList"/>
    <dgm:cxn modelId="{2B430AB2-1E3F-4AFC-A0C4-8FF1129E5242}" type="presParOf" srcId="{6CEF75DE-B71F-4D53-9A4D-4528E56727DD}" destId="{060F3292-26EE-4C8E-B30B-91910A8B1239}" srcOrd="3" destOrd="0" presId="urn:microsoft.com/office/officeart/2018/2/layout/IconVerticalSolidList"/>
    <dgm:cxn modelId="{365D0C00-5615-42FA-A88B-F6B49A9273FC}" type="presParOf" srcId="{6CEF75DE-B71F-4D53-9A4D-4528E56727DD}" destId="{0707925D-61F6-4A71-B58F-DDB1D02FF7CA}" srcOrd="4" destOrd="0" presId="urn:microsoft.com/office/officeart/2018/2/layout/IconVerticalSolidList"/>
    <dgm:cxn modelId="{28DC1481-D6E0-4702-ADFD-F373151BAF3C}" type="presParOf" srcId="{C2803689-D109-4546-B223-DEEF23847B26}" destId="{52243ABB-3B44-4842-8767-AAA36344FD65}" srcOrd="3" destOrd="0" presId="urn:microsoft.com/office/officeart/2018/2/layout/IconVerticalSolidList"/>
    <dgm:cxn modelId="{B2181FBB-34BA-4E05-8B0D-4D678ADDF22D}" type="presParOf" srcId="{C2803689-D109-4546-B223-DEEF23847B26}" destId="{32D31506-9FE4-4774-9D48-0AD535DC9D5A}" srcOrd="4" destOrd="0" presId="urn:microsoft.com/office/officeart/2018/2/layout/IconVerticalSolidList"/>
    <dgm:cxn modelId="{D8434504-FF4D-490C-A18B-950F6CD6DFA5}" type="presParOf" srcId="{32D31506-9FE4-4774-9D48-0AD535DC9D5A}" destId="{0CB05E4B-3033-43D4-AD35-70BD356062F5}" srcOrd="0" destOrd="0" presId="urn:microsoft.com/office/officeart/2018/2/layout/IconVerticalSolidList"/>
    <dgm:cxn modelId="{F9D18645-E1A3-4BFC-8C7A-5FD08C59143C}" type="presParOf" srcId="{32D31506-9FE4-4774-9D48-0AD535DC9D5A}" destId="{2E818394-AED0-4B9E-9873-221B5ADE5F84}" srcOrd="1" destOrd="0" presId="urn:microsoft.com/office/officeart/2018/2/layout/IconVerticalSolidList"/>
    <dgm:cxn modelId="{EB29D20F-FD7C-4C8D-BBD3-9DA0CAFD1690}" type="presParOf" srcId="{32D31506-9FE4-4774-9D48-0AD535DC9D5A}" destId="{485A0AE0-5155-415A-9662-5CADE51B2865}" srcOrd="2" destOrd="0" presId="urn:microsoft.com/office/officeart/2018/2/layout/IconVerticalSolidList"/>
    <dgm:cxn modelId="{F8FBD43A-91BF-4575-A45E-D6782CFE9354}" type="presParOf" srcId="{32D31506-9FE4-4774-9D48-0AD535DC9D5A}" destId="{3E761E25-3E29-4CBB-8900-404A70AD3D60}" srcOrd="3" destOrd="0" presId="urn:microsoft.com/office/officeart/2018/2/layout/IconVerticalSolidList"/>
    <dgm:cxn modelId="{EA03E82A-986E-4162-A39A-04AD2F653D94}" type="presParOf" srcId="{32D31506-9FE4-4774-9D48-0AD535DC9D5A}" destId="{DA443E84-8713-43D0-842A-55C620907A5B}" srcOrd="4" destOrd="0" presId="urn:microsoft.com/office/officeart/2018/2/layout/IconVerticalSolidList"/>
    <dgm:cxn modelId="{1BAB6C26-7A80-40B9-BC2D-2025E19CE0A7}" type="presParOf" srcId="{C2803689-D109-4546-B223-DEEF23847B26}" destId="{F41F7045-9313-4D58-88C2-3B5E00A77466}" srcOrd="5" destOrd="0" presId="urn:microsoft.com/office/officeart/2018/2/layout/IconVerticalSolidList"/>
    <dgm:cxn modelId="{B7E82A98-BD79-4E58-8E4C-6F1708E92CF8}" type="presParOf" srcId="{C2803689-D109-4546-B223-DEEF23847B26}" destId="{5C4F0D01-A6E7-4856-94B1-14F4BC7287C6}" srcOrd="6" destOrd="0" presId="urn:microsoft.com/office/officeart/2018/2/layout/IconVerticalSolidList"/>
    <dgm:cxn modelId="{92FE5C97-08DD-4847-B4BF-712B744DECD2}" type="presParOf" srcId="{5C4F0D01-A6E7-4856-94B1-14F4BC7287C6}" destId="{5516FECD-C940-42A3-8CEA-9191D5FA3508}" srcOrd="0" destOrd="0" presId="urn:microsoft.com/office/officeart/2018/2/layout/IconVerticalSolidList"/>
    <dgm:cxn modelId="{3CADBCA4-5607-41B4-A9BB-5406EBB11B3C}" type="presParOf" srcId="{5C4F0D01-A6E7-4856-94B1-14F4BC7287C6}" destId="{5F70939A-E821-472D-9006-1057BFBE93E3}" srcOrd="1" destOrd="0" presId="urn:microsoft.com/office/officeart/2018/2/layout/IconVerticalSolidList"/>
    <dgm:cxn modelId="{972C1AB4-4CDE-4692-BA3B-AAB87E52E962}" type="presParOf" srcId="{5C4F0D01-A6E7-4856-94B1-14F4BC7287C6}" destId="{41F617C3-73B6-4B19-B50B-560840635DBA}" srcOrd="2" destOrd="0" presId="urn:microsoft.com/office/officeart/2018/2/layout/IconVerticalSolidList"/>
    <dgm:cxn modelId="{F79E1C33-8900-47D6-B541-5A3CB0BED0D4}" type="presParOf" srcId="{5C4F0D01-A6E7-4856-94B1-14F4BC7287C6}" destId="{ABA927FD-839D-49B8-A926-926C812A6E62}" srcOrd="3" destOrd="0" presId="urn:microsoft.com/office/officeart/2018/2/layout/IconVerticalSolidList"/>
    <dgm:cxn modelId="{03501A68-1B43-474F-A3F6-A6CD322BE9FF}" type="presParOf" srcId="{5C4F0D01-A6E7-4856-94B1-14F4BC7287C6}" destId="{EBBD2C92-90DB-427C-BCAA-73903294E6D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600AAA0F-D0BE-4DDB-824C-5040A66F68E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4FD59124-EFA2-48F7-9999-EA4A05F49F58}">
      <dgm:prSet/>
      <dgm:spPr/>
      <dgm:t>
        <a:bodyPr/>
        <a:lstStyle/>
        <a:p>
          <a:r>
            <a:rPr lang="en-US" dirty="0"/>
            <a:t>Department of Education Payment Information </a:t>
          </a:r>
        </a:p>
      </dgm:t>
    </dgm:pt>
    <dgm:pt modelId="{900ED497-DDAE-43D4-993A-738486C5BF03}" type="parTrans" cxnId="{0C4FC343-B7FF-4720-9480-1A2E8F28C096}">
      <dgm:prSet/>
      <dgm:spPr/>
      <dgm:t>
        <a:bodyPr/>
        <a:lstStyle/>
        <a:p>
          <a:endParaRPr lang="en-US"/>
        </a:p>
      </dgm:t>
    </dgm:pt>
    <dgm:pt modelId="{23280B2F-F36E-4E90-A725-529D7B0BE591}" type="sibTrans" cxnId="{0C4FC343-B7FF-4720-9480-1A2E8F28C096}">
      <dgm:prSet/>
      <dgm:spPr/>
      <dgm:t>
        <a:bodyPr/>
        <a:lstStyle/>
        <a:p>
          <a:endParaRPr lang="en-US"/>
        </a:p>
      </dgm:t>
    </dgm:pt>
    <dgm:pt modelId="{FB081012-D400-4030-8087-A0331864C8D9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1"/>
            </a:rPr>
            <a:t>https://www.education.ne.gov/fos/payment-information/</a:t>
          </a:r>
          <a:endParaRPr lang="en-US" dirty="0"/>
        </a:p>
      </dgm:t>
    </dgm:pt>
    <dgm:pt modelId="{58212ABC-43C3-4ECA-A712-E9BFBBF4F0F4}" type="parTrans" cxnId="{7E4AAEA9-8684-4221-BA9D-7380478FD52B}">
      <dgm:prSet/>
      <dgm:spPr/>
      <dgm:t>
        <a:bodyPr/>
        <a:lstStyle/>
        <a:p>
          <a:endParaRPr lang="en-US"/>
        </a:p>
      </dgm:t>
    </dgm:pt>
    <dgm:pt modelId="{47D825DF-8204-4723-901E-93AA3FE4EB13}" type="sibTrans" cxnId="{7E4AAEA9-8684-4221-BA9D-7380478FD52B}">
      <dgm:prSet/>
      <dgm:spPr/>
      <dgm:t>
        <a:bodyPr/>
        <a:lstStyle/>
        <a:p>
          <a:endParaRPr lang="en-US"/>
        </a:p>
      </dgm:t>
    </dgm:pt>
    <dgm:pt modelId="{5194EDA2-F211-4C6E-AEC2-93C6CA32C8DB}">
      <dgm:prSet/>
      <dgm:spPr/>
      <dgm:t>
        <a:bodyPr/>
        <a:lstStyle/>
        <a:p>
          <a:r>
            <a:rPr lang="en-US" dirty="0"/>
            <a:t>Grants Management System (GMS)</a:t>
          </a:r>
        </a:p>
      </dgm:t>
    </dgm:pt>
    <dgm:pt modelId="{E55D860F-4311-475D-988A-BC96D38D3A92}" type="parTrans" cxnId="{73564CE3-582A-4230-85C6-277DCDB7F1BF}">
      <dgm:prSet/>
      <dgm:spPr/>
      <dgm:t>
        <a:bodyPr/>
        <a:lstStyle/>
        <a:p>
          <a:endParaRPr lang="en-US"/>
        </a:p>
      </dgm:t>
    </dgm:pt>
    <dgm:pt modelId="{17475E5E-305B-4B0E-8A0A-FC31DA55F218}" type="sibTrans" cxnId="{73564CE3-582A-4230-85C6-277DCDB7F1BF}">
      <dgm:prSet/>
      <dgm:spPr/>
      <dgm:t>
        <a:bodyPr/>
        <a:lstStyle/>
        <a:p>
          <a:endParaRPr lang="en-US"/>
        </a:p>
      </dgm:t>
    </dgm:pt>
    <dgm:pt modelId="{9328D58A-3AB9-48B4-8F76-B8B02AF758F7}">
      <dgm:prSet/>
      <dgm:spPr/>
      <dgm:t>
        <a:bodyPr/>
        <a:lstStyle/>
        <a:p>
          <a:r>
            <a:rPr lang="en-US" dirty="0"/>
            <a:t>Payment Information</a:t>
          </a:r>
        </a:p>
      </dgm:t>
    </dgm:pt>
    <dgm:pt modelId="{E8836B6E-9FB1-4974-908E-AF418A43C4D0}" type="parTrans" cxnId="{C1DFF18A-EB93-49D6-B304-3C98705BBE18}">
      <dgm:prSet/>
      <dgm:spPr/>
      <dgm:t>
        <a:bodyPr/>
        <a:lstStyle/>
        <a:p>
          <a:endParaRPr lang="en-US"/>
        </a:p>
      </dgm:t>
    </dgm:pt>
    <dgm:pt modelId="{88C61F0D-19CD-4E56-91BA-67ADBAB9C344}" type="sibTrans" cxnId="{C1DFF18A-EB93-49D6-B304-3C98705BBE18}">
      <dgm:prSet/>
      <dgm:spPr/>
      <dgm:t>
        <a:bodyPr/>
        <a:lstStyle/>
        <a:p>
          <a:endParaRPr lang="en-US"/>
        </a:p>
      </dgm:t>
    </dgm:pt>
    <dgm:pt modelId="{4B88B59F-0EC7-4DDB-BCB7-D6474F91A755}">
      <dgm:prSet/>
      <dgm:spPr/>
      <dgm:t>
        <a:bodyPr/>
        <a:lstStyle/>
        <a:p>
          <a:r>
            <a:rPr lang="en-US" dirty="0"/>
            <a:t>Audit Confirmation</a:t>
          </a:r>
        </a:p>
      </dgm:t>
    </dgm:pt>
    <dgm:pt modelId="{68BA60BD-CF9D-416A-82B1-6B29C3806CDF}" type="parTrans" cxnId="{1FAC4EF3-7E81-4093-920B-A9FEB10F2440}">
      <dgm:prSet/>
      <dgm:spPr/>
      <dgm:t>
        <a:bodyPr/>
        <a:lstStyle/>
        <a:p>
          <a:endParaRPr lang="en-US"/>
        </a:p>
      </dgm:t>
    </dgm:pt>
    <dgm:pt modelId="{ACCE7EE3-2400-4812-B72B-299CBEE8295A}" type="sibTrans" cxnId="{1FAC4EF3-7E81-4093-920B-A9FEB10F2440}">
      <dgm:prSet/>
      <dgm:spPr/>
      <dgm:t>
        <a:bodyPr/>
        <a:lstStyle/>
        <a:p>
          <a:endParaRPr lang="en-US"/>
        </a:p>
      </dgm:t>
    </dgm:pt>
    <dgm:pt modelId="{C4479C30-E85E-40C9-89C9-62E04A406D75}">
      <dgm:prSet/>
      <dgm:spPr/>
      <dgm:t>
        <a:bodyPr/>
        <a:lstStyle/>
        <a:p>
          <a:r>
            <a:rPr lang="en-US" dirty="0"/>
            <a:t>All District Payments from State of Nebraska</a:t>
          </a:r>
        </a:p>
      </dgm:t>
    </dgm:pt>
    <dgm:pt modelId="{D577A03F-94A1-42D0-824C-EE898D0888CF}" type="parTrans" cxnId="{F0595433-5606-4928-8E04-926972A7E962}">
      <dgm:prSet/>
      <dgm:spPr/>
      <dgm:t>
        <a:bodyPr/>
        <a:lstStyle/>
        <a:p>
          <a:endParaRPr lang="en-US"/>
        </a:p>
      </dgm:t>
    </dgm:pt>
    <dgm:pt modelId="{770182DD-6497-4244-811C-2625777CAF31}" type="sibTrans" cxnId="{F0595433-5606-4928-8E04-926972A7E962}">
      <dgm:prSet/>
      <dgm:spPr/>
      <dgm:t>
        <a:bodyPr/>
        <a:lstStyle/>
        <a:p>
          <a:endParaRPr lang="en-US"/>
        </a:p>
      </dgm:t>
    </dgm:pt>
    <dgm:pt modelId="{40B076CA-0CE7-4F8A-982A-CC031763A904}">
      <dgm:prSet/>
      <dgm:spPr/>
      <dgm:t>
        <a:bodyPr/>
        <a:lstStyle/>
        <a:p>
          <a:r>
            <a:rPr lang="en-US" dirty="0">
              <a:hlinkClick xmlns:r="http://schemas.openxmlformats.org/officeDocument/2006/relationships" r:id="rId2"/>
            </a:rPr>
            <a:t>Liz.hernandez@nebraska.gov</a:t>
          </a:r>
          <a:endParaRPr lang="en-US" dirty="0"/>
        </a:p>
      </dgm:t>
    </dgm:pt>
    <dgm:pt modelId="{8E6409CD-4657-41F5-AAFA-F8AD29384BD3}" type="parTrans" cxnId="{54B2F92A-B0B2-4206-9931-A1CF9613B2F5}">
      <dgm:prSet/>
      <dgm:spPr/>
      <dgm:t>
        <a:bodyPr/>
        <a:lstStyle/>
        <a:p>
          <a:endParaRPr lang="en-US"/>
        </a:p>
      </dgm:t>
    </dgm:pt>
    <dgm:pt modelId="{4F5062C9-A007-45E6-8BC4-0EF89C419C7C}" type="sibTrans" cxnId="{54B2F92A-B0B2-4206-9931-A1CF9613B2F5}">
      <dgm:prSet/>
      <dgm:spPr/>
      <dgm:t>
        <a:bodyPr/>
        <a:lstStyle/>
        <a:p>
          <a:endParaRPr lang="en-US"/>
        </a:p>
      </dgm:t>
    </dgm:pt>
    <dgm:pt modelId="{783D702E-517C-4F2E-BFAE-9E2516389B34}">
      <dgm:prSet/>
      <dgm:spPr/>
      <dgm:t>
        <a:bodyPr/>
        <a:lstStyle/>
        <a:p>
          <a:r>
            <a:rPr lang="en-US" dirty="0"/>
            <a:t>Request to receive email notification of </a:t>
          </a:r>
          <a:r>
            <a:rPr lang="en-US" i="1" dirty="0"/>
            <a:t>all</a:t>
          </a:r>
          <a:r>
            <a:rPr lang="en-US" dirty="0"/>
            <a:t> </a:t>
          </a:r>
          <a:r>
            <a:rPr lang="en-US" i="1" dirty="0"/>
            <a:t>payments</a:t>
          </a:r>
          <a:r>
            <a:rPr lang="en-US" dirty="0"/>
            <a:t> to district from State of Nebraska</a:t>
          </a:r>
        </a:p>
      </dgm:t>
    </dgm:pt>
    <dgm:pt modelId="{5AB7C054-A311-47A8-94B5-5FDEFC7E69A8}" type="parTrans" cxnId="{5802B320-075E-4F87-8760-12304EA22953}">
      <dgm:prSet/>
      <dgm:spPr/>
      <dgm:t>
        <a:bodyPr/>
        <a:lstStyle/>
        <a:p>
          <a:endParaRPr lang="en-US"/>
        </a:p>
      </dgm:t>
    </dgm:pt>
    <dgm:pt modelId="{BBE2B85B-7E9A-4FED-829F-93B3D8047BA9}" type="sibTrans" cxnId="{5802B320-075E-4F87-8760-12304EA22953}">
      <dgm:prSet/>
      <dgm:spPr/>
      <dgm:t>
        <a:bodyPr/>
        <a:lstStyle/>
        <a:p>
          <a:endParaRPr lang="en-US"/>
        </a:p>
      </dgm:t>
    </dgm:pt>
    <dgm:pt modelId="{E6F5E0C9-3CC7-402C-958F-81DD96CCB4DA}">
      <dgm:prSet/>
      <dgm:spPr/>
      <dgm:t>
        <a:bodyPr/>
        <a:lstStyle/>
        <a:p>
          <a:r>
            <a:rPr lang="en-US" dirty="0"/>
            <a:t>Email must be sent from Superintendent</a:t>
          </a:r>
        </a:p>
      </dgm:t>
    </dgm:pt>
    <dgm:pt modelId="{6EA86DDA-07A4-4E02-87E3-9F4053D8EC76}" type="parTrans" cxnId="{2D0E3B1E-D999-4A10-B1E6-762F956C224F}">
      <dgm:prSet/>
      <dgm:spPr/>
      <dgm:t>
        <a:bodyPr/>
        <a:lstStyle/>
        <a:p>
          <a:endParaRPr lang="en-US"/>
        </a:p>
      </dgm:t>
    </dgm:pt>
    <dgm:pt modelId="{DFF366E0-5325-4F68-854E-72C2A8DEA50E}" type="sibTrans" cxnId="{2D0E3B1E-D999-4A10-B1E6-762F956C224F}">
      <dgm:prSet/>
      <dgm:spPr/>
      <dgm:t>
        <a:bodyPr/>
        <a:lstStyle/>
        <a:p>
          <a:endParaRPr lang="en-US"/>
        </a:p>
      </dgm:t>
    </dgm:pt>
    <dgm:pt modelId="{96559C29-D31A-4B19-80BB-2F16DC7534AB}">
      <dgm:prSet/>
      <dgm:spPr/>
      <dgm:t>
        <a:bodyPr/>
        <a:lstStyle/>
        <a:p>
          <a:r>
            <a:rPr lang="en-US" dirty="0"/>
            <a:t>Only one email per district</a:t>
          </a:r>
        </a:p>
      </dgm:t>
    </dgm:pt>
    <dgm:pt modelId="{EDE77880-A5FE-47D8-8300-25ECBAE5ACBD}" type="parTrans" cxnId="{93FF17F7-E251-433F-B691-EEAAEA318288}">
      <dgm:prSet/>
      <dgm:spPr/>
      <dgm:t>
        <a:bodyPr/>
        <a:lstStyle/>
        <a:p>
          <a:endParaRPr lang="en-US"/>
        </a:p>
      </dgm:t>
    </dgm:pt>
    <dgm:pt modelId="{6B544A78-81C4-4FC3-93FD-341D165F13D5}" type="sibTrans" cxnId="{93FF17F7-E251-433F-B691-EEAAEA318288}">
      <dgm:prSet/>
      <dgm:spPr/>
      <dgm:t>
        <a:bodyPr/>
        <a:lstStyle/>
        <a:p>
          <a:endParaRPr lang="en-US"/>
        </a:p>
      </dgm:t>
    </dgm:pt>
    <dgm:pt modelId="{73CAE704-6EE6-4975-A826-8487BFDDF4AA}" type="pres">
      <dgm:prSet presAssocID="{600AAA0F-D0BE-4DDB-824C-5040A66F68EB}" presName="linear" presStyleCnt="0">
        <dgm:presLayoutVars>
          <dgm:animLvl val="lvl"/>
          <dgm:resizeHandles val="exact"/>
        </dgm:presLayoutVars>
      </dgm:prSet>
      <dgm:spPr/>
    </dgm:pt>
    <dgm:pt modelId="{DBE56F25-FB2A-4E82-8D23-899613DABB5A}" type="pres">
      <dgm:prSet presAssocID="{4FD59124-EFA2-48F7-9999-EA4A05F49F58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A9490A28-9E09-4D12-B69C-B6ABC5B94A0B}" type="pres">
      <dgm:prSet presAssocID="{4FD59124-EFA2-48F7-9999-EA4A05F49F58}" presName="childText" presStyleLbl="revTx" presStyleIdx="0" presStyleCnt="2">
        <dgm:presLayoutVars>
          <dgm:bulletEnabled val="1"/>
        </dgm:presLayoutVars>
      </dgm:prSet>
      <dgm:spPr/>
    </dgm:pt>
    <dgm:pt modelId="{10474232-48D2-48D2-AEB2-CAB67107D75D}" type="pres">
      <dgm:prSet presAssocID="{C4479C30-E85E-40C9-89C9-62E04A406D75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1CB28DB-FC7A-40B4-9FDD-97C88DC50651}" type="pres">
      <dgm:prSet presAssocID="{C4479C30-E85E-40C9-89C9-62E04A406D75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A850D11A-6C3E-4AD5-A152-6C6E69F69954}" type="presOf" srcId="{40B076CA-0CE7-4F8A-982A-CC031763A904}" destId="{41CB28DB-FC7A-40B4-9FDD-97C88DC50651}" srcOrd="0" destOrd="0" presId="urn:microsoft.com/office/officeart/2005/8/layout/vList2"/>
    <dgm:cxn modelId="{2D0E3B1E-D999-4A10-B1E6-762F956C224F}" srcId="{40B076CA-0CE7-4F8A-982A-CC031763A904}" destId="{E6F5E0C9-3CC7-402C-958F-81DD96CCB4DA}" srcOrd="1" destOrd="0" parTransId="{6EA86DDA-07A4-4E02-87E3-9F4053D8EC76}" sibTransId="{DFF366E0-5325-4F68-854E-72C2A8DEA50E}"/>
    <dgm:cxn modelId="{5802B320-075E-4F87-8760-12304EA22953}" srcId="{40B076CA-0CE7-4F8A-982A-CC031763A904}" destId="{783D702E-517C-4F2E-BFAE-9E2516389B34}" srcOrd="0" destOrd="0" parTransId="{5AB7C054-A311-47A8-94B5-5FDEFC7E69A8}" sibTransId="{BBE2B85B-7E9A-4FED-829F-93B3D8047BA9}"/>
    <dgm:cxn modelId="{54B2F92A-B0B2-4206-9931-A1CF9613B2F5}" srcId="{C4479C30-E85E-40C9-89C9-62E04A406D75}" destId="{40B076CA-0CE7-4F8A-982A-CC031763A904}" srcOrd="0" destOrd="0" parTransId="{8E6409CD-4657-41F5-AAFA-F8AD29384BD3}" sibTransId="{4F5062C9-A007-45E6-8BC4-0EF89C419C7C}"/>
    <dgm:cxn modelId="{A078EC2C-E945-4490-AE2F-3E7B29FD5BCE}" type="presOf" srcId="{9328D58A-3AB9-48B4-8F76-B8B02AF758F7}" destId="{A9490A28-9E09-4D12-B69C-B6ABC5B94A0B}" srcOrd="0" destOrd="2" presId="urn:microsoft.com/office/officeart/2005/8/layout/vList2"/>
    <dgm:cxn modelId="{F0595433-5606-4928-8E04-926972A7E962}" srcId="{600AAA0F-D0BE-4DDB-824C-5040A66F68EB}" destId="{C4479C30-E85E-40C9-89C9-62E04A406D75}" srcOrd="1" destOrd="0" parTransId="{D577A03F-94A1-42D0-824C-EE898D0888CF}" sibTransId="{770182DD-6497-4244-811C-2625777CAF31}"/>
    <dgm:cxn modelId="{60446138-3168-49C1-9D52-594D45C43C92}" type="presOf" srcId="{4B88B59F-0EC7-4DDB-BCB7-D6474F91A755}" destId="{A9490A28-9E09-4D12-B69C-B6ABC5B94A0B}" srcOrd="0" destOrd="3" presId="urn:microsoft.com/office/officeart/2005/8/layout/vList2"/>
    <dgm:cxn modelId="{0C4FC343-B7FF-4720-9480-1A2E8F28C096}" srcId="{600AAA0F-D0BE-4DDB-824C-5040A66F68EB}" destId="{4FD59124-EFA2-48F7-9999-EA4A05F49F58}" srcOrd="0" destOrd="0" parTransId="{900ED497-DDAE-43D4-993A-738486C5BF03}" sibTransId="{23280B2F-F36E-4E90-A725-529D7B0BE591}"/>
    <dgm:cxn modelId="{EB0E1C66-2274-4629-A484-AEF9D3B4548A}" type="presOf" srcId="{783D702E-517C-4F2E-BFAE-9E2516389B34}" destId="{41CB28DB-FC7A-40B4-9FDD-97C88DC50651}" srcOrd="0" destOrd="1" presId="urn:microsoft.com/office/officeart/2005/8/layout/vList2"/>
    <dgm:cxn modelId="{17804E4D-F968-4DA6-BA7C-8968812371A9}" type="presOf" srcId="{FB081012-D400-4030-8087-A0331864C8D9}" destId="{A9490A28-9E09-4D12-B69C-B6ABC5B94A0B}" srcOrd="0" destOrd="0" presId="urn:microsoft.com/office/officeart/2005/8/layout/vList2"/>
    <dgm:cxn modelId="{BA273373-A324-4EBA-90C5-A12C4DC64E4B}" type="presOf" srcId="{96559C29-D31A-4B19-80BB-2F16DC7534AB}" destId="{41CB28DB-FC7A-40B4-9FDD-97C88DC50651}" srcOrd="0" destOrd="3" presId="urn:microsoft.com/office/officeart/2005/8/layout/vList2"/>
    <dgm:cxn modelId="{4594EB73-949E-4112-AB22-8D783CE2806F}" type="presOf" srcId="{E6F5E0C9-3CC7-402C-958F-81DD96CCB4DA}" destId="{41CB28DB-FC7A-40B4-9FDD-97C88DC50651}" srcOrd="0" destOrd="2" presId="urn:microsoft.com/office/officeart/2005/8/layout/vList2"/>
    <dgm:cxn modelId="{C1DFF18A-EB93-49D6-B304-3C98705BBE18}" srcId="{4FD59124-EFA2-48F7-9999-EA4A05F49F58}" destId="{9328D58A-3AB9-48B4-8F76-B8B02AF758F7}" srcOrd="2" destOrd="0" parTransId="{E8836B6E-9FB1-4974-908E-AF418A43C4D0}" sibTransId="{88C61F0D-19CD-4E56-91BA-67ADBAB9C344}"/>
    <dgm:cxn modelId="{5717559E-B95F-438D-9DC9-539B38E0A5C0}" type="presOf" srcId="{4FD59124-EFA2-48F7-9999-EA4A05F49F58}" destId="{DBE56F25-FB2A-4E82-8D23-899613DABB5A}" srcOrd="0" destOrd="0" presId="urn:microsoft.com/office/officeart/2005/8/layout/vList2"/>
    <dgm:cxn modelId="{7E4AAEA9-8684-4221-BA9D-7380478FD52B}" srcId="{4FD59124-EFA2-48F7-9999-EA4A05F49F58}" destId="{FB081012-D400-4030-8087-A0331864C8D9}" srcOrd="0" destOrd="0" parTransId="{58212ABC-43C3-4ECA-A712-E9BFBBF4F0F4}" sibTransId="{47D825DF-8204-4723-901E-93AA3FE4EB13}"/>
    <dgm:cxn modelId="{0C2293D2-1CE1-42E0-8DA6-E4212D9A9962}" type="presOf" srcId="{C4479C30-E85E-40C9-89C9-62E04A406D75}" destId="{10474232-48D2-48D2-AEB2-CAB67107D75D}" srcOrd="0" destOrd="0" presId="urn:microsoft.com/office/officeart/2005/8/layout/vList2"/>
    <dgm:cxn modelId="{73564CE3-582A-4230-85C6-277DCDB7F1BF}" srcId="{4FD59124-EFA2-48F7-9999-EA4A05F49F58}" destId="{5194EDA2-F211-4C6E-AEC2-93C6CA32C8DB}" srcOrd="1" destOrd="0" parTransId="{E55D860F-4311-475D-988A-BC96D38D3A92}" sibTransId="{17475E5E-305B-4B0E-8A0A-FC31DA55F218}"/>
    <dgm:cxn modelId="{A83AFFE7-D8A6-4B9A-9ADF-FF7907B8845B}" type="presOf" srcId="{5194EDA2-F211-4C6E-AEC2-93C6CA32C8DB}" destId="{A9490A28-9E09-4D12-B69C-B6ABC5B94A0B}" srcOrd="0" destOrd="1" presId="urn:microsoft.com/office/officeart/2005/8/layout/vList2"/>
    <dgm:cxn modelId="{6B8F03EC-C0CA-4FCC-8593-6DB6AF2993A7}" type="presOf" srcId="{600AAA0F-D0BE-4DDB-824C-5040A66F68EB}" destId="{73CAE704-6EE6-4975-A826-8487BFDDF4AA}" srcOrd="0" destOrd="0" presId="urn:microsoft.com/office/officeart/2005/8/layout/vList2"/>
    <dgm:cxn modelId="{1FAC4EF3-7E81-4093-920B-A9FEB10F2440}" srcId="{4FD59124-EFA2-48F7-9999-EA4A05F49F58}" destId="{4B88B59F-0EC7-4DDB-BCB7-D6474F91A755}" srcOrd="3" destOrd="0" parTransId="{68BA60BD-CF9D-416A-82B1-6B29C3806CDF}" sibTransId="{ACCE7EE3-2400-4812-B72B-299CBEE8295A}"/>
    <dgm:cxn modelId="{93FF17F7-E251-433F-B691-EEAAEA318288}" srcId="{40B076CA-0CE7-4F8A-982A-CC031763A904}" destId="{96559C29-D31A-4B19-80BB-2F16DC7534AB}" srcOrd="2" destOrd="0" parTransId="{EDE77880-A5FE-47D8-8300-25ECBAE5ACBD}" sibTransId="{6B544A78-81C4-4FC3-93FD-341D165F13D5}"/>
    <dgm:cxn modelId="{C4A2A395-281E-4B81-8651-2B72C36DB3AD}" type="presParOf" srcId="{73CAE704-6EE6-4975-A826-8487BFDDF4AA}" destId="{DBE56F25-FB2A-4E82-8D23-899613DABB5A}" srcOrd="0" destOrd="0" presId="urn:microsoft.com/office/officeart/2005/8/layout/vList2"/>
    <dgm:cxn modelId="{7A2B4558-DCD0-455F-8A73-61A91190C75D}" type="presParOf" srcId="{73CAE704-6EE6-4975-A826-8487BFDDF4AA}" destId="{A9490A28-9E09-4D12-B69C-B6ABC5B94A0B}" srcOrd="1" destOrd="0" presId="urn:microsoft.com/office/officeart/2005/8/layout/vList2"/>
    <dgm:cxn modelId="{70C1445E-FB4F-4850-B4A8-174A38C8F100}" type="presParOf" srcId="{73CAE704-6EE6-4975-A826-8487BFDDF4AA}" destId="{10474232-48D2-48D2-AEB2-CAB67107D75D}" srcOrd="2" destOrd="0" presId="urn:microsoft.com/office/officeart/2005/8/layout/vList2"/>
    <dgm:cxn modelId="{BC00A0FD-CA00-45C3-A01D-8A05DDF89037}" type="presParOf" srcId="{73CAE704-6EE6-4975-A826-8487BFDDF4AA}" destId="{41CB28DB-FC7A-40B4-9FDD-97C88DC50651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E001872-31C9-4A2E-8ADD-444202D1E391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055EC77B-14EA-40A5-8136-B164320722F4}">
      <dgm:prSet phldrT="[Text]" custT="1"/>
      <dgm:spPr/>
      <dgm:t>
        <a:bodyPr/>
        <a:lstStyle/>
        <a:p>
          <a:r>
            <a: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Collect Property Taxes</a:t>
          </a:r>
        </a:p>
      </dgm:t>
    </dgm:pt>
    <dgm:pt modelId="{BD9A79F1-318B-404C-969D-C4716FBDCA97}" type="parTrans" cxnId="{05842409-3437-49CE-8563-9000D6801C92}">
      <dgm:prSet/>
      <dgm:spPr/>
      <dgm:t>
        <a:bodyPr/>
        <a:lstStyle/>
        <a:p>
          <a:endParaRPr lang="en-US"/>
        </a:p>
      </dgm:t>
    </dgm:pt>
    <dgm:pt modelId="{E686BA06-1A09-40B8-810E-238C83AF3CA9}" type="sibTrans" cxnId="{05842409-3437-49CE-8563-9000D6801C92}">
      <dgm:prSet/>
      <dgm:spPr/>
      <dgm:t>
        <a:bodyPr/>
        <a:lstStyle/>
        <a:p>
          <a:endParaRPr lang="en-US"/>
        </a:p>
      </dgm:t>
    </dgm:pt>
    <dgm:pt modelId="{B7928E20-6CAE-4D0B-BD96-735D5D8A7112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Bond Principal &amp; Interest for Project</a:t>
          </a:r>
        </a:p>
      </dgm:t>
    </dgm:pt>
    <dgm:pt modelId="{4DF70D95-4E56-4245-9ECB-7671F58C0FA9}" type="parTrans" cxnId="{3A85B9A8-EAFA-40E9-A144-33D314EC459E}">
      <dgm:prSet/>
      <dgm:spPr/>
      <dgm:t>
        <a:bodyPr/>
        <a:lstStyle/>
        <a:p>
          <a:endParaRPr lang="en-US"/>
        </a:p>
      </dgm:t>
    </dgm:pt>
    <dgm:pt modelId="{B205A746-60F8-44D0-84E5-124BB2D50E20}" type="sibTrans" cxnId="{3A85B9A8-EAFA-40E9-A144-33D314EC459E}">
      <dgm:prSet/>
      <dgm:spPr/>
      <dgm:t>
        <a:bodyPr/>
        <a:lstStyle/>
        <a:p>
          <a:endParaRPr lang="en-US"/>
        </a:p>
      </dgm:t>
    </dgm:pt>
    <dgm:pt modelId="{10254EA4-9BCE-4A91-9757-0FAB695D0F11}" type="pres">
      <dgm:prSet presAssocID="{EE001872-31C9-4A2E-8ADD-444202D1E391}" presName="Name0" presStyleCnt="0">
        <dgm:presLayoutVars>
          <dgm:dir/>
          <dgm:resizeHandles val="exact"/>
        </dgm:presLayoutVars>
      </dgm:prSet>
      <dgm:spPr/>
    </dgm:pt>
    <dgm:pt modelId="{547D620E-5C77-424A-8BFE-869C23A43B76}" type="pres">
      <dgm:prSet presAssocID="{EE001872-31C9-4A2E-8ADD-444202D1E391}" presName="fgShape" presStyleLbl="fgShp" presStyleIdx="0" presStyleCnt="1" custScaleX="108696" custScaleY="133333" custLinFactNeighborX="438" custLinFactNeighborY="30764"/>
      <dgm:spPr/>
    </dgm:pt>
    <dgm:pt modelId="{078EB9C1-E441-4351-9BE2-B8ADCD0693EF}" type="pres">
      <dgm:prSet presAssocID="{EE001872-31C9-4A2E-8ADD-444202D1E391}" presName="linComp" presStyleCnt="0"/>
      <dgm:spPr/>
    </dgm:pt>
    <dgm:pt modelId="{10DD5011-C960-4D79-8ED7-07BF941BC8B1}" type="pres">
      <dgm:prSet presAssocID="{055EC77B-14EA-40A5-8136-B164320722F4}" presName="compNode" presStyleCnt="0"/>
      <dgm:spPr/>
    </dgm:pt>
    <dgm:pt modelId="{4433C255-F20C-4C2E-AED3-6352B0631701}" type="pres">
      <dgm:prSet presAssocID="{055EC77B-14EA-40A5-8136-B164320722F4}" presName="bkgdShape" presStyleLbl="node1" presStyleIdx="0" presStyleCnt="2" custScaleX="116685" custLinFactNeighborX="-58" custLinFactNeighborY="-5292"/>
      <dgm:spPr/>
    </dgm:pt>
    <dgm:pt modelId="{8C18AB75-CA47-4BBD-A52E-2F931BF088A9}" type="pres">
      <dgm:prSet presAssocID="{055EC77B-14EA-40A5-8136-B164320722F4}" presName="nodeTx" presStyleLbl="node1" presStyleIdx="0" presStyleCnt="2">
        <dgm:presLayoutVars>
          <dgm:bulletEnabled val="1"/>
        </dgm:presLayoutVars>
      </dgm:prSet>
      <dgm:spPr/>
    </dgm:pt>
    <dgm:pt modelId="{3ECF8FF8-1657-420D-84A2-0799DDADEC6F}" type="pres">
      <dgm:prSet presAssocID="{055EC77B-14EA-40A5-8136-B164320722F4}" presName="invisiNode" presStyleLbl="node1" presStyleIdx="0" presStyleCnt="2"/>
      <dgm:spPr/>
    </dgm:pt>
    <dgm:pt modelId="{18C42AC8-990A-4E01-9FB1-B4040972FCBB}" type="pres">
      <dgm:prSet presAssocID="{055EC77B-14EA-40A5-8136-B164320722F4}" presName="imagNode" presStyleLbl="fgImgPlace1" presStyleIdx="0" presStyleCnt="2" custScaleX="155113" custScaleY="97903" custLinFactNeighborX="-2010" custLinFactNeighborY="-7006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FC10EFB-7CED-4563-9CF1-124F0766AB09}" type="pres">
      <dgm:prSet presAssocID="{E686BA06-1A09-40B8-810E-238C83AF3CA9}" presName="sibTrans" presStyleLbl="sibTrans2D1" presStyleIdx="0" presStyleCnt="0"/>
      <dgm:spPr/>
    </dgm:pt>
    <dgm:pt modelId="{0A0573F5-3AD1-4C76-952F-F46303696268}" type="pres">
      <dgm:prSet presAssocID="{B7928E20-6CAE-4D0B-BD96-735D5D8A7112}" presName="compNode" presStyleCnt="0"/>
      <dgm:spPr/>
    </dgm:pt>
    <dgm:pt modelId="{81B4695A-682E-453D-AD06-7BF0A56E01FD}" type="pres">
      <dgm:prSet presAssocID="{B7928E20-6CAE-4D0B-BD96-735D5D8A7112}" presName="bkgdShape" presStyleLbl="node1" presStyleIdx="1" presStyleCnt="2" custScaleX="112484" custLinFactNeighborY="253"/>
      <dgm:spPr/>
    </dgm:pt>
    <dgm:pt modelId="{BB6B1C8E-B106-42F0-8067-BCF7FB544069}" type="pres">
      <dgm:prSet presAssocID="{B7928E20-6CAE-4D0B-BD96-735D5D8A7112}" presName="nodeTx" presStyleLbl="node1" presStyleIdx="1" presStyleCnt="2">
        <dgm:presLayoutVars>
          <dgm:bulletEnabled val="1"/>
        </dgm:presLayoutVars>
      </dgm:prSet>
      <dgm:spPr/>
    </dgm:pt>
    <dgm:pt modelId="{96C9769D-4564-4AA7-80B8-C1A5608C737B}" type="pres">
      <dgm:prSet presAssocID="{B7928E20-6CAE-4D0B-BD96-735D5D8A7112}" presName="invisiNode" presStyleLbl="node1" presStyleIdx="1" presStyleCnt="2"/>
      <dgm:spPr/>
    </dgm:pt>
    <dgm:pt modelId="{7DC6770D-A169-4259-95C7-F79787613784}" type="pres">
      <dgm:prSet presAssocID="{B7928E20-6CAE-4D0B-BD96-735D5D8A7112}" presName="imagNode" presStyleLbl="fgImgPlace1" presStyleIdx="1" presStyleCnt="2" custScaleX="153087" custScaleY="102298" custLinFactNeighborY="-748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5842409-3437-49CE-8563-9000D6801C92}" srcId="{EE001872-31C9-4A2E-8ADD-444202D1E391}" destId="{055EC77B-14EA-40A5-8136-B164320722F4}" srcOrd="0" destOrd="0" parTransId="{BD9A79F1-318B-404C-969D-C4716FBDCA97}" sibTransId="{E686BA06-1A09-40B8-810E-238C83AF3CA9}"/>
    <dgm:cxn modelId="{55F34553-F707-40F3-A1A1-09EC0D6D33BF}" type="presOf" srcId="{B7928E20-6CAE-4D0B-BD96-735D5D8A7112}" destId="{BB6B1C8E-B106-42F0-8067-BCF7FB544069}" srcOrd="1" destOrd="0" presId="urn:microsoft.com/office/officeart/2005/8/layout/hList7"/>
    <dgm:cxn modelId="{1441C477-0084-4A38-8AB9-6E9577CAED62}" type="presOf" srcId="{EE001872-31C9-4A2E-8ADD-444202D1E391}" destId="{10254EA4-9BCE-4A91-9757-0FAB695D0F11}" srcOrd="0" destOrd="0" presId="urn:microsoft.com/office/officeart/2005/8/layout/hList7"/>
    <dgm:cxn modelId="{30A7FE7D-5961-42D3-827E-DE9416F3E4AE}" type="presOf" srcId="{B7928E20-6CAE-4D0B-BD96-735D5D8A7112}" destId="{81B4695A-682E-453D-AD06-7BF0A56E01FD}" srcOrd="0" destOrd="0" presId="urn:microsoft.com/office/officeart/2005/8/layout/hList7"/>
    <dgm:cxn modelId="{6894EA7F-5ACA-4C5E-98E3-C55F25FE6395}" type="presOf" srcId="{055EC77B-14EA-40A5-8136-B164320722F4}" destId="{4433C255-F20C-4C2E-AED3-6352B0631701}" srcOrd="0" destOrd="0" presId="urn:microsoft.com/office/officeart/2005/8/layout/hList7"/>
    <dgm:cxn modelId="{23B2FD8C-A600-4472-A5E9-0079AC3ABA8E}" type="presOf" srcId="{055EC77B-14EA-40A5-8136-B164320722F4}" destId="{8C18AB75-CA47-4BBD-A52E-2F931BF088A9}" srcOrd="1" destOrd="0" presId="urn:microsoft.com/office/officeart/2005/8/layout/hList7"/>
    <dgm:cxn modelId="{0C97CC98-7B1E-4561-A812-13CF8238153B}" type="presOf" srcId="{E686BA06-1A09-40B8-810E-238C83AF3CA9}" destId="{DFC10EFB-7CED-4563-9CF1-124F0766AB09}" srcOrd="0" destOrd="0" presId="urn:microsoft.com/office/officeart/2005/8/layout/hList7"/>
    <dgm:cxn modelId="{3A85B9A8-EAFA-40E9-A144-33D314EC459E}" srcId="{EE001872-31C9-4A2E-8ADD-444202D1E391}" destId="{B7928E20-6CAE-4D0B-BD96-735D5D8A7112}" srcOrd="1" destOrd="0" parTransId="{4DF70D95-4E56-4245-9ECB-7671F58C0FA9}" sibTransId="{B205A746-60F8-44D0-84E5-124BB2D50E20}"/>
    <dgm:cxn modelId="{AA0678ED-3A82-4175-A580-C9E6CB6FD69B}" type="presParOf" srcId="{10254EA4-9BCE-4A91-9757-0FAB695D0F11}" destId="{547D620E-5C77-424A-8BFE-869C23A43B76}" srcOrd="0" destOrd="0" presId="urn:microsoft.com/office/officeart/2005/8/layout/hList7"/>
    <dgm:cxn modelId="{0E93121C-67A3-45D1-BE1E-0B24EEE54119}" type="presParOf" srcId="{10254EA4-9BCE-4A91-9757-0FAB695D0F11}" destId="{078EB9C1-E441-4351-9BE2-B8ADCD0693EF}" srcOrd="1" destOrd="0" presId="urn:microsoft.com/office/officeart/2005/8/layout/hList7"/>
    <dgm:cxn modelId="{D9D775FC-E595-46DE-9B5B-1469466C9C10}" type="presParOf" srcId="{078EB9C1-E441-4351-9BE2-B8ADCD0693EF}" destId="{10DD5011-C960-4D79-8ED7-07BF941BC8B1}" srcOrd="0" destOrd="0" presId="urn:microsoft.com/office/officeart/2005/8/layout/hList7"/>
    <dgm:cxn modelId="{11C2EE3D-A240-4F44-8FF2-0236C03076DE}" type="presParOf" srcId="{10DD5011-C960-4D79-8ED7-07BF941BC8B1}" destId="{4433C255-F20C-4C2E-AED3-6352B0631701}" srcOrd="0" destOrd="0" presId="urn:microsoft.com/office/officeart/2005/8/layout/hList7"/>
    <dgm:cxn modelId="{C828AB3A-2732-4356-97CC-3BF78D698FF8}" type="presParOf" srcId="{10DD5011-C960-4D79-8ED7-07BF941BC8B1}" destId="{8C18AB75-CA47-4BBD-A52E-2F931BF088A9}" srcOrd="1" destOrd="0" presId="urn:microsoft.com/office/officeart/2005/8/layout/hList7"/>
    <dgm:cxn modelId="{98A0CE02-3F64-4394-97F5-39682639EE0A}" type="presParOf" srcId="{10DD5011-C960-4D79-8ED7-07BF941BC8B1}" destId="{3ECF8FF8-1657-420D-84A2-0799DDADEC6F}" srcOrd="2" destOrd="0" presId="urn:microsoft.com/office/officeart/2005/8/layout/hList7"/>
    <dgm:cxn modelId="{F0BD91AC-F737-4FB6-A0F3-C770BA0A2D81}" type="presParOf" srcId="{10DD5011-C960-4D79-8ED7-07BF941BC8B1}" destId="{18C42AC8-990A-4E01-9FB1-B4040972FCBB}" srcOrd="3" destOrd="0" presId="urn:microsoft.com/office/officeart/2005/8/layout/hList7"/>
    <dgm:cxn modelId="{C4FAC6A3-0E6A-47A4-9131-ED5B51EFCAA8}" type="presParOf" srcId="{078EB9C1-E441-4351-9BE2-B8ADCD0693EF}" destId="{DFC10EFB-7CED-4563-9CF1-124F0766AB09}" srcOrd="1" destOrd="0" presId="urn:microsoft.com/office/officeart/2005/8/layout/hList7"/>
    <dgm:cxn modelId="{87BFDDE5-F9F9-4E5C-A430-087C9EAE21F2}" type="presParOf" srcId="{078EB9C1-E441-4351-9BE2-B8ADCD0693EF}" destId="{0A0573F5-3AD1-4C76-952F-F46303696268}" srcOrd="2" destOrd="0" presId="urn:microsoft.com/office/officeart/2005/8/layout/hList7"/>
    <dgm:cxn modelId="{98DADE0D-B18C-4D3F-849C-C6C614CF6FCE}" type="presParOf" srcId="{0A0573F5-3AD1-4C76-952F-F46303696268}" destId="{81B4695A-682E-453D-AD06-7BF0A56E01FD}" srcOrd="0" destOrd="0" presId="urn:microsoft.com/office/officeart/2005/8/layout/hList7"/>
    <dgm:cxn modelId="{D3012519-8ED6-42BD-A645-BFCE325F345D}" type="presParOf" srcId="{0A0573F5-3AD1-4C76-952F-F46303696268}" destId="{BB6B1C8E-B106-42F0-8067-BCF7FB544069}" srcOrd="1" destOrd="0" presId="urn:microsoft.com/office/officeart/2005/8/layout/hList7"/>
    <dgm:cxn modelId="{93C23496-6264-4D2E-9B2D-6646505F06F3}" type="presParOf" srcId="{0A0573F5-3AD1-4C76-952F-F46303696268}" destId="{96C9769D-4564-4AA7-80B8-C1A5608C737B}" srcOrd="2" destOrd="0" presId="urn:microsoft.com/office/officeart/2005/8/layout/hList7"/>
    <dgm:cxn modelId="{CF4DCB23-E365-41EC-87AA-F5782542471F}" type="presParOf" srcId="{0A0573F5-3AD1-4C76-952F-F46303696268}" destId="{7DC6770D-A169-4259-95C7-F797876137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E001872-31C9-4A2E-8ADD-444202D1E391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055EC77B-14EA-40A5-8136-B164320722F4}">
      <dgm:prSet phldrT="[Text]" custT="1"/>
      <dgm:spPr/>
      <dgm:t>
        <a:bodyPr/>
        <a:lstStyle/>
        <a:p>
          <a:r>
            <a: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Accessibility Barriers</a:t>
          </a:r>
        </a:p>
        <a:p>
          <a:endParaRPr lang="en-US" sz="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Life Safety Codes </a:t>
          </a:r>
        </a:p>
        <a:p>
          <a:r>
            <a: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Asbestos Removal</a:t>
          </a:r>
        </a:p>
      </dgm:t>
    </dgm:pt>
    <dgm:pt modelId="{BD9A79F1-318B-404C-969D-C4716FBDCA97}" type="parTrans" cxnId="{05842409-3437-49CE-8563-9000D6801C92}">
      <dgm:prSet/>
      <dgm:spPr/>
      <dgm:t>
        <a:bodyPr/>
        <a:lstStyle/>
        <a:p>
          <a:endParaRPr lang="en-US"/>
        </a:p>
      </dgm:t>
    </dgm:pt>
    <dgm:pt modelId="{E686BA06-1A09-40B8-810E-238C83AF3CA9}" type="sibTrans" cxnId="{05842409-3437-49CE-8563-9000D6801C92}">
      <dgm:prSet/>
      <dgm:spPr/>
      <dgm:t>
        <a:bodyPr/>
        <a:lstStyle/>
        <a:p>
          <a:endParaRPr lang="en-US"/>
        </a:p>
      </dgm:t>
    </dgm:pt>
    <dgm:pt modelId="{B7928E20-6CAE-4D0B-BD96-735D5D8A7112}">
      <dgm:prSet phldrT="[Text]" custT="1"/>
      <dgm:spPr/>
      <dgm:t>
        <a:bodyPr/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Mold Abatement &amp; Removal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NEW – Safety and Security Infrastructure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F70D95-4E56-4245-9ECB-7671F58C0FA9}" type="parTrans" cxnId="{3A85B9A8-EAFA-40E9-A144-33D314EC459E}">
      <dgm:prSet/>
      <dgm:spPr/>
      <dgm:t>
        <a:bodyPr/>
        <a:lstStyle/>
        <a:p>
          <a:endParaRPr lang="en-US"/>
        </a:p>
      </dgm:t>
    </dgm:pt>
    <dgm:pt modelId="{B205A746-60F8-44D0-84E5-124BB2D50E20}" type="sibTrans" cxnId="{3A85B9A8-EAFA-40E9-A144-33D314EC459E}">
      <dgm:prSet/>
      <dgm:spPr/>
      <dgm:t>
        <a:bodyPr/>
        <a:lstStyle/>
        <a:p>
          <a:endParaRPr lang="en-US"/>
        </a:p>
      </dgm:t>
    </dgm:pt>
    <dgm:pt modelId="{10254EA4-9BCE-4A91-9757-0FAB695D0F11}" type="pres">
      <dgm:prSet presAssocID="{EE001872-31C9-4A2E-8ADD-444202D1E391}" presName="Name0" presStyleCnt="0">
        <dgm:presLayoutVars>
          <dgm:dir/>
          <dgm:resizeHandles val="exact"/>
        </dgm:presLayoutVars>
      </dgm:prSet>
      <dgm:spPr/>
    </dgm:pt>
    <dgm:pt modelId="{547D620E-5C77-424A-8BFE-869C23A43B76}" type="pres">
      <dgm:prSet presAssocID="{EE001872-31C9-4A2E-8ADD-444202D1E391}" presName="fgShape" presStyleLbl="fgShp" presStyleIdx="0" presStyleCnt="1" custScaleX="108696" custScaleY="133333" custLinFactNeighborX="756" custLinFactNeighborY="42930"/>
      <dgm:spPr/>
    </dgm:pt>
    <dgm:pt modelId="{078EB9C1-E441-4351-9BE2-B8ADCD0693EF}" type="pres">
      <dgm:prSet presAssocID="{EE001872-31C9-4A2E-8ADD-444202D1E391}" presName="linComp" presStyleCnt="0"/>
      <dgm:spPr/>
    </dgm:pt>
    <dgm:pt modelId="{10DD5011-C960-4D79-8ED7-07BF941BC8B1}" type="pres">
      <dgm:prSet presAssocID="{055EC77B-14EA-40A5-8136-B164320722F4}" presName="compNode" presStyleCnt="0"/>
      <dgm:spPr/>
    </dgm:pt>
    <dgm:pt modelId="{4433C255-F20C-4C2E-AED3-6352B0631701}" type="pres">
      <dgm:prSet presAssocID="{055EC77B-14EA-40A5-8136-B164320722F4}" presName="bkgdShape" presStyleLbl="node1" presStyleIdx="0" presStyleCnt="2"/>
      <dgm:spPr/>
    </dgm:pt>
    <dgm:pt modelId="{8C18AB75-CA47-4BBD-A52E-2F931BF088A9}" type="pres">
      <dgm:prSet presAssocID="{055EC77B-14EA-40A5-8136-B164320722F4}" presName="nodeTx" presStyleLbl="node1" presStyleIdx="0" presStyleCnt="2">
        <dgm:presLayoutVars>
          <dgm:bulletEnabled val="1"/>
        </dgm:presLayoutVars>
      </dgm:prSet>
      <dgm:spPr/>
    </dgm:pt>
    <dgm:pt modelId="{3ECF8FF8-1657-420D-84A2-0799DDADEC6F}" type="pres">
      <dgm:prSet presAssocID="{055EC77B-14EA-40A5-8136-B164320722F4}" presName="invisiNode" presStyleLbl="node1" presStyleIdx="0" presStyleCnt="2"/>
      <dgm:spPr/>
    </dgm:pt>
    <dgm:pt modelId="{18C42AC8-990A-4E01-9FB1-B4040972FCBB}" type="pres">
      <dgm:prSet presAssocID="{055EC77B-14EA-40A5-8136-B164320722F4}" presName="imagNode" presStyleLbl="fgImgPlace1" presStyleIdx="0" presStyleCnt="2" custScaleX="155113" custScaleY="97903" custLinFactNeighborX="2754" custLinFactNeighborY="-34857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FC10EFB-7CED-4563-9CF1-124F0766AB09}" type="pres">
      <dgm:prSet presAssocID="{E686BA06-1A09-40B8-810E-238C83AF3CA9}" presName="sibTrans" presStyleLbl="sibTrans2D1" presStyleIdx="0" presStyleCnt="0"/>
      <dgm:spPr/>
    </dgm:pt>
    <dgm:pt modelId="{0A0573F5-3AD1-4C76-952F-F46303696268}" type="pres">
      <dgm:prSet presAssocID="{B7928E20-6CAE-4D0B-BD96-735D5D8A7112}" presName="compNode" presStyleCnt="0"/>
      <dgm:spPr/>
    </dgm:pt>
    <dgm:pt modelId="{81B4695A-682E-453D-AD06-7BF0A56E01FD}" type="pres">
      <dgm:prSet presAssocID="{B7928E20-6CAE-4D0B-BD96-735D5D8A7112}" presName="bkgdShape" presStyleLbl="node1" presStyleIdx="1" presStyleCnt="2"/>
      <dgm:spPr/>
    </dgm:pt>
    <dgm:pt modelId="{BB6B1C8E-B106-42F0-8067-BCF7FB544069}" type="pres">
      <dgm:prSet presAssocID="{B7928E20-6CAE-4D0B-BD96-735D5D8A7112}" presName="nodeTx" presStyleLbl="node1" presStyleIdx="1" presStyleCnt="2">
        <dgm:presLayoutVars>
          <dgm:bulletEnabled val="1"/>
        </dgm:presLayoutVars>
      </dgm:prSet>
      <dgm:spPr/>
    </dgm:pt>
    <dgm:pt modelId="{96C9769D-4564-4AA7-80B8-C1A5608C737B}" type="pres">
      <dgm:prSet presAssocID="{B7928E20-6CAE-4D0B-BD96-735D5D8A7112}" presName="invisiNode" presStyleLbl="node1" presStyleIdx="1" presStyleCnt="2"/>
      <dgm:spPr/>
    </dgm:pt>
    <dgm:pt modelId="{7DC6770D-A169-4259-95C7-F79787613784}" type="pres">
      <dgm:prSet presAssocID="{B7928E20-6CAE-4D0B-BD96-735D5D8A7112}" presName="imagNode" presStyleLbl="fgImgPlace1" presStyleIdx="1" presStyleCnt="2" custScaleX="153087" custScaleY="102298" custLinFactNeighborX="-351" custLinFactNeighborY="-18289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5842409-3437-49CE-8563-9000D6801C92}" srcId="{EE001872-31C9-4A2E-8ADD-444202D1E391}" destId="{055EC77B-14EA-40A5-8136-B164320722F4}" srcOrd="0" destOrd="0" parTransId="{BD9A79F1-318B-404C-969D-C4716FBDCA97}" sibTransId="{E686BA06-1A09-40B8-810E-238C83AF3CA9}"/>
    <dgm:cxn modelId="{55F34553-F707-40F3-A1A1-09EC0D6D33BF}" type="presOf" srcId="{B7928E20-6CAE-4D0B-BD96-735D5D8A7112}" destId="{BB6B1C8E-B106-42F0-8067-BCF7FB544069}" srcOrd="1" destOrd="0" presId="urn:microsoft.com/office/officeart/2005/8/layout/hList7"/>
    <dgm:cxn modelId="{1441C477-0084-4A38-8AB9-6E9577CAED62}" type="presOf" srcId="{EE001872-31C9-4A2E-8ADD-444202D1E391}" destId="{10254EA4-9BCE-4A91-9757-0FAB695D0F11}" srcOrd="0" destOrd="0" presId="urn:microsoft.com/office/officeart/2005/8/layout/hList7"/>
    <dgm:cxn modelId="{30A7FE7D-5961-42D3-827E-DE9416F3E4AE}" type="presOf" srcId="{B7928E20-6CAE-4D0B-BD96-735D5D8A7112}" destId="{81B4695A-682E-453D-AD06-7BF0A56E01FD}" srcOrd="0" destOrd="0" presId="urn:microsoft.com/office/officeart/2005/8/layout/hList7"/>
    <dgm:cxn modelId="{6894EA7F-5ACA-4C5E-98E3-C55F25FE6395}" type="presOf" srcId="{055EC77B-14EA-40A5-8136-B164320722F4}" destId="{4433C255-F20C-4C2E-AED3-6352B0631701}" srcOrd="0" destOrd="0" presId="urn:microsoft.com/office/officeart/2005/8/layout/hList7"/>
    <dgm:cxn modelId="{23B2FD8C-A600-4472-A5E9-0079AC3ABA8E}" type="presOf" srcId="{055EC77B-14EA-40A5-8136-B164320722F4}" destId="{8C18AB75-CA47-4BBD-A52E-2F931BF088A9}" srcOrd="1" destOrd="0" presId="urn:microsoft.com/office/officeart/2005/8/layout/hList7"/>
    <dgm:cxn modelId="{0C97CC98-7B1E-4561-A812-13CF8238153B}" type="presOf" srcId="{E686BA06-1A09-40B8-810E-238C83AF3CA9}" destId="{DFC10EFB-7CED-4563-9CF1-124F0766AB09}" srcOrd="0" destOrd="0" presId="urn:microsoft.com/office/officeart/2005/8/layout/hList7"/>
    <dgm:cxn modelId="{3A85B9A8-EAFA-40E9-A144-33D314EC459E}" srcId="{EE001872-31C9-4A2E-8ADD-444202D1E391}" destId="{B7928E20-6CAE-4D0B-BD96-735D5D8A7112}" srcOrd="1" destOrd="0" parTransId="{4DF70D95-4E56-4245-9ECB-7671F58C0FA9}" sibTransId="{B205A746-60F8-44D0-84E5-124BB2D50E20}"/>
    <dgm:cxn modelId="{AA0678ED-3A82-4175-A580-C9E6CB6FD69B}" type="presParOf" srcId="{10254EA4-9BCE-4A91-9757-0FAB695D0F11}" destId="{547D620E-5C77-424A-8BFE-869C23A43B76}" srcOrd="0" destOrd="0" presId="urn:microsoft.com/office/officeart/2005/8/layout/hList7"/>
    <dgm:cxn modelId="{0E93121C-67A3-45D1-BE1E-0B24EEE54119}" type="presParOf" srcId="{10254EA4-9BCE-4A91-9757-0FAB695D0F11}" destId="{078EB9C1-E441-4351-9BE2-B8ADCD0693EF}" srcOrd="1" destOrd="0" presId="urn:microsoft.com/office/officeart/2005/8/layout/hList7"/>
    <dgm:cxn modelId="{D9D775FC-E595-46DE-9B5B-1469466C9C10}" type="presParOf" srcId="{078EB9C1-E441-4351-9BE2-B8ADCD0693EF}" destId="{10DD5011-C960-4D79-8ED7-07BF941BC8B1}" srcOrd="0" destOrd="0" presId="urn:microsoft.com/office/officeart/2005/8/layout/hList7"/>
    <dgm:cxn modelId="{11C2EE3D-A240-4F44-8FF2-0236C03076DE}" type="presParOf" srcId="{10DD5011-C960-4D79-8ED7-07BF941BC8B1}" destId="{4433C255-F20C-4C2E-AED3-6352B0631701}" srcOrd="0" destOrd="0" presId="urn:microsoft.com/office/officeart/2005/8/layout/hList7"/>
    <dgm:cxn modelId="{C828AB3A-2732-4356-97CC-3BF78D698FF8}" type="presParOf" srcId="{10DD5011-C960-4D79-8ED7-07BF941BC8B1}" destId="{8C18AB75-CA47-4BBD-A52E-2F931BF088A9}" srcOrd="1" destOrd="0" presId="urn:microsoft.com/office/officeart/2005/8/layout/hList7"/>
    <dgm:cxn modelId="{98A0CE02-3F64-4394-97F5-39682639EE0A}" type="presParOf" srcId="{10DD5011-C960-4D79-8ED7-07BF941BC8B1}" destId="{3ECF8FF8-1657-420D-84A2-0799DDADEC6F}" srcOrd="2" destOrd="0" presId="urn:microsoft.com/office/officeart/2005/8/layout/hList7"/>
    <dgm:cxn modelId="{F0BD91AC-F737-4FB6-A0F3-C770BA0A2D81}" type="presParOf" srcId="{10DD5011-C960-4D79-8ED7-07BF941BC8B1}" destId="{18C42AC8-990A-4E01-9FB1-B4040972FCBB}" srcOrd="3" destOrd="0" presId="urn:microsoft.com/office/officeart/2005/8/layout/hList7"/>
    <dgm:cxn modelId="{C4FAC6A3-0E6A-47A4-9131-ED5B51EFCAA8}" type="presParOf" srcId="{078EB9C1-E441-4351-9BE2-B8ADCD0693EF}" destId="{DFC10EFB-7CED-4563-9CF1-124F0766AB09}" srcOrd="1" destOrd="0" presId="urn:microsoft.com/office/officeart/2005/8/layout/hList7"/>
    <dgm:cxn modelId="{87BFDDE5-F9F9-4E5C-A430-087C9EAE21F2}" type="presParOf" srcId="{078EB9C1-E441-4351-9BE2-B8ADCD0693EF}" destId="{0A0573F5-3AD1-4C76-952F-F46303696268}" srcOrd="2" destOrd="0" presId="urn:microsoft.com/office/officeart/2005/8/layout/hList7"/>
    <dgm:cxn modelId="{98DADE0D-B18C-4D3F-849C-C6C614CF6FCE}" type="presParOf" srcId="{0A0573F5-3AD1-4C76-952F-F46303696268}" destId="{81B4695A-682E-453D-AD06-7BF0A56E01FD}" srcOrd="0" destOrd="0" presId="urn:microsoft.com/office/officeart/2005/8/layout/hList7"/>
    <dgm:cxn modelId="{D3012519-8ED6-42BD-A645-BFCE325F345D}" type="presParOf" srcId="{0A0573F5-3AD1-4C76-952F-F46303696268}" destId="{BB6B1C8E-B106-42F0-8067-BCF7FB544069}" srcOrd="1" destOrd="0" presId="urn:microsoft.com/office/officeart/2005/8/layout/hList7"/>
    <dgm:cxn modelId="{93C23496-6264-4D2E-9B2D-6646505F06F3}" type="presParOf" srcId="{0A0573F5-3AD1-4C76-952F-F46303696268}" destId="{96C9769D-4564-4AA7-80B8-C1A5608C737B}" srcOrd="2" destOrd="0" presId="urn:microsoft.com/office/officeart/2005/8/layout/hList7"/>
    <dgm:cxn modelId="{CF4DCB23-E365-41EC-87AA-F5782542471F}" type="presParOf" srcId="{0A0573F5-3AD1-4C76-952F-F46303696268}" destId="{7DC6770D-A169-4259-95C7-F797876137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E001872-31C9-4A2E-8ADD-444202D1E391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055EC77B-14EA-40A5-8136-B164320722F4}">
      <dgm:prSet phldrT="[Text]"/>
      <dgm:spPr/>
      <dgm:t>
        <a:bodyPr/>
        <a:lstStyle/>
        <a:p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9A79F1-318B-404C-969D-C4716FBDCA97}" type="parTrans" cxnId="{05842409-3437-49CE-8563-9000D6801C92}">
      <dgm:prSet/>
      <dgm:spPr/>
      <dgm:t>
        <a:bodyPr/>
        <a:lstStyle/>
        <a:p>
          <a:endParaRPr lang="en-US"/>
        </a:p>
      </dgm:t>
    </dgm:pt>
    <dgm:pt modelId="{E686BA06-1A09-40B8-810E-238C83AF3CA9}" type="sibTrans" cxnId="{05842409-3437-49CE-8563-9000D6801C92}">
      <dgm:prSet/>
      <dgm:spPr/>
      <dgm:t>
        <a:bodyPr/>
        <a:lstStyle/>
        <a:p>
          <a:endParaRPr lang="en-US"/>
        </a:p>
      </dgm:t>
    </dgm:pt>
    <dgm:pt modelId="{B7928E20-6CAE-4D0B-BD96-735D5D8A7112}">
      <dgm:prSet phldrT="[Text]"/>
      <dgm:spPr/>
      <dgm:t>
        <a:bodyPr/>
        <a:lstStyle/>
        <a:p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F70D95-4E56-4245-9ECB-7671F58C0FA9}" type="parTrans" cxnId="{3A85B9A8-EAFA-40E9-A144-33D314EC459E}">
      <dgm:prSet/>
      <dgm:spPr/>
      <dgm:t>
        <a:bodyPr/>
        <a:lstStyle/>
        <a:p>
          <a:endParaRPr lang="en-US"/>
        </a:p>
      </dgm:t>
    </dgm:pt>
    <dgm:pt modelId="{B205A746-60F8-44D0-84E5-124BB2D50E20}" type="sibTrans" cxnId="{3A85B9A8-EAFA-40E9-A144-33D314EC459E}">
      <dgm:prSet/>
      <dgm:spPr/>
      <dgm:t>
        <a:bodyPr/>
        <a:lstStyle/>
        <a:p>
          <a:endParaRPr lang="en-US"/>
        </a:p>
      </dgm:t>
    </dgm:pt>
    <dgm:pt modelId="{10254EA4-9BCE-4A91-9757-0FAB695D0F11}" type="pres">
      <dgm:prSet presAssocID="{EE001872-31C9-4A2E-8ADD-444202D1E391}" presName="Name0" presStyleCnt="0">
        <dgm:presLayoutVars>
          <dgm:dir/>
          <dgm:resizeHandles val="exact"/>
        </dgm:presLayoutVars>
      </dgm:prSet>
      <dgm:spPr/>
    </dgm:pt>
    <dgm:pt modelId="{547D620E-5C77-424A-8BFE-869C23A43B76}" type="pres">
      <dgm:prSet presAssocID="{EE001872-31C9-4A2E-8ADD-444202D1E391}" presName="fgShape" presStyleLbl="fgShp" presStyleIdx="0" presStyleCnt="1" custScaleX="108696" custScaleY="134269" custLinFactNeighborY="-3378"/>
      <dgm:spPr/>
    </dgm:pt>
    <dgm:pt modelId="{078EB9C1-E441-4351-9BE2-B8ADCD0693EF}" type="pres">
      <dgm:prSet presAssocID="{EE001872-31C9-4A2E-8ADD-444202D1E391}" presName="linComp" presStyleCnt="0"/>
      <dgm:spPr/>
    </dgm:pt>
    <dgm:pt modelId="{10DD5011-C960-4D79-8ED7-07BF941BC8B1}" type="pres">
      <dgm:prSet presAssocID="{055EC77B-14EA-40A5-8136-B164320722F4}" presName="compNode" presStyleCnt="0"/>
      <dgm:spPr/>
    </dgm:pt>
    <dgm:pt modelId="{4433C255-F20C-4C2E-AED3-6352B0631701}" type="pres">
      <dgm:prSet presAssocID="{055EC77B-14EA-40A5-8136-B164320722F4}" presName="bkgdShape" presStyleLbl="node1" presStyleIdx="0" presStyleCnt="2" custLinFactNeighborX="-14474"/>
      <dgm:spPr/>
    </dgm:pt>
    <dgm:pt modelId="{8C18AB75-CA47-4BBD-A52E-2F931BF088A9}" type="pres">
      <dgm:prSet presAssocID="{055EC77B-14EA-40A5-8136-B164320722F4}" presName="nodeTx" presStyleLbl="node1" presStyleIdx="0" presStyleCnt="2">
        <dgm:presLayoutVars>
          <dgm:bulletEnabled val="1"/>
        </dgm:presLayoutVars>
      </dgm:prSet>
      <dgm:spPr/>
    </dgm:pt>
    <dgm:pt modelId="{3ECF8FF8-1657-420D-84A2-0799DDADEC6F}" type="pres">
      <dgm:prSet presAssocID="{055EC77B-14EA-40A5-8136-B164320722F4}" presName="invisiNode" presStyleLbl="node1" presStyleIdx="0" presStyleCnt="2"/>
      <dgm:spPr/>
    </dgm:pt>
    <dgm:pt modelId="{18C42AC8-990A-4E01-9FB1-B4040972FCBB}" type="pres">
      <dgm:prSet presAssocID="{055EC77B-14EA-40A5-8136-B164320722F4}" presName="imagNode" presStyleLbl="fgImgPlace1" presStyleIdx="0" presStyleCnt="2" custScaleX="155113" custScaleY="9391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FC10EFB-7CED-4563-9CF1-124F0766AB09}" type="pres">
      <dgm:prSet presAssocID="{E686BA06-1A09-40B8-810E-238C83AF3CA9}" presName="sibTrans" presStyleLbl="sibTrans2D1" presStyleIdx="0" presStyleCnt="0"/>
      <dgm:spPr/>
    </dgm:pt>
    <dgm:pt modelId="{0A0573F5-3AD1-4C76-952F-F46303696268}" type="pres">
      <dgm:prSet presAssocID="{B7928E20-6CAE-4D0B-BD96-735D5D8A7112}" presName="compNode" presStyleCnt="0"/>
      <dgm:spPr/>
    </dgm:pt>
    <dgm:pt modelId="{81B4695A-682E-453D-AD06-7BF0A56E01FD}" type="pres">
      <dgm:prSet presAssocID="{B7928E20-6CAE-4D0B-BD96-735D5D8A7112}" presName="bkgdShape" presStyleLbl="node1" presStyleIdx="1" presStyleCnt="2"/>
      <dgm:spPr/>
    </dgm:pt>
    <dgm:pt modelId="{BB6B1C8E-B106-42F0-8067-BCF7FB544069}" type="pres">
      <dgm:prSet presAssocID="{B7928E20-6CAE-4D0B-BD96-735D5D8A7112}" presName="nodeTx" presStyleLbl="node1" presStyleIdx="1" presStyleCnt="2">
        <dgm:presLayoutVars>
          <dgm:bulletEnabled val="1"/>
        </dgm:presLayoutVars>
      </dgm:prSet>
      <dgm:spPr/>
    </dgm:pt>
    <dgm:pt modelId="{96C9769D-4564-4AA7-80B8-C1A5608C737B}" type="pres">
      <dgm:prSet presAssocID="{B7928E20-6CAE-4D0B-BD96-735D5D8A7112}" presName="invisiNode" presStyleLbl="node1" presStyleIdx="1" presStyleCnt="2"/>
      <dgm:spPr/>
    </dgm:pt>
    <dgm:pt modelId="{7DC6770D-A169-4259-95C7-F79787613784}" type="pres">
      <dgm:prSet presAssocID="{B7928E20-6CAE-4D0B-BD96-735D5D8A7112}" presName="imagNode" presStyleLbl="fgImgPlace1" presStyleIdx="1" presStyleCnt="2" custScaleX="153087" custScaleY="102298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5842409-3437-49CE-8563-9000D6801C92}" srcId="{EE001872-31C9-4A2E-8ADD-444202D1E391}" destId="{055EC77B-14EA-40A5-8136-B164320722F4}" srcOrd="0" destOrd="0" parTransId="{BD9A79F1-318B-404C-969D-C4716FBDCA97}" sibTransId="{E686BA06-1A09-40B8-810E-238C83AF3CA9}"/>
    <dgm:cxn modelId="{55F34553-F707-40F3-A1A1-09EC0D6D33BF}" type="presOf" srcId="{B7928E20-6CAE-4D0B-BD96-735D5D8A7112}" destId="{BB6B1C8E-B106-42F0-8067-BCF7FB544069}" srcOrd="1" destOrd="0" presId="urn:microsoft.com/office/officeart/2005/8/layout/hList7"/>
    <dgm:cxn modelId="{1441C477-0084-4A38-8AB9-6E9577CAED62}" type="presOf" srcId="{EE001872-31C9-4A2E-8ADD-444202D1E391}" destId="{10254EA4-9BCE-4A91-9757-0FAB695D0F11}" srcOrd="0" destOrd="0" presId="urn:microsoft.com/office/officeart/2005/8/layout/hList7"/>
    <dgm:cxn modelId="{30A7FE7D-5961-42D3-827E-DE9416F3E4AE}" type="presOf" srcId="{B7928E20-6CAE-4D0B-BD96-735D5D8A7112}" destId="{81B4695A-682E-453D-AD06-7BF0A56E01FD}" srcOrd="0" destOrd="0" presId="urn:microsoft.com/office/officeart/2005/8/layout/hList7"/>
    <dgm:cxn modelId="{6894EA7F-5ACA-4C5E-98E3-C55F25FE6395}" type="presOf" srcId="{055EC77B-14EA-40A5-8136-B164320722F4}" destId="{4433C255-F20C-4C2E-AED3-6352B0631701}" srcOrd="0" destOrd="0" presId="urn:microsoft.com/office/officeart/2005/8/layout/hList7"/>
    <dgm:cxn modelId="{23B2FD8C-A600-4472-A5E9-0079AC3ABA8E}" type="presOf" srcId="{055EC77B-14EA-40A5-8136-B164320722F4}" destId="{8C18AB75-CA47-4BBD-A52E-2F931BF088A9}" srcOrd="1" destOrd="0" presId="urn:microsoft.com/office/officeart/2005/8/layout/hList7"/>
    <dgm:cxn modelId="{0C97CC98-7B1E-4561-A812-13CF8238153B}" type="presOf" srcId="{E686BA06-1A09-40B8-810E-238C83AF3CA9}" destId="{DFC10EFB-7CED-4563-9CF1-124F0766AB09}" srcOrd="0" destOrd="0" presId="urn:microsoft.com/office/officeart/2005/8/layout/hList7"/>
    <dgm:cxn modelId="{3A85B9A8-EAFA-40E9-A144-33D314EC459E}" srcId="{EE001872-31C9-4A2E-8ADD-444202D1E391}" destId="{B7928E20-6CAE-4D0B-BD96-735D5D8A7112}" srcOrd="1" destOrd="0" parTransId="{4DF70D95-4E56-4245-9ECB-7671F58C0FA9}" sibTransId="{B205A746-60F8-44D0-84E5-124BB2D50E20}"/>
    <dgm:cxn modelId="{AA0678ED-3A82-4175-A580-C9E6CB6FD69B}" type="presParOf" srcId="{10254EA4-9BCE-4A91-9757-0FAB695D0F11}" destId="{547D620E-5C77-424A-8BFE-869C23A43B76}" srcOrd="0" destOrd="0" presId="urn:microsoft.com/office/officeart/2005/8/layout/hList7"/>
    <dgm:cxn modelId="{0E93121C-67A3-45D1-BE1E-0B24EEE54119}" type="presParOf" srcId="{10254EA4-9BCE-4A91-9757-0FAB695D0F11}" destId="{078EB9C1-E441-4351-9BE2-B8ADCD0693EF}" srcOrd="1" destOrd="0" presId="urn:microsoft.com/office/officeart/2005/8/layout/hList7"/>
    <dgm:cxn modelId="{D9D775FC-E595-46DE-9B5B-1469466C9C10}" type="presParOf" srcId="{078EB9C1-E441-4351-9BE2-B8ADCD0693EF}" destId="{10DD5011-C960-4D79-8ED7-07BF941BC8B1}" srcOrd="0" destOrd="0" presId="urn:microsoft.com/office/officeart/2005/8/layout/hList7"/>
    <dgm:cxn modelId="{11C2EE3D-A240-4F44-8FF2-0236C03076DE}" type="presParOf" srcId="{10DD5011-C960-4D79-8ED7-07BF941BC8B1}" destId="{4433C255-F20C-4C2E-AED3-6352B0631701}" srcOrd="0" destOrd="0" presId="urn:microsoft.com/office/officeart/2005/8/layout/hList7"/>
    <dgm:cxn modelId="{C828AB3A-2732-4356-97CC-3BF78D698FF8}" type="presParOf" srcId="{10DD5011-C960-4D79-8ED7-07BF941BC8B1}" destId="{8C18AB75-CA47-4BBD-A52E-2F931BF088A9}" srcOrd="1" destOrd="0" presId="urn:microsoft.com/office/officeart/2005/8/layout/hList7"/>
    <dgm:cxn modelId="{98A0CE02-3F64-4394-97F5-39682639EE0A}" type="presParOf" srcId="{10DD5011-C960-4D79-8ED7-07BF941BC8B1}" destId="{3ECF8FF8-1657-420D-84A2-0799DDADEC6F}" srcOrd="2" destOrd="0" presId="urn:microsoft.com/office/officeart/2005/8/layout/hList7"/>
    <dgm:cxn modelId="{F0BD91AC-F737-4FB6-A0F3-C770BA0A2D81}" type="presParOf" srcId="{10DD5011-C960-4D79-8ED7-07BF941BC8B1}" destId="{18C42AC8-990A-4E01-9FB1-B4040972FCBB}" srcOrd="3" destOrd="0" presId="urn:microsoft.com/office/officeart/2005/8/layout/hList7"/>
    <dgm:cxn modelId="{C4FAC6A3-0E6A-47A4-9131-ED5B51EFCAA8}" type="presParOf" srcId="{078EB9C1-E441-4351-9BE2-B8ADCD0693EF}" destId="{DFC10EFB-7CED-4563-9CF1-124F0766AB09}" srcOrd="1" destOrd="0" presId="urn:microsoft.com/office/officeart/2005/8/layout/hList7"/>
    <dgm:cxn modelId="{87BFDDE5-F9F9-4E5C-A430-087C9EAE21F2}" type="presParOf" srcId="{078EB9C1-E441-4351-9BE2-B8ADCD0693EF}" destId="{0A0573F5-3AD1-4C76-952F-F46303696268}" srcOrd="2" destOrd="0" presId="urn:microsoft.com/office/officeart/2005/8/layout/hList7"/>
    <dgm:cxn modelId="{98DADE0D-B18C-4D3F-849C-C6C614CF6FCE}" type="presParOf" srcId="{0A0573F5-3AD1-4C76-952F-F46303696268}" destId="{81B4695A-682E-453D-AD06-7BF0A56E01FD}" srcOrd="0" destOrd="0" presId="urn:microsoft.com/office/officeart/2005/8/layout/hList7"/>
    <dgm:cxn modelId="{D3012519-8ED6-42BD-A645-BFCE325F345D}" type="presParOf" srcId="{0A0573F5-3AD1-4C76-952F-F46303696268}" destId="{BB6B1C8E-B106-42F0-8067-BCF7FB544069}" srcOrd="1" destOrd="0" presId="urn:microsoft.com/office/officeart/2005/8/layout/hList7"/>
    <dgm:cxn modelId="{93C23496-6264-4D2E-9B2D-6646505F06F3}" type="presParOf" srcId="{0A0573F5-3AD1-4C76-952F-F46303696268}" destId="{96C9769D-4564-4AA7-80B8-C1A5608C737B}" srcOrd="2" destOrd="0" presId="urn:microsoft.com/office/officeart/2005/8/layout/hList7"/>
    <dgm:cxn modelId="{CF4DCB23-E365-41EC-87AA-F5782542471F}" type="presParOf" srcId="{0A0573F5-3AD1-4C76-952F-F46303696268}" destId="{7DC6770D-A169-4259-95C7-F797876137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643FFD8-882D-4A64-B119-666576D0D27B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FAE24B1-2C11-4F96-841B-A3C5F2C01FE0}">
      <dgm:prSet/>
      <dgm:spPr/>
      <dgm:t>
        <a:bodyPr/>
        <a:lstStyle/>
        <a:p>
          <a:r>
            <a:rPr lang="en-US" b="1" dirty="0"/>
            <a:t>Tax proceeds must be spent for the purposes for which they were originally collected.</a:t>
          </a:r>
          <a:endParaRPr lang="en-US" dirty="0"/>
        </a:p>
      </dgm:t>
    </dgm:pt>
    <dgm:pt modelId="{2A748315-3855-44FA-939E-9C2921FE289C}" type="parTrans" cxnId="{455ED0CE-7AD1-44DF-8859-736FFA9C06BA}">
      <dgm:prSet/>
      <dgm:spPr/>
      <dgm:t>
        <a:bodyPr/>
        <a:lstStyle/>
        <a:p>
          <a:endParaRPr lang="en-US"/>
        </a:p>
      </dgm:t>
    </dgm:pt>
    <dgm:pt modelId="{92AF3020-7DC5-4989-B494-353FFAFC0DD3}" type="sibTrans" cxnId="{455ED0CE-7AD1-44DF-8859-736FFA9C06BA}">
      <dgm:prSet/>
      <dgm:spPr/>
      <dgm:t>
        <a:bodyPr/>
        <a:lstStyle/>
        <a:p>
          <a:endParaRPr lang="en-US"/>
        </a:p>
      </dgm:t>
    </dgm:pt>
    <dgm:pt modelId="{080D81EA-43A2-41D1-99E9-8F51CC55FA62}">
      <dgm:prSet/>
      <dgm:spPr/>
      <dgm:t>
        <a:bodyPr/>
        <a:lstStyle/>
        <a:p>
          <a:r>
            <a:rPr lang="en-US" b="1" i="1" dirty="0"/>
            <a:t>Building projects cannot be paid out of the General Fund.</a:t>
          </a:r>
          <a:endParaRPr lang="en-US" dirty="0"/>
        </a:p>
      </dgm:t>
    </dgm:pt>
    <dgm:pt modelId="{8A4FCBEC-E832-4965-B362-F802232359DE}" type="parTrans" cxnId="{F6AD8621-9C68-4DC2-BBCA-F9BE94F6BCCF}">
      <dgm:prSet/>
      <dgm:spPr/>
      <dgm:t>
        <a:bodyPr/>
        <a:lstStyle/>
        <a:p>
          <a:endParaRPr lang="en-US"/>
        </a:p>
      </dgm:t>
    </dgm:pt>
    <dgm:pt modelId="{0821E88A-3D81-4583-B1F9-44DA735450F9}" type="sibTrans" cxnId="{F6AD8621-9C68-4DC2-BBCA-F9BE94F6BCCF}">
      <dgm:prSet/>
      <dgm:spPr/>
      <dgm:t>
        <a:bodyPr/>
        <a:lstStyle/>
        <a:p>
          <a:endParaRPr lang="en-US"/>
        </a:p>
      </dgm:t>
    </dgm:pt>
    <dgm:pt modelId="{A9240CC1-05CB-4CDA-B69E-91FA0275A4BC}">
      <dgm:prSet/>
      <dgm:spPr/>
      <dgm:t>
        <a:bodyPr/>
        <a:lstStyle/>
        <a:p>
          <a:r>
            <a:rPr lang="en-US" b="1" i="1" dirty="0"/>
            <a:t>Interfund Loans can be made between Taxing Funds</a:t>
          </a:r>
        </a:p>
        <a:p>
          <a:r>
            <a:rPr lang="en-US" b="1" i="1" dirty="0"/>
            <a:t>*One Exception – General can be used for Bond payment in a shortfall situation.</a:t>
          </a:r>
          <a:endParaRPr lang="en-US" dirty="0"/>
        </a:p>
      </dgm:t>
    </dgm:pt>
    <dgm:pt modelId="{22ACE909-E7B7-4AEA-8093-D40ECE12CEDD}" type="parTrans" cxnId="{0509F463-AC9A-4175-A31E-3195DA3FBA39}">
      <dgm:prSet/>
      <dgm:spPr/>
      <dgm:t>
        <a:bodyPr/>
        <a:lstStyle/>
        <a:p>
          <a:endParaRPr lang="en-US"/>
        </a:p>
      </dgm:t>
    </dgm:pt>
    <dgm:pt modelId="{A30B08EB-6D05-4C80-9941-8D6573F46A37}" type="sibTrans" cxnId="{0509F463-AC9A-4175-A31E-3195DA3FBA39}">
      <dgm:prSet/>
      <dgm:spPr/>
      <dgm:t>
        <a:bodyPr/>
        <a:lstStyle/>
        <a:p>
          <a:endParaRPr lang="en-US"/>
        </a:p>
      </dgm:t>
    </dgm:pt>
    <dgm:pt modelId="{E3620D09-3311-48A7-A725-FA7F6D46C926}" type="pres">
      <dgm:prSet presAssocID="{5643FFD8-882D-4A64-B119-666576D0D27B}" presName="linear" presStyleCnt="0">
        <dgm:presLayoutVars>
          <dgm:animLvl val="lvl"/>
          <dgm:resizeHandles val="exact"/>
        </dgm:presLayoutVars>
      </dgm:prSet>
      <dgm:spPr/>
    </dgm:pt>
    <dgm:pt modelId="{64A989B8-F9B8-4EB7-890F-A5A2323D0183}" type="pres">
      <dgm:prSet presAssocID="{DFAE24B1-2C11-4F96-841B-A3C5F2C01FE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41CB43A-1021-417E-9249-137F46EBB827}" type="pres">
      <dgm:prSet presAssocID="{92AF3020-7DC5-4989-B494-353FFAFC0DD3}" presName="spacer" presStyleCnt="0"/>
      <dgm:spPr/>
    </dgm:pt>
    <dgm:pt modelId="{1EB0218F-BC56-484B-8B20-C5CC325DCC68}" type="pres">
      <dgm:prSet presAssocID="{080D81EA-43A2-41D1-99E9-8F51CC55FA62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143F088-C3A7-402C-8A72-BB2FC4D05883}" type="pres">
      <dgm:prSet presAssocID="{0821E88A-3D81-4583-B1F9-44DA735450F9}" presName="spacer" presStyleCnt="0"/>
      <dgm:spPr/>
    </dgm:pt>
    <dgm:pt modelId="{EDC8E4D7-BB71-4369-BC00-A9F21E895211}" type="pres">
      <dgm:prSet presAssocID="{A9240CC1-05CB-4CDA-B69E-91FA0275A4BC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92AAB903-6C10-4508-9BF6-012F569AEC4B}" type="presOf" srcId="{DFAE24B1-2C11-4F96-841B-A3C5F2C01FE0}" destId="{64A989B8-F9B8-4EB7-890F-A5A2323D0183}" srcOrd="0" destOrd="0" presId="urn:microsoft.com/office/officeart/2005/8/layout/vList2"/>
    <dgm:cxn modelId="{F6AD8621-9C68-4DC2-BBCA-F9BE94F6BCCF}" srcId="{5643FFD8-882D-4A64-B119-666576D0D27B}" destId="{080D81EA-43A2-41D1-99E9-8F51CC55FA62}" srcOrd="1" destOrd="0" parTransId="{8A4FCBEC-E832-4965-B362-F802232359DE}" sibTransId="{0821E88A-3D81-4583-B1F9-44DA735450F9}"/>
    <dgm:cxn modelId="{5A2DD741-977B-4A1B-A9A9-8172364A3594}" type="presOf" srcId="{080D81EA-43A2-41D1-99E9-8F51CC55FA62}" destId="{1EB0218F-BC56-484B-8B20-C5CC325DCC68}" srcOrd="0" destOrd="0" presId="urn:microsoft.com/office/officeart/2005/8/layout/vList2"/>
    <dgm:cxn modelId="{0509F463-AC9A-4175-A31E-3195DA3FBA39}" srcId="{5643FFD8-882D-4A64-B119-666576D0D27B}" destId="{A9240CC1-05CB-4CDA-B69E-91FA0275A4BC}" srcOrd="2" destOrd="0" parTransId="{22ACE909-E7B7-4AEA-8093-D40ECE12CEDD}" sibTransId="{A30B08EB-6D05-4C80-9941-8D6573F46A37}"/>
    <dgm:cxn modelId="{8E00C74C-29D6-4381-9F21-9CE66C7F480B}" type="presOf" srcId="{A9240CC1-05CB-4CDA-B69E-91FA0275A4BC}" destId="{EDC8E4D7-BB71-4369-BC00-A9F21E895211}" srcOrd="0" destOrd="0" presId="urn:microsoft.com/office/officeart/2005/8/layout/vList2"/>
    <dgm:cxn modelId="{54322B8F-EEF7-4B5B-A835-897D2ADB2C23}" type="presOf" srcId="{5643FFD8-882D-4A64-B119-666576D0D27B}" destId="{E3620D09-3311-48A7-A725-FA7F6D46C926}" srcOrd="0" destOrd="0" presId="urn:microsoft.com/office/officeart/2005/8/layout/vList2"/>
    <dgm:cxn modelId="{455ED0CE-7AD1-44DF-8859-736FFA9C06BA}" srcId="{5643FFD8-882D-4A64-B119-666576D0D27B}" destId="{DFAE24B1-2C11-4F96-841B-A3C5F2C01FE0}" srcOrd="0" destOrd="0" parTransId="{2A748315-3855-44FA-939E-9C2921FE289C}" sibTransId="{92AF3020-7DC5-4989-B494-353FFAFC0DD3}"/>
    <dgm:cxn modelId="{4DAEABC8-B14A-48F6-971F-1033A9C662AB}" type="presParOf" srcId="{E3620D09-3311-48A7-A725-FA7F6D46C926}" destId="{64A989B8-F9B8-4EB7-890F-A5A2323D0183}" srcOrd="0" destOrd="0" presId="urn:microsoft.com/office/officeart/2005/8/layout/vList2"/>
    <dgm:cxn modelId="{2A62E8B7-1606-487B-8580-DB92E54C8E5A}" type="presParOf" srcId="{E3620D09-3311-48A7-A725-FA7F6D46C926}" destId="{841CB43A-1021-417E-9249-137F46EBB827}" srcOrd="1" destOrd="0" presId="urn:microsoft.com/office/officeart/2005/8/layout/vList2"/>
    <dgm:cxn modelId="{2B252939-0AAB-4926-900C-9C1EC2CFF7C6}" type="presParOf" srcId="{E3620D09-3311-48A7-A725-FA7F6D46C926}" destId="{1EB0218F-BC56-484B-8B20-C5CC325DCC68}" srcOrd="2" destOrd="0" presId="urn:microsoft.com/office/officeart/2005/8/layout/vList2"/>
    <dgm:cxn modelId="{6C0F75FA-1E4E-4589-9E80-336A64CF152F}" type="presParOf" srcId="{E3620D09-3311-48A7-A725-FA7F6D46C926}" destId="{1143F088-C3A7-402C-8A72-BB2FC4D05883}" srcOrd="3" destOrd="0" presId="urn:microsoft.com/office/officeart/2005/8/layout/vList2"/>
    <dgm:cxn modelId="{C601C60E-0BD5-4B75-87A7-AEEA6167B213}" type="presParOf" srcId="{E3620D09-3311-48A7-A725-FA7F6D46C926}" destId="{EDC8E4D7-BB71-4369-BC00-A9F21E895211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E001872-31C9-4A2E-8ADD-444202D1E391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B7928E20-6CAE-4D0B-BD96-735D5D8A7112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Examples: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School Buses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Computers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Textbooks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Roof repair or replacement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F70D95-4E56-4245-9ECB-7671F58C0FA9}" type="parTrans" cxnId="{3A85B9A8-EAFA-40E9-A144-33D314EC459E}">
      <dgm:prSet/>
      <dgm:spPr/>
      <dgm:t>
        <a:bodyPr/>
        <a:lstStyle/>
        <a:p>
          <a:endParaRPr lang="en-US"/>
        </a:p>
      </dgm:t>
    </dgm:pt>
    <dgm:pt modelId="{B205A746-60F8-44D0-84E5-124BB2D50E20}" type="sibTrans" cxnId="{3A85B9A8-EAFA-40E9-A144-33D314EC459E}">
      <dgm:prSet/>
      <dgm:spPr/>
      <dgm:t>
        <a:bodyPr/>
        <a:lstStyle/>
        <a:p>
          <a:endParaRPr lang="en-US"/>
        </a:p>
      </dgm:t>
    </dgm:pt>
    <dgm:pt modelId="{055EC77B-14EA-40A5-8136-B164320722F4}">
      <dgm:prSet phldrT="[Text]" custT="1"/>
      <dgm:spPr/>
      <dgm:t>
        <a:bodyPr/>
        <a:lstStyle/>
        <a:p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Spread out Capital Outlay Costs</a:t>
          </a:r>
        </a:p>
        <a:p>
          <a:endParaRPr lang="en-US" sz="24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r>
            <a: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 when you are out of Budget Authority</a:t>
          </a:r>
        </a:p>
        <a:p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endParaRPr lang="en-US" sz="2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endParaRPr lang="en-US" sz="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686BA06-1A09-40B8-810E-238C83AF3CA9}" type="sibTrans" cxnId="{05842409-3437-49CE-8563-9000D6801C92}">
      <dgm:prSet/>
      <dgm:spPr/>
      <dgm:t>
        <a:bodyPr/>
        <a:lstStyle/>
        <a:p>
          <a:endParaRPr lang="en-US"/>
        </a:p>
      </dgm:t>
    </dgm:pt>
    <dgm:pt modelId="{BD9A79F1-318B-404C-969D-C4716FBDCA97}" type="parTrans" cxnId="{05842409-3437-49CE-8563-9000D6801C92}">
      <dgm:prSet/>
      <dgm:spPr/>
      <dgm:t>
        <a:bodyPr/>
        <a:lstStyle/>
        <a:p>
          <a:endParaRPr lang="en-US"/>
        </a:p>
      </dgm:t>
    </dgm:pt>
    <dgm:pt modelId="{10254EA4-9BCE-4A91-9757-0FAB695D0F11}" type="pres">
      <dgm:prSet presAssocID="{EE001872-31C9-4A2E-8ADD-444202D1E391}" presName="Name0" presStyleCnt="0">
        <dgm:presLayoutVars>
          <dgm:dir/>
          <dgm:resizeHandles val="exact"/>
        </dgm:presLayoutVars>
      </dgm:prSet>
      <dgm:spPr/>
    </dgm:pt>
    <dgm:pt modelId="{547D620E-5C77-424A-8BFE-869C23A43B76}" type="pres">
      <dgm:prSet presAssocID="{EE001872-31C9-4A2E-8ADD-444202D1E391}" presName="fgShape" presStyleLbl="fgShp" presStyleIdx="0" presStyleCnt="1" custScaleX="108696" custScaleY="133333" custLinFactNeighborY="14583"/>
      <dgm:spPr/>
    </dgm:pt>
    <dgm:pt modelId="{078EB9C1-E441-4351-9BE2-B8ADCD0693EF}" type="pres">
      <dgm:prSet presAssocID="{EE001872-31C9-4A2E-8ADD-444202D1E391}" presName="linComp" presStyleCnt="0"/>
      <dgm:spPr/>
    </dgm:pt>
    <dgm:pt modelId="{10DD5011-C960-4D79-8ED7-07BF941BC8B1}" type="pres">
      <dgm:prSet presAssocID="{055EC77B-14EA-40A5-8136-B164320722F4}" presName="compNode" presStyleCnt="0"/>
      <dgm:spPr/>
    </dgm:pt>
    <dgm:pt modelId="{4433C255-F20C-4C2E-AED3-6352B0631701}" type="pres">
      <dgm:prSet presAssocID="{055EC77B-14EA-40A5-8136-B164320722F4}" presName="bkgdShape" presStyleLbl="node1" presStyleIdx="0" presStyleCnt="2"/>
      <dgm:spPr/>
    </dgm:pt>
    <dgm:pt modelId="{8C18AB75-CA47-4BBD-A52E-2F931BF088A9}" type="pres">
      <dgm:prSet presAssocID="{055EC77B-14EA-40A5-8136-B164320722F4}" presName="nodeTx" presStyleLbl="node1" presStyleIdx="0" presStyleCnt="2">
        <dgm:presLayoutVars>
          <dgm:bulletEnabled val="1"/>
        </dgm:presLayoutVars>
      </dgm:prSet>
      <dgm:spPr/>
    </dgm:pt>
    <dgm:pt modelId="{3ECF8FF8-1657-420D-84A2-0799DDADEC6F}" type="pres">
      <dgm:prSet presAssocID="{055EC77B-14EA-40A5-8136-B164320722F4}" presName="invisiNode" presStyleLbl="node1" presStyleIdx="0" presStyleCnt="2"/>
      <dgm:spPr/>
    </dgm:pt>
    <dgm:pt modelId="{18C42AC8-990A-4E01-9FB1-B4040972FCBB}" type="pres">
      <dgm:prSet presAssocID="{055EC77B-14EA-40A5-8136-B164320722F4}" presName="imagNode" presStyleLbl="fgImgPlace1" presStyleIdx="0" presStyleCnt="2" custScaleX="125719" custScaleY="97903" custLinFactNeighborX="520" custLinFactNeighborY="-1562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FC10EFB-7CED-4563-9CF1-124F0766AB09}" type="pres">
      <dgm:prSet presAssocID="{E686BA06-1A09-40B8-810E-238C83AF3CA9}" presName="sibTrans" presStyleLbl="sibTrans2D1" presStyleIdx="0" presStyleCnt="0"/>
      <dgm:spPr/>
    </dgm:pt>
    <dgm:pt modelId="{0A0573F5-3AD1-4C76-952F-F46303696268}" type="pres">
      <dgm:prSet presAssocID="{B7928E20-6CAE-4D0B-BD96-735D5D8A7112}" presName="compNode" presStyleCnt="0"/>
      <dgm:spPr/>
    </dgm:pt>
    <dgm:pt modelId="{81B4695A-682E-453D-AD06-7BF0A56E01FD}" type="pres">
      <dgm:prSet presAssocID="{B7928E20-6CAE-4D0B-BD96-735D5D8A7112}" presName="bkgdShape" presStyleLbl="node1" presStyleIdx="1" presStyleCnt="2" custLinFactNeighborX="-235" custLinFactNeighborY="599"/>
      <dgm:spPr/>
    </dgm:pt>
    <dgm:pt modelId="{BB6B1C8E-B106-42F0-8067-BCF7FB544069}" type="pres">
      <dgm:prSet presAssocID="{B7928E20-6CAE-4D0B-BD96-735D5D8A7112}" presName="nodeTx" presStyleLbl="node1" presStyleIdx="1" presStyleCnt="2">
        <dgm:presLayoutVars>
          <dgm:bulletEnabled val="1"/>
        </dgm:presLayoutVars>
      </dgm:prSet>
      <dgm:spPr/>
    </dgm:pt>
    <dgm:pt modelId="{96C9769D-4564-4AA7-80B8-C1A5608C737B}" type="pres">
      <dgm:prSet presAssocID="{B7928E20-6CAE-4D0B-BD96-735D5D8A7112}" presName="invisiNode" presStyleLbl="node1" presStyleIdx="1" presStyleCnt="2"/>
      <dgm:spPr/>
    </dgm:pt>
    <dgm:pt modelId="{7DC6770D-A169-4259-95C7-F79787613784}" type="pres">
      <dgm:prSet presAssocID="{B7928E20-6CAE-4D0B-BD96-735D5D8A7112}" presName="imagNode" presStyleLbl="fgImgPlace1" presStyleIdx="1" presStyleCnt="2" custScaleX="153087" custScaleY="102298" custLinFactNeighborY="-748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5842409-3437-49CE-8563-9000D6801C92}" srcId="{EE001872-31C9-4A2E-8ADD-444202D1E391}" destId="{055EC77B-14EA-40A5-8136-B164320722F4}" srcOrd="0" destOrd="0" parTransId="{BD9A79F1-318B-404C-969D-C4716FBDCA97}" sibTransId="{E686BA06-1A09-40B8-810E-238C83AF3CA9}"/>
    <dgm:cxn modelId="{55F34553-F707-40F3-A1A1-09EC0D6D33BF}" type="presOf" srcId="{B7928E20-6CAE-4D0B-BD96-735D5D8A7112}" destId="{BB6B1C8E-B106-42F0-8067-BCF7FB544069}" srcOrd="1" destOrd="0" presId="urn:microsoft.com/office/officeart/2005/8/layout/hList7"/>
    <dgm:cxn modelId="{1441C477-0084-4A38-8AB9-6E9577CAED62}" type="presOf" srcId="{EE001872-31C9-4A2E-8ADD-444202D1E391}" destId="{10254EA4-9BCE-4A91-9757-0FAB695D0F11}" srcOrd="0" destOrd="0" presId="urn:microsoft.com/office/officeart/2005/8/layout/hList7"/>
    <dgm:cxn modelId="{30A7FE7D-5961-42D3-827E-DE9416F3E4AE}" type="presOf" srcId="{B7928E20-6CAE-4D0B-BD96-735D5D8A7112}" destId="{81B4695A-682E-453D-AD06-7BF0A56E01FD}" srcOrd="0" destOrd="0" presId="urn:microsoft.com/office/officeart/2005/8/layout/hList7"/>
    <dgm:cxn modelId="{6894EA7F-5ACA-4C5E-98E3-C55F25FE6395}" type="presOf" srcId="{055EC77B-14EA-40A5-8136-B164320722F4}" destId="{4433C255-F20C-4C2E-AED3-6352B0631701}" srcOrd="0" destOrd="0" presId="urn:microsoft.com/office/officeart/2005/8/layout/hList7"/>
    <dgm:cxn modelId="{23B2FD8C-A600-4472-A5E9-0079AC3ABA8E}" type="presOf" srcId="{055EC77B-14EA-40A5-8136-B164320722F4}" destId="{8C18AB75-CA47-4BBD-A52E-2F931BF088A9}" srcOrd="1" destOrd="0" presId="urn:microsoft.com/office/officeart/2005/8/layout/hList7"/>
    <dgm:cxn modelId="{0C97CC98-7B1E-4561-A812-13CF8238153B}" type="presOf" srcId="{E686BA06-1A09-40B8-810E-238C83AF3CA9}" destId="{DFC10EFB-7CED-4563-9CF1-124F0766AB09}" srcOrd="0" destOrd="0" presId="urn:microsoft.com/office/officeart/2005/8/layout/hList7"/>
    <dgm:cxn modelId="{3A85B9A8-EAFA-40E9-A144-33D314EC459E}" srcId="{EE001872-31C9-4A2E-8ADD-444202D1E391}" destId="{B7928E20-6CAE-4D0B-BD96-735D5D8A7112}" srcOrd="1" destOrd="0" parTransId="{4DF70D95-4E56-4245-9ECB-7671F58C0FA9}" sibTransId="{B205A746-60F8-44D0-84E5-124BB2D50E20}"/>
    <dgm:cxn modelId="{AA0678ED-3A82-4175-A580-C9E6CB6FD69B}" type="presParOf" srcId="{10254EA4-9BCE-4A91-9757-0FAB695D0F11}" destId="{547D620E-5C77-424A-8BFE-869C23A43B76}" srcOrd="0" destOrd="0" presId="urn:microsoft.com/office/officeart/2005/8/layout/hList7"/>
    <dgm:cxn modelId="{0E93121C-67A3-45D1-BE1E-0B24EEE54119}" type="presParOf" srcId="{10254EA4-9BCE-4A91-9757-0FAB695D0F11}" destId="{078EB9C1-E441-4351-9BE2-B8ADCD0693EF}" srcOrd="1" destOrd="0" presId="urn:microsoft.com/office/officeart/2005/8/layout/hList7"/>
    <dgm:cxn modelId="{D9D775FC-E595-46DE-9B5B-1469466C9C10}" type="presParOf" srcId="{078EB9C1-E441-4351-9BE2-B8ADCD0693EF}" destId="{10DD5011-C960-4D79-8ED7-07BF941BC8B1}" srcOrd="0" destOrd="0" presId="urn:microsoft.com/office/officeart/2005/8/layout/hList7"/>
    <dgm:cxn modelId="{11C2EE3D-A240-4F44-8FF2-0236C03076DE}" type="presParOf" srcId="{10DD5011-C960-4D79-8ED7-07BF941BC8B1}" destId="{4433C255-F20C-4C2E-AED3-6352B0631701}" srcOrd="0" destOrd="0" presId="urn:microsoft.com/office/officeart/2005/8/layout/hList7"/>
    <dgm:cxn modelId="{C828AB3A-2732-4356-97CC-3BF78D698FF8}" type="presParOf" srcId="{10DD5011-C960-4D79-8ED7-07BF941BC8B1}" destId="{8C18AB75-CA47-4BBD-A52E-2F931BF088A9}" srcOrd="1" destOrd="0" presId="urn:microsoft.com/office/officeart/2005/8/layout/hList7"/>
    <dgm:cxn modelId="{98A0CE02-3F64-4394-97F5-39682639EE0A}" type="presParOf" srcId="{10DD5011-C960-4D79-8ED7-07BF941BC8B1}" destId="{3ECF8FF8-1657-420D-84A2-0799DDADEC6F}" srcOrd="2" destOrd="0" presId="urn:microsoft.com/office/officeart/2005/8/layout/hList7"/>
    <dgm:cxn modelId="{F0BD91AC-F737-4FB6-A0F3-C770BA0A2D81}" type="presParOf" srcId="{10DD5011-C960-4D79-8ED7-07BF941BC8B1}" destId="{18C42AC8-990A-4E01-9FB1-B4040972FCBB}" srcOrd="3" destOrd="0" presId="urn:microsoft.com/office/officeart/2005/8/layout/hList7"/>
    <dgm:cxn modelId="{C4FAC6A3-0E6A-47A4-9131-ED5B51EFCAA8}" type="presParOf" srcId="{078EB9C1-E441-4351-9BE2-B8ADCD0693EF}" destId="{DFC10EFB-7CED-4563-9CF1-124F0766AB09}" srcOrd="1" destOrd="0" presId="urn:microsoft.com/office/officeart/2005/8/layout/hList7"/>
    <dgm:cxn modelId="{87BFDDE5-F9F9-4E5C-A430-087C9EAE21F2}" type="presParOf" srcId="{078EB9C1-E441-4351-9BE2-B8ADCD0693EF}" destId="{0A0573F5-3AD1-4C76-952F-F46303696268}" srcOrd="2" destOrd="0" presId="urn:microsoft.com/office/officeart/2005/8/layout/hList7"/>
    <dgm:cxn modelId="{98DADE0D-B18C-4D3F-849C-C6C614CF6FCE}" type="presParOf" srcId="{0A0573F5-3AD1-4C76-952F-F46303696268}" destId="{81B4695A-682E-453D-AD06-7BF0A56E01FD}" srcOrd="0" destOrd="0" presId="urn:microsoft.com/office/officeart/2005/8/layout/hList7"/>
    <dgm:cxn modelId="{D3012519-8ED6-42BD-A645-BFCE325F345D}" type="presParOf" srcId="{0A0573F5-3AD1-4C76-952F-F46303696268}" destId="{BB6B1C8E-B106-42F0-8067-BCF7FB544069}" srcOrd="1" destOrd="0" presId="urn:microsoft.com/office/officeart/2005/8/layout/hList7"/>
    <dgm:cxn modelId="{93C23496-6264-4D2E-9B2D-6646505F06F3}" type="presParOf" srcId="{0A0573F5-3AD1-4C76-952F-F46303696268}" destId="{96C9769D-4564-4AA7-80B8-C1A5608C737B}" srcOrd="2" destOrd="0" presId="urn:microsoft.com/office/officeart/2005/8/layout/hList7"/>
    <dgm:cxn modelId="{CF4DCB23-E365-41EC-87AA-F5782542471F}" type="presParOf" srcId="{0A0573F5-3AD1-4C76-952F-F46303696268}" destId="{7DC6770D-A169-4259-95C7-F797876137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E001872-31C9-4A2E-8ADD-444202D1E391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055EC77B-14EA-40A5-8136-B164320722F4}">
      <dgm:prSet phldrT="[Text]" custT="1"/>
      <dgm:spPr/>
      <dgm:t>
        <a:bodyPr/>
        <a:lstStyle/>
        <a:p>
          <a:r>
            <a: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Reserve General Fund Money for Benefit of District Employees</a:t>
          </a:r>
        </a:p>
      </dgm:t>
    </dgm:pt>
    <dgm:pt modelId="{BD9A79F1-318B-404C-969D-C4716FBDCA97}" type="parTrans" cxnId="{05842409-3437-49CE-8563-9000D6801C92}">
      <dgm:prSet/>
      <dgm:spPr/>
      <dgm:t>
        <a:bodyPr/>
        <a:lstStyle/>
        <a:p>
          <a:endParaRPr lang="en-US"/>
        </a:p>
      </dgm:t>
    </dgm:pt>
    <dgm:pt modelId="{E686BA06-1A09-40B8-810E-238C83AF3CA9}" type="sibTrans" cxnId="{05842409-3437-49CE-8563-9000D6801C92}">
      <dgm:prSet/>
      <dgm:spPr/>
      <dgm:t>
        <a:bodyPr/>
        <a:lstStyle/>
        <a:p>
          <a:endParaRPr lang="en-US"/>
        </a:p>
      </dgm:t>
    </dgm:pt>
    <dgm:pt modelId="{B7928E20-6CAE-4D0B-BD96-735D5D8A7112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Early Retirements 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Unemployment Compensation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Deductibles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F70D95-4E56-4245-9ECB-7671F58C0FA9}" type="parTrans" cxnId="{3A85B9A8-EAFA-40E9-A144-33D314EC459E}">
      <dgm:prSet/>
      <dgm:spPr/>
      <dgm:t>
        <a:bodyPr/>
        <a:lstStyle/>
        <a:p>
          <a:endParaRPr lang="en-US"/>
        </a:p>
      </dgm:t>
    </dgm:pt>
    <dgm:pt modelId="{B205A746-60F8-44D0-84E5-124BB2D50E20}" type="sibTrans" cxnId="{3A85B9A8-EAFA-40E9-A144-33D314EC459E}">
      <dgm:prSet/>
      <dgm:spPr/>
      <dgm:t>
        <a:bodyPr/>
        <a:lstStyle/>
        <a:p>
          <a:endParaRPr lang="en-US"/>
        </a:p>
      </dgm:t>
    </dgm:pt>
    <dgm:pt modelId="{10254EA4-9BCE-4A91-9757-0FAB695D0F11}" type="pres">
      <dgm:prSet presAssocID="{EE001872-31C9-4A2E-8ADD-444202D1E391}" presName="Name0" presStyleCnt="0">
        <dgm:presLayoutVars>
          <dgm:dir/>
          <dgm:resizeHandles val="exact"/>
        </dgm:presLayoutVars>
      </dgm:prSet>
      <dgm:spPr/>
    </dgm:pt>
    <dgm:pt modelId="{547D620E-5C77-424A-8BFE-869C23A43B76}" type="pres">
      <dgm:prSet presAssocID="{EE001872-31C9-4A2E-8ADD-444202D1E391}" presName="fgShape" presStyleLbl="fgShp" presStyleIdx="0" presStyleCnt="1" custScaleX="108696" custScaleY="133333" custLinFactNeighborX="0" custLinFactNeighborY="25860"/>
      <dgm:spPr/>
    </dgm:pt>
    <dgm:pt modelId="{078EB9C1-E441-4351-9BE2-B8ADCD0693EF}" type="pres">
      <dgm:prSet presAssocID="{EE001872-31C9-4A2E-8ADD-444202D1E391}" presName="linComp" presStyleCnt="0"/>
      <dgm:spPr/>
    </dgm:pt>
    <dgm:pt modelId="{10DD5011-C960-4D79-8ED7-07BF941BC8B1}" type="pres">
      <dgm:prSet presAssocID="{055EC77B-14EA-40A5-8136-B164320722F4}" presName="compNode" presStyleCnt="0"/>
      <dgm:spPr/>
    </dgm:pt>
    <dgm:pt modelId="{4433C255-F20C-4C2E-AED3-6352B0631701}" type="pres">
      <dgm:prSet presAssocID="{055EC77B-14EA-40A5-8136-B164320722F4}" presName="bkgdShape" presStyleLbl="node1" presStyleIdx="0" presStyleCnt="2" custScaleX="111903" custLinFactNeighborX="232" custLinFactNeighborY="1293"/>
      <dgm:spPr/>
    </dgm:pt>
    <dgm:pt modelId="{8C18AB75-CA47-4BBD-A52E-2F931BF088A9}" type="pres">
      <dgm:prSet presAssocID="{055EC77B-14EA-40A5-8136-B164320722F4}" presName="nodeTx" presStyleLbl="node1" presStyleIdx="0" presStyleCnt="2">
        <dgm:presLayoutVars>
          <dgm:bulletEnabled val="1"/>
        </dgm:presLayoutVars>
      </dgm:prSet>
      <dgm:spPr/>
    </dgm:pt>
    <dgm:pt modelId="{3ECF8FF8-1657-420D-84A2-0799DDADEC6F}" type="pres">
      <dgm:prSet presAssocID="{055EC77B-14EA-40A5-8136-B164320722F4}" presName="invisiNode" presStyleLbl="node1" presStyleIdx="0" presStyleCnt="2"/>
      <dgm:spPr/>
    </dgm:pt>
    <dgm:pt modelId="{18C42AC8-990A-4E01-9FB1-B4040972FCBB}" type="pres">
      <dgm:prSet presAssocID="{055EC77B-14EA-40A5-8136-B164320722F4}" presName="imagNode" presStyleLbl="fgImgPlace1" presStyleIdx="0" presStyleCnt="2" custScaleX="155113" custScaleY="97903" custLinFactNeighborY="-748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FC10EFB-7CED-4563-9CF1-124F0766AB09}" type="pres">
      <dgm:prSet presAssocID="{E686BA06-1A09-40B8-810E-238C83AF3CA9}" presName="sibTrans" presStyleLbl="sibTrans2D1" presStyleIdx="0" presStyleCnt="0"/>
      <dgm:spPr/>
    </dgm:pt>
    <dgm:pt modelId="{0A0573F5-3AD1-4C76-952F-F46303696268}" type="pres">
      <dgm:prSet presAssocID="{B7928E20-6CAE-4D0B-BD96-735D5D8A7112}" presName="compNode" presStyleCnt="0"/>
      <dgm:spPr/>
    </dgm:pt>
    <dgm:pt modelId="{81B4695A-682E-453D-AD06-7BF0A56E01FD}" type="pres">
      <dgm:prSet presAssocID="{B7928E20-6CAE-4D0B-BD96-735D5D8A7112}" presName="bkgdShape" presStyleLbl="node1" presStyleIdx="1" presStyleCnt="2" custScaleX="114327"/>
      <dgm:spPr/>
    </dgm:pt>
    <dgm:pt modelId="{BB6B1C8E-B106-42F0-8067-BCF7FB544069}" type="pres">
      <dgm:prSet presAssocID="{B7928E20-6CAE-4D0B-BD96-735D5D8A7112}" presName="nodeTx" presStyleLbl="node1" presStyleIdx="1" presStyleCnt="2">
        <dgm:presLayoutVars>
          <dgm:bulletEnabled val="1"/>
        </dgm:presLayoutVars>
      </dgm:prSet>
      <dgm:spPr/>
    </dgm:pt>
    <dgm:pt modelId="{96C9769D-4564-4AA7-80B8-C1A5608C737B}" type="pres">
      <dgm:prSet presAssocID="{B7928E20-6CAE-4D0B-BD96-735D5D8A7112}" presName="invisiNode" presStyleLbl="node1" presStyleIdx="1" presStyleCnt="2"/>
      <dgm:spPr/>
    </dgm:pt>
    <dgm:pt modelId="{7DC6770D-A169-4259-95C7-F79787613784}" type="pres">
      <dgm:prSet presAssocID="{B7928E20-6CAE-4D0B-BD96-735D5D8A7112}" presName="imagNode" presStyleLbl="fgImgPlace1" presStyleIdx="1" presStyleCnt="2" custScaleX="153087" custScaleY="102298" custLinFactNeighborY="-7485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5842409-3437-49CE-8563-9000D6801C92}" srcId="{EE001872-31C9-4A2E-8ADD-444202D1E391}" destId="{055EC77B-14EA-40A5-8136-B164320722F4}" srcOrd="0" destOrd="0" parTransId="{BD9A79F1-318B-404C-969D-C4716FBDCA97}" sibTransId="{E686BA06-1A09-40B8-810E-238C83AF3CA9}"/>
    <dgm:cxn modelId="{55F34553-F707-40F3-A1A1-09EC0D6D33BF}" type="presOf" srcId="{B7928E20-6CAE-4D0B-BD96-735D5D8A7112}" destId="{BB6B1C8E-B106-42F0-8067-BCF7FB544069}" srcOrd="1" destOrd="0" presId="urn:microsoft.com/office/officeart/2005/8/layout/hList7"/>
    <dgm:cxn modelId="{1441C477-0084-4A38-8AB9-6E9577CAED62}" type="presOf" srcId="{EE001872-31C9-4A2E-8ADD-444202D1E391}" destId="{10254EA4-9BCE-4A91-9757-0FAB695D0F11}" srcOrd="0" destOrd="0" presId="urn:microsoft.com/office/officeart/2005/8/layout/hList7"/>
    <dgm:cxn modelId="{30A7FE7D-5961-42D3-827E-DE9416F3E4AE}" type="presOf" srcId="{B7928E20-6CAE-4D0B-BD96-735D5D8A7112}" destId="{81B4695A-682E-453D-AD06-7BF0A56E01FD}" srcOrd="0" destOrd="0" presId="urn:microsoft.com/office/officeart/2005/8/layout/hList7"/>
    <dgm:cxn modelId="{6894EA7F-5ACA-4C5E-98E3-C55F25FE6395}" type="presOf" srcId="{055EC77B-14EA-40A5-8136-B164320722F4}" destId="{4433C255-F20C-4C2E-AED3-6352B0631701}" srcOrd="0" destOrd="0" presId="urn:microsoft.com/office/officeart/2005/8/layout/hList7"/>
    <dgm:cxn modelId="{23B2FD8C-A600-4472-A5E9-0079AC3ABA8E}" type="presOf" srcId="{055EC77B-14EA-40A5-8136-B164320722F4}" destId="{8C18AB75-CA47-4BBD-A52E-2F931BF088A9}" srcOrd="1" destOrd="0" presId="urn:microsoft.com/office/officeart/2005/8/layout/hList7"/>
    <dgm:cxn modelId="{0C97CC98-7B1E-4561-A812-13CF8238153B}" type="presOf" srcId="{E686BA06-1A09-40B8-810E-238C83AF3CA9}" destId="{DFC10EFB-7CED-4563-9CF1-124F0766AB09}" srcOrd="0" destOrd="0" presId="urn:microsoft.com/office/officeart/2005/8/layout/hList7"/>
    <dgm:cxn modelId="{3A85B9A8-EAFA-40E9-A144-33D314EC459E}" srcId="{EE001872-31C9-4A2E-8ADD-444202D1E391}" destId="{B7928E20-6CAE-4D0B-BD96-735D5D8A7112}" srcOrd="1" destOrd="0" parTransId="{4DF70D95-4E56-4245-9ECB-7671F58C0FA9}" sibTransId="{B205A746-60F8-44D0-84E5-124BB2D50E20}"/>
    <dgm:cxn modelId="{AA0678ED-3A82-4175-A580-C9E6CB6FD69B}" type="presParOf" srcId="{10254EA4-9BCE-4A91-9757-0FAB695D0F11}" destId="{547D620E-5C77-424A-8BFE-869C23A43B76}" srcOrd="0" destOrd="0" presId="urn:microsoft.com/office/officeart/2005/8/layout/hList7"/>
    <dgm:cxn modelId="{0E93121C-67A3-45D1-BE1E-0B24EEE54119}" type="presParOf" srcId="{10254EA4-9BCE-4A91-9757-0FAB695D0F11}" destId="{078EB9C1-E441-4351-9BE2-B8ADCD0693EF}" srcOrd="1" destOrd="0" presId="urn:microsoft.com/office/officeart/2005/8/layout/hList7"/>
    <dgm:cxn modelId="{D9D775FC-E595-46DE-9B5B-1469466C9C10}" type="presParOf" srcId="{078EB9C1-E441-4351-9BE2-B8ADCD0693EF}" destId="{10DD5011-C960-4D79-8ED7-07BF941BC8B1}" srcOrd="0" destOrd="0" presId="urn:microsoft.com/office/officeart/2005/8/layout/hList7"/>
    <dgm:cxn modelId="{11C2EE3D-A240-4F44-8FF2-0236C03076DE}" type="presParOf" srcId="{10DD5011-C960-4D79-8ED7-07BF941BC8B1}" destId="{4433C255-F20C-4C2E-AED3-6352B0631701}" srcOrd="0" destOrd="0" presId="urn:microsoft.com/office/officeart/2005/8/layout/hList7"/>
    <dgm:cxn modelId="{C828AB3A-2732-4356-97CC-3BF78D698FF8}" type="presParOf" srcId="{10DD5011-C960-4D79-8ED7-07BF941BC8B1}" destId="{8C18AB75-CA47-4BBD-A52E-2F931BF088A9}" srcOrd="1" destOrd="0" presId="urn:microsoft.com/office/officeart/2005/8/layout/hList7"/>
    <dgm:cxn modelId="{98A0CE02-3F64-4394-97F5-39682639EE0A}" type="presParOf" srcId="{10DD5011-C960-4D79-8ED7-07BF941BC8B1}" destId="{3ECF8FF8-1657-420D-84A2-0799DDADEC6F}" srcOrd="2" destOrd="0" presId="urn:microsoft.com/office/officeart/2005/8/layout/hList7"/>
    <dgm:cxn modelId="{F0BD91AC-F737-4FB6-A0F3-C770BA0A2D81}" type="presParOf" srcId="{10DD5011-C960-4D79-8ED7-07BF941BC8B1}" destId="{18C42AC8-990A-4E01-9FB1-B4040972FCBB}" srcOrd="3" destOrd="0" presId="urn:microsoft.com/office/officeart/2005/8/layout/hList7"/>
    <dgm:cxn modelId="{C4FAC6A3-0E6A-47A4-9131-ED5B51EFCAA8}" type="presParOf" srcId="{078EB9C1-E441-4351-9BE2-B8ADCD0693EF}" destId="{DFC10EFB-7CED-4563-9CF1-124F0766AB09}" srcOrd="1" destOrd="0" presId="urn:microsoft.com/office/officeart/2005/8/layout/hList7"/>
    <dgm:cxn modelId="{87BFDDE5-F9F9-4E5C-A430-087C9EAE21F2}" type="presParOf" srcId="{078EB9C1-E441-4351-9BE2-B8ADCD0693EF}" destId="{0A0573F5-3AD1-4C76-952F-F46303696268}" srcOrd="2" destOrd="0" presId="urn:microsoft.com/office/officeart/2005/8/layout/hList7"/>
    <dgm:cxn modelId="{98DADE0D-B18C-4D3F-849C-C6C614CF6FCE}" type="presParOf" srcId="{0A0573F5-3AD1-4C76-952F-F46303696268}" destId="{81B4695A-682E-453D-AD06-7BF0A56E01FD}" srcOrd="0" destOrd="0" presId="urn:microsoft.com/office/officeart/2005/8/layout/hList7"/>
    <dgm:cxn modelId="{D3012519-8ED6-42BD-A645-BFCE325F345D}" type="presParOf" srcId="{0A0573F5-3AD1-4C76-952F-F46303696268}" destId="{BB6B1C8E-B106-42F0-8067-BCF7FB544069}" srcOrd="1" destOrd="0" presId="urn:microsoft.com/office/officeart/2005/8/layout/hList7"/>
    <dgm:cxn modelId="{93C23496-6264-4D2E-9B2D-6646505F06F3}" type="presParOf" srcId="{0A0573F5-3AD1-4C76-952F-F46303696268}" destId="{96C9769D-4564-4AA7-80B8-C1A5608C737B}" srcOrd="2" destOrd="0" presId="urn:microsoft.com/office/officeart/2005/8/layout/hList7"/>
    <dgm:cxn modelId="{CF4DCB23-E365-41EC-87AA-F5782542471F}" type="presParOf" srcId="{0A0573F5-3AD1-4C76-952F-F46303696268}" destId="{7DC6770D-A169-4259-95C7-F797876137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E001872-31C9-4A2E-8ADD-444202D1E391}" type="doc">
      <dgm:prSet loTypeId="urn:microsoft.com/office/officeart/2005/8/layout/hList7" loCatId="picture" qsTypeId="urn:microsoft.com/office/officeart/2005/8/quickstyle/simple1" qsCatId="simple" csTypeId="urn:microsoft.com/office/officeart/2005/8/colors/accent1_2" csCatId="accent1" phldr="1"/>
      <dgm:spPr/>
    </dgm:pt>
    <dgm:pt modelId="{055EC77B-14EA-40A5-8136-B164320722F4}">
      <dgm:prSet phldrT="[Text]" custT="1"/>
      <dgm:spPr/>
      <dgm:t>
        <a:bodyPr/>
        <a:lstStyle/>
        <a:p>
          <a:pPr algn="ctr"/>
          <a:r>
            <a:rPr lang="en-US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Uninsured Losses by District</a:t>
          </a:r>
        </a:p>
      </dgm:t>
    </dgm:pt>
    <dgm:pt modelId="{BD9A79F1-318B-404C-969D-C4716FBDCA97}" type="parTrans" cxnId="{05842409-3437-49CE-8563-9000D6801C92}">
      <dgm:prSet/>
      <dgm:spPr/>
      <dgm:t>
        <a:bodyPr/>
        <a:lstStyle/>
        <a:p>
          <a:endParaRPr lang="en-US"/>
        </a:p>
      </dgm:t>
    </dgm:pt>
    <dgm:pt modelId="{E686BA06-1A09-40B8-810E-238C83AF3CA9}" type="sibTrans" cxnId="{05842409-3437-49CE-8563-9000D6801C92}">
      <dgm:prSet/>
      <dgm:spPr/>
      <dgm:t>
        <a:bodyPr/>
        <a:lstStyle/>
        <a:p>
          <a:endParaRPr lang="en-US"/>
        </a:p>
      </dgm:t>
    </dgm:pt>
    <dgm:pt modelId="{B7928E20-6CAE-4D0B-BD96-735D5D8A7112}">
      <dgm:prSet phldrT="[Text]" custT="1"/>
      <dgm:spPr/>
      <dgm:t>
        <a:bodyPr/>
        <a:lstStyle/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Legal Fees for Defense against Public Losses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DF70D95-4E56-4245-9ECB-7671F58C0FA9}" type="parTrans" cxnId="{3A85B9A8-EAFA-40E9-A144-33D314EC459E}">
      <dgm:prSet/>
      <dgm:spPr/>
      <dgm:t>
        <a:bodyPr/>
        <a:lstStyle/>
        <a:p>
          <a:endParaRPr lang="en-US"/>
        </a:p>
      </dgm:t>
    </dgm:pt>
    <dgm:pt modelId="{B205A746-60F8-44D0-84E5-124BB2D50E20}" type="sibTrans" cxnId="{3A85B9A8-EAFA-40E9-A144-33D314EC459E}">
      <dgm:prSet/>
      <dgm:spPr/>
      <dgm:t>
        <a:bodyPr/>
        <a:lstStyle/>
        <a:p>
          <a:endParaRPr lang="en-US"/>
        </a:p>
      </dgm:t>
    </dgm:pt>
    <dgm:pt modelId="{10254EA4-9BCE-4A91-9757-0FAB695D0F11}" type="pres">
      <dgm:prSet presAssocID="{EE001872-31C9-4A2E-8ADD-444202D1E391}" presName="Name0" presStyleCnt="0">
        <dgm:presLayoutVars>
          <dgm:dir/>
          <dgm:resizeHandles val="exact"/>
        </dgm:presLayoutVars>
      </dgm:prSet>
      <dgm:spPr/>
    </dgm:pt>
    <dgm:pt modelId="{547D620E-5C77-424A-8BFE-869C23A43B76}" type="pres">
      <dgm:prSet presAssocID="{EE001872-31C9-4A2E-8ADD-444202D1E391}" presName="fgShape" presStyleLbl="fgShp" presStyleIdx="0" presStyleCnt="1" custScaleX="108696" custScaleY="95833" custLinFactNeighborY="27084"/>
      <dgm:spPr/>
    </dgm:pt>
    <dgm:pt modelId="{078EB9C1-E441-4351-9BE2-B8ADCD0693EF}" type="pres">
      <dgm:prSet presAssocID="{EE001872-31C9-4A2E-8ADD-444202D1E391}" presName="linComp" presStyleCnt="0"/>
      <dgm:spPr/>
    </dgm:pt>
    <dgm:pt modelId="{10DD5011-C960-4D79-8ED7-07BF941BC8B1}" type="pres">
      <dgm:prSet presAssocID="{055EC77B-14EA-40A5-8136-B164320722F4}" presName="compNode" presStyleCnt="0"/>
      <dgm:spPr/>
    </dgm:pt>
    <dgm:pt modelId="{4433C255-F20C-4C2E-AED3-6352B0631701}" type="pres">
      <dgm:prSet presAssocID="{055EC77B-14EA-40A5-8136-B164320722F4}" presName="bkgdShape" presStyleLbl="node1" presStyleIdx="0" presStyleCnt="2" custScaleX="121281"/>
      <dgm:spPr/>
    </dgm:pt>
    <dgm:pt modelId="{8C18AB75-CA47-4BBD-A52E-2F931BF088A9}" type="pres">
      <dgm:prSet presAssocID="{055EC77B-14EA-40A5-8136-B164320722F4}" presName="nodeTx" presStyleLbl="node1" presStyleIdx="0" presStyleCnt="2">
        <dgm:presLayoutVars>
          <dgm:bulletEnabled val="1"/>
        </dgm:presLayoutVars>
      </dgm:prSet>
      <dgm:spPr/>
    </dgm:pt>
    <dgm:pt modelId="{3ECF8FF8-1657-420D-84A2-0799DDADEC6F}" type="pres">
      <dgm:prSet presAssocID="{055EC77B-14EA-40A5-8136-B164320722F4}" presName="invisiNode" presStyleLbl="node1" presStyleIdx="0" presStyleCnt="2"/>
      <dgm:spPr/>
    </dgm:pt>
    <dgm:pt modelId="{18C42AC8-990A-4E01-9FB1-B4040972FCBB}" type="pres">
      <dgm:prSet presAssocID="{055EC77B-14EA-40A5-8136-B164320722F4}" presName="imagNode" presStyleLbl="fgImgPlace1" presStyleIdx="0" presStyleCnt="2" custScaleX="155113" custScaleY="97903" custLinFactNeighborY="-7485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FC10EFB-7CED-4563-9CF1-124F0766AB09}" type="pres">
      <dgm:prSet presAssocID="{E686BA06-1A09-40B8-810E-238C83AF3CA9}" presName="sibTrans" presStyleLbl="sibTrans2D1" presStyleIdx="0" presStyleCnt="0"/>
      <dgm:spPr/>
    </dgm:pt>
    <dgm:pt modelId="{0A0573F5-3AD1-4C76-952F-F46303696268}" type="pres">
      <dgm:prSet presAssocID="{B7928E20-6CAE-4D0B-BD96-735D5D8A7112}" presName="compNode" presStyleCnt="0"/>
      <dgm:spPr/>
    </dgm:pt>
    <dgm:pt modelId="{81B4695A-682E-453D-AD06-7BF0A56E01FD}" type="pres">
      <dgm:prSet presAssocID="{B7928E20-6CAE-4D0B-BD96-735D5D8A7112}" presName="bkgdShape" presStyleLbl="node1" presStyleIdx="1" presStyleCnt="2" custScaleX="109329"/>
      <dgm:spPr/>
    </dgm:pt>
    <dgm:pt modelId="{BB6B1C8E-B106-42F0-8067-BCF7FB544069}" type="pres">
      <dgm:prSet presAssocID="{B7928E20-6CAE-4D0B-BD96-735D5D8A7112}" presName="nodeTx" presStyleLbl="node1" presStyleIdx="1" presStyleCnt="2">
        <dgm:presLayoutVars>
          <dgm:bulletEnabled val="1"/>
        </dgm:presLayoutVars>
      </dgm:prSet>
      <dgm:spPr/>
    </dgm:pt>
    <dgm:pt modelId="{96C9769D-4564-4AA7-80B8-C1A5608C737B}" type="pres">
      <dgm:prSet presAssocID="{B7928E20-6CAE-4D0B-BD96-735D5D8A7112}" presName="invisiNode" presStyleLbl="node1" presStyleIdx="1" presStyleCnt="2"/>
      <dgm:spPr/>
    </dgm:pt>
    <dgm:pt modelId="{7DC6770D-A169-4259-95C7-F79787613784}" type="pres">
      <dgm:prSet presAssocID="{B7928E20-6CAE-4D0B-BD96-735D5D8A7112}" presName="imagNode" presStyleLbl="fgImgPlace1" presStyleIdx="1" presStyleCnt="2" custScaleX="153087" custScaleY="102298" custLinFactNeighborY="-7485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gm:spPr>
    </dgm:pt>
  </dgm:ptLst>
  <dgm:cxnLst>
    <dgm:cxn modelId="{05842409-3437-49CE-8563-9000D6801C92}" srcId="{EE001872-31C9-4A2E-8ADD-444202D1E391}" destId="{055EC77B-14EA-40A5-8136-B164320722F4}" srcOrd="0" destOrd="0" parTransId="{BD9A79F1-318B-404C-969D-C4716FBDCA97}" sibTransId="{E686BA06-1A09-40B8-810E-238C83AF3CA9}"/>
    <dgm:cxn modelId="{55F34553-F707-40F3-A1A1-09EC0D6D33BF}" type="presOf" srcId="{B7928E20-6CAE-4D0B-BD96-735D5D8A7112}" destId="{BB6B1C8E-B106-42F0-8067-BCF7FB544069}" srcOrd="1" destOrd="0" presId="urn:microsoft.com/office/officeart/2005/8/layout/hList7"/>
    <dgm:cxn modelId="{1441C477-0084-4A38-8AB9-6E9577CAED62}" type="presOf" srcId="{EE001872-31C9-4A2E-8ADD-444202D1E391}" destId="{10254EA4-9BCE-4A91-9757-0FAB695D0F11}" srcOrd="0" destOrd="0" presId="urn:microsoft.com/office/officeart/2005/8/layout/hList7"/>
    <dgm:cxn modelId="{30A7FE7D-5961-42D3-827E-DE9416F3E4AE}" type="presOf" srcId="{B7928E20-6CAE-4D0B-BD96-735D5D8A7112}" destId="{81B4695A-682E-453D-AD06-7BF0A56E01FD}" srcOrd="0" destOrd="0" presId="urn:microsoft.com/office/officeart/2005/8/layout/hList7"/>
    <dgm:cxn modelId="{6894EA7F-5ACA-4C5E-98E3-C55F25FE6395}" type="presOf" srcId="{055EC77B-14EA-40A5-8136-B164320722F4}" destId="{4433C255-F20C-4C2E-AED3-6352B0631701}" srcOrd="0" destOrd="0" presId="urn:microsoft.com/office/officeart/2005/8/layout/hList7"/>
    <dgm:cxn modelId="{23B2FD8C-A600-4472-A5E9-0079AC3ABA8E}" type="presOf" srcId="{055EC77B-14EA-40A5-8136-B164320722F4}" destId="{8C18AB75-CA47-4BBD-A52E-2F931BF088A9}" srcOrd="1" destOrd="0" presId="urn:microsoft.com/office/officeart/2005/8/layout/hList7"/>
    <dgm:cxn modelId="{0C97CC98-7B1E-4561-A812-13CF8238153B}" type="presOf" srcId="{E686BA06-1A09-40B8-810E-238C83AF3CA9}" destId="{DFC10EFB-7CED-4563-9CF1-124F0766AB09}" srcOrd="0" destOrd="0" presId="urn:microsoft.com/office/officeart/2005/8/layout/hList7"/>
    <dgm:cxn modelId="{3A85B9A8-EAFA-40E9-A144-33D314EC459E}" srcId="{EE001872-31C9-4A2E-8ADD-444202D1E391}" destId="{B7928E20-6CAE-4D0B-BD96-735D5D8A7112}" srcOrd="1" destOrd="0" parTransId="{4DF70D95-4E56-4245-9ECB-7671F58C0FA9}" sibTransId="{B205A746-60F8-44D0-84E5-124BB2D50E20}"/>
    <dgm:cxn modelId="{AA0678ED-3A82-4175-A580-C9E6CB6FD69B}" type="presParOf" srcId="{10254EA4-9BCE-4A91-9757-0FAB695D0F11}" destId="{547D620E-5C77-424A-8BFE-869C23A43B76}" srcOrd="0" destOrd="0" presId="urn:microsoft.com/office/officeart/2005/8/layout/hList7"/>
    <dgm:cxn modelId="{0E93121C-67A3-45D1-BE1E-0B24EEE54119}" type="presParOf" srcId="{10254EA4-9BCE-4A91-9757-0FAB695D0F11}" destId="{078EB9C1-E441-4351-9BE2-B8ADCD0693EF}" srcOrd="1" destOrd="0" presId="urn:microsoft.com/office/officeart/2005/8/layout/hList7"/>
    <dgm:cxn modelId="{D9D775FC-E595-46DE-9B5B-1469466C9C10}" type="presParOf" srcId="{078EB9C1-E441-4351-9BE2-B8ADCD0693EF}" destId="{10DD5011-C960-4D79-8ED7-07BF941BC8B1}" srcOrd="0" destOrd="0" presId="urn:microsoft.com/office/officeart/2005/8/layout/hList7"/>
    <dgm:cxn modelId="{11C2EE3D-A240-4F44-8FF2-0236C03076DE}" type="presParOf" srcId="{10DD5011-C960-4D79-8ED7-07BF941BC8B1}" destId="{4433C255-F20C-4C2E-AED3-6352B0631701}" srcOrd="0" destOrd="0" presId="urn:microsoft.com/office/officeart/2005/8/layout/hList7"/>
    <dgm:cxn modelId="{C828AB3A-2732-4356-97CC-3BF78D698FF8}" type="presParOf" srcId="{10DD5011-C960-4D79-8ED7-07BF941BC8B1}" destId="{8C18AB75-CA47-4BBD-A52E-2F931BF088A9}" srcOrd="1" destOrd="0" presId="urn:microsoft.com/office/officeart/2005/8/layout/hList7"/>
    <dgm:cxn modelId="{98A0CE02-3F64-4394-97F5-39682639EE0A}" type="presParOf" srcId="{10DD5011-C960-4D79-8ED7-07BF941BC8B1}" destId="{3ECF8FF8-1657-420D-84A2-0799DDADEC6F}" srcOrd="2" destOrd="0" presId="urn:microsoft.com/office/officeart/2005/8/layout/hList7"/>
    <dgm:cxn modelId="{F0BD91AC-F737-4FB6-A0F3-C770BA0A2D81}" type="presParOf" srcId="{10DD5011-C960-4D79-8ED7-07BF941BC8B1}" destId="{18C42AC8-990A-4E01-9FB1-B4040972FCBB}" srcOrd="3" destOrd="0" presId="urn:microsoft.com/office/officeart/2005/8/layout/hList7"/>
    <dgm:cxn modelId="{C4FAC6A3-0E6A-47A4-9131-ED5B51EFCAA8}" type="presParOf" srcId="{078EB9C1-E441-4351-9BE2-B8ADCD0693EF}" destId="{DFC10EFB-7CED-4563-9CF1-124F0766AB09}" srcOrd="1" destOrd="0" presId="urn:microsoft.com/office/officeart/2005/8/layout/hList7"/>
    <dgm:cxn modelId="{87BFDDE5-F9F9-4E5C-A430-087C9EAE21F2}" type="presParOf" srcId="{078EB9C1-E441-4351-9BE2-B8ADCD0693EF}" destId="{0A0573F5-3AD1-4C76-952F-F46303696268}" srcOrd="2" destOrd="0" presId="urn:microsoft.com/office/officeart/2005/8/layout/hList7"/>
    <dgm:cxn modelId="{98DADE0D-B18C-4D3F-849C-C6C614CF6FCE}" type="presParOf" srcId="{0A0573F5-3AD1-4C76-952F-F46303696268}" destId="{81B4695A-682E-453D-AD06-7BF0A56E01FD}" srcOrd="0" destOrd="0" presId="urn:microsoft.com/office/officeart/2005/8/layout/hList7"/>
    <dgm:cxn modelId="{D3012519-8ED6-42BD-A645-BFCE325F345D}" type="presParOf" srcId="{0A0573F5-3AD1-4C76-952F-F46303696268}" destId="{BB6B1C8E-B106-42F0-8067-BCF7FB544069}" srcOrd="1" destOrd="0" presId="urn:microsoft.com/office/officeart/2005/8/layout/hList7"/>
    <dgm:cxn modelId="{93C23496-6264-4D2E-9B2D-6646505F06F3}" type="presParOf" srcId="{0A0573F5-3AD1-4C76-952F-F46303696268}" destId="{96C9769D-4564-4AA7-80B8-C1A5608C737B}" srcOrd="2" destOrd="0" presId="urn:microsoft.com/office/officeart/2005/8/layout/hList7"/>
    <dgm:cxn modelId="{CF4DCB23-E365-41EC-87AA-F5782542471F}" type="presParOf" srcId="{0A0573F5-3AD1-4C76-952F-F46303696268}" destId="{7DC6770D-A169-4259-95C7-F79787613784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12AC121-6BB2-424E-A154-C5D9F5B014FA}">
      <dsp:nvSpPr>
        <dsp:cNvPr id="0" name=""/>
        <dsp:cNvSpPr/>
      </dsp:nvSpPr>
      <dsp:spPr>
        <a:xfrm>
          <a:off x="1161677" y="395738"/>
          <a:ext cx="4099195" cy="3894257"/>
        </a:xfrm>
        <a:prstGeom prst="blockArc">
          <a:avLst>
            <a:gd name="adj1" fmla="val 10267720"/>
            <a:gd name="adj2" fmla="val 18539640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63E4BA-E5CC-4079-A28C-A4C9BD237793}">
      <dsp:nvSpPr>
        <dsp:cNvPr id="0" name=""/>
        <dsp:cNvSpPr/>
      </dsp:nvSpPr>
      <dsp:spPr>
        <a:xfrm>
          <a:off x="1200651" y="780083"/>
          <a:ext cx="4055757" cy="4055757"/>
        </a:xfrm>
        <a:prstGeom prst="blockArc">
          <a:avLst>
            <a:gd name="adj1" fmla="val 3345698"/>
            <a:gd name="adj2" fmla="val 11077315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94328F-0430-4367-A275-0BC258E227FB}">
      <dsp:nvSpPr>
        <dsp:cNvPr id="0" name=""/>
        <dsp:cNvSpPr/>
      </dsp:nvSpPr>
      <dsp:spPr>
        <a:xfrm>
          <a:off x="3395758" y="757523"/>
          <a:ext cx="4055757" cy="4055757"/>
        </a:xfrm>
        <a:prstGeom prst="blockArc">
          <a:avLst>
            <a:gd name="adj1" fmla="val 21361948"/>
            <a:gd name="adj2" fmla="val 7383645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2AEF7E-977C-4B72-AB9D-3A154E7C5C6C}">
      <dsp:nvSpPr>
        <dsp:cNvPr id="0" name=""/>
        <dsp:cNvSpPr/>
      </dsp:nvSpPr>
      <dsp:spPr>
        <a:xfrm>
          <a:off x="3394343" y="505611"/>
          <a:ext cx="4055757" cy="4055757"/>
        </a:xfrm>
        <a:prstGeom prst="blockArc">
          <a:avLst>
            <a:gd name="adj1" fmla="val 14451688"/>
            <a:gd name="adj2" fmla="val 199443"/>
            <a:gd name="adj3" fmla="val 4638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61059E-FDB0-415D-8219-2F489A31326F}">
      <dsp:nvSpPr>
        <dsp:cNvPr id="0" name=""/>
        <dsp:cNvSpPr/>
      </dsp:nvSpPr>
      <dsp:spPr>
        <a:xfrm>
          <a:off x="2552539" y="1756886"/>
          <a:ext cx="3599893" cy="1782403"/>
        </a:xfrm>
        <a:prstGeom prst="ellipse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/>
            <a:t>Taxing Funds</a:t>
          </a:r>
        </a:p>
      </dsp:txBody>
      <dsp:txXfrm>
        <a:off x="3079731" y="2017913"/>
        <a:ext cx="2545509" cy="1260349"/>
      </dsp:txXfrm>
    </dsp:sp>
    <dsp:sp modelId="{73FC3B0F-D2B2-4EB7-AB18-37B910166EE9}">
      <dsp:nvSpPr>
        <dsp:cNvPr id="0" name=""/>
        <dsp:cNvSpPr/>
      </dsp:nvSpPr>
      <dsp:spPr>
        <a:xfrm>
          <a:off x="2819400" y="28308"/>
          <a:ext cx="3276602" cy="1550039"/>
        </a:xfrm>
        <a:prstGeom prst="ellipse">
          <a:avLst/>
        </a:prstGeom>
        <a:solidFill>
          <a:srgbClr val="00B4B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i="1" kern="1200" dirty="0"/>
            <a:t>General</a:t>
          </a:r>
          <a:endParaRPr lang="en-US" sz="2700" i="1" kern="1200" dirty="0"/>
        </a:p>
      </dsp:txBody>
      <dsp:txXfrm>
        <a:off x="3299247" y="255306"/>
        <a:ext cx="2316908" cy="1096043"/>
      </dsp:txXfrm>
    </dsp:sp>
    <dsp:sp modelId="{8DDD9DB3-CA49-49A3-BD6C-DC8A98B3B10D}">
      <dsp:nvSpPr>
        <dsp:cNvPr id="0" name=""/>
        <dsp:cNvSpPr/>
      </dsp:nvSpPr>
      <dsp:spPr>
        <a:xfrm>
          <a:off x="6210243" y="1913981"/>
          <a:ext cx="2378988" cy="1468728"/>
        </a:xfrm>
        <a:prstGeom prst="ellipse">
          <a:avLst/>
        </a:prstGeom>
        <a:solidFill>
          <a:srgbClr val="0070C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i="1" kern="1200" dirty="0"/>
            <a:t>Special Building</a:t>
          </a:r>
        </a:p>
      </dsp:txBody>
      <dsp:txXfrm>
        <a:off x="6558638" y="2129071"/>
        <a:ext cx="1682198" cy="1038548"/>
      </dsp:txXfrm>
    </dsp:sp>
    <dsp:sp modelId="{6C51AA80-1EE7-48C6-ADE7-E71778EB1E46}">
      <dsp:nvSpPr>
        <dsp:cNvPr id="0" name=""/>
        <dsp:cNvSpPr/>
      </dsp:nvSpPr>
      <dsp:spPr>
        <a:xfrm>
          <a:off x="2590056" y="3690668"/>
          <a:ext cx="3505944" cy="1509736"/>
        </a:xfrm>
        <a:prstGeom prst="ellipse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i="1" kern="1200" dirty="0"/>
            <a:t>Qualified Capital Purpose</a:t>
          </a:r>
        </a:p>
      </dsp:txBody>
      <dsp:txXfrm>
        <a:off x="3103490" y="3911764"/>
        <a:ext cx="2479076" cy="1067544"/>
      </dsp:txXfrm>
    </dsp:sp>
    <dsp:sp modelId="{34FAFF8A-5765-4CED-B1B0-39CF2AEA1697}">
      <dsp:nvSpPr>
        <dsp:cNvPr id="0" name=""/>
        <dsp:cNvSpPr/>
      </dsp:nvSpPr>
      <dsp:spPr>
        <a:xfrm>
          <a:off x="32322" y="1913981"/>
          <a:ext cx="2443604" cy="1468728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i="1" kern="1200" dirty="0"/>
            <a:t>Bond</a:t>
          </a:r>
        </a:p>
      </dsp:txBody>
      <dsp:txXfrm>
        <a:off x="390180" y="2129071"/>
        <a:ext cx="1727888" cy="103854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C255-F20C-4C2E-AED3-6352B0631701}">
      <dsp:nvSpPr>
        <dsp:cNvPr id="0" name=""/>
        <dsp:cNvSpPr/>
      </dsp:nvSpPr>
      <dsp:spPr>
        <a:xfrm>
          <a:off x="2380" y="0"/>
          <a:ext cx="2727234" cy="5105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206248" rIns="206248" bIns="206248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District Extra-Curricular Activities &amp; Student Organizations</a:t>
          </a:r>
        </a:p>
      </dsp:txBody>
      <dsp:txXfrm>
        <a:off x="2380" y="2042160"/>
        <a:ext cx="2727234" cy="2042160"/>
      </dsp:txXfrm>
    </dsp:sp>
    <dsp:sp modelId="{18C42AC8-990A-4E01-9FB1-B4040972FCBB}">
      <dsp:nvSpPr>
        <dsp:cNvPr id="0" name=""/>
        <dsp:cNvSpPr/>
      </dsp:nvSpPr>
      <dsp:spPr>
        <a:xfrm>
          <a:off x="47461" y="196897"/>
          <a:ext cx="2637073" cy="166444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4695A-682E-453D-AD06-7BF0A56E01FD}">
      <dsp:nvSpPr>
        <dsp:cNvPr id="0" name=""/>
        <dsp:cNvSpPr/>
      </dsp:nvSpPr>
      <dsp:spPr>
        <a:xfrm>
          <a:off x="2813813" y="0"/>
          <a:ext cx="2727234" cy="5105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9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Oversight of Financial Transactions for Student Activities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13813" y="2042160"/>
        <a:ext cx="2727234" cy="2042160"/>
      </dsp:txXfrm>
    </dsp:sp>
    <dsp:sp modelId="{7DC6770D-A169-4259-95C7-F79787613784}">
      <dsp:nvSpPr>
        <dsp:cNvPr id="0" name=""/>
        <dsp:cNvSpPr/>
      </dsp:nvSpPr>
      <dsp:spPr>
        <a:xfrm>
          <a:off x="2873735" y="159537"/>
          <a:ext cx="2602629" cy="173916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5000" b="-2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D620E-5C77-424A-8BFE-869C23A43B76}">
      <dsp:nvSpPr>
        <dsp:cNvPr id="0" name=""/>
        <dsp:cNvSpPr/>
      </dsp:nvSpPr>
      <dsp:spPr>
        <a:xfrm>
          <a:off x="-8" y="4307687"/>
          <a:ext cx="5541065" cy="73389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C255-F20C-4C2E-AED3-6352B0631701}">
      <dsp:nvSpPr>
        <dsp:cNvPr id="0" name=""/>
        <dsp:cNvSpPr/>
      </dsp:nvSpPr>
      <dsp:spPr>
        <a:xfrm>
          <a:off x="0" y="0"/>
          <a:ext cx="2403847" cy="4876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Financial Activities of all Nutrition Programs </a:t>
          </a:r>
        </a:p>
      </dsp:txBody>
      <dsp:txXfrm>
        <a:off x="0" y="1950720"/>
        <a:ext cx="2403847" cy="1950720"/>
      </dsp:txXfrm>
    </dsp:sp>
    <dsp:sp modelId="{18C42AC8-990A-4E01-9FB1-B4040972FCBB}">
      <dsp:nvSpPr>
        <dsp:cNvPr id="0" name=""/>
        <dsp:cNvSpPr/>
      </dsp:nvSpPr>
      <dsp:spPr>
        <a:xfrm>
          <a:off x="130480" y="351842"/>
          <a:ext cx="2199202" cy="1262396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4695A-682E-453D-AD06-7BF0A56E01FD}">
      <dsp:nvSpPr>
        <dsp:cNvPr id="0" name=""/>
        <dsp:cNvSpPr/>
      </dsp:nvSpPr>
      <dsp:spPr>
        <a:xfrm>
          <a:off x="2425438" y="0"/>
          <a:ext cx="2525660" cy="48768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Staff Salaries, Food/Supplies,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Kitchen Equipment,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Contractors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9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25438" y="1950720"/>
        <a:ext cx="2525660" cy="1950720"/>
      </dsp:txXfrm>
    </dsp:sp>
    <dsp:sp modelId="{7DC6770D-A169-4259-95C7-F79787613784}">
      <dsp:nvSpPr>
        <dsp:cNvPr id="0" name=""/>
        <dsp:cNvSpPr/>
      </dsp:nvSpPr>
      <dsp:spPr>
        <a:xfrm>
          <a:off x="2623973" y="319760"/>
          <a:ext cx="2164904" cy="1358649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6000" b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D620E-5C77-424A-8BFE-869C23A43B76}">
      <dsp:nvSpPr>
        <dsp:cNvPr id="0" name=""/>
        <dsp:cNvSpPr/>
      </dsp:nvSpPr>
      <dsp:spPr>
        <a:xfrm>
          <a:off x="47525" y="4152234"/>
          <a:ext cx="4780050" cy="58477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C255-F20C-4C2E-AED3-6352B0631701}">
      <dsp:nvSpPr>
        <dsp:cNvPr id="0" name=""/>
        <dsp:cNvSpPr/>
      </dsp:nvSpPr>
      <dsp:spPr>
        <a:xfrm>
          <a:off x="37093" y="0"/>
          <a:ext cx="2629898" cy="50291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Shared Teacher or Administrator 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Program Between Two or More Districts</a:t>
          </a:r>
        </a:p>
      </dsp:txBody>
      <dsp:txXfrm>
        <a:off x="37093" y="2011680"/>
        <a:ext cx="2629898" cy="2011680"/>
      </dsp:txXfrm>
    </dsp:sp>
    <dsp:sp modelId="{18C42AC8-990A-4E01-9FB1-B4040972FCBB}">
      <dsp:nvSpPr>
        <dsp:cNvPr id="0" name=""/>
        <dsp:cNvSpPr/>
      </dsp:nvSpPr>
      <dsp:spPr>
        <a:xfrm>
          <a:off x="72748" y="193958"/>
          <a:ext cx="2597714" cy="163960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000" b="-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4695A-682E-453D-AD06-7BF0A56E01FD}">
      <dsp:nvSpPr>
        <dsp:cNvPr id="0" name=""/>
        <dsp:cNvSpPr/>
      </dsp:nvSpPr>
      <dsp:spPr>
        <a:xfrm>
          <a:off x="2743200" y="0"/>
          <a:ext cx="2660293" cy="50291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7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ONLY</a:t>
          </a:r>
          <a:r>
            <a:rPr lang="en-U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used by District Serving as </a:t>
          </a:r>
          <a:r>
            <a:rPr lang="en-US" sz="2700" b="1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Fiscal Agent</a:t>
          </a:r>
          <a:r>
            <a:rPr lang="en-U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to Pay Shared Expense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43200" y="2011680"/>
        <a:ext cx="2660293" cy="2011680"/>
      </dsp:txXfrm>
    </dsp:sp>
    <dsp:sp modelId="{7DC6770D-A169-4259-95C7-F79787613784}">
      <dsp:nvSpPr>
        <dsp:cNvPr id="0" name=""/>
        <dsp:cNvSpPr/>
      </dsp:nvSpPr>
      <dsp:spPr>
        <a:xfrm>
          <a:off x="2779387" y="157156"/>
          <a:ext cx="2563784" cy="1713208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D620E-5C77-424A-8BFE-869C23A43B76}">
      <dsp:nvSpPr>
        <dsp:cNvPr id="0" name=""/>
        <dsp:cNvSpPr/>
      </dsp:nvSpPr>
      <dsp:spPr>
        <a:xfrm>
          <a:off x="55899" y="4243393"/>
          <a:ext cx="5374600" cy="72294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C255-F20C-4C2E-AED3-6352B0631701}">
      <dsp:nvSpPr>
        <dsp:cNvPr id="0" name=""/>
        <dsp:cNvSpPr/>
      </dsp:nvSpPr>
      <dsp:spPr>
        <a:xfrm>
          <a:off x="36172" y="0"/>
          <a:ext cx="3088101" cy="52536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Record Transactions Fee-Based Programs</a:t>
          </a:r>
        </a:p>
      </dsp:txBody>
      <dsp:txXfrm>
        <a:off x="36172" y="2101476"/>
        <a:ext cx="3088101" cy="2101476"/>
      </dsp:txXfrm>
    </dsp:sp>
    <dsp:sp modelId="{18C42AC8-990A-4E01-9FB1-B4040972FCBB}">
      <dsp:nvSpPr>
        <dsp:cNvPr id="0" name=""/>
        <dsp:cNvSpPr/>
      </dsp:nvSpPr>
      <dsp:spPr>
        <a:xfrm>
          <a:off x="223388" y="202616"/>
          <a:ext cx="2713669" cy="1712792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4695A-682E-453D-AD06-7BF0A56E01FD}">
      <dsp:nvSpPr>
        <dsp:cNvPr id="0" name=""/>
        <dsp:cNvSpPr/>
      </dsp:nvSpPr>
      <dsp:spPr>
        <a:xfrm>
          <a:off x="3221611" y="0"/>
          <a:ext cx="3244587" cy="5253691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Extra-Curricular Activities,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Post-Secondary Education,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6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Summer/Night School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6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(No Other Allowable Uses)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221611" y="2101476"/>
        <a:ext cx="3244587" cy="2101476"/>
      </dsp:txXfrm>
    </dsp:sp>
    <dsp:sp modelId="{7DC6770D-A169-4259-95C7-F79787613784}">
      <dsp:nvSpPr>
        <dsp:cNvPr id="0" name=""/>
        <dsp:cNvSpPr/>
      </dsp:nvSpPr>
      <dsp:spPr>
        <a:xfrm>
          <a:off x="3568579" y="0"/>
          <a:ext cx="2678225" cy="1789682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55000" b="-5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D620E-5C77-424A-8BFE-869C23A43B76}">
      <dsp:nvSpPr>
        <dsp:cNvPr id="0" name=""/>
        <dsp:cNvSpPr/>
      </dsp:nvSpPr>
      <dsp:spPr>
        <a:xfrm>
          <a:off x="69314" y="4498475"/>
          <a:ext cx="6433057" cy="75521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9C1CDA-B102-4E69-925B-979941292800}">
      <dsp:nvSpPr>
        <dsp:cNvPr id="0" name=""/>
        <dsp:cNvSpPr/>
      </dsp:nvSpPr>
      <dsp:spPr>
        <a:xfrm>
          <a:off x="671988" y="580"/>
          <a:ext cx="2742307" cy="164538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effectLst/>
              <a:latin typeface="Georgia" panose="02040502050405020303" pitchFamily="18" charset="0"/>
            </a:rPr>
            <a:t>Review Current Budget</a:t>
          </a:r>
        </a:p>
      </dsp:txBody>
      <dsp:txXfrm>
        <a:off x="671988" y="580"/>
        <a:ext cx="2742307" cy="1645384"/>
      </dsp:txXfrm>
    </dsp:sp>
    <dsp:sp modelId="{7D8A5439-5BEE-4A01-BD37-49489A47B25A}">
      <dsp:nvSpPr>
        <dsp:cNvPr id="0" name=""/>
        <dsp:cNvSpPr/>
      </dsp:nvSpPr>
      <dsp:spPr>
        <a:xfrm>
          <a:off x="3688526" y="580"/>
          <a:ext cx="2742307" cy="1645384"/>
        </a:xfrm>
        <a:prstGeom prst="rect">
          <a:avLst/>
        </a:prstGeom>
        <a:solidFill>
          <a:schemeClr val="accent2">
            <a:hueOff val="-1016206"/>
            <a:satOff val="5841"/>
            <a:lumOff val="223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effectLst/>
              <a:latin typeface="Georgia" panose="02040502050405020303" pitchFamily="18" charset="0"/>
            </a:rPr>
            <a:t>Budget Workshop</a:t>
          </a:r>
        </a:p>
      </dsp:txBody>
      <dsp:txXfrm>
        <a:off x="3688526" y="580"/>
        <a:ext cx="2742307" cy="1645384"/>
      </dsp:txXfrm>
    </dsp:sp>
    <dsp:sp modelId="{A39FF39C-AC4E-4207-AA00-6C1C93F4AF32}">
      <dsp:nvSpPr>
        <dsp:cNvPr id="0" name=""/>
        <dsp:cNvSpPr/>
      </dsp:nvSpPr>
      <dsp:spPr>
        <a:xfrm>
          <a:off x="6705064" y="580"/>
          <a:ext cx="2742307" cy="1645384"/>
        </a:xfrm>
        <a:prstGeom prst="rect">
          <a:avLst/>
        </a:prstGeom>
        <a:solidFill>
          <a:schemeClr val="accent2">
            <a:hueOff val="-2032412"/>
            <a:satOff val="11682"/>
            <a:lumOff val="447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effectLst/>
              <a:latin typeface="Georgia" panose="02040502050405020303" pitchFamily="18" charset="0"/>
            </a:rPr>
            <a:t>Board Input on Levy &amp; Tax Request</a:t>
          </a:r>
        </a:p>
      </dsp:txBody>
      <dsp:txXfrm>
        <a:off x="6705064" y="580"/>
        <a:ext cx="2742307" cy="1645384"/>
      </dsp:txXfrm>
    </dsp:sp>
    <dsp:sp modelId="{7231F5C8-D49A-4F0F-AD87-6B1811E8B258}">
      <dsp:nvSpPr>
        <dsp:cNvPr id="0" name=""/>
        <dsp:cNvSpPr/>
      </dsp:nvSpPr>
      <dsp:spPr>
        <a:xfrm>
          <a:off x="671988" y="1920195"/>
          <a:ext cx="2742307" cy="1645384"/>
        </a:xfrm>
        <a:prstGeom prst="rect">
          <a:avLst/>
        </a:prstGeom>
        <a:solidFill>
          <a:schemeClr val="accent2">
            <a:hueOff val="-3048618"/>
            <a:satOff val="17524"/>
            <a:lumOff val="6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effectLst/>
              <a:latin typeface="Georgia" panose="02040502050405020303" pitchFamily="18" charset="0"/>
            </a:rPr>
            <a:t>Hold Hearing(s)</a:t>
          </a:r>
        </a:p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effectLst/>
              <a:latin typeface="Georgia" panose="02040502050405020303" pitchFamily="18" charset="0"/>
            </a:rPr>
            <a:t>  Adopt Budget</a:t>
          </a:r>
        </a:p>
      </dsp:txBody>
      <dsp:txXfrm>
        <a:off x="671988" y="1920195"/>
        <a:ext cx="2742307" cy="1645384"/>
      </dsp:txXfrm>
    </dsp:sp>
    <dsp:sp modelId="{A49BEA3C-6F25-4888-AB67-0D61A710D6CF}">
      <dsp:nvSpPr>
        <dsp:cNvPr id="0" name=""/>
        <dsp:cNvSpPr/>
      </dsp:nvSpPr>
      <dsp:spPr>
        <a:xfrm>
          <a:off x="3688526" y="1920195"/>
          <a:ext cx="2742307" cy="1645384"/>
        </a:xfrm>
        <a:prstGeom prst="rect">
          <a:avLst/>
        </a:prstGeom>
        <a:solidFill>
          <a:schemeClr val="accent2">
            <a:hueOff val="-4064824"/>
            <a:satOff val="23365"/>
            <a:lumOff val="8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effectLst/>
              <a:latin typeface="Georgia" panose="02040502050405020303" pitchFamily="18" charset="0"/>
            </a:rPr>
            <a:t>Monitor Spending throughout School Year</a:t>
          </a:r>
        </a:p>
      </dsp:txBody>
      <dsp:txXfrm>
        <a:off x="3688526" y="1920195"/>
        <a:ext cx="2742307" cy="1645384"/>
      </dsp:txXfrm>
    </dsp:sp>
    <dsp:sp modelId="{19DFF3E6-6652-4C37-95CB-2AC2AECB374D}">
      <dsp:nvSpPr>
        <dsp:cNvPr id="0" name=""/>
        <dsp:cNvSpPr/>
      </dsp:nvSpPr>
      <dsp:spPr>
        <a:xfrm>
          <a:off x="6705064" y="1920195"/>
          <a:ext cx="2742307" cy="1645384"/>
        </a:xfrm>
        <a:prstGeom prst="rect">
          <a:avLst/>
        </a:prstGeom>
        <a:solidFill>
          <a:schemeClr val="accent2">
            <a:hueOff val="-5081029"/>
            <a:satOff val="29206"/>
            <a:lumOff val="1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effectLst/>
              <a:latin typeface="Georgia" panose="02040502050405020303" pitchFamily="18" charset="0"/>
            </a:rPr>
            <a:t>Amendment Needed? </a:t>
          </a:r>
        </a:p>
      </dsp:txBody>
      <dsp:txXfrm>
        <a:off x="6705064" y="1920195"/>
        <a:ext cx="2742307" cy="1645384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9637692-3999-4C3A-9F32-ED6696F47373}">
      <dsp:nvSpPr>
        <dsp:cNvPr id="0" name=""/>
        <dsp:cNvSpPr/>
      </dsp:nvSpPr>
      <dsp:spPr>
        <a:xfrm>
          <a:off x="3921" y="571780"/>
          <a:ext cx="2358227" cy="94329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Georgia" panose="02040502050405020303" pitchFamily="18" charset="0"/>
            </a:rPr>
            <a:t>Local/County  52%</a:t>
          </a:r>
        </a:p>
      </dsp:txBody>
      <dsp:txXfrm>
        <a:off x="3921" y="571780"/>
        <a:ext cx="2358227" cy="943290"/>
      </dsp:txXfrm>
    </dsp:sp>
    <dsp:sp modelId="{F0E8540D-AF39-4419-AF34-FB303656A245}">
      <dsp:nvSpPr>
        <dsp:cNvPr id="0" name=""/>
        <dsp:cNvSpPr/>
      </dsp:nvSpPr>
      <dsp:spPr>
        <a:xfrm>
          <a:off x="3921" y="1515070"/>
          <a:ext cx="2358227" cy="285480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Georgia" panose="02040502050405020303" pitchFamily="18" charset="0"/>
            <a:buChar char="*"/>
          </a:pPr>
          <a:r>
            <a:rPr lang="en-US" sz="2000" kern="1200" dirty="0">
              <a:solidFill>
                <a:srgbClr val="7030A0"/>
              </a:solidFill>
              <a:latin typeface="Georgia" panose="02040502050405020303" pitchFamily="18" charset="0"/>
            </a:rPr>
            <a:t>Property Taxes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Georgia" panose="02040502050405020303" pitchFamily="18" charset="0"/>
            <a:buChar char="*"/>
          </a:pPr>
          <a:r>
            <a:rPr lang="en-US" sz="2000" kern="1200" dirty="0">
              <a:solidFill>
                <a:srgbClr val="7030A0"/>
              </a:solidFill>
              <a:latin typeface="Georgia" panose="02040502050405020303" pitchFamily="18" charset="0"/>
            </a:rPr>
            <a:t>Motor Vehicle Taxes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Georgia" panose="02040502050405020303" pitchFamily="18" charset="0"/>
            <a:buChar char="*"/>
          </a:pPr>
          <a:r>
            <a:rPr lang="en-US" sz="2000" kern="1200" dirty="0">
              <a:solidFill>
                <a:srgbClr val="7030A0"/>
              </a:solidFill>
              <a:latin typeface="Georgia" panose="02040502050405020303" pitchFamily="18" charset="0"/>
            </a:rPr>
            <a:t>Interest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Georgia" panose="02040502050405020303" pitchFamily="18" charset="0"/>
            <a:buChar char="*"/>
          </a:pPr>
          <a:r>
            <a:rPr lang="en-US" sz="2000" kern="1200" dirty="0">
              <a:solidFill>
                <a:srgbClr val="7030A0"/>
              </a:solidFill>
              <a:latin typeface="Georgia" panose="02040502050405020303" pitchFamily="18" charset="0"/>
            </a:rPr>
            <a:t>Fines &amp; Licenses</a:t>
          </a:r>
        </a:p>
      </dsp:txBody>
      <dsp:txXfrm>
        <a:off x="3921" y="1515070"/>
        <a:ext cx="2358227" cy="2854800"/>
      </dsp:txXfrm>
    </dsp:sp>
    <dsp:sp modelId="{392988BE-626B-40DE-A93B-1B13A7B65F67}">
      <dsp:nvSpPr>
        <dsp:cNvPr id="0" name=""/>
        <dsp:cNvSpPr/>
      </dsp:nvSpPr>
      <dsp:spPr>
        <a:xfrm>
          <a:off x="2692300" y="571780"/>
          <a:ext cx="2358227" cy="94329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Georgia" panose="02040502050405020303" pitchFamily="18" charset="0"/>
            </a:rPr>
            <a:t>State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Georgia" panose="02040502050405020303" pitchFamily="18" charset="0"/>
            </a:rPr>
            <a:t>39%</a:t>
          </a:r>
        </a:p>
      </dsp:txBody>
      <dsp:txXfrm>
        <a:off x="2692300" y="571780"/>
        <a:ext cx="2358227" cy="943290"/>
      </dsp:txXfrm>
    </dsp:sp>
    <dsp:sp modelId="{16D5FFC0-FD03-4F84-B53D-4C957A896894}">
      <dsp:nvSpPr>
        <dsp:cNvPr id="0" name=""/>
        <dsp:cNvSpPr/>
      </dsp:nvSpPr>
      <dsp:spPr>
        <a:xfrm>
          <a:off x="2692300" y="1515070"/>
          <a:ext cx="2358227" cy="285480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Georgia" panose="02040502050405020303" pitchFamily="18" charset="0"/>
            <a:buChar char="*"/>
          </a:pPr>
          <a:r>
            <a:rPr lang="en-US" sz="2000" kern="1200" dirty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rPr>
            <a:t>State Aid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Georgia" panose="02040502050405020303" pitchFamily="18" charset="0"/>
            <a:buChar char="*"/>
          </a:pPr>
          <a:r>
            <a:rPr lang="en-US" sz="2000" kern="1200" dirty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rPr>
            <a:t>State Grants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Georgia" panose="02040502050405020303" pitchFamily="18" charset="0"/>
            <a:buChar char="*"/>
          </a:pPr>
          <a:r>
            <a:rPr lang="en-US" sz="2000" kern="1200" dirty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rPr>
            <a:t>Apportionment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Georgia" panose="02040502050405020303" pitchFamily="18" charset="0"/>
            <a:buChar char="*"/>
          </a:pPr>
          <a:r>
            <a:rPr lang="en-US" sz="2000" kern="1200" dirty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rPr>
            <a:t>SPED Reimbursement</a:t>
          </a:r>
        </a:p>
      </dsp:txBody>
      <dsp:txXfrm>
        <a:off x="2692300" y="1515070"/>
        <a:ext cx="2358227" cy="2854800"/>
      </dsp:txXfrm>
    </dsp:sp>
    <dsp:sp modelId="{4C718E3B-9669-4F0B-88E5-0C4E56A446C9}">
      <dsp:nvSpPr>
        <dsp:cNvPr id="0" name=""/>
        <dsp:cNvSpPr/>
      </dsp:nvSpPr>
      <dsp:spPr>
        <a:xfrm>
          <a:off x="5380679" y="571780"/>
          <a:ext cx="2358227" cy="94329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Georgia" panose="02040502050405020303" pitchFamily="18" charset="0"/>
            </a:rPr>
            <a:t>Federal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Georgia" panose="02040502050405020303" pitchFamily="18" charset="0"/>
            </a:rPr>
            <a:t>8%       </a:t>
          </a:r>
        </a:p>
      </dsp:txBody>
      <dsp:txXfrm>
        <a:off x="5380679" y="571780"/>
        <a:ext cx="2358227" cy="943290"/>
      </dsp:txXfrm>
    </dsp:sp>
    <dsp:sp modelId="{2A37C1E8-80B1-41D8-A05A-96672F745ACD}">
      <dsp:nvSpPr>
        <dsp:cNvPr id="0" name=""/>
        <dsp:cNvSpPr/>
      </dsp:nvSpPr>
      <dsp:spPr>
        <a:xfrm>
          <a:off x="5380679" y="1515070"/>
          <a:ext cx="2358227" cy="285480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Georgia" panose="02040502050405020303" pitchFamily="18" charset="0"/>
            <a:buChar char="*"/>
          </a:pPr>
          <a:r>
            <a:rPr lang="en-US" sz="2000" kern="1200" dirty="0">
              <a:solidFill>
                <a:schemeClr val="accent6"/>
              </a:solidFill>
              <a:latin typeface="Georgia" panose="02040502050405020303" pitchFamily="18" charset="0"/>
            </a:rPr>
            <a:t>Title Grants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Georgia" panose="02040502050405020303" pitchFamily="18" charset="0"/>
            <a:buChar char="*"/>
          </a:pPr>
          <a:r>
            <a:rPr lang="en-US" sz="2000" kern="1200" dirty="0">
              <a:solidFill>
                <a:schemeClr val="accent6"/>
              </a:solidFill>
              <a:latin typeface="Georgia" panose="02040502050405020303" pitchFamily="18" charset="0"/>
            </a:rPr>
            <a:t>IDEA Grants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Georgia" panose="02040502050405020303" pitchFamily="18" charset="0"/>
            <a:buChar char="*"/>
          </a:pPr>
          <a:r>
            <a:rPr lang="en-US" sz="2000" kern="1200" dirty="0">
              <a:solidFill>
                <a:schemeClr val="accent6"/>
              </a:solidFill>
              <a:latin typeface="Georgia" panose="02040502050405020303" pitchFamily="18" charset="0"/>
            </a:rPr>
            <a:t>ESSER 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Georgia" panose="02040502050405020303" pitchFamily="18" charset="0"/>
            <a:buChar char="*"/>
          </a:pPr>
          <a:r>
            <a:rPr lang="en-US" sz="2000" kern="1200" dirty="0">
              <a:solidFill>
                <a:schemeClr val="accent6"/>
              </a:solidFill>
              <a:latin typeface="Georgia" panose="02040502050405020303" pitchFamily="18" charset="0"/>
            </a:rPr>
            <a:t>Medicaid</a:t>
          </a:r>
        </a:p>
      </dsp:txBody>
      <dsp:txXfrm>
        <a:off x="5380679" y="1515070"/>
        <a:ext cx="2358227" cy="2854800"/>
      </dsp:txXfrm>
    </dsp:sp>
    <dsp:sp modelId="{1F4E8650-1574-4D1E-AFAD-148D926E268F}">
      <dsp:nvSpPr>
        <dsp:cNvPr id="0" name=""/>
        <dsp:cNvSpPr/>
      </dsp:nvSpPr>
      <dsp:spPr>
        <a:xfrm>
          <a:off x="8069058" y="571780"/>
          <a:ext cx="2358227" cy="94329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81280" rIns="142240" bIns="8128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latin typeface="Georgia" panose="02040502050405020303" pitchFamily="18" charset="0"/>
            </a:rPr>
            <a:t>Non-Revenue     less than 1%</a:t>
          </a:r>
        </a:p>
      </dsp:txBody>
      <dsp:txXfrm>
        <a:off x="8069058" y="571780"/>
        <a:ext cx="2358227" cy="943290"/>
      </dsp:txXfrm>
    </dsp:sp>
    <dsp:sp modelId="{A47E4FA8-AC64-491F-AAE0-14435F89D970}">
      <dsp:nvSpPr>
        <dsp:cNvPr id="0" name=""/>
        <dsp:cNvSpPr/>
      </dsp:nvSpPr>
      <dsp:spPr>
        <a:xfrm>
          <a:off x="8072973" y="1515070"/>
          <a:ext cx="2358227" cy="2854800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Georgia" panose="02040502050405020303" pitchFamily="18" charset="0"/>
            <a:buChar char="*"/>
          </a:pPr>
          <a:r>
            <a:rPr lang="en-US" sz="2000" kern="1200" dirty="0">
              <a:solidFill>
                <a:schemeClr val="accent5"/>
              </a:solidFill>
              <a:latin typeface="Georgia" panose="02040502050405020303" pitchFamily="18" charset="0"/>
            </a:rPr>
            <a:t>Loans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Georgia" panose="02040502050405020303" pitchFamily="18" charset="0"/>
            <a:buChar char="*"/>
          </a:pPr>
          <a:r>
            <a:rPr lang="en-US" sz="2000" kern="1200" dirty="0">
              <a:solidFill>
                <a:schemeClr val="accent5"/>
              </a:solidFill>
              <a:latin typeface="Georgia" panose="02040502050405020303" pitchFamily="18" charset="0"/>
            </a:rPr>
            <a:t>Sale of property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Georgia" panose="02040502050405020303" pitchFamily="18" charset="0"/>
            <a:buChar char="*"/>
          </a:pPr>
          <a:r>
            <a:rPr lang="en-US" sz="2000" kern="1200" dirty="0">
              <a:solidFill>
                <a:schemeClr val="accent5"/>
              </a:solidFill>
              <a:latin typeface="Georgia" panose="02040502050405020303" pitchFamily="18" charset="0"/>
            </a:rPr>
            <a:t>Insurance proceeds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Georgia" panose="02040502050405020303" pitchFamily="18" charset="0"/>
            <a:buChar char="*"/>
          </a:pPr>
          <a:r>
            <a:rPr lang="en-US" sz="2000" kern="1200" dirty="0">
              <a:solidFill>
                <a:schemeClr val="accent5"/>
              </a:solidFill>
              <a:latin typeface="Georgia" panose="02040502050405020303" pitchFamily="18" charset="0"/>
            </a:rPr>
            <a:t>Transfers from other funds</a:t>
          </a:r>
        </a:p>
      </dsp:txBody>
      <dsp:txXfrm>
        <a:off x="8072973" y="1515070"/>
        <a:ext cx="2358227" cy="285480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B5617E-F429-4BEC-B0C5-361BA0C86A9D}">
      <dsp:nvSpPr>
        <dsp:cNvPr id="0" name=""/>
        <dsp:cNvSpPr/>
      </dsp:nvSpPr>
      <dsp:spPr>
        <a:xfrm>
          <a:off x="929532" y="542286"/>
          <a:ext cx="5132142" cy="5132142"/>
        </a:xfrm>
        <a:prstGeom prst="pie">
          <a:avLst>
            <a:gd name="adj1" fmla="val 16200000"/>
            <a:gd name="adj2" fmla="val 1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Georgia" panose="02040502050405020303" pitchFamily="18" charset="0"/>
            </a:rPr>
            <a:t>Employee Benefit Fund Necessary Cash Reserve</a:t>
          </a:r>
        </a:p>
      </dsp:txBody>
      <dsp:txXfrm>
        <a:off x="3719830" y="1489288"/>
        <a:ext cx="1741262" cy="1710714"/>
      </dsp:txXfrm>
    </dsp:sp>
    <dsp:sp modelId="{919944F8-9751-4C54-BC9A-C7264DBAD963}">
      <dsp:nvSpPr>
        <dsp:cNvPr id="0" name=""/>
        <dsp:cNvSpPr/>
      </dsp:nvSpPr>
      <dsp:spPr>
        <a:xfrm>
          <a:off x="950509" y="517789"/>
          <a:ext cx="5081899" cy="5208971"/>
        </a:xfrm>
        <a:prstGeom prst="pie">
          <a:avLst>
            <a:gd name="adj1" fmla="val 1800000"/>
            <a:gd name="adj2" fmla="val 9000000"/>
          </a:avLst>
        </a:prstGeom>
        <a:solidFill>
          <a:schemeClr val="accent2">
            <a:hueOff val="-2540515"/>
            <a:satOff val="14603"/>
            <a:lumOff val="5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Georgia" panose="02040502050405020303" pitchFamily="18" charset="0"/>
            </a:rPr>
            <a:t>Depreciation Fund Necessary Cash Reserve</a:t>
          </a:r>
        </a:p>
      </dsp:txBody>
      <dsp:txXfrm>
        <a:off x="2341982" y="3804402"/>
        <a:ext cx="2298954" cy="1612300"/>
      </dsp:txXfrm>
    </dsp:sp>
    <dsp:sp modelId="{E43845D5-6A24-446A-BF55-203DC515C609}">
      <dsp:nvSpPr>
        <dsp:cNvPr id="0" name=""/>
        <dsp:cNvSpPr/>
      </dsp:nvSpPr>
      <dsp:spPr>
        <a:xfrm>
          <a:off x="911839" y="545939"/>
          <a:ext cx="5159240" cy="5132142"/>
        </a:xfrm>
        <a:prstGeom prst="pie">
          <a:avLst>
            <a:gd name="adj1" fmla="val 9000000"/>
            <a:gd name="adj2" fmla="val 16200000"/>
          </a:avLst>
        </a:prstGeom>
        <a:solidFill>
          <a:schemeClr val="accent2">
            <a:hueOff val="-5081029"/>
            <a:satOff val="29206"/>
            <a:lumOff val="1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kern="1200" dirty="0">
              <a:latin typeface="Georgia" panose="02040502050405020303" pitchFamily="18" charset="0"/>
            </a:rPr>
            <a:t>General Fund Necessary Cash Reserve</a:t>
          </a:r>
        </a:p>
      </dsp:txBody>
      <dsp:txXfrm>
        <a:off x="1464615" y="1554039"/>
        <a:ext cx="1750456" cy="171071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363637-D7AB-4149-BC6D-225EAD78F957}">
      <dsp:nvSpPr>
        <dsp:cNvPr id="0" name=""/>
        <dsp:cNvSpPr/>
      </dsp:nvSpPr>
      <dsp:spPr>
        <a:xfrm>
          <a:off x="0" y="43277"/>
          <a:ext cx="5438831" cy="88737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sz="2400" b="0" i="0" u="none" strike="noStrike" kern="1200" cap="none" spc="0" normalizeH="0" baseline="0" noProof="0" dirty="0"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rPr>
            <a:t>Allowable Reserve Percentage is based on District’s ADM</a:t>
          </a:r>
        </a:p>
      </dsp:txBody>
      <dsp:txXfrm>
        <a:off x="25990" y="69267"/>
        <a:ext cx="4406302" cy="835394"/>
      </dsp:txXfrm>
    </dsp:sp>
    <dsp:sp modelId="{78459F68-92A3-47AF-8758-EB693ACE0FAB}">
      <dsp:nvSpPr>
        <dsp:cNvPr id="0" name=""/>
        <dsp:cNvSpPr/>
      </dsp:nvSpPr>
      <dsp:spPr>
        <a:xfrm>
          <a:off x="455502" y="1048715"/>
          <a:ext cx="5438831" cy="887374"/>
        </a:xfrm>
        <a:prstGeom prst="roundRect">
          <a:avLst>
            <a:gd name="adj" fmla="val 10000"/>
          </a:avLst>
        </a:prstGeom>
        <a:solidFill>
          <a:schemeClr val="accent2">
            <a:hueOff val="-1693676"/>
            <a:satOff val="9735"/>
            <a:lumOff val="372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1" kern="1200" dirty="0">
              <a:latin typeface="Georgia" panose="02040502050405020303" pitchFamily="18" charset="0"/>
            </a:rPr>
            <a:t>General</a:t>
          </a:r>
          <a:r>
            <a:rPr lang="en-US" sz="2400" b="0" i="1" kern="1200" baseline="0" dirty="0">
              <a:latin typeface="Georgia" panose="02040502050405020303" pitchFamily="18" charset="0"/>
            </a:rPr>
            <a:t> Fund Budget         $5,000,000</a:t>
          </a:r>
          <a:endParaRPr lang="en-US" sz="2400" b="0" i="1" kern="1200" dirty="0">
            <a:latin typeface="Georgia" panose="02040502050405020303" pitchFamily="18" charset="0"/>
          </a:endParaRPr>
        </a:p>
      </dsp:txBody>
      <dsp:txXfrm>
        <a:off x="481492" y="1074705"/>
        <a:ext cx="4354555" cy="835394"/>
      </dsp:txXfrm>
    </dsp:sp>
    <dsp:sp modelId="{6C5004EB-4325-4143-ACB0-69BFCC7C9985}">
      <dsp:nvSpPr>
        <dsp:cNvPr id="0" name=""/>
        <dsp:cNvSpPr/>
      </dsp:nvSpPr>
      <dsp:spPr>
        <a:xfrm>
          <a:off x="904205" y="2097430"/>
          <a:ext cx="5438831" cy="887374"/>
        </a:xfrm>
        <a:prstGeom prst="roundRect">
          <a:avLst>
            <a:gd name="adj" fmla="val 10000"/>
          </a:avLst>
        </a:prstGeom>
        <a:solidFill>
          <a:schemeClr val="accent2">
            <a:hueOff val="-3387353"/>
            <a:satOff val="19471"/>
            <a:lumOff val="745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1" kern="1200" baseline="0" dirty="0">
              <a:latin typeface="Georgia" panose="02040502050405020303" pitchFamily="18" charset="0"/>
            </a:rPr>
            <a:t>Allowable Reserve Percentage      45%</a:t>
          </a:r>
        </a:p>
      </dsp:txBody>
      <dsp:txXfrm>
        <a:off x="930195" y="2123420"/>
        <a:ext cx="4361354" cy="835394"/>
      </dsp:txXfrm>
    </dsp:sp>
    <dsp:sp modelId="{AA7BBA8C-4EB0-4AA5-BE79-B70B3A1F0445}">
      <dsp:nvSpPr>
        <dsp:cNvPr id="0" name=""/>
        <dsp:cNvSpPr/>
      </dsp:nvSpPr>
      <dsp:spPr>
        <a:xfrm>
          <a:off x="1359707" y="3146145"/>
          <a:ext cx="5438831" cy="887374"/>
        </a:xfrm>
        <a:prstGeom prst="roundRect">
          <a:avLst>
            <a:gd name="adj" fmla="val 10000"/>
          </a:avLst>
        </a:prstGeom>
        <a:solidFill>
          <a:schemeClr val="accent2">
            <a:hueOff val="-5081029"/>
            <a:satOff val="29206"/>
            <a:lumOff val="1117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0" i="1" kern="1200" baseline="0" dirty="0">
              <a:latin typeface="Georgia" panose="02040502050405020303" pitchFamily="18" charset="0"/>
            </a:rPr>
            <a:t>Total Allowable Reserves $2,250,000</a:t>
          </a:r>
          <a:endParaRPr lang="en-US" sz="2400" b="0" i="1" kern="1200" dirty="0">
            <a:latin typeface="Georgia" panose="02040502050405020303" pitchFamily="18" charset="0"/>
          </a:endParaRPr>
        </a:p>
      </dsp:txBody>
      <dsp:txXfrm>
        <a:off x="1385697" y="3172135"/>
        <a:ext cx="4354555" cy="835394"/>
      </dsp:txXfrm>
    </dsp:sp>
    <dsp:sp modelId="{CF424521-BA44-42ED-BA31-76E45BE49274}">
      <dsp:nvSpPr>
        <dsp:cNvPr id="0" name=""/>
        <dsp:cNvSpPr/>
      </dsp:nvSpPr>
      <dsp:spPr>
        <a:xfrm>
          <a:off x="4862037" y="679648"/>
          <a:ext cx="576793" cy="57679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4991815" y="679648"/>
        <a:ext cx="317237" cy="434037"/>
      </dsp:txXfrm>
    </dsp:sp>
    <dsp:sp modelId="{1A026F34-0F39-446F-A08F-C7740A2AE6A2}">
      <dsp:nvSpPr>
        <dsp:cNvPr id="0" name=""/>
        <dsp:cNvSpPr/>
      </dsp:nvSpPr>
      <dsp:spPr>
        <a:xfrm>
          <a:off x="5317539" y="1728363"/>
          <a:ext cx="576793" cy="57679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2277189"/>
            <a:satOff val="16115"/>
            <a:lumOff val="1613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2277189"/>
              <a:satOff val="16115"/>
              <a:lumOff val="16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5447317" y="1728363"/>
        <a:ext cx="317237" cy="434037"/>
      </dsp:txXfrm>
    </dsp:sp>
    <dsp:sp modelId="{C7A54426-1826-42E0-9606-D7B65CB1EB3D}">
      <dsp:nvSpPr>
        <dsp:cNvPr id="0" name=""/>
        <dsp:cNvSpPr/>
      </dsp:nvSpPr>
      <dsp:spPr>
        <a:xfrm>
          <a:off x="5766243" y="2777078"/>
          <a:ext cx="576793" cy="57679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554378"/>
            <a:satOff val="32229"/>
            <a:lumOff val="322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554378"/>
              <a:satOff val="32229"/>
              <a:lumOff val="32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/>
        </a:p>
      </dsp:txBody>
      <dsp:txXfrm>
        <a:off x="5896021" y="2777078"/>
        <a:ext cx="317237" cy="43403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002AFA-BC84-4826-B422-E54338CF9BC9}">
      <dsp:nvSpPr>
        <dsp:cNvPr id="0" name=""/>
        <dsp:cNvSpPr/>
      </dsp:nvSpPr>
      <dsp:spPr>
        <a:xfrm>
          <a:off x="0" y="94839"/>
          <a:ext cx="4424680" cy="1216800"/>
        </a:xfrm>
        <a:prstGeom prst="round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2"/>
              </a:solidFill>
              <a:latin typeface="Georgia" panose="02040502050405020303" pitchFamily="18" charset="0"/>
            </a:rPr>
            <a:t>Data flows through from budget worksheet pages 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Font typeface="Georgia" panose="02040502050405020303" pitchFamily="18" charset="0"/>
            <a:buNone/>
          </a:pPr>
          <a:r>
            <a:rPr lang="en-US" sz="1800" i="1" kern="1200" dirty="0">
              <a:solidFill>
                <a:schemeClr val="tx2"/>
              </a:solidFill>
              <a:latin typeface="Georgia" panose="02040502050405020303" pitchFamily="18" charset="0"/>
            </a:rPr>
            <a:t>No manual entries here</a:t>
          </a:r>
          <a:endParaRPr lang="en-US" sz="1800" i="1" kern="1200" dirty="0">
            <a:latin typeface="Georgia" panose="02040502050405020303" pitchFamily="18" charset="0"/>
          </a:endParaRPr>
        </a:p>
      </dsp:txBody>
      <dsp:txXfrm>
        <a:off x="59399" y="154238"/>
        <a:ext cx="4305882" cy="1098002"/>
      </dsp:txXfrm>
    </dsp:sp>
    <dsp:sp modelId="{D94CCDDD-FA45-47FD-A1A4-CD1AFEAFE9F3}">
      <dsp:nvSpPr>
        <dsp:cNvPr id="0" name=""/>
        <dsp:cNvSpPr/>
      </dsp:nvSpPr>
      <dsp:spPr>
        <a:xfrm>
          <a:off x="0" y="1498840"/>
          <a:ext cx="4424680" cy="1216800"/>
        </a:xfrm>
        <a:prstGeom prst="roundRect">
          <a:avLst/>
        </a:prstGeom>
        <a:solidFill>
          <a:schemeClr val="accent6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2"/>
              </a:solidFill>
              <a:latin typeface="Georgia" panose="02040502050405020303" pitchFamily="18" charset="0"/>
            </a:rPr>
            <a:t>Snapshot of budget</a:t>
          </a:r>
          <a:endParaRPr lang="en-US" sz="2200" kern="1200" dirty="0">
            <a:latin typeface="Georgia" panose="02040502050405020303" pitchFamily="18" charset="0"/>
          </a:endParaRPr>
        </a:p>
      </dsp:txBody>
      <dsp:txXfrm>
        <a:off x="59399" y="1558239"/>
        <a:ext cx="4305882" cy="1098002"/>
      </dsp:txXfrm>
    </dsp:sp>
    <dsp:sp modelId="{2C838D15-8CA6-4808-8939-7592AEDDC87B}">
      <dsp:nvSpPr>
        <dsp:cNvPr id="0" name=""/>
        <dsp:cNvSpPr/>
      </dsp:nvSpPr>
      <dsp:spPr>
        <a:xfrm>
          <a:off x="0" y="2902840"/>
          <a:ext cx="4424680" cy="1216800"/>
        </a:xfrm>
        <a:prstGeom prst="round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2"/>
              </a:solidFill>
              <a:latin typeface="Georgia" panose="02040502050405020303" pitchFamily="18" charset="0"/>
            </a:rPr>
            <a:t>Verify State Aid number is correct</a:t>
          </a:r>
          <a:endParaRPr lang="en-US" sz="2200" b="0" i="0" kern="1200" dirty="0">
            <a:effectLst/>
            <a:latin typeface="Georgia" panose="02040502050405020303" pitchFamily="18" charset="0"/>
          </a:endParaRPr>
        </a:p>
      </dsp:txBody>
      <dsp:txXfrm>
        <a:off x="59399" y="2962239"/>
        <a:ext cx="4305882" cy="1098002"/>
      </dsp:txXfrm>
    </dsp:sp>
    <dsp:sp modelId="{6CB7E5C6-890E-424F-8703-51C1E106D53D}">
      <dsp:nvSpPr>
        <dsp:cNvPr id="0" name=""/>
        <dsp:cNvSpPr/>
      </dsp:nvSpPr>
      <dsp:spPr>
        <a:xfrm>
          <a:off x="0" y="4321952"/>
          <a:ext cx="4424680" cy="12168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tx2"/>
              </a:solidFill>
              <a:latin typeface="Georgia" panose="02040502050405020303" pitchFamily="18" charset="0"/>
            </a:rPr>
            <a:t>Verify taxing funds have a County Treasurer’s balance</a:t>
          </a:r>
          <a:endParaRPr lang="en-US" sz="2200" b="0" i="0" kern="1200" dirty="0">
            <a:effectLst/>
            <a:latin typeface="Georgia" panose="02040502050405020303" pitchFamily="18" charset="0"/>
          </a:endParaRPr>
        </a:p>
      </dsp:txBody>
      <dsp:txXfrm>
        <a:off x="59399" y="4381351"/>
        <a:ext cx="4305882" cy="1098002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1A583-B320-44A7-B92A-DB30403AA0AB}">
      <dsp:nvSpPr>
        <dsp:cNvPr id="0" name=""/>
        <dsp:cNvSpPr/>
      </dsp:nvSpPr>
      <dsp:spPr>
        <a:xfrm>
          <a:off x="0" y="98387"/>
          <a:ext cx="4549914" cy="847698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Georgia" panose="02040502050405020303" pitchFamily="18" charset="0"/>
            </a:rPr>
            <a:t>Column D - Start by entering the Audit Information </a:t>
          </a:r>
        </a:p>
      </dsp:txBody>
      <dsp:txXfrm>
        <a:off x="41381" y="139768"/>
        <a:ext cx="4467152" cy="764936"/>
      </dsp:txXfrm>
    </dsp:sp>
    <dsp:sp modelId="{DF0D2FC4-0461-439F-B562-D60306C2A0CA}">
      <dsp:nvSpPr>
        <dsp:cNvPr id="0" name=""/>
        <dsp:cNvSpPr/>
      </dsp:nvSpPr>
      <dsp:spPr>
        <a:xfrm>
          <a:off x="0" y="992217"/>
          <a:ext cx="4549914" cy="614066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tx2"/>
              </a:solidFill>
              <a:latin typeface="Georgia" panose="02040502050405020303" pitchFamily="18" charset="0"/>
            </a:rPr>
            <a:t>Column E  - Current YTD</a:t>
          </a:r>
        </a:p>
      </dsp:txBody>
      <dsp:txXfrm>
        <a:off x="29976" y="1022193"/>
        <a:ext cx="4489962" cy="554114"/>
      </dsp:txXfrm>
    </dsp:sp>
    <dsp:sp modelId="{06ECD791-9952-4825-BBB5-E6C62BB2FE6B}">
      <dsp:nvSpPr>
        <dsp:cNvPr id="0" name=""/>
        <dsp:cNvSpPr/>
      </dsp:nvSpPr>
      <dsp:spPr>
        <a:xfrm>
          <a:off x="0" y="1649045"/>
          <a:ext cx="4549914" cy="64875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tx2"/>
              </a:solidFill>
              <a:latin typeface="Georgia" panose="02040502050405020303" pitchFamily="18" charset="0"/>
            </a:rPr>
            <a:t>Column F – 2025/26 Budget</a:t>
          </a:r>
        </a:p>
      </dsp:txBody>
      <dsp:txXfrm>
        <a:off x="31669" y="1680714"/>
        <a:ext cx="4486576" cy="585414"/>
      </dsp:txXfrm>
    </dsp:sp>
    <dsp:sp modelId="{D956397C-F319-438A-A1AF-4D782FC2F9F7}">
      <dsp:nvSpPr>
        <dsp:cNvPr id="0" name=""/>
        <dsp:cNvSpPr/>
      </dsp:nvSpPr>
      <dsp:spPr>
        <a:xfrm>
          <a:off x="0" y="2352157"/>
          <a:ext cx="4549914" cy="876243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latin typeface="Georgia" panose="02040502050405020303" pitchFamily="18" charset="0"/>
            </a:rPr>
            <a:t>Note – This is the data that will auto populate the first half of budget</a:t>
          </a:r>
        </a:p>
      </dsp:txBody>
      <dsp:txXfrm>
        <a:off x="42775" y="2394932"/>
        <a:ext cx="4464364" cy="790693"/>
      </dsp:txXfrm>
    </dsp:sp>
    <dsp:sp modelId="{8B54CDAA-EEC7-4D43-9402-E520E2DA34B5}">
      <dsp:nvSpPr>
        <dsp:cNvPr id="0" name=""/>
        <dsp:cNvSpPr/>
      </dsp:nvSpPr>
      <dsp:spPr>
        <a:xfrm>
          <a:off x="0" y="3268617"/>
          <a:ext cx="4549914" cy="637821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bg1"/>
              </a:solidFill>
              <a:latin typeface="Georgia" panose="02040502050405020303" pitchFamily="18" charset="0"/>
            </a:rPr>
            <a:t>Enter Necessary Cash Reserve Here</a:t>
          </a:r>
        </a:p>
      </dsp:txBody>
      <dsp:txXfrm>
        <a:off x="31136" y="3299753"/>
        <a:ext cx="4487642" cy="575549"/>
      </dsp:txXfrm>
    </dsp:sp>
    <dsp:sp modelId="{D4EA2D6B-2D6D-4699-9231-7213216B4716}">
      <dsp:nvSpPr>
        <dsp:cNvPr id="0" name=""/>
        <dsp:cNvSpPr/>
      </dsp:nvSpPr>
      <dsp:spPr>
        <a:xfrm>
          <a:off x="0" y="3958553"/>
          <a:ext cx="4549914" cy="835203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>
              <a:solidFill>
                <a:schemeClr val="tx2"/>
              </a:solidFill>
              <a:latin typeface="Georgia" panose="02040502050405020303" pitchFamily="18" charset="0"/>
            </a:rPr>
            <a:t>Ending cash balance, must match beginning cash balance in next column</a:t>
          </a:r>
        </a:p>
      </dsp:txBody>
      <dsp:txXfrm>
        <a:off x="40771" y="3999324"/>
        <a:ext cx="4468372" cy="7536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C255-F20C-4C2E-AED3-6352B0631701}">
      <dsp:nvSpPr>
        <dsp:cNvPr id="0" name=""/>
        <dsp:cNvSpPr/>
      </dsp:nvSpPr>
      <dsp:spPr>
        <a:xfrm>
          <a:off x="24652" y="0"/>
          <a:ext cx="2383452" cy="4953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Operation of District</a:t>
          </a:r>
        </a:p>
      </dsp:txBody>
      <dsp:txXfrm>
        <a:off x="24652" y="1981200"/>
        <a:ext cx="2383452" cy="1981200"/>
      </dsp:txXfrm>
    </dsp:sp>
    <dsp:sp modelId="{18C42AC8-990A-4E01-9FB1-B4040972FCBB}">
      <dsp:nvSpPr>
        <dsp:cNvPr id="0" name=""/>
        <dsp:cNvSpPr/>
      </dsp:nvSpPr>
      <dsp:spPr>
        <a:xfrm>
          <a:off x="-62798" y="314473"/>
          <a:ext cx="2558354" cy="1614762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16000" b="-1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4695A-682E-453D-AD06-7BF0A56E01FD}">
      <dsp:nvSpPr>
        <dsp:cNvPr id="0" name=""/>
        <dsp:cNvSpPr/>
      </dsp:nvSpPr>
      <dsp:spPr>
        <a:xfrm>
          <a:off x="2637803" y="0"/>
          <a:ext cx="2383452" cy="49530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8920" tIns="248920" rIns="248920" bIns="24892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 Building Projects</a:t>
          </a:r>
        </a:p>
      </dsp:txBody>
      <dsp:txXfrm>
        <a:off x="2637803" y="1981200"/>
        <a:ext cx="2383452" cy="1981200"/>
      </dsp:txXfrm>
    </dsp:sp>
    <dsp:sp modelId="{7DC6770D-A169-4259-95C7-F79787613784}">
      <dsp:nvSpPr>
        <dsp:cNvPr id="0" name=""/>
        <dsp:cNvSpPr/>
      </dsp:nvSpPr>
      <dsp:spPr>
        <a:xfrm>
          <a:off x="2567059" y="278228"/>
          <a:ext cx="2524938" cy="1687251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3000" r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D620E-5C77-424A-8BFE-869C23A43B76}">
      <dsp:nvSpPr>
        <dsp:cNvPr id="0" name=""/>
        <dsp:cNvSpPr/>
      </dsp:nvSpPr>
      <dsp:spPr>
        <a:xfrm>
          <a:off x="0" y="3760113"/>
          <a:ext cx="4967955" cy="1176335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AC1A583-B320-44A7-B92A-DB30403AA0AB}">
      <dsp:nvSpPr>
        <dsp:cNvPr id="0" name=""/>
        <dsp:cNvSpPr/>
      </dsp:nvSpPr>
      <dsp:spPr>
        <a:xfrm>
          <a:off x="0" y="313082"/>
          <a:ext cx="4775200" cy="125482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Georgia" panose="02040502050405020303" pitchFamily="18" charset="0"/>
            </a:rPr>
            <a:t>Enter Property Tax Request</a:t>
          </a:r>
        </a:p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bg1"/>
              </a:solidFill>
              <a:latin typeface="Georgia" panose="02040502050405020303" pitchFamily="18" charset="0"/>
            </a:rPr>
            <a:t>Bottom of Page</a:t>
          </a:r>
        </a:p>
      </dsp:txBody>
      <dsp:txXfrm>
        <a:off x="61256" y="374338"/>
        <a:ext cx="4652688" cy="1132313"/>
      </dsp:txXfrm>
    </dsp:sp>
    <dsp:sp modelId="{06ECD791-9952-4825-BBB5-E6C62BB2FE6B}">
      <dsp:nvSpPr>
        <dsp:cNvPr id="0" name=""/>
        <dsp:cNvSpPr/>
      </dsp:nvSpPr>
      <dsp:spPr>
        <a:xfrm>
          <a:off x="0" y="1755107"/>
          <a:ext cx="4775200" cy="1254825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/>
              </a:solidFill>
              <a:latin typeface="Georgia" panose="02040502050405020303" pitchFamily="18" charset="0"/>
            </a:rPr>
            <a:t>Remember County Treasurer 1%</a:t>
          </a:r>
        </a:p>
      </dsp:txBody>
      <dsp:txXfrm>
        <a:off x="61256" y="1816363"/>
        <a:ext cx="4652688" cy="1132313"/>
      </dsp:txXfrm>
    </dsp:sp>
    <dsp:sp modelId="{D956397C-F319-438A-A1AF-4D782FC2F9F7}">
      <dsp:nvSpPr>
        <dsp:cNvPr id="0" name=""/>
        <dsp:cNvSpPr/>
      </dsp:nvSpPr>
      <dsp:spPr>
        <a:xfrm>
          <a:off x="0" y="3197132"/>
          <a:ext cx="4775200" cy="1254825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tx2"/>
              </a:solidFill>
              <a:latin typeface="Georgia" panose="02040502050405020303" pitchFamily="18" charset="0"/>
            </a:rPr>
            <a:t>Revenue can be estimated  Expenses need to be more accurate</a:t>
          </a:r>
        </a:p>
      </dsp:txBody>
      <dsp:txXfrm>
        <a:off x="61256" y="3258388"/>
        <a:ext cx="4652688" cy="1132313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6522F2-2503-469B-AE76-E04BC02E9296}">
      <dsp:nvSpPr>
        <dsp:cNvPr id="0" name=""/>
        <dsp:cNvSpPr/>
      </dsp:nvSpPr>
      <dsp:spPr>
        <a:xfrm>
          <a:off x="0" y="0"/>
          <a:ext cx="11093450" cy="103058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9001E4-419D-4F52-8753-927C0620D34F}">
      <dsp:nvSpPr>
        <dsp:cNvPr id="0" name=""/>
        <dsp:cNvSpPr/>
      </dsp:nvSpPr>
      <dsp:spPr>
        <a:xfrm>
          <a:off x="311751" y="233914"/>
          <a:ext cx="566821" cy="56682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5F333C7-EDC8-458A-BB0D-7E3B530CBC6D}">
      <dsp:nvSpPr>
        <dsp:cNvPr id="0" name=""/>
        <dsp:cNvSpPr/>
      </dsp:nvSpPr>
      <dsp:spPr>
        <a:xfrm>
          <a:off x="1190325" y="2033"/>
          <a:ext cx="9903124" cy="1030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70" tIns="109070" rIns="109070" bIns="1090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>
              <a:solidFill>
                <a:schemeClr val="bg1"/>
              </a:solidFill>
              <a:latin typeface="Georgia" panose="02040502050405020303" pitchFamily="18" charset="0"/>
            </a:rPr>
            <a:t>Enter the </a:t>
          </a:r>
          <a:r>
            <a:rPr lang="en-US" sz="2200" b="1" i="1" u="sng" kern="1200" dirty="0">
              <a:solidFill>
                <a:schemeClr val="bg1"/>
              </a:solidFill>
              <a:latin typeface="Georgia" panose="02040502050405020303" pitchFamily="18" charset="0"/>
            </a:rPr>
            <a:t>correct</a:t>
          </a:r>
          <a:r>
            <a:rPr lang="en-US" sz="2200" b="1" kern="1200" dirty="0">
              <a:solidFill>
                <a:schemeClr val="bg1"/>
              </a:solidFill>
              <a:latin typeface="Georgia" panose="02040502050405020303" pitchFamily="18" charset="0"/>
            </a:rPr>
            <a:t> State Aid </a:t>
          </a:r>
          <a:r>
            <a:rPr lang="en-US" sz="2200" kern="1200" dirty="0">
              <a:solidFill>
                <a:schemeClr val="bg1"/>
              </a:solidFill>
              <a:latin typeface="Georgia" panose="02040502050405020303" pitchFamily="18" charset="0"/>
            </a:rPr>
            <a:t>Amount from State Aid Certification Document </a:t>
          </a:r>
        </a:p>
      </dsp:txBody>
      <dsp:txXfrm>
        <a:off x="1190325" y="2033"/>
        <a:ext cx="9903124" cy="1030584"/>
      </dsp:txXfrm>
    </dsp:sp>
    <dsp:sp modelId="{691BAC8E-5E12-4F89-AB60-211715A3D65B}">
      <dsp:nvSpPr>
        <dsp:cNvPr id="0" name=""/>
        <dsp:cNvSpPr/>
      </dsp:nvSpPr>
      <dsp:spPr>
        <a:xfrm>
          <a:off x="0" y="1290264"/>
          <a:ext cx="11093450" cy="103058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1B45F9-34FB-42D4-A80F-FC944EB0AC26}">
      <dsp:nvSpPr>
        <dsp:cNvPr id="0" name=""/>
        <dsp:cNvSpPr/>
      </dsp:nvSpPr>
      <dsp:spPr>
        <a:xfrm>
          <a:off x="311751" y="1522145"/>
          <a:ext cx="566821" cy="5668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740A68-5003-4ABF-84FC-8224A74C4994}">
      <dsp:nvSpPr>
        <dsp:cNvPr id="0" name=""/>
        <dsp:cNvSpPr/>
      </dsp:nvSpPr>
      <dsp:spPr>
        <a:xfrm>
          <a:off x="1190325" y="1290264"/>
          <a:ext cx="9903124" cy="1030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70" tIns="109070" rIns="109070" bIns="1090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Georgia" panose="02040502050405020303" pitchFamily="18" charset="0"/>
            </a:rPr>
            <a:t>Motor Vehicle Taxes </a:t>
          </a:r>
          <a:r>
            <a:rPr lang="en-US" sz="2200" i="1" kern="1200" dirty="0">
              <a:solidFill>
                <a:schemeClr val="bg1"/>
              </a:solidFill>
              <a:latin typeface="Georgia" panose="02040502050405020303" pitchFamily="18" charset="0"/>
            </a:rPr>
            <a:t>Enter similar $ to previous year</a:t>
          </a:r>
          <a:endParaRPr lang="en-US" sz="2200" kern="1200" dirty="0">
            <a:solidFill>
              <a:schemeClr val="bg1"/>
            </a:solidFill>
            <a:latin typeface="Georgia" panose="02040502050405020303" pitchFamily="18" charset="0"/>
          </a:endParaRPr>
        </a:p>
      </dsp:txBody>
      <dsp:txXfrm>
        <a:off x="1190325" y="1290264"/>
        <a:ext cx="9903124" cy="1030584"/>
      </dsp:txXfrm>
    </dsp:sp>
    <dsp:sp modelId="{46DE2EEF-4078-4172-A68A-71EB927C773E}">
      <dsp:nvSpPr>
        <dsp:cNvPr id="0" name=""/>
        <dsp:cNvSpPr/>
      </dsp:nvSpPr>
      <dsp:spPr>
        <a:xfrm>
          <a:off x="0" y="2578495"/>
          <a:ext cx="11093450" cy="103058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404746-4CE1-451D-8B95-6890A6BBB1C6}">
      <dsp:nvSpPr>
        <dsp:cNvPr id="0" name=""/>
        <dsp:cNvSpPr/>
      </dsp:nvSpPr>
      <dsp:spPr>
        <a:xfrm>
          <a:off x="311751" y="2810376"/>
          <a:ext cx="566821" cy="56682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CA8328A-315E-4B3A-A8E8-EFC04239DC44}">
      <dsp:nvSpPr>
        <dsp:cNvPr id="0" name=""/>
        <dsp:cNvSpPr/>
      </dsp:nvSpPr>
      <dsp:spPr>
        <a:xfrm>
          <a:off x="1190325" y="2578495"/>
          <a:ext cx="9903124" cy="1030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70" tIns="109070" rIns="109070" bIns="1090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Georgia" panose="02040502050405020303" pitchFamily="18" charset="0"/>
            </a:rPr>
            <a:t>County Treasurer’s Balance </a:t>
          </a:r>
          <a:r>
            <a:rPr lang="en-US" sz="2200" i="1" kern="1200" dirty="0">
              <a:solidFill>
                <a:schemeClr val="bg1"/>
              </a:solidFill>
              <a:latin typeface="Georgia" panose="02040502050405020303" pitchFamily="18" charset="0"/>
            </a:rPr>
            <a:t>Estimate from prior years </a:t>
          </a:r>
          <a:endParaRPr lang="en-US" sz="2200" kern="1200" dirty="0">
            <a:solidFill>
              <a:schemeClr val="bg1"/>
            </a:solidFill>
            <a:latin typeface="Georgia" panose="02040502050405020303" pitchFamily="18" charset="0"/>
          </a:endParaRPr>
        </a:p>
      </dsp:txBody>
      <dsp:txXfrm>
        <a:off x="1190325" y="2578495"/>
        <a:ext cx="9903124" cy="1030584"/>
      </dsp:txXfrm>
    </dsp:sp>
    <dsp:sp modelId="{8B345606-B2EB-4C10-B75A-EA9E4E72D515}">
      <dsp:nvSpPr>
        <dsp:cNvPr id="0" name=""/>
        <dsp:cNvSpPr/>
      </dsp:nvSpPr>
      <dsp:spPr>
        <a:xfrm>
          <a:off x="0" y="3866725"/>
          <a:ext cx="11093450" cy="103058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5CC0BC-E3D5-4FE8-99CF-D36A516D46A2}">
      <dsp:nvSpPr>
        <dsp:cNvPr id="0" name=""/>
        <dsp:cNvSpPr/>
      </dsp:nvSpPr>
      <dsp:spPr>
        <a:xfrm>
          <a:off x="311751" y="4098607"/>
          <a:ext cx="566821" cy="56682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6B067A7-CBD1-45D2-8AC4-5E5A238F64AF}">
      <dsp:nvSpPr>
        <dsp:cNvPr id="0" name=""/>
        <dsp:cNvSpPr/>
      </dsp:nvSpPr>
      <dsp:spPr>
        <a:xfrm>
          <a:off x="1190325" y="3866725"/>
          <a:ext cx="9903124" cy="103058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9070" tIns="109070" rIns="109070" bIns="109070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>
              <a:solidFill>
                <a:schemeClr val="bg1"/>
              </a:solidFill>
              <a:latin typeface="Georgia" panose="02040502050405020303" pitchFamily="18" charset="0"/>
            </a:rPr>
            <a:t>Beginning and Ending Balances </a:t>
          </a:r>
          <a:r>
            <a:rPr lang="en-US" sz="2200" i="1" kern="1200" dirty="0">
              <a:solidFill>
                <a:schemeClr val="bg1"/>
              </a:solidFill>
              <a:latin typeface="Georgia" panose="02040502050405020303" pitchFamily="18" charset="0"/>
            </a:rPr>
            <a:t>Use actual balances from audit</a:t>
          </a:r>
        </a:p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i="1" kern="1200" dirty="0">
              <a:solidFill>
                <a:schemeClr val="bg1"/>
              </a:solidFill>
              <a:latin typeface="Georgia" panose="02040502050405020303" pitchFamily="18" charset="0"/>
            </a:rPr>
            <a:t>Second column of worksheet can be used to reach the desired levy</a:t>
          </a:r>
          <a:endParaRPr lang="en-US" sz="2200" kern="1200" dirty="0">
            <a:solidFill>
              <a:schemeClr val="bg1"/>
            </a:solidFill>
            <a:latin typeface="Georgia" panose="02040502050405020303" pitchFamily="18" charset="0"/>
          </a:endParaRPr>
        </a:p>
      </dsp:txBody>
      <dsp:txXfrm>
        <a:off x="1190325" y="3866725"/>
        <a:ext cx="9903124" cy="1030584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BA6B96-A233-4027-9C88-E939438AE92A}">
      <dsp:nvSpPr>
        <dsp:cNvPr id="0" name=""/>
        <dsp:cNvSpPr/>
      </dsp:nvSpPr>
      <dsp:spPr>
        <a:xfrm rot="5400000">
          <a:off x="6301587" y="-2303662"/>
          <a:ext cx="1698041" cy="6729984"/>
        </a:xfrm>
        <a:prstGeom prst="round2Same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i="0" kern="1200" dirty="0">
              <a:latin typeface="Arial" panose="020B0604020202020204" pitchFamily="34" charset="0"/>
            </a:rPr>
            <a:t>Allows districts to levy more than the $1.05 levy limit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i="0" kern="1200" dirty="0">
              <a:latin typeface="Arial" panose="020B0604020202020204" pitchFamily="34" charset="0"/>
            </a:rPr>
            <a:t>Found on Budget Schedule B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i="0" kern="1200" dirty="0">
              <a:latin typeface="Arial" panose="020B0604020202020204" pitchFamily="34" charset="0"/>
            </a:rPr>
            <a:t>No State Board approval needed</a:t>
          </a:r>
        </a:p>
      </dsp:txBody>
      <dsp:txXfrm rot="-5400000">
        <a:off x="3785616" y="295201"/>
        <a:ext cx="6647092" cy="1532257"/>
      </dsp:txXfrm>
    </dsp:sp>
    <dsp:sp modelId="{8F446206-927D-4DF4-97D0-9EED7EA6F06B}">
      <dsp:nvSpPr>
        <dsp:cNvPr id="0" name=""/>
        <dsp:cNvSpPr/>
      </dsp:nvSpPr>
      <dsp:spPr>
        <a:xfrm>
          <a:off x="0" y="53"/>
          <a:ext cx="3785616" cy="2122552"/>
        </a:xfrm>
        <a:prstGeom prst="roundRect">
          <a:avLst/>
        </a:prstGeom>
        <a:solidFill>
          <a:schemeClr val="accent1"/>
        </a:solidFill>
        <a:ln w="12700" cap="flat" cmpd="sng" algn="ctr">
          <a:solidFill>
            <a:schemeClr val="accent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>
              <a:latin typeface="Arial" panose="020B0604020202020204" pitchFamily="34" charset="0"/>
            </a:rPr>
            <a:t>Levy Exclusions</a:t>
          </a:r>
        </a:p>
      </dsp:txBody>
      <dsp:txXfrm>
        <a:off x="103614" y="103667"/>
        <a:ext cx="3578388" cy="1915324"/>
      </dsp:txXfrm>
    </dsp:sp>
    <dsp:sp modelId="{2678E342-C1BF-4D37-8659-C187C86508FE}">
      <dsp:nvSpPr>
        <dsp:cNvPr id="0" name=""/>
        <dsp:cNvSpPr/>
      </dsp:nvSpPr>
      <dsp:spPr>
        <a:xfrm rot="5400000">
          <a:off x="6301587" y="-74983"/>
          <a:ext cx="1698041" cy="6729984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flat" cmpd="sng" algn="ctr">
          <a:solidFill>
            <a:schemeClr val="accent2">
              <a:alpha val="9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47625" rIns="95250" bIns="47625" numCol="1" spcCol="1270" anchor="ctr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i="0" kern="1200" dirty="0">
              <a:solidFill>
                <a:schemeClr val="tx1"/>
              </a:solidFill>
              <a:latin typeface="Arial" panose="020B0604020202020204" pitchFamily="34" charset="0"/>
            </a:rPr>
            <a:t>Allows districts to spend more than their Certified Budget Authority</a:t>
          </a:r>
        </a:p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500" i="0" kern="1200" dirty="0">
              <a:solidFill>
                <a:schemeClr val="tx1"/>
              </a:solidFill>
              <a:latin typeface="Arial" panose="020B0604020202020204" pitchFamily="34" charset="0"/>
            </a:rPr>
            <a:t>Most need State Board approval</a:t>
          </a:r>
        </a:p>
      </dsp:txBody>
      <dsp:txXfrm rot="-5400000">
        <a:off x="3785616" y="2523880"/>
        <a:ext cx="6647092" cy="1532257"/>
      </dsp:txXfrm>
    </dsp:sp>
    <dsp:sp modelId="{240E224C-99DF-4056-BA67-D2EB22D756C5}">
      <dsp:nvSpPr>
        <dsp:cNvPr id="0" name=""/>
        <dsp:cNvSpPr/>
      </dsp:nvSpPr>
      <dsp:spPr>
        <a:xfrm>
          <a:off x="0" y="2228732"/>
          <a:ext cx="3785616" cy="2122552"/>
        </a:xfrm>
        <a:prstGeom prst="roundRect">
          <a:avLst/>
        </a:prstGeom>
        <a:solidFill>
          <a:schemeClr val="accent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1450" tIns="85725" rIns="171450" bIns="85725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500" kern="1200" dirty="0">
              <a:latin typeface="Arial" panose="020B0604020202020204" pitchFamily="34" charset="0"/>
            </a:rPr>
            <a:t>Expenditure Exclusions</a:t>
          </a:r>
        </a:p>
      </dsp:txBody>
      <dsp:txXfrm>
        <a:off x="103614" y="2332346"/>
        <a:ext cx="3578388" cy="1915324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D39D3F-6589-48B7-866A-702CCA129C35}">
      <dsp:nvSpPr>
        <dsp:cNvPr id="0" name=""/>
        <dsp:cNvSpPr/>
      </dsp:nvSpPr>
      <dsp:spPr>
        <a:xfrm>
          <a:off x="-241837" y="9911"/>
          <a:ext cx="10657114" cy="1107382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1092989-9DB2-431A-A5A3-64885C721BDE}">
      <dsp:nvSpPr>
        <dsp:cNvPr id="0" name=""/>
        <dsp:cNvSpPr/>
      </dsp:nvSpPr>
      <dsp:spPr>
        <a:xfrm>
          <a:off x="93145" y="259072"/>
          <a:ext cx="609060" cy="6090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4B1A321-A58A-400A-AE04-8C0F51839AEC}">
      <dsp:nvSpPr>
        <dsp:cNvPr id="0" name=""/>
        <dsp:cNvSpPr/>
      </dsp:nvSpPr>
      <dsp:spPr>
        <a:xfrm>
          <a:off x="1037189" y="9911"/>
          <a:ext cx="9375584" cy="1107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98" tIns="117198" rIns="117198" bIns="117198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Timeline required by statute</a:t>
          </a:r>
          <a:endParaRPr lang="en-US" sz="3200" kern="1200" dirty="0"/>
        </a:p>
      </dsp:txBody>
      <dsp:txXfrm>
        <a:off x="1037189" y="9911"/>
        <a:ext cx="9375584" cy="1107382"/>
      </dsp:txXfrm>
    </dsp:sp>
    <dsp:sp modelId="{7680D896-313F-43C4-83E9-AAE0AD3E8C7B}">
      <dsp:nvSpPr>
        <dsp:cNvPr id="0" name=""/>
        <dsp:cNvSpPr/>
      </dsp:nvSpPr>
      <dsp:spPr>
        <a:xfrm>
          <a:off x="-241837" y="1394140"/>
          <a:ext cx="10657114" cy="1107382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12E486-29D5-41A1-A03E-35732D46BE44}">
      <dsp:nvSpPr>
        <dsp:cNvPr id="0" name=""/>
        <dsp:cNvSpPr/>
      </dsp:nvSpPr>
      <dsp:spPr>
        <a:xfrm>
          <a:off x="93145" y="1643301"/>
          <a:ext cx="609060" cy="6090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7FAC73-A132-4805-8ED4-B8E326B4ADD9}">
      <dsp:nvSpPr>
        <dsp:cNvPr id="0" name=""/>
        <dsp:cNvSpPr/>
      </dsp:nvSpPr>
      <dsp:spPr>
        <a:xfrm>
          <a:off x="1037189" y="1394140"/>
          <a:ext cx="4795701" cy="1107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98" tIns="117198" rIns="117198" bIns="117198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On or before August 1:</a:t>
          </a:r>
        </a:p>
      </dsp:txBody>
      <dsp:txXfrm>
        <a:off x="1037189" y="1394140"/>
        <a:ext cx="4795701" cy="1107382"/>
      </dsp:txXfrm>
    </dsp:sp>
    <dsp:sp modelId="{01C0B9C2-088E-4B5E-AD54-5871B2D01B85}">
      <dsp:nvSpPr>
        <dsp:cNvPr id="0" name=""/>
        <dsp:cNvSpPr/>
      </dsp:nvSpPr>
      <dsp:spPr>
        <a:xfrm>
          <a:off x="5257817" y="1408015"/>
          <a:ext cx="5291826" cy="1107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98" tIns="117198" rIns="117198" bIns="11719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Submit entire approved contract (pdf) in Portal Collection</a:t>
          </a:r>
        </a:p>
      </dsp:txBody>
      <dsp:txXfrm>
        <a:off x="5257817" y="1408015"/>
        <a:ext cx="5291826" cy="1107382"/>
      </dsp:txXfrm>
    </dsp:sp>
    <dsp:sp modelId="{774B745D-AD3E-4CCB-A18D-BF10CEAED2DB}">
      <dsp:nvSpPr>
        <dsp:cNvPr id="0" name=""/>
        <dsp:cNvSpPr/>
      </dsp:nvSpPr>
      <dsp:spPr>
        <a:xfrm>
          <a:off x="-241837" y="2813897"/>
          <a:ext cx="10657114" cy="96218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DED346-E078-463A-9E3E-F22D5A106156}">
      <dsp:nvSpPr>
        <dsp:cNvPr id="0" name=""/>
        <dsp:cNvSpPr/>
      </dsp:nvSpPr>
      <dsp:spPr>
        <a:xfrm>
          <a:off x="93145" y="2990461"/>
          <a:ext cx="609060" cy="6090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75B83-72AE-427F-B397-F7018C330077}">
      <dsp:nvSpPr>
        <dsp:cNvPr id="0" name=""/>
        <dsp:cNvSpPr/>
      </dsp:nvSpPr>
      <dsp:spPr>
        <a:xfrm>
          <a:off x="1037189" y="2778368"/>
          <a:ext cx="4795701" cy="1107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98" tIns="117198" rIns="117198" bIns="117198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September 30:</a:t>
          </a:r>
        </a:p>
      </dsp:txBody>
      <dsp:txXfrm>
        <a:off x="1037189" y="2778368"/>
        <a:ext cx="4795701" cy="1107382"/>
      </dsp:txXfrm>
    </dsp:sp>
    <dsp:sp modelId="{950E4AF9-BF54-413E-8B29-5615681D468D}">
      <dsp:nvSpPr>
        <dsp:cNvPr id="0" name=""/>
        <dsp:cNvSpPr/>
      </dsp:nvSpPr>
      <dsp:spPr>
        <a:xfrm>
          <a:off x="5168372" y="2691284"/>
          <a:ext cx="5347243" cy="1107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98" tIns="117198" rIns="117198" bIns="11719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Complete Schedule D in the District Budget, submit in LC-2</a:t>
          </a:r>
        </a:p>
      </dsp:txBody>
      <dsp:txXfrm>
        <a:off x="5168372" y="2691284"/>
        <a:ext cx="5347243" cy="1107382"/>
      </dsp:txXfrm>
    </dsp:sp>
    <dsp:sp modelId="{C7811B0E-ECE7-4332-A616-A6E7221A77D7}">
      <dsp:nvSpPr>
        <dsp:cNvPr id="0" name=""/>
        <dsp:cNvSpPr/>
      </dsp:nvSpPr>
      <dsp:spPr>
        <a:xfrm>
          <a:off x="-241837" y="4162597"/>
          <a:ext cx="10657114" cy="110738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D81FE5-ADE8-41AF-A1F2-AB6E0F3EDADF}">
      <dsp:nvSpPr>
        <dsp:cNvPr id="0" name=""/>
        <dsp:cNvSpPr/>
      </dsp:nvSpPr>
      <dsp:spPr>
        <a:xfrm>
          <a:off x="93145" y="4411758"/>
          <a:ext cx="609060" cy="60906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7D48B-331B-4115-A302-DBCFE84F0737}">
      <dsp:nvSpPr>
        <dsp:cNvPr id="0" name=""/>
        <dsp:cNvSpPr/>
      </dsp:nvSpPr>
      <dsp:spPr>
        <a:xfrm>
          <a:off x="1037189" y="4162597"/>
          <a:ext cx="4795701" cy="1107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98" tIns="117198" rIns="117198" bIns="117198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October 1:</a:t>
          </a:r>
        </a:p>
      </dsp:txBody>
      <dsp:txXfrm>
        <a:off x="1037189" y="4162597"/>
        <a:ext cx="4795701" cy="1107382"/>
      </dsp:txXfrm>
    </dsp:sp>
    <dsp:sp modelId="{EEDA8260-ED4A-4133-93F6-1021C3275B42}">
      <dsp:nvSpPr>
        <dsp:cNvPr id="0" name=""/>
        <dsp:cNvSpPr/>
      </dsp:nvSpPr>
      <dsp:spPr>
        <a:xfrm>
          <a:off x="5114467" y="4135001"/>
          <a:ext cx="5552238" cy="11073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7198" tIns="117198" rIns="117198" bIns="117198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Withholding state &amp; local funds started for schools not submitting superintendent contract through NDE Portal (CDC)</a:t>
          </a:r>
        </a:p>
      </dsp:txBody>
      <dsp:txXfrm>
        <a:off x="5114467" y="4135001"/>
        <a:ext cx="5552238" cy="110738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47E2C3-70B5-43F6-BDB0-F168F622AE67}">
      <dsp:nvSpPr>
        <dsp:cNvPr id="0" name=""/>
        <dsp:cNvSpPr/>
      </dsp:nvSpPr>
      <dsp:spPr>
        <a:xfrm>
          <a:off x="0" y="707092"/>
          <a:ext cx="10515600" cy="130540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2682621-084C-4CA7-80F9-ADFB2A2225B7}">
      <dsp:nvSpPr>
        <dsp:cNvPr id="0" name=""/>
        <dsp:cNvSpPr/>
      </dsp:nvSpPr>
      <dsp:spPr>
        <a:xfrm>
          <a:off x="394883" y="1000807"/>
          <a:ext cx="717970" cy="71797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11DA36-5448-47F8-A11F-8327CE240EA2}">
      <dsp:nvSpPr>
        <dsp:cNvPr id="0" name=""/>
        <dsp:cNvSpPr/>
      </dsp:nvSpPr>
      <dsp:spPr>
        <a:xfrm>
          <a:off x="1507738" y="707092"/>
          <a:ext cx="4732020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Average Daily Membership must be audited by your independent auditors.</a:t>
          </a:r>
        </a:p>
      </dsp:txBody>
      <dsp:txXfrm>
        <a:off x="1507738" y="707092"/>
        <a:ext cx="4732020" cy="1305401"/>
      </dsp:txXfrm>
    </dsp:sp>
    <dsp:sp modelId="{ED012B0F-1C62-4062-AFB3-326F449E5D97}">
      <dsp:nvSpPr>
        <dsp:cNvPr id="0" name=""/>
        <dsp:cNvSpPr/>
      </dsp:nvSpPr>
      <dsp:spPr>
        <a:xfrm>
          <a:off x="6239758" y="707092"/>
          <a:ext cx="427584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Template available for auditors.</a:t>
          </a:r>
        </a:p>
      </dsp:txBody>
      <dsp:txXfrm>
        <a:off x="6239758" y="707092"/>
        <a:ext cx="4275841" cy="1305401"/>
      </dsp:txXfrm>
    </dsp:sp>
    <dsp:sp modelId="{C541814D-A60B-4E10-8609-8B185D9AAD33}">
      <dsp:nvSpPr>
        <dsp:cNvPr id="0" name=""/>
        <dsp:cNvSpPr/>
      </dsp:nvSpPr>
      <dsp:spPr>
        <a:xfrm>
          <a:off x="0" y="2338844"/>
          <a:ext cx="10515600" cy="130540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E350D6-0886-4072-825B-26482BCFA4D3}">
      <dsp:nvSpPr>
        <dsp:cNvPr id="0" name=""/>
        <dsp:cNvSpPr/>
      </dsp:nvSpPr>
      <dsp:spPr>
        <a:xfrm>
          <a:off x="394883" y="2632559"/>
          <a:ext cx="717970" cy="71797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65C81F-C1F6-40A6-965C-D62D65B5D20F}">
      <dsp:nvSpPr>
        <dsp:cNvPr id="0" name=""/>
        <dsp:cNvSpPr/>
      </dsp:nvSpPr>
      <dsp:spPr>
        <a:xfrm>
          <a:off x="1507738" y="2338844"/>
          <a:ext cx="4732020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School District must have individual capable of overseeing financial statement preparation otherwise:</a:t>
          </a:r>
        </a:p>
      </dsp:txBody>
      <dsp:txXfrm>
        <a:off x="1507738" y="2338844"/>
        <a:ext cx="4732020" cy="1305401"/>
      </dsp:txXfrm>
    </dsp:sp>
    <dsp:sp modelId="{02DACFF9-3B31-4D27-806C-D0C675FBE352}">
      <dsp:nvSpPr>
        <dsp:cNvPr id="0" name=""/>
        <dsp:cNvSpPr/>
      </dsp:nvSpPr>
      <dsp:spPr>
        <a:xfrm>
          <a:off x="6239758" y="2338844"/>
          <a:ext cx="4275841" cy="130540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155" tIns="138155" rIns="138155" bIns="13815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Must hire acct firm to prepare f/s that is different from the firm that audits the f/s.</a:t>
          </a:r>
        </a:p>
      </dsp:txBody>
      <dsp:txXfrm>
        <a:off x="6239758" y="2338844"/>
        <a:ext cx="4275841" cy="1305401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1153FF-14DE-417E-B311-CDAC95C87D4C}">
      <dsp:nvSpPr>
        <dsp:cNvPr id="0" name=""/>
        <dsp:cNvSpPr/>
      </dsp:nvSpPr>
      <dsp:spPr>
        <a:xfrm>
          <a:off x="0" y="4143670"/>
          <a:ext cx="6263640" cy="1360044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Enrollment Option Students</a:t>
          </a:r>
        </a:p>
      </dsp:txBody>
      <dsp:txXfrm>
        <a:off x="0" y="4143670"/>
        <a:ext cx="6263640" cy="734424"/>
      </dsp:txXfrm>
    </dsp:sp>
    <dsp:sp modelId="{D759BA82-363A-44F6-A796-6A1C30AC4E7F}">
      <dsp:nvSpPr>
        <dsp:cNvPr id="0" name=""/>
        <dsp:cNvSpPr/>
      </dsp:nvSpPr>
      <dsp:spPr>
        <a:xfrm>
          <a:off x="0" y="4850893"/>
          <a:ext cx="6263640" cy="62562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$.9975 per mile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Qualify if on free lunch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Reimburse from 3 miles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One way travel once a day</a:t>
          </a:r>
        </a:p>
      </dsp:txBody>
      <dsp:txXfrm>
        <a:off x="0" y="4850893"/>
        <a:ext cx="6263640" cy="625620"/>
      </dsp:txXfrm>
    </dsp:sp>
    <dsp:sp modelId="{43CE6238-FD6A-4979-B6E8-5652F546A03F}">
      <dsp:nvSpPr>
        <dsp:cNvPr id="0" name=""/>
        <dsp:cNvSpPr/>
      </dsp:nvSpPr>
      <dsp:spPr>
        <a:xfrm rot="10800000">
          <a:off x="0" y="2072321"/>
          <a:ext cx="6263640" cy="2091749"/>
        </a:xfrm>
        <a:prstGeom prst="upArrowCallout">
          <a:avLst/>
        </a:prstGeom>
        <a:solidFill>
          <a:schemeClr val="accent2">
            <a:hueOff val="-2540515"/>
            <a:satOff val="14603"/>
            <a:lumOff val="5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Regular Resident District Students:</a:t>
          </a:r>
        </a:p>
      </dsp:txBody>
      <dsp:txXfrm rot="-10800000">
        <a:off x="0" y="2072321"/>
        <a:ext cx="6263640" cy="734203"/>
      </dsp:txXfrm>
    </dsp:sp>
    <dsp:sp modelId="{C64BFDC3-4E5C-429E-A317-699D8CCF5B23}">
      <dsp:nvSpPr>
        <dsp:cNvPr id="0" name=""/>
        <dsp:cNvSpPr/>
      </dsp:nvSpPr>
      <dsp:spPr>
        <a:xfrm>
          <a:off x="0" y="2806525"/>
          <a:ext cx="6263640" cy="625433"/>
        </a:xfrm>
        <a:prstGeom prst="rect">
          <a:avLst/>
        </a:prstGeom>
        <a:solidFill>
          <a:schemeClr val="accent2">
            <a:tint val="40000"/>
            <a:alpha val="90000"/>
            <a:hueOff val="-4554378"/>
            <a:satOff val="32229"/>
            <a:lumOff val="3226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554378"/>
              <a:satOff val="32229"/>
              <a:lumOff val="32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15240" rIns="85344" bIns="1524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 dirty="0"/>
            <a:t>$1.995 per mile  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Qualify if living 4 miles from school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Reimburse from 3 miles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900" kern="1200" dirty="0"/>
            <a:t>One way travel once a day</a:t>
          </a:r>
        </a:p>
      </dsp:txBody>
      <dsp:txXfrm>
        <a:off x="0" y="2806525"/>
        <a:ext cx="6263640" cy="625433"/>
      </dsp:txXfrm>
    </dsp:sp>
    <dsp:sp modelId="{25BABB70-88B6-4C49-9789-7201292D3130}">
      <dsp:nvSpPr>
        <dsp:cNvPr id="0" name=""/>
        <dsp:cNvSpPr/>
      </dsp:nvSpPr>
      <dsp:spPr>
        <a:xfrm rot="10800000">
          <a:off x="0" y="972"/>
          <a:ext cx="6263640" cy="2091749"/>
        </a:xfrm>
        <a:prstGeom prst="upArrowCallout">
          <a:avLst/>
        </a:prstGeom>
        <a:solidFill>
          <a:schemeClr val="accent2">
            <a:hueOff val="-5081029"/>
            <a:satOff val="29206"/>
            <a:lumOff val="1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$.70 per mile Effective January 1, 2025 </a:t>
          </a:r>
        </a:p>
      </dsp:txBody>
      <dsp:txXfrm rot="10800000">
        <a:off x="0" y="972"/>
        <a:ext cx="6263640" cy="1359156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3100AF-CA61-4988-8628-73E36E160D70}">
      <dsp:nvSpPr>
        <dsp:cNvPr id="0" name=""/>
        <dsp:cNvSpPr/>
      </dsp:nvSpPr>
      <dsp:spPr>
        <a:xfrm>
          <a:off x="-247992" y="11069"/>
          <a:ext cx="6588691" cy="123675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6E4554B-1280-4BC6-86E6-411AB6255A6F}">
      <dsp:nvSpPr>
        <dsp:cNvPr id="0" name=""/>
        <dsp:cNvSpPr/>
      </dsp:nvSpPr>
      <dsp:spPr>
        <a:xfrm>
          <a:off x="126127" y="289340"/>
          <a:ext cx="680217" cy="68021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0692571-A84F-4F5D-9B48-FBDE31C37850}">
      <dsp:nvSpPr>
        <dsp:cNvPr id="0" name=""/>
        <dsp:cNvSpPr/>
      </dsp:nvSpPr>
      <dsp:spPr>
        <a:xfrm>
          <a:off x="812755" y="0"/>
          <a:ext cx="2964910" cy="1236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0" tIns="130890" rIns="130890" bIns="13089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Grant Applications (Title) – Beth Wooster</a:t>
          </a:r>
        </a:p>
      </dsp:txBody>
      <dsp:txXfrm>
        <a:off x="812755" y="0"/>
        <a:ext cx="2964910" cy="1236758"/>
      </dsp:txXfrm>
    </dsp:sp>
    <dsp:sp modelId="{B8D3833C-7ED5-4220-9022-D821F194238C}">
      <dsp:nvSpPr>
        <dsp:cNvPr id="0" name=""/>
        <dsp:cNvSpPr/>
      </dsp:nvSpPr>
      <dsp:spPr>
        <a:xfrm>
          <a:off x="3527881" y="0"/>
          <a:ext cx="3150818" cy="1236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0" tIns="130890" rIns="130890" bIns="13089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/>
              </a:solidFill>
            </a:rPr>
            <a:t>Phone -  (402) 310-1390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/>
              </a:solidFill>
            </a:rPr>
            <a:t>E-Mail  - </a:t>
          </a:r>
          <a:r>
            <a:rPr lang="en-US" sz="1600" b="0" kern="1200" dirty="0">
              <a:solidFill>
                <a:schemeClr val="tx2"/>
              </a:solidFill>
              <a:hlinkClick xmlns:r="http://schemas.openxmlformats.org/officeDocument/2006/relationships"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beth.wooster@nebraska.gov</a:t>
          </a:r>
          <a:endParaRPr lang="en-US" sz="1400" b="0" kern="1200" dirty="0">
            <a:solidFill>
              <a:schemeClr val="tx2"/>
            </a:solidFill>
          </a:endParaRPr>
        </a:p>
      </dsp:txBody>
      <dsp:txXfrm>
        <a:off x="3527881" y="0"/>
        <a:ext cx="3150818" cy="1236758"/>
      </dsp:txXfrm>
    </dsp:sp>
    <dsp:sp modelId="{F582CCBF-9853-40CA-99DB-645A248751B6}">
      <dsp:nvSpPr>
        <dsp:cNvPr id="0" name=""/>
        <dsp:cNvSpPr/>
      </dsp:nvSpPr>
      <dsp:spPr>
        <a:xfrm>
          <a:off x="-247992" y="1557017"/>
          <a:ext cx="6588691" cy="123675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288CFE-E02F-4984-BB82-DFA6D608DE50}">
      <dsp:nvSpPr>
        <dsp:cNvPr id="0" name=""/>
        <dsp:cNvSpPr/>
      </dsp:nvSpPr>
      <dsp:spPr>
        <a:xfrm>
          <a:off x="126127" y="1835288"/>
          <a:ext cx="680217" cy="680217"/>
        </a:xfrm>
        <a:prstGeom prst="rect">
          <a:avLst/>
        </a:prstGeom>
        <a:blipFill>
          <a:blip xmlns:r="http://schemas.openxmlformats.org/officeDocument/2006/relationships"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60F3292-26EE-4C8E-B30B-91910A8B1239}">
      <dsp:nvSpPr>
        <dsp:cNvPr id="0" name=""/>
        <dsp:cNvSpPr/>
      </dsp:nvSpPr>
      <dsp:spPr>
        <a:xfrm>
          <a:off x="792001" y="1557017"/>
          <a:ext cx="2964910" cy="1236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0" tIns="130890" rIns="130890" bIns="13089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Grant Applications (IDEA) – Suzie Pierce</a:t>
          </a:r>
        </a:p>
      </dsp:txBody>
      <dsp:txXfrm>
        <a:off x="792001" y="1557017"/>
        <a:ext cx="2964910" cy="1236758"/>
      </dsp:txXfrm>
    </dsp:sp>
    <dsp:sp modelId="{0707925D-61F6-4A71-B58F-DDB1D02FF7CA}">
      <dsp:nvSpPr>
        <dsp:cNvPr id="0" name=""/>
        <dsp:cNvSpPr/>
      </dsp:nvSpPr>
      <dsp:spPr>
        <a:xfrm>
          <a:off x="3528704" y="1557017"/>
          <a:ext cx="3190086" cy="1236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0" tIns="130890" rIns="130890" bIns="13089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/>
              </a:solidFill>
            </a:rPr>
            <a:t>Phone -  (531) 530-9096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/>
              </a:solidFill>
            </a:rPr>
            <a:t>E-Mail  </a:t>
          </a:r>
          <a:r>
            <a:rPr lang="en-US" sz="1600" b="0" kern="1200" dirty="0">
              <a:solidFill>
                <a:schemeClr val="tx2"/>
              </a:solidFill>
              <a:hlinkClick xmlns:r="http://schemas.openxmlformats.org/officeDocument/2006/relationships" r:id="rId6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-Suzie.Pierce@nebraska.gov</a:t>
          </a:r>
          <a:r>
            <a:rPr lang="en-US" sz="1600" b="0" kern="1200" dirty="0">
              <a:solidFill>
                <a:schemeClr val="tx2"/>
              </a:solidFill>
            </a:rPr>
            <a:t>  </a:t>
          </a:r>
          <a:r>
            <a:rPr lang="en-US" sz="1100" kern="1200" dirty="0">
              <a:hlinkClick xmlns:r="http://schemas.openxmlformats.org/officeDocument/2006/relationships" r:id="rId7"/>
            </a:rPr>
            <a:t>Greg.Prochazka@nebraska.gov</a:t>
          </a:r>
          <a:r>
            <a:rPr lang="en-US" sz="1100" kern="1200" dirty="0"/>
            <a:t> </a:t>
          </a:r>
        </a:p>
      </dsp:txBody>
      <dsp:txXfrm>
        <a:off x="3528704" y="1557017"/>
        <a:ext cx="3190086" cy="1236758"/>
      </dsp:txXfrm>
    </dsp:sp>
    <dsp:sp modelId="{0CB05E4B-3033-43D4-AD35-70BD356062F5}">
      <dsp:nvSpPr>
        <dsp:cNvPr id="0" name=""/>
        <dsp:cNvSpPr/>
      </dsp:nvSpPr>
      <dsp:spPr>
        <a:xfrm>
          <a:off x="-247992" y="3102966"/>
          <a:ext cx="6588691" cy="123675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E818394-AED0-4B9E-9873-221B5ADE5F84}">
      <dsp:nvSpPr>
        <dsp:cNvPr id="0" name=""/>
        <dsp:cNvSpPr/>
      </dsp:nvSpPr>
      <dsp:spPr>
        <a:xfrm>
          <a:off x="126127" y="3381237"/>
          <a:ext cx="680217" cy="680217"/>
        </a:xfrm>
        <a:prstGeom prst="rect">
          <a:avLst/>
        </a:prstGeom>
        <a:blipFill>
          <a:blip xmlns:r="http://schemas.openxmlformats.org/officeDocument/2006/relationships"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761E25-3E29-4CBB-8900-404A70AD3D60}">
      <dsp:nvSpPr>
        <dsp:cNvPr id="0" name=""/>
        <dsp:cNvSpPr/>
      </dsp:nvSpPr>
      <dsp:spPr>
        <a:xfrm>
          <a:off x="718264" y="3125067"/>
          <a:ext cx="2964910" cy="1236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0" tIns="130890" rIns="130890" bIns="13089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Grant Reimbursement Request – Help desk</a:t>
          </a:r>
        </a:p>
      </dsp:txBody>
      <dsp:txXfrm>
        <a:off x="718264" y="3125067"/>
        <a:ext cx="2964910" cy="1236758"/>
      </dsp:txXfrm>
    </dsp:sp>
    <dsp:sp modelId="{DA443E84-8713-43D0-842A-55C620907A5B}">
      <dsp:nvSpPr>
        <dsp:cNvPr id="0" name=""/>
        <dsp:cNvSpPr/>
      </dsp:nvSpPr>
      <dsp:spPr>
        <a:xfrm>
          <a:off x="3534865" y="3102966"/>
          <a:ext cx="3158119" cy="1236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0" tIns="130890" rIns="130890" bIns="13089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/>
              </a:solidFill>
            </a:rPr>
            <a:t>Phone – (402) 890-8977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/>
              </a:solidFill>
            </a:rPr>
            <a:t>E-Mail  - </a:t>
          </a:r>
          <a:r>
            <a:rPr lang="en-US" sz="1600" b="0" u="sng" kern="1200" dirty="0">
              <a:solidFill>
                <a:srgbClr val="001689"/>
              </a:solidFill>
              <a:latin typeface="Tw Cen MT" panose="020B0602020104020603"/>
              <a:ea typeface="+mn-ea"/>
              <a:cs typeface="+mn-cs"/>
              <a:hlinkClick xmlns:r="http://schemas.openxmlformats.org/officeDocument/2006/relationships" r:id="rId10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NDE.BGMhelp@nebraska.gov</a:t>
          </a:r>
          <a:endParaRPr lang="en-US" sz="1600" b="0" u="sng" kern="1200" dirty="0">
            <a:solidFill>
              <a:srgbClr val="001689"/>
            </a:solidFill>
            <a:latin typeface="Tw Cen MT" panose="020B0602020104020603"/>
            <a:ea typeface="+mn-ea"/>
            <a:cs typeface="+mn-cs"/>
          </a:endParaRPr>
        </a:p>
      </dsp:txBody>
      <dsp:txXfrm>
        <a:off x="3534865" y="3102966"/>
        <a:ext cx="3158119" cy="1236758"/>
      </dsp:txXfrm>
    </dsp:sp>
    <dsp:sp modelId="{5516FECD-C940-42A3-8CEA-9191D5FA3508}">
      <dsp:nvSpPr>
        <dsp:cNvPr id="0" name=""/>
        <dsp:cNvSpPr/>
      </dsp:nvSpPr>
      <dsp:spPr>
        <a:xfrm>
          <a:off x="-247992" y="4648914"/>
          <a:ext cx="6588691" cy="123675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70939A-E821-472D-9006-1057BFBE93E3}">
      <dsp:nvSpPr>
        <dsp:cNvPr id="0" name=""/>
        <dsp:cNvSpPr/>
      </dsp:nvSpPr>
      <dsp:spPr>
        <a:xfrm>
          <a:off x="126127" y="4927185"/>
          <a:ext cx="680217" cy="680217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A927FD-839D-49B8-A926-926C812A6E62}">
      <dsp:nvSpPr>
        <dsp:cNvPr id="0" name=""/>
        <dsp:cNvSpPr/>
      </dsp:nvSpPr>
      <dsp:spPr>
        <a:xfrm>
          <a:off x="757667" y="4659983"/>
          <a:ext cx="2964910" cy="1236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0" tIns="130890" rIns="130890" bIns="13089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Activation Codes and Technical Assistance </a:t>
          </a:r>
        </a:p>
      </dsp:txBody>
      <dsp:txXfrm>
        <a:off x="757667" y="4659983"/>
        <a:ext cx="2964910" cy="1236758"/>
      </dsp:txXfrm>
    </dsp:sp>
    <dsp:sp modelId="{EBBD2C92-90DB-427C-BCAA-73903294E6D9}">
      <dsp:nvSpPr>
        <dsp:cNvPr id="0" name=""/>
        <dsp:cNvSpPr/>
      </dsp:nvSpPr>
      <dsp:spPr>
        <a:xfrm>
          <a:off x="3404409" y="4659983"/>
          <a:ext cx="3064849" cy="12367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0890" tIns="130890" rIns="130890" bIns="13089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>
              <a:solidFill>
                <a:schemeClr val="tx2"/>
              </a:solidFill>
            </a:rPr>
            <a:t>E-Mail  - </a:t>
          </a:r>
          <a:r>
            <a:rPr lang="en-US" sz="1600" b="0" u="sng" kern="1200" dirty="0">
              <a:solidFill>
                <a:schemeClr val="tx2"/>
              </a:solidFill>
            </a:rPr>
            <a:t>NDE.GMSData@nebraska.gov</a:t>
          </a:r>
        </a:p>
      </dsp:txBody>
      <dsp:txXfrm>
        <a:off x="3404409" y="4659983"/>
        <a:ext cx="3064849" cy="1236758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E56F25-FB2A-4E82-8D23-899613DABB5A}">
      <dsp:nvSpPr>
        <dsp:cNvPr id="0" name=""/>
        <dsp:cNvSpPr/>
      </dsp:nvSpPr>
      <dsp:spPr>
        <a:xfrm>
          <a:off x="0" y="113904"/>
          <a:ext cx="6263640" cy="10155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Department of Education Payment Information </a:t>
          </a:r>
        </a:p>
      </dsp:txBody>
      <dsp:txXfrm>
        <a:off x="49576" y="163480"/>
        <a:ext cx="6164488" cy="916408"/>
      </dsp:txXfrm>
    </dsp:sp>
    <dsp:sp modelId="{A9490A28-9E09-4D12-B69C-B6ABC5B94A0B}">
      <dsp:nvSpPr>
        <dsp:cNvPr id="0" name=""/>
        <dsp:cNvSpPr/>
      </dsp:nvSpPr>
      <dsp:spPr>
        <a:xfrm>
          <a:off x="0" y="1129464"/>
          <a:ext cx="6263640" cy="1622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>
              <a:hlinkClick xmlns:r="http://schemas.openxmlformats.org/officeDocument/2006/relationships" r:id="rId1"/>
            </a:rPr>
            <a:t>https://www.education.ne.gov/fos/payment-information/</a:t>
          </a:r>
          <a:endParaRPr lang="en-US" sz="22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Grants Management System (GMS)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Payment Information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Audit Confirmation</a:t>
          </a:r>
        </a:p>
      </dsp:txBody>
      <dsp:txXfrm>
        <a:off x="0" y="1129464"/>
        <a:ext cx="6263640" cy="1622880"/>
      </dsp:txXfrm>
    </dsp:sp>
    <dsp:sp modelId="{10474232-48D2-48D2-AEB2-CAB67107D75D}">
      <dsp:nvSpPr>
        <dsp:cNvPr id="0" name=""/>
        <dsp:cNvSpPr/>
      </dsp:nvSpPr>
      <dsp:spPr>
        <a:xfrm>
          <a:off x="0" y="2752343"/>
          <a:ext cx="6263640" cy="1015560"/>
        </a:xfrm>
        <a:prstGeom prst="roundRect">
          <a:avLst/>
        </a:prstGeom>
        <a:solidFill>
          <a:schemeClr val="accent5">
            <a:hueOff val="11787140"/>
            <a:satOff val="-15272"/>
            <a:lumOff val="-284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All District Payments from State of Nebraska</a:t>
          </a:r>
        </a:p>
      </dsp:txBody>
      <dsp:txXfrm>
        <a:off x="49576" y="2801919"/>
        <a:ext cx="6164488" cy="916408"/>
      </dsp:txXfrm>
    </dsp:sp>
    <dsp:sp modelId="{41CB28DB-FC7A-40B4-9FDD-97C88DC50651}">
      <dsp:nvSpPr>
        <dsp:cNvPr id="0" name=""/>
        <dsp:cNvSpPr/>
      </dsp:nvSpPr>
      <dsp:spPr>
        <a:xfrm>
          <a:off x="0" y="3767904"/>
          <a:ext cx="6263640" cy="1622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5560" rIns="199136" bIns="35560" numCol="1" spcCol="1270" anchor="t" anchorCtr="0">
          <a:noAutofit/>
        </a:bodyPr>
        <a:lstStyle/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>
              <a:hlinkClick xmlns:r="http://schemas.openxmlformats.org/officeDocument/2006/relationships" r:id="rId2"/>
            </a:rPr>
            <a:t>Liz.hernandez@nebraska.gov</a:t>
          </a:r>
          <a:endParaRPr lang="en-US" sz="2200" kern="1200" dirty="0"/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Request to receive email notification of </a:t>
          </a:r>
          <a:r>
            <a:rPr lang="en-US" sz="2200" i="1" kern="1200" dirty="0"/>
            <a:t>all</a:t>
          </a:r>
          <a:r>
            <a:rPr lang="en-US" sz="2200" kern="1200" dirty="0"/>
            <a:t> </a:t>
          </a:r>
          <a:r>
            <a:rPr lang="en-US" sz="2200" i="1" kern="1200" dirty="0"/>
            <a:t>payments</a:t>
          </a:r>
          <a:r>
            <a:rPr lang="en-US" sz="2200" kern="1200" dirty="0"/>
            <a:t> to district from State of Nebraska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Email must be sent from Superintendent</a:t>
          </a:r>
        </a:p>
        <a:p>
          <a:pPr marL="457200" lvl="2" indent="-228600" algn="l" defTabSz="9779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200" kern="1200" dirty="0"/>
            <a:t>Only one email per district</a:t>
          </a:r>
        </a:p>
      </dsp:txBody>
      <dsp:txXfrm>
        <a:off x="0" y="3767904"/>
        <a:ext cx="6263640" cy="16228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C255-F20C-4C2E-AED3-6352B0631701}">
      <dsp:nvSpPr>
        <dsp:cNvPr id="0" name=""/>
        <dsp:cNvSpPr/>
      </dsp:nvSpPr>
      <dsp:spPr>
        <a:xfrm>
          <a:off x="-13052" y="0"/>
          <a:ext cx="2532917" cy="50291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Collect Property Taxes</a:t>
          </a:r>
        </a:p>
      </dsp:txBody>
      <dsp:txXfrm>
        <a:off x="-13052" y="2011680"/>
        <a:ext cx="2532917" cy="2011680"/>
      </dsp:txXfrm>
    </dsp:sp>
    <dsp:sp modelId="{18C42AC8-990A-4E01-9FB1-B4040972FCBB}">
      <dsp:nvSpPr>
        <dsp:cNvPr id="0" name=""/>
        <dsp:cNvSpPr/>
      </dsp:nvSpPr>
      <dsp:spPr>
        <a:xfrm>
          <a:off x="-45450" y="201980"/>
          <a:ext cx="2597714" cy="1639604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4695A-682E-453D-AD06-7BF0A56E01FD}">
      <dsp:nvSpPr>
        <dsp:cNvPr id="0" name=""/>
        <dsp:cNvSpPr/>
      </dsp:nvSpPr>
      <dsp:spPr>
        <a:xfrm>
          <a:off x="2678414" y="0"/>
          <a:ext cx="2441724" cy="50291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2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Bond Principal &amp; Interest for Project</a:t>
          </a:r>
        </a:p>
      </dsp:txBody>
      <dsp:txXfrm>
        <a:off x="2678414" y="2011680"/>
        <a:ext cx="2441724" cy="2011680"/>
      </dsp:txXfrm>
    </dsp:sp>
    <dsp:sp modelId="{7DC6770D-A169-4259-95C7-F79787613784}">
      <dsp:nvSpPr>
        <dsp:cNvPr id="0" name=""/>
        <dsp:cNvSpPr/>
      </dsp:nvSpPr>
      <dsp:spPr>
        <a:xfrm>
          <a:off x="2617385" y="157156"/>
          <a:ext cx="2563784" cy="171320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D620E-5C77-424A-8BFE-869C23A43B76}">
      <dsp:nvSpPr>
        <dsp:cNvPr id="0" name=""/>
        <dsp:cNvSpPr/>
      </dsp:nvSpPr>
      <dsp:spPr>
        <a:xfrm>
          <a:off x="-8" y="4023362"/>
          <a:ext cx="5135735" cy="100583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C255-F20C-4C2E-AED3-6352B0631701}">
      <dsp:nvSpPr>
        <dsp:cNvPr id="0" name=""/>
        <dsp:cNvSpPr/>
      </dsp:nvSpPr>
      <dsp:spPr>
        <a:xfrm>
          <a:off x="2350" y="0"/>
          <a:ext cx="2692570" cy="50901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Accessibility Barriers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Life Safety Codes </a:t>
          </a: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Asbestos Removal</a:t>
          </a:r>
        </a:p>
      </dsp:txBody>
      <dsp:txXfrm>
        <a:off x="2350" y="2036064"/>
        <a:ext cx="2692570" cy="2036064"/>
      </dsp:txXfrm>
    </dsp:sp>
    <dsp:sp modelId="{18C42AC8-990A-4E01-9FB1-B4040972FCBB}">
      <dsp:nvSpPr>
        <dsp:cNvPr id="0" name=""/>
        <dsp:cNvSpPr/>
      </dsp:nvSpPr>
      <dsp:spPr>
        <a:xfrm>
          <a:off x="80716" y="0"/>
          <a:ext cx="2629201" cy="1659478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9000" b="-2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4695A-682E-453D-AD06-7BF0A56E01FD}">
      <dsp:nvSpPr>
        <dsp:cNvPr id="0" name=""/>
        <dsp:cNvSpPr/>
      </dsp:nvSpPr>
      <dsp:spPr>
        <a:xfrm>
          <a:off x="2775698" y="0"/>
          <a:ext cx="2692570" cy="50901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Mold Abatement &amp; Removal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12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800" kern="1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NEW – Safety and Security Infrastructure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75698" y="2036064"/>
        <a:ext cx="2692570" cy="2036064"/>
      </dsp:txXfrm>
    </dsp:sp>
    <dsp:sp modelId="{7DC6770D-A169-4259-95C7-F79787613784}">
      <dsp:nvSpPr>
        <dsp:cNvPr id="0" name=""/>
        <dsp:cNvSpPr/>
      </dsp:nvSpPr>
      <dsp:spPr>
        <a:xfrm>
          <a:off x="2818604" y="0"/>
          <a:ext cx="2594860" cy="1733974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9000" b="-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D620E-5C77-424A-8BFE-869C23A43B76}">
      <dsp:nvSpPr>
        <dsp:cNvPr id="0" name=""/>
        <dsp:cNvSpPr/>
      </dsp:nvSpPr>
      <dsp:spPr>
        <a:xfrm>
          <a:off x="-8" y="4072130"/>
          <a:ext cx="5470637" cy="1018029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C255-F20C-4C2E-AED3-6352B0631701}">
      <dsp:nvSpPr>
        <dsp:cNvPr id="0" name=""/>
        <dsp:cNvSpPr/>
      </dsp:nvSpPr>
      <dsp:spPr>
        <a:xfrm>
          <a:off x="0" y="0"/>
          <a:ext cx="2460659" cy="50948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037946"/>
        <a:ext cx="2460659" cy="2037946"/>
      </dsp:txXfrm>
    </dsp:sp>
    <dsp:sp modelId="{18C42AC8-990A-4E01-9FB1-B4040972FCBB}">
      <dsp:nvSpPr>
        <dsp:cNvPr id="0" name=""/>
        <dsp:cNvSpPr/>
      </dsp:nvSpPr>
      <dsp:spPr>
        <a:xfrm>
          <a:off x="-60556" y="357302"/>
          <a:ext cx="2631632" cy="159337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4000" b="-4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4695A-682E-453D-AD06-7BF0A56E01FD}">
      <dsp:nvSpPr>
        <dsp:cNvPr id="0" name=""/>
        <dsp:cNvSpPr/>
      </dsp:nvSpPr>
      <dsp:spPr>
        <a:xfrm>
          <a:off x="2713196" y="0"/>
          <a:ext cx="2460659" cy="50948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65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13196" y="2037946"/>
        <a:ext cx="2460659" cy="2037946"/>
      </dsp:txXfrm>
    </dsp:sp>
    <dsp:sp modelId="{7DC6770D-A169-4259-95C7-F79787613784}">
      <dsp:nvSpPr>
        <dsp:cNvPr id="0" name=""/>
        <dsp:cNvSpPr/>
      </dsp:nvSpPr>
      <dsp:spPr>
        <a:xfrm>
          <a:off x="2644896" y="286198"/>
          <a:ext cx="2597259" cy="173557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D620E-5C77-424A-8BFE-869C23A43B76}">
      <dsp:nvSpPr>
        <dsp:cNvPr id="0" name=""/>
        <dsp:cNvSpPr/>
      </dsp:nvSpPr>
      <dsp:spPr>
        <a:xfrm>
          <a:off x="29489" y="3919130"/>
          <a:ext cx="5122621" cy="102612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4A989B8-F9B8-4EB7-890F-A5A2323D0183}">
      <dsp:nvSpPr>
        <dsp:cNvPr id="0" name=""/>
        <dsp:cNvSpPr/>
      </dsp:nvSpPr>
      <dsp:spPr>
        <a:xfrm>
          <a:off x="0" y="87605"/>
          <a:ext cx="6263640" cy="172849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kern="1200" dirty="0"/>
            <a:t>Tax proceeds must be spent for the purposes for which they were originally collected.</a:t>
          </a:r>
          <a:endParaRPr lang="en-US" sz="2500" kern="1200" dirty="0"/>
        </a:p>
      </dsp:txBody>
      <dsp:txXfrm>
        <a:off x="84378" y="171983"/>
        <a:ext cx="6094884" cy="1559736"/>
      </dsp:txXfrm>
    </dsp:sp>
    <dsp:sp modelId="{1EB0218F-BC56-484B-8B20-C5CC325DCC68}">
      <dsp:nvSpPr>
        <dsp:cNvPr id="0" name=""/>
        <dsp:cNvSpPr/>
      </dsp:nvSpPr>
      <dsp:spPr>
        <a:xfrm>
          <a:off x="0" y="1888097"/>
          <a:ext cx="6263640" cy="1728492"/>
        </a:xfrm>
        <a:prstGeom prst="roundRect">
          <a:avLst/>
        </a:prstGeom>
        <a:solidFill>
          <a:schemeClr val="accent2">
            <a:hueOff val="-2540515"/>
            <a:satOff val="14603"/>
            <a:lumOff val="5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1" kern="1200" dirty="0"/>
            <a:t>Building projects cannot be paid out of the General Fund.</a:t>
          </a:r>
          <a:endParaRPr lang="en-US" sz="2500" kern="1200" dirty="0"/>
        </a:p>
      </dsp:txBody>
      <dsp:txXfrm>
        <a:off x="84378" y="1972475"/>
        <a:ext cx="6094884" cy="1559736"/>
      </dsp:txXfrm>
    </dsp:sp>
    <dsp:sp modelId="{EDC8E4D7-BB71-4369-BC00-A9F21E895211}">
      <dsp:nvSpPr>
        <dsp:cNvPr id="0" name=""/>
        <dsp:cNvSpPr/>
      </dsp:nvSpPr>
      <dsp:spPr>
        <a:xfrm>
          <a:off x="0" y="3688590"/>
          <a:ext cx="6263640" cy="1728492"/>
        </a:xfrm>
        <a:prstGeom prst="roundRect">
          <a:avLst/>
        </a:prstGeom>
        <a:solidFill>
          <a:schemeClr val="accent2">
            <a:hueOff val="-5081029"/>
            <a:satOff val="29206"/>
            <a:lumOff val="111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1" kern="1200" dirty="0"/>
            <a:t>Interfund Loans can be made between Taxing Funds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1" i="1" kern="1200" dirty="0"/>
            <a:t>*One Exception – General can be used for Bond payment in a shortfall situation.</a:t>
          </a:r>
          <a:endParaRPr lang="en-US" sz="2500" kern="1200" dirty="0"/>
        </a:p>
      </dsp:txBody>
      <dsp:txXfrm>
        <a:off x="84378" y="3772968"/>
        <a:ext cx="6094884" cy="1559736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C255-F20C-4C2E-AED3-6352B0631701}">
      <dsp:nvSpPr>
        <dsp:cNvPr id="0" name=""/>
        <dsp:cNvSpPr/>
      </dsp:nvSpPr>
      <dsp:spPr>
        <a:xfrm>
          <a:off x="-19993" y="0"/>
          <a:ext cx="2458880" cy="53398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170688" rIns="170688" bIns="170688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Spread out Capital Outlay Costs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4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Use when you are out of Budget Authority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-19993" y="2135935"/>
        <a:ext cx="2458880" cy="2135935"/>
      </dsp:txXfrm>
    </dsp:sp>
    <dsp:sp modelId="{18C42AC8-990A-4E01-9FB1-B4040972FCBB}">
      <dsp:nvSpPr>
        <dsp:cNvPr id="0" name=""/>
        <dsp:cNvSpPr/>
      </dsp:nvSpPr>
      <dsp:spPr>
        <a:xfrm>
          <a:off x="100946" y="61160"/>
          <a:ext cx="2235492" cy="1740877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4695A-682E-453D-AD06-7BF0A56E01FD}">
      <dsp:nvSpPr>
        <dsp:cNvPr id="0" name=""/>
        <dsp:cNvSpPr/>
      </dsp:nvSpPr>
      <dsp:spPr>
        <a:xfrm>
          <a:off x="2638505" y="0"/>
          <a:ext cx="2458880" cy="533983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Examples: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School Buses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Computers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Textbooks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4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Roof repair or replacement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638505" y="2135935"/>
        <a:ext cx="2458880" cy="2135935"/>
      </dsp:txXfrm>
    </dsp:sp>
    <dsp:sp modelId="{7DC6770D-A169-4259-95C7-F79787613784}">
      <dsp:nvSpPr>
        <dsp:cNvPr id="0" name=""/>
        <dsp:cNvSpPr/>
      </dsp:nvSpPr>
      <dsp:spPr>
        <a:xfrm>
          <a:off x="2512653" y="166863"/>
          <a:ext cx="2722141" cy="1819028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5000" r="-5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D620E-5C77-424A-8BFE-869C23A43B76}">
      <dsp:nvSpPr>
        <dsp:cNvPr id="0" name=""/>
        <dsp:cNvSpPr/>
      </dsp:nvSpPr>
      <dsp:spPr>
        <a:xfrm>
          <a:off x="36113" y="4255182"/>
          <a:ext cx="5142573" cy="1067964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C255-F20C-4C2E-AED3-6352B0631701}">
      <dsp:nvSpPr>
        <dsp:cNvPr id="0" name=""/>
        <dsp:cNvSpPr/>
      </dsp:nvSpPr>
      <dsp:spPr>
        <a:xfrm>
          <a:off x="22292" y="0"/>
          <a:ext cx="2591754" cy="5105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Reserve General Fund Money for Benefit of District Employees</a:t>
          </a:r>
        </a:p>
      </dsp:txBody>
      <dsp:txXfrm>
        <a:off x="22292" y="2042160"/>
        <a:ext cx="2591754" cy="2042160"/>
      </dsp:txXfrm>
    </dsp:sp>
    <dsp:sp modelId="{18C42AC8-990A-4E01-9FB1-B4040972FCBB}">
      <dsp:nvSpPr>
        <dsp:cNvPr id="0" name=""/>
        <dsp:cNvSpPr/>
      </dsp:nvSpPr>
      <dsp:spPr>
        <a:xfrm>
          <a:off x="-5740" y="196897"/>
          <a:ext cx="2637073" cy="166444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39000" b="-39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4695A-682E-453D-AD06-7BF0A56E01FD}">
      <dsp:nvSpPr>
        <dsp:cNvPr id="0" name=""/>
        <dsp:cNvSpPr/>
      </dsp:nvSpPr>
      <dsp:spPr>
        <a:xfrm>
          <a:off x="2700815" y="0"/>
          <a:ext cx="2647896" cy="5105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Early Retirements 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Unemployment Compensation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27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Deductibles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700815" y="2042160"/>
        <a:ext cx="2647896" cy="2042160"/>
      </dsp:txXfrm>
    </dsp:sp>
    <dsp:sp modelId="{7DC6770D-A169-4259-95C7-F79787613784}">
      <dsp:nvSpPr>
        <dsp:cNvPr id="0" name=""/>
        <dsp:cNvSpPr/>
      </dsp:nvSpPr>
      <dsp:spPr>
        <a:xfrm>
          <a:off x="2723448" y="159537"/>
          <a:ext cx="2602629" cy="1739166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6000" b="-2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D620E-5C77-424A-8BFE-869C23A43B76}">
      <dsp:nvSpPr>
        <dsp:cNvPr id="0" name=""/>
        <dsp:cNvSpPr/>
      </dsp:nvSpPr>
      <dsp:spPr>
        <a:xfrm>
          <a:off x="-8" y="4084322"/>
          <a:ext cx="5342988" cy="1021077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33C255-F20C-4C2E-AED3-6352B0631701}">
      <dsp:nvSpPr>
        <dsp:cNvPr id="0" name=""/>
        <dsp:cNvSpPr/>
      </dsp:nvSpPr>
      <dsp:spPr>
        <a:xfrm>
          <a:off x="-18292" y="0"/>
          <a:ext cx="2754468" cy="5105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3360" tIns="213360" rIns="213360" bIns="21336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Uninsured Losses by District</a:t>
          </a:r>
        </a:p>
      </dsp:txBody>
      <dsp:txXfrm>
        <a:off x="-18292" y="2042160"/>
        <a:ext cx="2754468" cy="2042160"/>
      </dsp:txXfrm>
    </dsp:sp>
    <dsp:sp modelId="{18C42AC8-990A-4E01-9FB1-B4040972FCBB}">
      <dsp:nvSpPr>
        <dsp:cNvPr id="0" name=""/>
        <dsp:cNvSpPr/>
      </dsp:nvSpPr>
      <dsp:spPr>
        <a:xfrm>
          <a:off x="40404" y="196897"/>
          <a:ext cx="2637073" cy="1664447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6000" r="-6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B4695A-682E-453D-AD06-7BF0A56E01FD}">
      <dsp:nvSpPr>
        <dsp:cNvPr id="0" name=""/>
        <dsp:cNvSpPr/>
      </dsp:nvSpPr>
      <dsp:spPr>
        <a:xfrm>
          <a:off x="2864114" y="0"/>
          <a:ext cx="2483021" cy="510540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4912" tIns="184912" rIns="184912" bIns="184912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3000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Legal Fees for Defense against Public Losses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en-US" sz="26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864114" y="2042160"/>
        <a:ext cx="2483021" cy="2042160"/>
      </dsp:txXfrm>
    </dsp:sp>
    <dsp:sp modelId="{7DC6770D-A169-4259-95C7-F79787613784}">
      <dsp:nvSpPr>
        <dsp:cNvPr id="0" name=""/>
        <dsp:cNvSpPr/>
      </dsp:nvSpPr>
      <dsp:spPr>
        <a:xfrm>
          <a:off x="2804310" y="159537"/>
          <a:ext cx="2602629" cy="1739166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8000" r="-18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glow rad="139700">
            <a:schemeClr val="accent3">
              <a:satMod val="175000"/>
              <a:alpha val="40000"/>
            </a:schemeClr>
          </a:glow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7D620E-5C77-424A-8BFE-869C23A43B76}">
      <dsp:nvSpPr>
        <dsp:cNvPr id="0" name=""/>
        <dsp:cNvSpPr/>
      </dsp:nvSpPr>
      <dsp:spPr>
        <a:xfrm>
          <a:off x="-8" y="4307687"/>
          <a:ext cx="5388664" cy="733898"/>
        </a:xfrm>
        <a:prstGeom prst="leftRight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83414C9-4FFB-7749-3DFD-63BD27E1745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dirty="0"/>
              <a:t>2025 New Supt Orientation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3C2A12-53B8-20C9-5BD0-C86621F8E2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EAAFF6-E993-81D3-2A90-0167C11808F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6DC237-0FCC-62B6-C683-ABDC9BB76AC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4CFED2A1-85B2-4909-9FA6-7506DB7B6F6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360780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3T14:03:13.4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2644 1 24575,'-1'19'0,"-1"0"0,-1-1 0,0 1 0,-1 0 0,-1-1 0,-1 0 0,-1 0 0,0-1 0,-1 1 0,-1-2 0,-14 21 0,10-18 0,0-1 0,-2 0 0,0-2 0,-1 1 0,0-2 0,-2 0 0,0-1 0,0-1 0,-23 12 0,-8 4 0,36-20 0,0-1 0,-1 0 0,-1-1 0,1 0 0,-27 7 0,-20 1 0,-67 24 0,90-24 0,-1-2 0,0-2 0,-1-2 0,0-1 0,-1-2 0,-71 1 0,-681-9 0,736-1 0,-71-12 0,51 4 0,42 4 0,1-1 0,1-2 0,0-1 0,-48-24 0,73 32 0,-15-9 0,0 0 0,1-1 0,0-2 0,-33-28 0,-71-78 0,110 104 0,5 4 0,1 0 0,1-1 0,0 0 0,1 0 0,-7-19 0,-11-17 0,2 1-1365,16 28-5461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r>
              <a:rPr lang="en-US" dirty="0"/>
              <a:t>2025 New Supt Orientation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D1F28C2D-B3C6-4D82-ABF5-1AC3266BB61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230760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92154">
              <a:defRPr/>
            </a:pPr>
            <a:r>
              <a:rPr lang="en-US" sz="1700" b="1" i="1" dirty="0"/>
              <a:t>Taxes collected must be spent for the purpose for which they were originally taxed.</a:t>
            </a:r>
          </a:p>
          <a:p>
            <a:endParaRPr lang="en-US" dirty="0"/>
          </a:p>
          <a:p>
            <a:r>
              <a:rPr lang="en-US" dirty="0"/>
              <a:t>Loans / Borrowing – Only between taxing Funds</a:t>
            </a:r>
          </a:p>
          <a:p>
            <a:endParaRPr lang="en-US" sz="100" dirty="0"/>
          </a:p>
          <a:p>
            <a:r>
              <a:rPr lang="en-US" dirty="0"/>
              <a:t>Close Out a Fund – Proceeds go to the General Fund</a:t>
            </a:r>
          </a:p>
          <a:p>
            <a:endParaRPr lang="en-US" sz="100" dirty="0"/>
          </a:p>
          <a:p>
            <a:r>
              <a:rPr lang="en-US" dirty="0"/>
              <a:t>Cannot make transfers to the Special Building Fund or Qualified Capital Undertaking Fund</a:t>
            </a:r>
          </a:p>
          <a:p>
            <a:endParaRPr lang="en-US" sz="100" dirty="0"/>
          </a:p>
          <a:p>
            <a:r>
              <a:rPr lang="en-US" dirty="0"/>
              <a:t>Questions on Use of Funds – Call Us</a:t>
            </a:r>
          </a:p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defTabSz="992045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2025 New Supt Orientation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defTabSz="992045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Nebraska Department of Education            School Finance</a:t>
            </a:r>
          </a:p>
        </p:txBody>
      </p:sp>
    </p:spTree>
    <p:extLst>
      <p:ext uri="{BB962C8B-B14F-4D97-AF65-F5344CB8AC3E}">
        <p14:creationId xmlns:p14="http://schemas.microsoft.com/office/powerpoint/2010/main" val="28712560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</a:t>
            </a:r>
          </a:p>
          <a:p>
            <a:pPr lvl="1"/>
            <a:r>
              <a:rPr lang="en-US" dirty="0"/>
              <a:t>Operation of all Nutrition Programs for the District</a:t>
            </a:r>
          </a:p>
          <a:p>
            <a:pPr lvl="2"/>
            <a:r>
              <a:rPr lang="en-US" dirty="0"/>
              <a:t>Food and Supplies</a:t>
            </a:r>
          </a:p>
          <a:p>
            <a:pPr lvl="2"/>
            <a:r>
              <a:rPr lang="en-US" dirty="0"/>
              <a:t>Salaries/Benefits of Nutrition Staff</a:t>
            </a:r>
          </a:p>
          <a:p>
            <a:pPr lvl="2"/>
            <a:r>
              <a:rPr lang="en-US" dirty="0"/>
              <a:t>Kitchen and Related Equipment</a:t>
            </a:r>
          </a:p>
          <a:p>
            <a:pPr lvl="2"/>
            <a:r>
              <a:rPr lang="en-US" dirty="0"/>
              <a:t>Contracted Food Services</a:t>
            </a:r>
          </a:p>
          <a:p>
            <a:pPr lvl="2"/>
            <a:endParaRPr lang="en-US" sz="700" dirty="0"/>
          </a:p>
          <a:p>
            <a:pPr lvl="0"/>
            <a:r>
              <a:rPr lang="en-US" sz="700" dirty="0"/>
              <a:t>Important to show kitchen equipment purchases in School Nutrition Fund</a:t>
            </a:r>
          </a:p>
          <a:p>
            <a:pPr lvl="0"/>
            <a:endParaRPr lang="en-US" sz="700" dirty="0"/>
          </a:p>
          <a:p>
            <a:pPr lvl="0"/>
            <a:r>
              <a:rPr lang="en-US" sz="700" dirty="0"/>
              <a:t>Cannot carry over more than 3 months expenses into following school year.  </a:t>
            </a:r>
          </a:p>
          <a:p>
            <a:pPr marL="186028" indent="-186028">
              <a:buFont typeface="Arial" panose="020B0604020202020204" pitchFamily="34" charset="0"/>
              <a:buChar char="•"/>
            </a:pPr>
            <a:r>
              <a:rPr lang="en-US" sz="700" dirty="0"/>
              <a:t>NDE will ask for valid rationale and how district will lower it.  </a:t>
            </a:r>
          </a:p>
          <a:p>
            <a:pPr marL="186028" indent="-186028">
              <a:buFont typeface="Arial" panose="020B0604020202020204" pitchFamily="34" charset="0"/>
              <a:buChar char="•"/>
            </a:pPr>
            <a:r>
              <a:rPr lang="en-US" sz="700" dirty="0"/>
              <a:t>Federal Reimbursement rate could be decreased if not resolved</a:t>
            </a:r>
          </a:p>
          <a:p>
            <a:pPr marL="682104" lvl="1" indent="-186028">
              <a:buFont typeface="Arial" panose="020B0604020202020204" pitchFamily="34" charset="0"/>
              <a:buChar char="•"/>
            </a:pPr>
            <a:endParaRPr lang="en-US" sz="600" dirty="0"/>
          </a:p>
          <a:p>
            <a:r>
              <a:rPr lang="en-US" dirty="0"/>
              <a:t>Revenue Source:</a:t>
            </a:r>
          </a:p>
          <a:p>
            <a:pPr lvl="1"/>
            <a:r>
              <a:rPr lang="en-US" dirty="0"/>
              <a:t>Sales of Lunches</a:t>
            </a:r>
          </a:p>
          <a:p>
            <a:pPr lvl="1"/>
            <a:r>
              <a:rPr lang="en-US" dirty="0"/>
              <a:t>Federal Reimbursement</a:t>
            </a:r>
          </a:p>
          <a:p>
            <a:pPr lvl="1"/>
            <a:r>
              <a:rPr lang="en-US" dirty="0"/>
              <a:t>State Reimbursement</a:t>
            </a:r>
          </a:p>
          <a:p>
            <a:pPr lvl="1"/>
            <a:r>
              <a:rPr lang="en-US" dirty="0"/>
              <a:t>General Fund Transfers</a:t>
            </a:r>
          </a:p>
          <a:p>
            <a:pPr eaLnBrk="1" hangingPunct="1">
              <a:buFont typeface="Arial" pitchFamily="34" charset="0"/>
              <a:buChar char="•"/>
            </a:pPr>
            <a:r>
              <a:rPr lang="en-US" dirty="0"/>
              <a:t>The School Nutrition Fund shall reflect a record of all revenues and expenditures for the operation of all Nutrition Programs </a:t>
            </a:r>
          </a:p>
          <a:p>
            <a:pPr eaLnBrk="1" hangingPunct="1">
              <a:buFont typeface="Arial" charset="0"/>
              <a:buNone/>
            </a:pPr>
            <a:endParaRPr lang="en-US" dirty="0"/>
          </a:p>
          <a:p>
            <a:pPr eaLnBrk="1" hangingPunct="1"/>
            <a:r>
              <a:rPr lang="en-US" dirty="0"/>
              <a:t>If a deficit is incurred in the operation, the deficiency shall be covered by funds transferred from the General Fund.</a:t>
            </a:r>
          </a:p>
          <a:p>
            <a:pPr lvl="0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92045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2025 New Supt Orientation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92045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Nebraska Department of Education            School Finance</a:t>
            </a:r>
          </a:p>
        </p:txBody>
      </p:sp>
    </p:spTree>
    <p:extLst>
      <p:ext uri="{BB962C8B-B14F-4D97-AF65-F5344CB8AC3E}">
        <p14:creationId xmlns:p14="http://schemas.microsoft.com/office/powerpoint/2010/main" val="34462314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</a:t>
            </a:r>
          </a:p>
          <a:p>
            <a:pPr lvl="1"/>
            <a:r>
              <a:rPr lang="en-US" dirty="0"/>
              <a:t>Used by a District serving as fiscal agent between the district and one or more other districts or other agency</a:t>
            </a:r>
          </a:p>
          <a:p>
            <a:pPr lvl="1"/>
            <a:r>
              <a:rPr lang="en-US" dirty="0"/>
              <a:t>Examples: Shared Teacher or Administrator, Shared Instructional Programs between Districts</a:t>
            </a:r>
          </a:p>
          <a:p>
            <a:pPr lvl="1"/>
            <a:endParaRPr lang="en-US" sz="700" dirty="0"/>
          </a:p>
          <a:p>
            <a:r>
              <a:rPr lang="en-US" dirty="0"/>
              <a:t>Revenue Source:</a:t>
            </a:r>
          </a:p>
          <a:p>
            <a:pPr lvl="1"/>
            <a:r>
              <a:rPr lang="en-US" dirty="0"/>
              <a:t>District serving as Fiscal Agent – General Fund transfer expensed to appropriate category</a:t>
            </a:r>
          </a:p>
          <a:p>
            <a:pPr lvl="1"/>
            <a:r>
              <a:rPr lang="en-US" dirty="0"/>
              <a:t>Member Districts: Tuition paid – Instructional Program; Salary/Benefits – Shared Teacher or Administrator</a:t>
            </a:r>
          </a:p>
          <a:p>
            <a:pPr lvl="1"/>
            <a:endParaRPr lang="en-US" dirty="0"/>
          </a:p>
          <a:p>
            <a:pPr lvl="0"/>
            <a:r>
              <a:rPr lang="en-US" dirty="0"/>
              <a:t>Can be an agreement between district and another public agency – like a city.</a:t>
            </a:r>
          </a:p>
          <a:p>
            <a:pPr lvl="0"/>
            <a:endParaRPr lang="en-US" dirty="0"/>
          </a:p>
          <a:p>
            <a:pPr eaLnBrk="1" hangingPunct="1"/>
            <a:r>
              <a:rPr lang="en-US" dirty="0"/>
              <a:t>The Cooperative Fund may be used by the school district acting as the fiscal agent for any cooperative activity between one or more public agencies. </a:t>
            </a:r>
          </a:p>
          <a:p>
            <a:pPr eaLnBrk="1" hangingPunct="1"/>
            <a:endParaRPr lang="en-US" sz="800" dirty="0"/>
          </a:p>
          <a:p>
            <a:pPr eaLnBrk="1" hangingPunct="1"/>
            <a:r>
              <a:rPr lang="en-US" dirty="0"/>
              <a:t>All school districts, including the school district acting as the fiscal agent, shall show the payment for services to the cooperative in their General Fund. </a:t>
            </a:r>
          </a:p>
          <a:p>
            <a:pPr lvl="0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92045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2025 New Supt Orientation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92045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Nebraska Department of Education            School Finance</a:t>
            </a:r>
          </a:p>
        </p:txBody>
      </p:sp>
    </p:spTree>
    <p:extLst>
      <p:ext uri="{BB962C8B-B14F-4D97-AF65-F5344CB8AC3E}">
        <p14:creationId xmlns:p14="http://schemas.microsoft.com/office/powerpoint/2010/main" val="34357709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</a:t>
            </a:r>
          </a:p>
          <a:p>
            <a:pPr lvl="1"/>
            <a:r>
              <a:rPr lang="en-US" dirty="0"/>
              <a:t>Record Transactions for Fee-Based Programs</a:t>
            </a:r>
          </a:p>
          <a:p>
            <a:pPr lvl="2"/>
            <a:r>
              <a:rPr lang="en-US" dirty="0"/>
              <a:t>Extracurricular Activities</a:t>
            </a:r>
          </a:p>
          <a:p>
            <a:pPr lvl="2"/>
            <a:r>
              <a:rPr lang="en-US" dirty="0"/>
              <a:t>Postsecondary Education</a:t>
            </a:r>
          </a:p>
          <a:p>
            <a:pPr lvl="2"/>
            <a:r>
              <a:rPr lang="en-US" dirty="0"/>
              <a:t>Summer or Night School</a:t>
            </a:r>
          </a:p>
          <a:p>
            <a:endParaRPr lang="en-US" sz="600" dirty="0"/>
          </a:p>
          <a:p>
            <a:r>
              <a:rPr lang="en-US" dirty="0"/>
              <a:t>Revenue Source:</a:t>
            </a:r>
          </a:p>
          <a:p>
            <a:pPr lvl="1"/>
            <a:r>
              <a:rPr lang="en-US" b="1" i="1" dirty="0"/>
              <a:t>Only</a:t>
            </a:r>
            <a:r>
              <a:rPr lang="en-US" dirty="0"/>
              <a:t> from Fees Collected for Programs/Activities Listed Above</a:t>
            </a:r>
          </a:p>
          <a:p>
            <a:pPr lvl="1"/>
            <a:endParaRPr lang="en-US" sz="600" dirty="0"/>
          </a:p>
          <a:p>
            <a:r>
              <a:rPr lang="en-US" dirty="0"/>
              <a:t>Expenditures must be for the purposes for which the fees were collected.</a:t>
            </a:r>
          </a:p>
          <a:p>
            <a:endParaRPr lang="en-US" dirty="0"/>
          </a:p>
          <a:p>
            <a:pPr eaLnBrk="1" hangingPunct="1"/>
            <a:r>
              <a:rPr lang="en-US" sz="1400" dirty="0"/>
              <a:t>The Student Fee Fund is a separate fund not supported by tax revenue.</a:t>
            </a:r>
          </a:p>
          <a:p>
            <a:pPr eaLnBrk="1" hangingPunct="1"/>
            <a:endParaRPr lang="en-US" sz="300" dirty="0"/>
          </a:p>
          <a:p>
            <a:pPr eaLnBrk="1" hangingPunct="1"/>
            <a:r>
              <a:rPr lang="en-US" sz="1400" dirty="0"/>
              <a:t>Includes money collected from students pursuant to the Public Elementary and Secondary Student Fee Authorization Act (§79-2,125 through §79-2,135).</a:t>
            </a:r>
          </a:p>
          <a:p>
            <a:endParaRPr lang="en-US" dirty="0"/>
          </a:p>
          <a:p>
            <a:pPr eaLnBrk="1" hangingPunct="1"/>
            <a:r>
              <a:rPr lang="en-US" sz="3000" dirty="0"/>
              <a:t>Included are fees for:</a:t>
            </a:r>
          </a:p>
          <a:p>
            <a:pPr lvl="1" eaLnBrk="1" hangingPunct="1"/>
            <a:r>
              <a:rPr lang="en-US" dirty="0"/>
              <a:t> Extracurricular Activities</a:t>
            </a:r>
          </a:p>
          <a:p>
            <a:pPr lvl="1" eaLnBrk="1" hangingPunct="1"/>
            <a:r>
              <a:rPr lang="en-US" dirty="0"/>
              <a:t> Postsecondary Education </a:t>
            </a:r>
          </a:p>
          <a:p>
            <a:pPr lvl="1" eaLnBrk="1" hangingPunct="1"/>
            <a:r>
              <a:rPr lang="en-US" dirty="0"/>
              <a:t> Summer or Night School.  </a:t>
            </a:r>
          </a:p>
          <a:p>
            <a:pPr eaLnBrk="1" hangingPunct="1"/>
            <a:endParaRPr lang="en-US" sz="2200" b="1" dirty="0"/>
          </a:p>
          <a:p>
            <a:pPr eaLnBrk="1" hangingPunct="1"/>
            <a:r>
              <a:rPr lang="en-US" dirty="0"/>
              <a:t>Expenditures from this fund must be for the purposes for which the fees were collected.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92045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2025 New Supt Orientation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92045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Nebraska Department of Education            School Finance</a:t>
            </a:r>
          </a:p>
        </p:txBody>
      </p:sp>
    </p:spTree>
    <p:extLst>
      <p:ext uri="{BB962C8B-B14F-4D97-AF65-F5344CB8AC3E}">
        <p14:creationId xmlns:p14="http://schemas.microsoft.com/office/powerpoint/2010/main" val="147073094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2F872A02-ADFA-084A-96E3-D510C9B6351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17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4C9638DE-876C-0FE6-C4C8-448378B2D3D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8098109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711991D5-D52A-AA3C-AA6C-348AF2F0B2D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42438530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11213" y="1220788"/>
            <a:ext cx="5854700" cy="32940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1">
              <a:buFont typeface="Arial" pitchFamily="34" charset="0"/>
              <a:buChar char="•"/>
            </a:pPr>
            <a:r>
              <a:rPr lang="en-US" dirty="0"/>
              <a:t>Completing the Budget provides a school district with the authority to levy and to spend district funds</a:t>
            </a:r>
            <a:endParaRPr lang="en-US" dirty="0">
              <a:solidFill>
                <a:srgbClr val="C00000"/>
              </a:solidFill>
            </a:endParaRPr>
          </a:p>
          <a:p>
            <a:pPr lvl="1">
              <a:buFont typeface="Arial" pitchFamily="34" charset="0"/>
              <a:buNone/>
            </a:pPr>
            <a:endParaRPr lang="en-US" dirty="0">
              <a:solidFill>
                <a:srgbClr val="C00000"/>
              </a:solidFill>
            </a:endParaRPr>
          </a:p>
          <a:p>
            <a:pPr lvl="1">
              <a:buFont typeface="Arial" pitchFamily="34" charset="0"/>
              <a:buNone/>
            </a:pPr>
            <a:endParaRPr lang="en-US" dirty="0">
              <a:solidFill>
                <a:srgbClr val="C00000"/>
              </a:solidFill>
            </a:endParaRPr>
          </a:p>
          <a:p>
            <a:pPr marL="1160926" lvl="2" indent="-183304">
              <a:buFont typeface="Arial" panose="020B0604020202020204" pitchFamily="34" charset="0"/>
              <a:buChar char="•"/>
            </a:pPr>
            <a:endParaRPr lang="en-US" dirty="0">
              <a:solidFill>
                <a:srgbClr val="C00000"/>
              </a:solidFill>
            </a:endParaRPr>
          </a:p>
          <a:p>
            <a:pPr marL="1160926" lvl="2" indent="-183304">
              <a:buFont typeface="Arial" panose="020B0604020202020204" pitchFamily="34" charset="0"/>
              <a:buChar char="•"/>
            </a:pPr>
            <a:endParaRPr lang="en-US" dirty="0">
              <a:solidFill>
                <a:srgbClr val="C00000"/>
              </a:solidFill>
            </a:endParaRPr>
          </a:p>
          <a:p>
            <a:pPr marL="1160926" lvl="2" indent="-183304">
              <a:buFont typeface="Arial" panose="020B0604020202020204" pitchFamily="34" charset="0"/>
              <a:buChar char="•"/>
            </a:pP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488811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Nebraska Department of Education</a:t>
            </a:r>
          </a:p>
        </p:txBody>
      </p:sp>
      <p:sp>
        <p:nvSpPr>
          <p:cNvPr id="10" name="Header Placeholder 9"/>
          <p:cNvSpPr>
            <a:spLocks noGrp="1"/>
          </p:cNvSpPr>
          <p:nvPr>
            <p:ph type="hdr" sz="quarter" idx="13"/>
          </p:nvPr>
        </p:nvSpPr>
        <p:spPr/>
        <p:txBody>
          <a:bodyPr/>
          <a:lstStyle/>
          <a:p>
            <a:pPr defTabSz="488811">
              <a:defRPr/>
            </a:pPr>
            <a:r>
              <a:rPr lang="en-US" dirty="0">
                <a:solidFill>
                  <a:prstClr val="black"/>
                </a:solidFill>
                <a:latin typeface="Calibri"/>
              </a:rPr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2737140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63662A6-E159-DCD1-17AF-7734168E219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26571543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2025 New Supt Orientation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12">
              <a:defRPr/>
            </a:pPr>
            <a:fld id="{39A9B440-9ECB-4143-8227-2E8A89612200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28</a:t>
            </a:fld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143268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2025 New Supt Orientation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12">
              <a:defRPr/>
            </a:pPr>
            <a:fld id="{39A9B440-9ECB-4143-8227-2E8A89612200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29</a:t>
            </a:fld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662922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Items located</a:t>
            </a:r>
            <a:r>
              <a:rPr lang="en-US" baseline="0" dirty="0"/>
              <a:t> at </a:t>
            </a:r>
            <a:r>
              <a:rPr lang="en-US" dirty="0"/>
              <a:t>the bottom of</a:t>
            </a:r>
            <a:r>
              <a:rPr lang="en-US" baseline="0" dirty="0"/>
              <a:t> the Special Grant fund list </a:t>
            </a:r>
            <a:r>
              <a:rPr lang="en-US" u="sng" baseline="0" dirty="0"/>
              <a:t>Do</a:t>
            </a:r>
            <a:r>
              <a:rPr lang="en-US" baseline="0" dirty="0"/>
              <a:t> require state board approval since they are specific to your district. A couple of things to consider…</a:t>
            </a:r>
          </a:p>
          <a:p>
            <a:endParaRPr lang="en-US" baseline="0" dirty="0"/>
          </a:p>
          <a:p>
            <a:r>
              <a:rPr lang="en-US" baseline="0" dirty="0"/>
              <a:t>Insurance Settlements:  </a:t>
            </a:r>
          </a:p>
          <a:p>
            <a:pPr marL="702492" lvl="1" indent="-191589">
              <a:buFont typeface="Arial" panose="020B0604020202020204" pitchFamily="34" charset="0"/>
              <a:buChar char="•"/>
            </a:pPr>
            <a:r>
              <a:rPr lang="en-US" baseline="0" dirty="0"/>
              <a:t>Consider depositing settlements into your Special Building Fund, so you don’t have to request state board approval when you need to spend those funds.</a:t>
            </a:r>
          </a:p>
          <a:p>
            <a:pPr marL="702492" lvl="1" indent="-191589">
              <a:buFont typeface="Arial" panose="020B0604020202020204" pitchFamily="34" charset="0"/>
              <a:buChar char="•"/>
            </a:pPr>
            <a:r>
              <a:rPr lang="en-US" baseline="0" dirty="0"/>
              <a:t>In recorded in the Special Building Fund, then it wouldn’t impact per pupil costs</a:t>
            </a:r>
          </a:p>
          <a:p>
            <a:endParaRPr lang="en-US" baseline="0" dirty="0"/>
          </a:p>
          <a:p>
            <a:r>
              <a:rPr lang="en-US" baseline="0" dirty="0"/>
              <a:t>Inter-fund loans:  </a:t>
            </a:r>
          </a:p>
          <a:p>
            <a:pPr marL="702492" lvl="1" indent="-191589">
              <a:buFont typeface="Arial" panose="020B0604020202020204" pitchFamily="34" charset="0"/>
              <a:buChar char="•"/>
            </a:pPr>
            <a:r>
              <a:rPr lang="en-US" baseline="0" dirty="0"/>
              <a:t>The General Fund may loan to another taxing funds  </a:t>
            </a:r>
          </a:p>
          <a:p>
            <a:pPr marL="730088" lvl="1" indent="-191589">
              <a:buFont typeface="Arial" panose="020B0604020202020204" pitchFamily="34" charset="0"/>
              <a:buChar char="•"/>
            </a:pPr>
            <a:r>
              <a:rPr lang="en-US" baseline="0" dirty="0"/>
              <a:t>You have two years to repay an inter-fund loan</a:t>
            </a:r>
          </a:p>
          <a:p>
            <a:pPr marL="510903" lvl="1"/>
            <a:endParaRPr lang="en-US" baseline="0" dirty="0"/>
          </a:p>
          <a:p>
            <a:r>
              <a:rPr lang="en-US" baseline="0" dirty="0"/>
              <a:t>Short Term borrowing </a:t>
            </a:r>
          </a:p>
          <a:p>
            <a:pPr marL="702492" lvl="1" indent="-191589">
              <a:buFont typeface="Arial" panose="020B0604020202020204" pitchFamily="34" charset="0"/>
              <a:buChar char="•"/>
            </a:pPr>
            <a:r>
              <a:rPr lang="en-US" baseline="0" dirty="0"/>
              <a:t>Need a load from the bank to help get through a shortfall in revenue during the year.</a:t>
            </a:r>
          </a:p>
          <a:p>
            <a:pPr marL="702492" lvl="1" indent="-191589">
              <a:buFont typeface="Arial" panose="020B0604020202020204" pitchFamily="34" charset="0"/>
              <a:buChar char="•"/>
            </a:pPr>
            <a:r>
              <a:rPr lang="en-US" baseline="0" dirty="0"/>
              <a:t>Must repay this in a year</a:t>
            </a:r>
          </a:p>
          <a:p>
            <a:pPr marL="702492" lvl="1" indent="-191589">
              <a:buFont typeface="Arial" panose="020B0604020202020204" pitchFamily="34" charset="0"/>
              <a:buChar char="•"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2F872A02-ADFA-084A-96E3-D510C9B6351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30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01AA4A24-3815-08A2-692F-A16C4EB76D4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3226823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Operation of District:</a:t>
            </a:r>
          </a:p>
          <a:p>
            <a:pPr marL="186028" indent="-186028">
              <a:buFont typeface="Arial" panose="020B0604020202020204" pitchFamily="34" charset="0"/>
              <a:buChar char="•"/>
            </a:pPr>
            <a:r>
              <a:rPr lang="en-US" dirty="0"/>
              <a:t>Salaries/benefits – 65-70% of total budget</a:t>
            </a:r>
          </a:p>
          <a:p>
            <a:pPr marL="186028" indent="-186028">
              <a:buFont typeface="Arial" panose="020B0604020202020204" pitchFamily="34" charset="0"/>
              <a:buChar char="•"/>
            </a:pPr>
            <a:r>
              <a:rPr lang="en-US" dirty="0"/>
              <a:t>Facilities costs – utilities and </a:t>
            </a:r>
          </a:p>
          <a:p>
            <a:pPr marL="186028" indent="-186028">
              <a:buFont typeface="Arial" panose="020B0604020202020204" pitchFamily="34" charset="0"/>
              <a:buChar char="•"/>
            </a:pPr>
            <a:r>
              <a:rPr lang="en-US" dirty="0"/>
              <a:t>Curriculum Costs</a:t>
            </a:r>
          </a:p>
          <a:p>
            <a:pPr marL="186028" indent="-186028">
              <a:buFont typeface="Arial" panose="020B0604020202020204" pitchFamily="34" charset="0"/>
              <a:buChar char="•"/>
            </a:pPr>
            <a:r>
              <a:rPr lang="en-US" dirty="0"/>
              <a:t>State and Federal Program</a:t>
            </a:r>
          </a:p>
          <a:p>
            <a:pPr marL="186028" indent="-186028">
              <a:buFont typeface="Arial" panose="020B0604020202020204" pitchFamily="34" charset="0"/>
              <a:buChar char="•"/>
            </a:pPr>
            <a:r>
              <a:rPr lang="en-US" dirty="0"/>
              <a:t>Pupil transportation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No building projects</a:t>
            </a:r>
          </a:p>
          <a:p>
            <a:pPr marL="186028" indent="-186028">
              <a:buFont typeface="Arial" panose="020B0604020202020204" pitchFamily="34" charset="0"/>
              <a:buChar char="•"/>
            </a:pPr>
            <a:r>
              <a:rPr lang="en-US" dirty="0"/>
              <a:t>Repairs &amp; Maintenance costs</a:t>
            </a:r>
          </a:p>
          <a:p>
            <a:pPr marL="186028" indent="-186028">
              <a:buFont typeface="Arial" panose="020B0604020202020204" pitchFamily="34" charset="0"/>
              <a:buChar char="•"/>
            </a:pPr>
            <a:r>
              <a:rPr lang="en-US" dirty="0"/>
              <a:t>Replace windows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Main Revenue is Property Taxes</a:t>
            </a:r>
          </a:p>
          <a:p>
            <a:pPr marL="186028" indent="-186028">
              <a:buFont typeface="Arial" panose="020B0604020202020204" pitchFamily="34" charset="0"/>
              <a:buChar char="•"/>
            </a:pPr>
            <a:r>
              <a:rPr lang="en-US" dirty="0"/>
              <a:t>Funding for federal and state programs</a:t>
            </a:r>
          </a:p>
          <a:p>
            <a:pPr marL="186028" indent="-186028">
              <a:buFont typeface="Arial" panose="020B0604020202020204" pitchFamily="34" charset="0"/>
              <a:buChar char="•"/>
            </a:pPr>
            <a:r>
              <a:rPr lang="en-US" dirty="0"/>
              <a:t>State funding – apportionment received by all district</a:t>
            </a:r>
          </a:p>
          <a:p>
            <a:pPr marL="186028" indent="-186028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  <a:p>
            <a:pPr marL="186028" indent="-18602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92045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2025 New Supt Orientation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92045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Nebraska Department of Education            School Finance</a:t>
            </a:r>
          </a:p>
        </p:txBody>
      </p:sp>
    </p:spTree>
    <p:extLst>
      <p:ext uri="{BB962C8B-B14F-4D97-AF65-F5344CB8AC3E}">
        <p14:creationId xmlns:p14="http://schemas.microsoft.com/office/powerpoint/2010/main" val="31829946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2F872A02-ADFA-084A-96E3-D510C9B6351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31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B4F05671-0094-61AB-141E-69B6ACCEB0CA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32777828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Items located</a:t>
            </a:r>
            <a:r>
              <a:rPr lang="en-US" baseline="0" dirty="0"/>
              <a:t> at </a:t>
            </a:r>
            <a:r>
              <a:rPr lang="en-US" dirty="0"/>
              <a:t>the bottom of</a:t>
            </a:r>
            <a:r>
              <a:rPr lang="en-US" baseline="0" dirty="0"/>
              <a:t> the Special Grant fund list </a:t>
            </a:r>
            <a:r>
              <a:rPr lang="en-US" u="sng" baseline="0" dirty="0"/>
              <a:t>Do</a:t>
            </a:r>
            <a:r>
              <a:rPr lang="en-US" baseline="0" dirty="0"/>
              <a:t> require state board approval since they are specific to your district. A couple of things to consider…</a:t>
            </a:r>
          </a:p>
          <a:p>
            <a:endParaRPr lang="en-US" baseline="0" dirty="0"/>
          </a:p>
          <a:p>
            <a:r>
              <a:rPr lang="en-US" baseline="0" dirty="0"/>
              <a:t>Insurance Settlements:  </a:t>
            </a:r>
          </a:p>
          <a:p>
            <a:pPr marL="702492" lvl="1" indent="-191589">
              <a:buFont typeface="Arial" panose="020B0604020202020204" pitchFamily="34" charset="0"/>
              <a:buChar char="•"/>
            </a:pPr>
            <a:r>
              <a:rPr lang="en-US" baseline="0" dirty="0"/>
              <a:t>Consider depositing settlements into your Special Building Fund, so you don’t have to request state board approval when you need to spend those funds.</a:t>
            </a:r>
          </a:p>
          <a:p>
            <a:pPr marL="702492" lvl="1" indent="-191589">
              <a:buFont typeface="Arial" panose="020B0604020202020204" pitchFamily="34" charset="0"/>
              <a:buChar char="•"/>
            </a:pPr>
            <a:r>
              <a:rPr lang="en-US" baseline="0" dirty="0"/>
              <a:t>In recorded in the Special Building Fund, then it wouldn’t impact per pupil costs</a:t>
            </a:r>
          </a:p>
          <a:p>
            <a:endParaRPr lang="en-US" baseline="0" dirty="0"/>
          </a:p>
          <a:p>
            <a:r>
              <a:rPr lang="en-US" baseline="0" dirty="0"/>
              <a:t>Inter-fund loans:  </a:t>
            </a:r>
          </a:p>
          <a:p>
            <a:pPr marL="702492" lvl="1" indent="-191589">
              <a:buFont typeface="Arial" panose="020B0604020202020204" pitchFamily="34" charset="0"/>
              <a:buChar char="•"/>
            </a:pPr>
            <a:r>
              <a:rPr lang="en-US" baseline="0" dirty="0"/>
              <a:t>The General Fund may loan to another taxing funds  </a:t>
            </a:r>
          </a:p>
          <a:p>
            <a:pPr marL="730088" lvl="1" indent="-191589">
              <a:buFont typeface="Arial" panose="020B0604020202020204" pitchFamily="34" charset="0"/>
              <a:buChar char="•"/>
            </a:pPr>
            <a:r>
              <a:rPr lang="en-US" baseline="0" dirty="0"/>
              <a:t>You have two years to repay an inter-fund loan</a:t>
            </a:r>
          </a:p>
          <a:p>
            <a:pPr marL="510903" lvl="1"/>
            <a:endParaRPr lang="en-US" baseline="0" dirty="0"/>
          </a:p>
          <a:p>
            <a:r>
              <a:rPr lang="en-US" baseline="0" dirty="0"/>
              <a:t>Short Term borrowing </a:t>
            </a:r>
          </a:p>
          <a:p>
            <a:pPr marL="702492" lvl="1" indent="-191589">
              <a:buFont typeface="Arial" panose="020B0604020202020204" pitchFamily="34" charset="0"/>
              <a:buChar char="•"/>
            </a:pPr>
            <a:r>
              <a:rPr lang="en-US" baseline="0" dirty="0"/>
              <a:t>Need a load from the bank to help get through a shortfall in revenue during the year.</a:t>
            </a:r>
          </a:p>
          <a:p>
            <a:pPr marL="702492" lvl="1" indent="-191589">
              <a:buFont typeface="Arial" panose="020B0604020202020204" pitchFamily="34" charset="0"/>
              <a:buChar char="•"/>
            </a:pPr>
            <a:r>
              <a:rPr lang="en-US" baseline="0" dirty="0"/>
              <a:t>Must repay this in a year</a:t>
            </a:r>
          </a:p>
          <a:p>
            <a:pPr marL="702492" lvl="1" indent="-191589">
              <a:buFont typeface="Arial" panose="020B0604020202020204" pitchFamily="34" charset="0"/>
              <a:buChar char="•"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2F872A02-ADFA-084A-96E3-D510C9B6351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35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01AA4A24-3815-08A2-692F-A16C4EB76D4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28089639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2025 New Supt Orientation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12">
              <a:defRPr/>
            </a:pPr>
            <a:fld id="{39A9B440-9ECB-4143-8227-2E8A89612200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37</a:t>
            </a:fld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614225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B2738C31-AC09-B4C5-98A5-0811BD5A3ED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39816697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Items located</a:t>
            </a:r>
            <a:r>
              <a:rPr lang="en-US" baseline="0" dirty="0"/>
              <a:t> at </a:t>
            </a:r>
            <a:r>
              <a:rPr lang="en-US" dirty="0"/>
              <a:t>the bottom of</a:t>
            </a:r>
            <a:r>
              <a:rPr lang="en-US" baseline="0" dirty="0"/>
              <a:t> the Special Grant fund list </a:t>
            </a:r>
            <a:r>
              <a:rPr lang="en-US" u="sng" baseline="0" dirty="0"/>
              <a:t>Do</a:t>
            </a:r>
            <a:r>
              <a:rPr lang="en-US" baseline="0" dirty="0"/>
              <a:t> require state board approval since they are specific to your district. A couple of things to consider…</a:t>
            </a:r>
          </a:p>
          <a:p>
            <a:endParaRPr lang="en-US" baseline="0" dirty="0"/>
          </a:p>
          <a:p>
            <a:r>
              <a:rPr lang="en-US" baseline="0" dirty="0"/>
              <a:t>Insurance Settlements:  </a:t>
            </a:r>
          </a:p>
          <a:p>
            <a:pPr marL="702492" lvl="1" indent="-191589">
              <a:buFont typeface="Arial" panose="020B0604020202020204" pitchFamily="34" charset="0"/>
              <a:buChar char="•"/>
            </a:pPr>
            <a:r>
              <a:rPr lang="en-US" baseline="0" dirty="0"/>
              <a:t>Consider depositing settlements into your Special Building Fund, so you don’t have to request state board approval when you need to spend those funds.</a:t>
            </a:r>
          </a:p>
          <a:p>
            <a:pPr marL="702492" lvl="1" indent="-191589">
              <a:buFont typeface="Arial" panose="020B0604020202020204" pitchFamily="34" charset="0"/>
              <a:buChar char="•"/>
            </a:pPr>
            <a:r>
              <a:rPr lang="en-US" baseline="0" dirty="0"/>
              <a:t>In recorded in the Special Building Fund, then it wouldn’t impact per pupil costs</a:t>
            </a:r>
          </a:p>
          <a:p>
            <a:endParaRPr lang="en-US" baseline="0" dirty="0"/>
          </a:p>
          <a:p>
            <a:r>
              <a:rPr lang="en-US" baseline="0" dirty="0"/>
              <a:t>Inter-fund loans:  </a:t>
            </a:r>
          </a:p>
          <a:p>
            <a:pPr marL="702492" lvl="1" indent="-191589">
              <a:buFont typeface="Arial" panose="020B0604020202020204" pitchFamily="34" charset="0"/>
              <a:buChar char="•"/>
            </a:pPr>
            <a:r>
              <a:rPr lang="en-US" baseline="0" dirty="0"/>
              <a:t>The General Fund may loan to another taxing funds  </a:t>
            </a:r>
          </a:p>
          <a:p>
            <a:pPr marL="730088" lvl="1" indent="-191589">
              <a:buFont typeface="Arial" panose="020B0604020202020204" pitchFamily="34" charset="0"/>
              <a:buChar char="•"/>
            </a:pPr>
            <a:r>
              <a:rPr lang="en-US" baseline="0" dirty="0"/>
              <a:t>You have two years to repay an inter-fund loan</a:t>
            </a:r>
          </a:p>
          <a:p>
            <a:pPr marL="510903" lvl="1"/>
            <a:endParaRPr lang="en-US" baseline="0" dirty="0"/>
          </a:p>
          <a:p>
            <a:r>
              <a:rPr lang="en-US" baseline="0" dirty="0"/>
              <a:t>Short Term borrowing </a:t>
            </a:r>
          </a:p>
          <a:p>
            <a:pPr marL="702492" lvl="1" indent="-191589">
              <a:buFont typeface="Arial" panose="020B0604020202020204" pitchFamily="34" charset="0"/>
              <a:buChar char="•"/>
            </a:pPr>
            <a:r>
              <a:rPr lang="en-US" baseline="0" dirty="0"/>
              <a:t>Need a load from the bank to help get through a shortfall in revenue during the year.</a:t>
            </a:r>
          </a:p>
          <a:p>
            <a:pPr marL="702492" lvl="1" indent="-191589">
              <a:buFont typeface="Arial" panose="020B0604020202020204" pitchFamily="34" charset="0"/>
              <a:buChar char="•"/>
            </a:pPr>
            <a:r>
              <a:rPr lang="en-US" baseline="0" dirty="0"/>
              <a:t>Must repay this in a year</a:t>
            </a:r>
          </a:p>
          <a:p>
            <a:pPr marL="702492" lvl="1" indent="-191589">
              <a:buFont typeface="Arial" panose="020B0604020202020204" pitchFamily="34" charset="0"/>
              <a:buChar char="•"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2F872A02-ADFA-084A-96E3-D510C9B6351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47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Header Placeholder 5">
            <a:extLst>
              <a:ext uri="{FF2B5EF4-FFF2-40B4-BE49-F238E27FC236}">
                <a16:creationId xmlns:a16="http://schemas.microsoft.com/office/drawing/2014/main" id="{01AA4A24-3815-08A2-692F-A16C4EB76D43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>
                <a:solidFill>
                  <a:prstClr val="black"/>
                </a:solidFill>
                <a:latin typeface="Calibri" panose="020F0502020204030204"/>
              </a:rPr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15766672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2F872A02-ADFA-084A-96E3-D510C9B63517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48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12573DC8-E788-BD12-8272-7CC02D89305D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10208531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F58699-3436-3D25-821D-88975DD1C2F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2025 New Supt Orientation</a:t>
            </a: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 dirty="0"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1C6D7D-751E-10A0-005E-89445A8C3BD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2025 New Supt Orientation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 dirty="0"/>
          </a:p>
        </p:txBody>
      </p:sp>
      <p:sp>
        <p:nvSpPr>
          <p:cNvPr id="101" name="Google Shape;101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670BB13-2A59-0415-F1B5-857B5BAF621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2025 New Supt Orientation</a:t>
            </a: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4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 dirty="0"/>
          </a:p>
        </p:txBody>
      </p:sp>
      <p:sp>
        <p:nvSpPr>
          <p:cNvPr id="110" name="Google Shape;110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9B1469C-FF10-F708-FE9A-AFF17AFB884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2025 New Supt Orientation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</a:t>
            </a:r>
          </a:p>
          <a:p>
            <a:pPr lvl="1"/>
            <a:r>
              <a:rPr lang="en-US" dirty="0"/>
              <a:t>Collect property taxes to pay for Bond Principal, Bond Interest, related costs</a:t>
            </a:r>
          </a:p>
          <a:p>
            <a:pPr lvl="1"/>
            <a:endParaRPr lang="en-US" dirty="0"/>
          </a:p>
          <a:p>
            <a:pPr marL="418565" indent="-372056"/>
            <a:r>
              <a:rPr lang="en-US" dirty="0"/>
              <a:t>Revenue Source:</a:t>
            </a:r>
          </a:p>
          <a:p>
            <a:pPr marL="744114" lvl="1" indent="-372056"/>
            <a:r>
              <a:rPr lang="en-US" dirty="0"/>
              <a:t>Property Taxes</a:t>
            </a:r>
          </a:p>
          <a:p>
            <a:pPr marL="744114" lvl="1" indent="-372056"/>
            <a:endParaRPr lang="en-US" dirty="0"/>
          </a:p>
          <a:p>
            <a:pPr marL="418565" indent="-372056"/>
            <a:r>
              <a:rPr lang="en-US" dirty="0"/>
              <a:t>Levy is restricted to amount needed to pay Bond Principal and Interest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Many</a:t>
            </a:r>
            <a:r>
              <a:rPr lang="en-US" baseline="0" dirty="0"/>
              <a:t> times the county treasurer retains the property tax revenue in a special fund  and makes the payments for the district.</a:t>
            </a:r>
          </a:p>
          <a:p>
            <a:endParaRPr lang="en-US" baseline="0" dirty="0"/>
          </a:p>
          <a:p>
            <a:pPr eaLnBrk="1" hangingPunct="1">
              <a:lnSpc>
                <a:spcPct val="90000"/>
              </a:lnSpc>
            </a:pPr>
            <a:r>
              <a:rPr lang="en-US" sz="1400" dirty="0"/>
              <a:t>The Bond Fund shall be used to record tax receipts, investment interest, and the payment of bond principal, interest, and other related costs (i.e. trustee fees).</a:t>
            </a:r>
            <a:r>
              <a:rPr lang="en-US" dirty="0"/>
              <a:t> </a:t>
            </a:r>
          </a:p>
          <a:p>
            <a:pPr eaLnBrk="1" hangingPunct="1">
              <a:lnSpc>
                <a:spcPct val="90000"/>
              </a:lnSpc>
            </a:pPr>
            <a:endParaRPr lang="en-US" dirty="0"/>
          </a:p>
          <a:p>
            <a:pPr eaLnBrk="1" hangingPunct="1">
              <a:lnSpc>
                <a:spcPct val="90000"/>
              </a:lnSpc>
            </a:pPr>
            <a:r>
              <a:rPr lang="en-US" sz="1400" dirty="0"/>
              <a:t>If the fund balance is not sufficient to meet interest or bond retirement payments from the Bond Fund, the General Fund shall be used for these payments.</a:t>
            </a:r>
            <a:r>
              <a:rPr lang="en-US" dirty="0"/>
              <a:t> </a:t>
            </a:r>
          </a:p>
          <a:p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sz="1400" dirty="0"/>
              <a:t>Revenue from a levy to retire bonds in any school district is retained in a separate fund by the county treasurer, the financial institution serving as a fiscal agent, or the school district.</a:t>
            </a:r>
          </a:p>
          <a:p>
            <a:pPr>
              <a:buNone/>
              <a:defRPr/>
            </a:pPr>
            <a:endParaRPr lang="en-US" sz="100" dirty="0"/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dirty="0"/>
              <a:t>Proceeds from a bond issue shall be deposited into the Special Building Fund to be expended on the actual building project.  </a:t>
            </a:r>
          </a:p>
          <a:p>
            <a:pPr marL="87986">
              <a:lnSpc>
                <a:spcPct val="90000"/>
              </a:lnSpc>
              <a:defRPr/>
            </a:pPr>
            <a:endParaRPr lang="en-US" sz="100" dirty="0"/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dirty="0"/>
              <a:t>The tax levy for this fund is restricted to expenditures for principal and interest on bonds.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92045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2025 New Supt Orientation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92045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Nebraska Department of Education            School Finance</a:t>
            </a:r>
          </a:p>
        </p:txBody>
      </p:sp>
    </p:spTree>
    <p:extLst>
      <p:ext uri="{BB962C8B-B14F-4D97-AF65-F5344CB8AC3E}">
        <p14:creationId xmlns:p14="http://schemas.microsoft.com/office/powerpoint/2010/main" val="35525815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 dirty="0"/>
          </a:p>
        </p:txBody>
      </p:sp>
      <p:sp>
        <p:nvSpPr>
          <p:cNvPr id="119" name="Google Shape;11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CC4E4D9-1D3D-3CF7-FC91-885FFEBECA6F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2025 New Supt Orientation</a:t>
            </a: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6:notes"/>
          <p:cNvSpPr txBox="1">
            <a:spLocks noGrp="1"/>
          </p:cNvSpPr>
          <p:nvPr>
            <p:ph type="body" idx="1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645" tIns="96645" rIns="96645" bIns="96645" anchor="t" anchorCtr="0">
            <a:noAutofit/>
          </a:bodyPr>
          <a:lstStyle/>
          <a:p>
            <a:pPr>
              <a:buSzPts val="1100"/>
            </a:pPr>
            <a:endParaRPr dirty="0"/>
          </a:p>
        </p:txBody>
      </p:sp>
      <p:sp>
        <p:nvSpPr>
          <p:cNvPr id="125" name="Google Shape;1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57200" y="720725"/>
            <a:ext cx="6400800" cy="36004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5C064F6-B181-D96D-870F-419C6494BE4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2025 New Supt Orientation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2025 New Supt Orientation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66612">
              <a:defRPr/>
            </a:pPr>
            <a:fld id="{39A9B440-9ECB-4143-8227-2E8A89612200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966612">
                <a:defRPr/>
              </a:pPr>
              <a:t>58</a:t>
            </a:fld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034513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88864">
              <a:defRPr/>
            </a:pPr>
            <a:fld id="{2F872A02-ADFA-084A-96E3-D510C9B63517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488864">
                <a:defRPr/>
              </a:pPr>
              <a:t>59</a:t>
            </a:fld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7D90D206-9791-D23F-003F-3CDA21589EE5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5747505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75C15CDD-EA79-41EF-A80C-04ED0D32994D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66612">
                <a:defRPr/>
              </a:pPr>
              <a:t>60</a:t>
            </a:fld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A9A9D39-CF81-E92C-6A29-304F94DC987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26901765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10570" lvl="1" indent="-193792">
              <a:buFont typeface="Arial" panose="020B0604020202020204" pitchFamily="34" charset="0"/>
              <a:buChar char="•"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77729">
              <a:defRPr/>
            </a:pPr>
            <a:fld id="{2F872A02-ADFA-084A-96E3-D510C9B63517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77729">
                <a:defRPr/>
              </a:pPr>
              <a:t>61</a:t>
            </a:fld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832842EC-DE30-BC05-3626-B7291E70F986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15766672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10570" lvl="1" indent="-193792">
              <a:buFont typeface="Arial" panose="020B0604020202020204" pitchFamily="34" charset="0"/>
              <a:buChar char="•"/>
            </a:pPr>
            <a:endParaRPr lang="en-US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77729">
              <a:defRPr/>
            </a:pPr>
            <a:fld id="{2F872A02-ADFA-084A-96E3-D510C9B63517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77729">
                <a:defRPr/>
              </a:pPr>
              <a:t>62</a:t>
            </a:fld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302AF2B0-1995-73D6-79AD-6AE672480F2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243477680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r>
              <a:rPr lang="en-US" baseline="0" dirty="0"/>
              <a:t> 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77729">
              <a:defRPr/>
            </a:pPr>
            <a:fld id="{2F872A02-ADFA-084A-96E3-D510C9B63517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77729">
                <a:defRPr/>
              </a:pPr>
              <a:t>63</a:t>
            </a:fld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AE7A77B3-D8DA-58BE-FE2A-D9684DEA10E1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37932388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729">
              <a:defRPr/>
            </a:pPr>
            <a:fld id="{39A9B440-9ECB-4143-8227-2E8A89612200}" type="slidenum">
              <a:rPr lang="en-US" sz="1400">
                <a:solidFill>
                  <a:prstClr val="black"/>
                </a:solidFill>
                <a:latin typeface="Arial" panose="020B0604020202020204" pitchFamily="34" charset="0"/>
              </a:rPr>
              <a:pPr defTabSz="977729">
                <a:defRPr/>
              </a:pPr>
              <a:t>70</a:t>
            </a:fld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C2AF66DE-E525-8202-E7AB-D86B0329195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68057642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35300" y="974725"/>
            <a:ext cx="4672013" cy="2627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53194">
              <a:defRPr/>
            </a:pPr>
            <a:fld id="{AB056FEF-F814-482B-8FE0-B765A2B01C08}" type="slidenum">
              <a:rPr lang="en-US" sz="1400">
                <a:solidFill>
                  <a:prstClr val="black"/>
                </a:solidFill>
                <a:latin typeface="Arial" panose="020B0604020202020204" pitchFamily="34" charset="0"/>
              </a:rPr>
              <a:pPr defTabSz="1053194">
                <a:defRPr/>
              </a:pPr>
              <a:t>71</a:t>
            </a:fld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87FC01B5-56D5-F1B7-FAD8-092AB575D22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29753933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</a:t>
            </a:r>
          </a:p>
          <a:p>
            <a:pPr lvl="1"/>
            <a:r>
              <a:rPr lang="en-US" dirty="0"/>
              <a:t>Collect property taxes to pay for Bond Principal, Bond Interest, related costs</a:t>
            </a:r>
          </a:p>
          <a:p>
            <a:pPr lvl="1"/>
            <a:endParaRPr lang="en-US" dirty="0"/>
          </a:p>
          <a:p>
            <a:pPr marL="418565" indent="-372056"/>
            <a:r>
              <a:rPr lang="en-US" dirty="0"/>
              <a:t>Revenue Source:</a:t>
            </a:r>
          </a:p>
          <a:p>
            <a:pPr marL="744114" lvl="1" indent="-372056"/>
            <a:r>
              <a:rPr lang="en-US" dirty="0"/>
              <a:t>Property Taxes</a:t>
            </a:r>
          </a:p>
          <a:p>
            <a:pPr marL="744114" lvl="1" indent="-372056"/>
            <a:endParaRPr lang="en-US" dirty="0"/>
          </a:p>
          <a:p>
            <a:pPr marL="418565" indent="-372056"/>
            <a:r>
              <a:rPr lang="en-US" dirty="0"/>
              <a:t>Levy is restricted to amount needed to pay Bond Principal and Interest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Main advantage in using</a:t>
            </a:r>
            <a:r>
              <a:rPr lang="en-US" baseline="0" dirty="0"/>
              <a:t> the QCPUF is that your levy could be outside the $1.05 levy limit.  Not as much as an issue in recent years with the higher property valuations</a:t>
            </a:r>
          </a:p>
          <a:p>
            <a:endParaRPr lang="en-US" dirty="0"/>
          </a:p>
          <a:p>
            <a:r>
              <a:rPr lang="en-US" dirty="0"/>
              <a:t>Many</a:t>
            </a:r>
            <a:r>
              <a:rPr lang="en-US" baseline="0" dirty="0"/>
              <a:t> times the county treasurer retains the property tax revenue in a special fund  and makes the payments for the district.</a:t>
            </a:r>
            <a:endParaRPr lang="en-US" dirty="0"/>
          </a:p>
          <a:p>
            <a:endParaRPr lang="en-US" dirty="0"/>
          </a:p>
          <a:p>
            <a:pPr eaLnBrk="1" hangingPunct="1"/>
            <a:r>
              <a:rPr lang="en-US" dirty="0"/>
              <a:t>A Qualified Capital Purpose Undertaking Fund may be established for:</a:t>
            </a:r>
          </a:p>
          <a:p>
            <a:pPr eaLnBrk="1" hangingPunct="1"/>
            <a:endParaRPr lang="en-US" sz="800" dirty="0"/>
          </a:p>
          <a:p>
            <a:pPr lvl="1" eaLnBrk="1" hangingPunct="1"/>
            <a:r>
              <a:rPr lang="en-US" sz="2400" dirty="0"/>
              <a:t>the removal of environmental hazards, </a:t>
            </a:r>
          </a:p>
          <a:p>
            <a:pPr lvl="1" eaLnBrk="1" hangingPunct="1"/>
            <a:endParaRPr lang="en-US" sz="600" dirty="0"/>
          </a:p>
          <a:p>
            <a:pPr lvl="1" eaLnBrk="1" hangingPunct="1"/>
            <a:r>
              <a:rPr lang="en-US" sz="2400" dirty="0"/>
              <a:t>the reduction or elimination of accessibility barriers in school district buildings, </a:t>
            </a:r>
          </a:p>
          <a:p>
            <a:pPr lvl="1" eaLnBrk="1" hangingPunct="1"/>
            <a:endParaRPr lang="en-US" sz="600" dirty="0"/>
          </a:p>
          <a:p>
            <a:pPr lvl="1" eaLnBrk="1" hangingPunct="1"/>
            <a:r>
              <a:rPr lang="en-US" sz="2400" dirty="0"/>
              <a:t>the repayment of a qualified zone academy bond issued for a qualified capital purpose</a:t>
            </a:r>
            <a:r>
              <a:rPr lang="en-US" dirty="0"/>
              <a:t>,</a:t>
            </a:r>
          </a:p>
          <a:p>
            <a:pPr eaLnBrk="1" hangingPunct="1"/>
            <a:endParaRPr lang="en-US" dirty="0"/>
          </a:p>
          <a:p>
            <a:pPr eaLnBrk="1" hangingPunct="1"/>
            <a:r>
              <a:rPr lang="en-US" dirty="0"/>
              <a:t>A Qualified Capital Purpose Undertaking Fund may be established for (con’t):</a:t>
            </a:r>
          </a:p>
          <a:p>
            <a:pPr eaLnBrk="1" hangingPunct="1"/>
            <a:endParaRPr lang="en-US" sz="600" dirty="0"/>
          </a:p>
          <a:p>
            <a:pPr lvl="1" eaLnBrk="1" hangingPunct="1"/>
            <a:r>
              <a:rPr lang="en-US" sz="2400" dirty="0"/>
              <a:t>modifications for life safety code violations, and</a:t>
            </a:r>
          </a:p>
          <a:p>
            <a:pPr lvl="1" eaLnBrk="1" hangingPunct="1"/>
            <a:endParaRPr lang="en-US" sz="600" dirty="0"/>
          </a:p>
          <a:p>
            <a:pPr lvl="1" eaLnBrk="1" hangingPunct="1"/>
            <a:r>
              <a:rPr lang="en-US" sz="2400" dirty="0"/>
              <a:t>mold abatement and prevention projects</a:t>
            </a:r>
          </a:p>
          <a:p>
            <a:pPr lvl="0" eaLnBrk="1" hangingPunct="1"/>
            <a:endParaRPr lang="en-US" sz="2400" dirty="0"/>
          </a:p>
          <a:p>
            <a:pPr eaLnBrk="1" hangingPunct="1">
              <a:lnSpc>
                <a:spcPct val="80000"/>
              </a:lnSpc>
            </a:pPr>
            <a:r>
              <a:rPr lang="en-US" dirty="0"/>
              <a:t>Bonds for this purpose would include, but not be limited to:</a:t>
            </a:r>
          </a:p>
          <a:p>
            <a:pPr eaLnBrk="1" hangingPunct="1">
              <a:lnSpc>
                <a:spcPct val="80000"/>
              </a:lnSpc>
            </a:pPr>
            <a:endParaRPr lang="en-US" i="1" dirty="0"/>
          </a:p>
          <a:p>
            <a:pPr lvl="1" eaLnBrk="1" hangingPunct="1">
              <a:lnSpc>
                <a:spcPct val="80000"/>
              </a:lnSpc>
            </a:pPr>
            <a:r>
              <a:rPr lang="en-US" i="1" dirty="0"/>
              <a:t>Qualified School Construction Bonds</a:t>
            </a:r>
          </a:p>
          <a:p>
            <a:pPr lvl="1" eaLnBrk="1" hangingPunct="1">
              <a:lnSpc>
                <a:spcPct val="80000"/>
              </a:lnSpc>
            </a:pPr>
            <a:endParaRPr lang="en-US" i="1" dirty="0"/>
          </a:p>
          <a:p>
            <a:pPr lvl="1" eaLnBrk="1" hangingPunct="1">
              <a:lnSpc>
                <a:spcPct val="80000"/>
              </a:lnSpc>
            </a:pPr>
            <a:r>
              <a:rPr lang="en-US" i="1" dirty="0"/>
              <a:t>Build America Bonds</a:t>
            </a:r>
          </a:p>
          <a:p>
            <a:pPr lvl="1" eaLnBrk="1" hangingPunct="1">
              <a:lnSpc>
                <a:spcPct val="80000"/>
              </a:lnSpc>
              <a:buFont typeface="Arial" charset="0"/>
              <a:buNone/>
            </a:pPr>
            <a:endParaRPr lang="en-US" i="1" dirty="0"/>
          </a:p>
          <a:p>
            <a:pPr lvl="1" eaLnBrk="1" hangingPunct="1">
              <a:lnSpc>
                <a:spcPct val="80000"/>
              </a:lnSpc>
            </a:pPr>
            <a:r>
              <a:rPr lang="en-US" i="1" dirty="0"/>
              <a:t>Any other bonds authorized by ARRA</a:t>
            </a:r>
          </a:p>
          <a:p>
            <a:endParaRPr lang="en-US" dirty="0"/>
          </a:p>
          <a:p>
            <a:pPr eaLnBrk="1" hangingPunct="1">
              <a:lnSpc>
                <a:spcPct val="80000"/>
              </a:lnSpc>
            </a:pPr>
            <a:r>
              <a:rPr lang="en-US" sz="1400" dirty="0"/>
              <a:t>The School Board may issue bonds for any Qualified Capital Purpose Undertaking Fund project. </a:t>
            </a:r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endParaRPr lang="en-US" sz="200" dirty="0"/>
          </a:p>
          <a:p>
            <a:pPr eaLnBrk="1" hangingPunct="1">
              <a:lnSpc>
                <a:spcPct val="80000"/>
              </a:lnSpc>
            </a:pPr>
            <a:r>
              <a:rPr lang="en-US" sz="1400" dirty="0"/>
              <a:t>General Fund expenditures for the purpose of this fund are not allowable.  </a:t>
            </a:r>
          </a:p>
          <a:p>
            <a:pPr eaLnBrk="1" hangingPunct="1">
              <a:lnSpc>
                <a:spcPct val="80000"/>
              </a:lnSpc>
            </a:pPr>
            <a:endParaRPr lang="en-US" dirty="0"/>
          </a:p>
          <a:p>
            <a:pPr eaLnBrk="1" hangingPunct="1">
              <a:lnSpc>
                <a:spcPct val="80000"/>
              </a:lnSpc>
            </a:pPr>
            <a:endParaRPr lang="en-US" sz="200" dirty="0"/>
          </a:p>
          <a:p>
            <a:pPr eaLnBrk="1" hangingPunct="1">
              <a:lnSpc>
                <a:spcPct val="80000"/>
              </a:lnSpc>
            </a:pPr>
            <a:r>
              <a:rPr lang="en-US" sz="1400" dirty="0"/>
              <a:t>The tax levy and duration of this fund is restricted.</a:t>
            </a:r>
          </a:p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92045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2025 New Supt Orientation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92045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Nebraska Department of Education            School Finance</a:t>
            </a:r>
          </a:p>
        </p:txBody>
      </p:sp>
    </p:spTree>
    <p:extLst>
      <p:ext uri="{BB962C8B-B14F-4D97-AF65-F5344CB8AC3E}">
        <p14:creationId xmlns:p14="http://schemas.microsoft.com/office/powerpoint/2010/main" val="365162231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75C15CDD-EA79-41EF-A80C-04ED0D32994D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66612">
                <a:defRPr/>
              </a:pPr>
              <a:t>72</a:t>
            </a:fld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DFF6471-C018-9616-6AE1-F81C19B4100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6244592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88864">
              <a:defRPr/>
            </a:pPr>
            <a:fld id="{FB6DD483-9E45-4E22-8487-77AA9AFA95CD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488864">
                <a:defRPr/>
              </a:pPr>
              <a:t>74</a:t>
            </a:fld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7798628D-952E-6C74-BC17-B81E913B0EC4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44248777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035300" y="974725"/>
            <a:ext cx="4672013" cy="2627313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 defTabSz="1053194">
              <a:defRPr/>
            </a:pPr>
            <a:fld id="{040F2802-67C7-4C91-9023-4CD2AF3D0399}" type="slidenum">
              <a:rPr lang="en-US" sz="1400">
                <a:solidFill>
                  <a:prstClr val="black"/>
                </a:solidFill>
                <a:latin typeface="Arial" panose="020B0604020202020204" pitchFamily="34" charset="0"/>
              </a:rPr>
              <a:pPr defTabSz="1053194">
                <a:defRPr/>
              </a:pPr>
              <a:t>75</a:t>
            </a:fld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3D900EE-7370-C1C7-2B09-B0FA4B0E20F7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263524943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729">
              <a:defRPr/>
            </a:pPr>
            <a:fld id="{39A9B440-9ECB-4143-8227-2E8A89612200}" type="slidenum">
              <a:rPr lang="en-US" sz="1400">
                <a:solidFill>
                  <a:prstClr val="black"/>
                </a:solidFill>
                <a:latin typeface="Arial" panose="020B0604020202020204" pitchFamily="34" charset="0"/>
              </a:rPr>
              <a:pPr defTabSz="977729">
                <a:defRPr/>
              </a:pPr>
              <a:t>76</a:t>
            </a:fld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4F9E29DA-A26F-8DFE-F6C8-5FB40BE955C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186864256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75C15CDD-EA79-41EF-A80C-04ED0D32994D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66612">
                <a:defRPr/>
              </a:pPr>
              <a:t>77</a:t>
            </a:fld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1E88BC46-E206-3E88-33E2-98A46E8D641E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50801362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66612">
              <a:defRPr/>
            </a:pPr>
            <a:fld id="{75C15CDD-EA79-41EF-A80C-04ED0D32994D}" type="slidenum">
              <a:rPr lang="en-US">
                <a:solidFill>
                  <a:prstClr val="black"/>
                </a:solidFill>
                <a:latin typeface="Arial" panose="020B0604020202020204" pitchFamily="34" charset="0"/>
              </a:rPr>
              <a:pPr defTabSz="966612">
                <a:defRPr/>
              </a:pPr>
              <a:t>78</a:t>
            </a:fld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61590CA7-B394-0088-5E8B-AF1F7EF105FB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266343676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77729">
              <a:defRPr/>
            </a:pPr>
            <a:fld id="{39A9B440-9ECB-4143-8227-2E8A89612200}" type="slidenum">
              <a:rPr lang="en-US" sz="1400">
                <a:solidFill>
                  <a:prstClr val="black"/>
                </a:solidFill>
                <a:latin typeface="Arial" panose="020B0604020202020204" pitchFamily="34" charset="0"/>
              </a:rPr>
              <a:pPr defTabSz="977729">
                <a:defRPr/>
              </a:pPr>
              <a:t>79</a:t>
            </a:fld>
            <a:endParaRPr lang="en-US" sz="14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Header Placeholder 3">
            <a:extLst>
              <a:ext uri="{FF2B5EF4-FFF2-40B4-BE49-F238E27FC236}">
                <a16:creationId xmlns:a16="http://schemas.microsoft.com/office/drawing/2014/main" id="{56F42800-BADC-5633-B0C0-165DE1E147D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r>
              <a:rPr lang="en-US" dirty="0"/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252105602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1033556">
              <a:defRPr/>
            </a:pPr>
            <a:fld id="{356BB6DF-6F04-4355-A02B-C1EC8BC2F37E}" type="slidenum">
              <a:rPr lang="en-US" sz="1400">
                <a:solidFill>
                  <a:prstClr val="black"/>
                </a:solidFill>
                <a:latin typeface="Calibri" panose="020F0502020204030204"/>
              </a:rPr>
              <a:pPr defTabSz="1033556">
                <a:defRPr/>
              </a:pPr>
              <a:t>80</a:t>
            </a:fld>
            <a:endParaRPr lang="en-US" sz="14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defTabSz="977729"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341238249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8DBB73C1-6A39-5579-FEF2-813FF9C6A8D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248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59EE08-CCB3-B89B-B084-CE3168AFDFA3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089291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955E4E6C-B16A-E1D6-6862-5193A453BAD0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248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438E99-ED13-DA97-1532-B59844BCCE4E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45984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 - Improvement to the Site</a:t>
            </a:r>
          </a:p>
          <a:p>
            <a:pPr lvl="1"/>
            <a:r>
              <a:rPr lang="en-US" dirty="0"/>
              <a:t>Purchase or Improve Sites</a:t>
            </a:r>
          </a:p>
          <a:p>
            <a:pPr lvl="1"/>
            <a:r>
              <a:rPr lang="en-US" dirty="0"/>
              <a:t>Build, Alter or Improve Facilities</a:t>
            </a:r>
          </a:p>
          <a:p>
            <a:pPr lvl="1"/>
            <a:r>
              <a:rPr lang="en-US" dirty="0"/>
              <a:t>Furnish New Facilities</a:t>
            </a:r>
          </a:p>
          <a:p>
            <a:endParaRPr lang="en-US" sz="1100" dirty="0"/>
          </a:p>
          <a:p>
            <a:r>
              <a:rPr lang="en-US" dirty="0"/>
              <a:t>Revenue Sources:</a:t>
            </a:r>
          </a:p>
          <a:p>
            <a:pPr lvl="1"/>
            <a:r>
              <a:rPr lang="en-US" dirty="0"/>
              <a:t>Bond proceeds</a:t>
            </a:r>
          </a:p>
          <a:p>
            <a:pPr lvl="1"/>
            <a:r>
              <a:rPr lang="en-US" dirty="0"/>
              <a:t>Sale of Property</a:t>
            </a:r>
          </a:p>
          <a:p>
            <a:pPr lvl="1"/>
            <a:r>
              <a:rPr lang="en-US" dirty="0"/>
              <a:t>Tax receipts</a:t>
            </a:r>
          </a:p>
          <a:p>
            <a:pPr lvl="1"/>
            <a:endParaRPr lang="en-US" sz="1100" dirty="0"/>
          </a:p>
          <a:p>
            <a:r>
              <a:rPr lang="en-US" dirty="0"/>
              <a:t>Levy is restricted    </a:t>
            </a:r>
          </a:p>
          <a:p>
            <a:endParaRPr lang="en-US" dirty="0"/>
          </a:p>
          <a:p>
            <a:r>
              <a:rPr lang="en-US" dirty="0"/>
              <a:t>LB 788 in Legislature to lower the maximum</a:t>
            </a:r>
            <a:r>
              <a:rPr lang="en-US" baseline="0" dirty="0"/>
              <a:t> levy to 5¢.  With vote of people, the levy can be 14¢</a:t>
            </a:r>
          </a:p>
          <a:p>
            <a:pPr marL="186028" indent="-186028">
              <a:buFont typeface="Arial" panose="020B0604020202020204" pitchFamily="34" charset="0"/>
              <a:buChar char="•"/>
            </a:pPr>
            <a:r>
              <a:rPr lang="en-US" baseline="0" dirty="0"/>
              <a:t>Bill has a provision for districts with a higher levy in place prior to passage for a specific project, they can continue with that higher levy through the 2024-25 school year -  7 years from 2017/18</a:t>
            </a:r>
          </a:p>
          <a:p>
            <a:endParaRPr lang="en-US" baseline="0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A Special Building Fund is established to: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Acquire or improve sites 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Erect, alter or improve buildings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Cost to furnish new buildings</a:t>
            </a:r>
          </a:p>
          <a:p>
            <a:pPr marL="366611" lvl="1">
              <a:defRPr/>
            </a:pPr>
            <a:endParaRPr lang="en-US" sz="1900" dirty="0"/>
          </a:p>
          <a:p>
            <a:pPr marL="274959" lvl="1" indent="-274959">
              <a:buFont typeface="Arial" pitchFamily="34" charset="0"/>
              <a:buChar char="•"/>
              <a:defRPr/>
            </a:pPr>
            <a:r>
              <a:rPr lang="en-US" sz="2500" dirty="0"/>
              <a:t>Provides a way to identify cost associated with construction activities</a:t>
            </a:r>
            <a:endParaRPr lang="en-US" sz="1900" dirty="0"/>
          </a:p>
          <a:p>
            <a:endParaRPr lang="en-US" baseline="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/>
              <a:t>The primary sources of revenue for the Special Building Fund are:</a:t>
            </a:r>
            <a:endParaRPr lang="en-US" dirty="0"/>
          </a:p>
          <a:p>
            <a:pPr>
              <a:buFont typeface="Arial" pitchFamily="34" charset="0"/>
              <a:buChar char="•"/>
              <a:defRPr/>
            </a:pPr>
            <a:endParaRPr lang="en-US" sz="800" dirty="0"/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sale of bonds	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the sale of property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/>
              <a:t>tax receipts</a:t>
            </a:r>
          </a:p>
          <a:p>
            <a:pPr lvl="1">
              <a:buNone/>
              <a:defRPr/>
            </a:pPr>
            <a:endParaRPr lang="en-US" sz="80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2400" dirty="0"/>
              <a:t>General Fund expenditures for the purpose of this fund are not allowable.</a:t>
            </a:r>
            <a:r>
              <a:rPr lang="en-US" sz="2200" dirty="0"/>
              <a:t> </a:t>
            </a:r>
          </a:p>
          <a:p>
            <a:pPr>
              <a:buFont typeface="Arial" pitchFamily="34" charset="0"/>
              <a:buChar char="•"/>
              <a:defRPr/>
            </a:pPr>
            <a:endParaRPr lang="en-US" sz="160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2200" dirty="0"/>
              <a:t>The tax levy for this fund is restricted.</a:t>
            </a:r>
          </a:p>
          <a:p>
            <a:endParaRPr lang="en-US" baseline="0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92045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2025 New Supt Orientation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92045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Nebraska Department of Education            School Finance</a:t>
            </a:r>
          </a:p>
        </p:txBody>
      </p:sp>
    </p:spTree>
    <p:extLst>
      <p:ext uri="{BB962C8B-B14F-4D97-AF65-F5344CB8AC3E}">
        <p14:creationId xmlns:p14="http://schemas.microsoft.com/office/powerpoint/2010/main" val="187712900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97714A28-A7F2-2D37-0397-A52DB0A3A04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248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CE1C39-D507-9C80-BDED-7C120B705E6F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450025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2000" b="1" u="sng" dirty="0">
              <a:solidFill>
                <a:srgbClr val="7030A0"/>
              </a:solidFill>
            </a:endParaRPr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FAC4BAA3-90D5-1D02-148F-832D9E360009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248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32583-A32B-7EC5-FD5E-BF6FFF94F4E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59200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56BB9FC1-5E05-3D39-21D6-BF54F9DA2E78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776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NRCSA March 20, 2025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D391278-F121-7D22-2B43-0347C78A971A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14172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marL="0" marR="0" lvl="0" indent="0" algn="l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School Finance &amp; Budget Webinar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2491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A9B440-9ECB-4143-8227-2E8A89612200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2491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99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089602-E94F-C2B7-8218-E23E79508BF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698016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Header Placeholder 4">
            <a:extLst>
              <a:ext uri="{FF2B5EF4-FFF2-40B4-BE49-F238E27FC236}">
                <a16:creationId xmlns:a16="http://schemas.microsoft.com/office/drawing/2014/main" id="{8E262EB6-9C14-92BC-5D2B-1C9B52E0CF22}"/>
              </a:ext>
            </a:extLst>
          </p:cNvPr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2487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2023 New Supt Orientation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817AE-88BA-EBC4-D6BC-405670695590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164501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2"/>
          </p:nvPr>
        </p:nvSpPr>
        <p:spPr/>
        <p:txBody>
          <a:bodyPr/>
          <a:lstStyle/>
          <a:p>
            <a:pPr defTabSz="977629">
              <a:defRPr/>
            </a:pPr>
            <a:r>
              <a:rPr lang="en-US" sz="1400" dirty="0">
                <a:solidFill>
                  <a:prstClr val="black"/>
                </a:solidFill>
                <a:latin typeface="Calibri" panose="020F0502020204030204"/>
              </a:rPr>
              <a:t>2025 New Supt Orientation</a:t>
            </a:r>
          </a:p>
        </p:txBody>
      </p:sp>
    </p:spTree>
    <p:extLst>
      <p:ext uri="{BB962C8B-B14F-4D97-AF65-F5344CB8AC3E}">
        <p14:creationId xmlns:p14="http://schemas.microsoft.com/office/powerpoint/2010/main" val="43052426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830263" y="1233488"/>
            <a:ext cx="5916612" cy="33274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dirty="0"/>
              <a:t>RUSS END</a:t>
            </a:r>
          </a:p>
        </p:txBody>
      </p:sp>
      <p:sp>
        <p:nvSpPr>
          <p:cNvPr id="6" name="Header Placeholder 5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pPr defTabSz="996137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2025 New Supt Orientation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96137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Nebraska Department of Education</a:t>
            </a:r>
          </a:p>
        </p:txBody>
      </p:sp>
    </p:spTree>
    <p:extLst>
      <p:ext uri="{BB962C8B-B14F-4D97-AF65-F5344CB8AC3E}">
        <p14:creationId xmlns:p14="http://schemas.microsoft.com/office/powerpoint/2010/main" val="4145353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</a:t>
            </a:r>
          </a:p>
          <a:p>
            <a:pPr lvl="1"/>
            <a:r>
              <a:rPr lang="en-US" dirty="0"/>
              <a:t>Spread out costly capital outlay costs over a period of years.</a:t>
            </a:r>
            <a:endParaRPr lang="en-US" sz="600" dirty="0"/>
          </a:p>
          <a:p>
            <a:pPr lvl="1"/>
            <a:endParaRPr lang="en-US" sz="600" dirty="0"/>
          </a:p>
          <a:p>
            <a:r>
              <a:rPr lang="en-US" dirty="0"/>
              <a:t>Revenue Source:</a:t>
            </a:r>
          </a:p>
          <a:p>
            <a:pPr lvl="1"/>
            <a:r>
              <a:rPr lang="en-US" dirty="0"/>
              <a:t>Transfers from the General Fund that are expensed to appropriate category</a:t>
            </a:r>
            <a:endParaRPr lang="en-US" sz="600" dirty="0"/>
          </a:p>
          <a:p>
            <a:pPr lvl="1"/>
            <a:endParaRPr lang="en-US" sz="600" dirty="0"/>
          </a:p>
          <a:p>
            <a:r>
              <a:rPr lang="en-US" dirty="0"/>
              <a:t>Set up Accounts by Expenditure Type</a:t>
            </a:r>
          </a:p>
          <a:p>
            <a:pPr lvl="1"/>
            <a:r>
              <a:rPr lang="en-US" dirty="0"/>
              <a:t>Instructional, Transportation, Building</a:t>
            </a:r>
          </a:p>
          <a:p>
            <a:pPr lvl="1"/>
            <a:endParaRPr lang="en-US" sz="600" dirty="0"/>
          </a:p>
          <a:p>
            <a:r>
              <a:rPr lang="en-US" dirty="0"/>
              <a:t>Restricted by Allowable Reserve Limit</a:t>
            </a:r>
          </a:p>
          <a:p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A Depreciation Fund is established to facilitate the eventual purchase of costly capital outlay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Spreads replacement costs over a period of years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Funds are shown as an expense from the General Fund and the Depreciation Fund will show the revenue as a transfer from the General Fund.</a:t>
            </a:r>
          </a:p>
          <a:p>
            <a:endParaRPr lang="en-US" dirty="0"/>
          </a:p>
          <a:p>
            <a:endParaRPr lang="en-US" dirty="0"/>
          </a:p>
          <a:p>
            <a:pPr defTabSz="992154">
              <a:defRPr/>
            </a:pPr>
            <a:r>
              <a:rPr lang="en-US" baseline="0" dirty="0"/>
              <a:t>Special Building vs Depreciation Fund</a:t>
            </a:r>
          </a:p>
          <a:p>
            <a:pPr marL="186028" indent="-186028" defTabSz="992154">
              <a:buFont typeface="Arial" panose="020B0604020202020204" pitchFamily="34" charset="0"/>
              <a:buChar char="•"/>
              <a:defRPr/>
            </a:pPr>
            <a:r>
              <a:rPr lang="en-US" baseline="0" dirty="0"/>
              <a:t>Special Building – IMPROVEMENT TO THE SITE – NEW</a:t>
            </a:r>
          </a:p>
          <a:p>
            <a:pPr marL="186028" indent="-186028" defTabSz="992154">
              <a:buFont typeface="Arial" panose="020B0604020202020204" pitchFamily="34" charset="0"/>
              <a:buChar char="•"/>
              <a:defRPr/>
            </a:pPr>
            <a:r>
              <a:rPr lang="en-US" baseline="0" dirty="0"/>
              <a:t>Depreciation  -  REPLACEMENT OF EXISITING</a:t>
            </a:r>
          </a:p>
          <a:p>
            <a:pPr marL="186028" indent="-186028" defTabSz="992154">
              <a:buFont typeface="Arial" panose="020B0604020202020204" pitchFamily="34" charset="0"/>
              <a:buChar char="•"/>
              <a:defRPr/>
            </a:pPr>
            <a:endParaRPr lang="en-US" baseline="0" dirty="0"/>
          </a:p>
          <a:p>
            <a:pPr defTabSz="992154">
              <a:defRPr/>
            </a:pPr>
            <a:r>
              <a:rPr lang="en-US" dirty="0"/>
              <a:t>Important in how the board</a:t>
            </a:r>
            <a:r>
              <a:rPr lang="en-US" baseline="0" dirty="0"/>
              <a:t> motion is worded</a:t>
            </a:r>
            <a:endParaRPr lang="en-US" dirty="0"/>
          </a:p>
          <a:p>
            <a:pPr defTabSz="992154">
              <a:defRPr/>
            </a:pPr>
            <a:endParaRPr lang="en-US" dirty="0"/>
          </a:p>
          <a:p>
            <a:pPr defTabSz="992154">
              <a:defRPr/>
            </a:pPr>
            <a:r>
              <a:rPr lang="en-US" dirty="0"/>
              <a:t>Track</a:t>
            </a:r>
            <a:r>
              <a:rPr lang="en-US" baseline="0" dirty="0"/>
              <a:t> –</a:t>
            </a:r>
          </a:p>
          <a:p>
            <a:pPr marL="186028" indent="-186028" defTabSz="992154">
              <a:buFont typeface="Arial" panose="020B0604020202020204" pitchFamily="34" charset="0"/>
              <a:buChar char="•"/>
              <a:defRPr/>
            </a:pPr>
            <a:r>
              <a:rPr lang="en-US" baseline="0" dirty="0"/>
              <a:t>If have a track – could be a depreciation project, but you know a new one track would always be an improvement to the site</a:t>
            </a:r>
          </a:p>
          <a:p>
            <a:pPr defTabSz="992154">
              <a:defRPr/>
            </a:pPr>
            <a:endParaRPr lang="en-US" dirty="0"/>
          </a:p>
          <a:p>
            <a:r>
              <a:rPr lang="en-US" dirty="0"/>
              <a:t>Roof-</a:t>
            </a:r>
          </a:p>
          <a:p>
            <a:pPr marL="186028" indent="-186028">
              <a:buFont typeface="Arial" panose="020B0604020202020204" pitchFamily="34" charset="0"/>
              <a:buChar char="•"/>
            </a:pPr>
            <a:r>
              <a:rPr lang="en-US" dirty="0"/>
              <a:t>Replacement</a:t>
            </a:r>
            <a:r>
              <a:rPr lang="en-US" baseline="0" dirty="0"/>
              <a:t> – depreciation fund</a:t>
            </a:r>
          </a:p>
          <a:p>
            <a:pPr marL="186028" indent="-186028">
              <a:buFont typeface="Arial" panose="020B0604020202020204" pitchFamily="34" charset="0"/>
              <a:buChar char="•"/>
            </a:pPr>
            <a:r>
              <a:rPr lang="en-US" baseline="0" dirty="0"/>
              <a:t>Improved roof – Special Building Fund</a:t>
            </a:r>
          </a:p>
          <a:p>
            <a:pPr marL="186028" indent="-186028">
              <a:buFont typeface="Arial" panose="020B0604020202020204" pitchFamily="34" charset="0"/>
              <a:buChar char="•"/>
            </a:pPr>
            <a:r>
              <a:rPr lang="en-US" baseline="0" dirty="0"/>
              <a:t>Find mold in the roof – could use QCPUF – a good contractor can always find some mold in a roof</a:t>
            </a:r>
          </a:p>
          <a:p>
            <a:pPr marL="186028" indent="-186028">
              <a:buFont typeface="Arial" panose="020B0604020202020204" pitchFamily="34" charset="0"/>
              <a:buChar char="•"/>
            </a:pPr>
            <a:endParaRPr lang="en-US" baseline="0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This fund is considered to be a component of the General Fund.</a:t>
            </a:r>
          </a:p>
          <a:p>
            <a:endParaRPr lang="en-US" dirty="0"/>
          </a:p>
          <a:p>
            <a:endParaRPr lang="en-US" sz="800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The Depreciation Fund is restricted by statute as part of the allowable reserve limitation.</a:t>
            </a:r>
          </a:p>
          <a:p>
            <a:pPr marL="186028" indent="-186028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92045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2025 New Supt Orientation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92045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Nebraska Department of Education            School Finance</a:t>
            </a:r>
          </a:p>
        </p:txBody>
      </p:sp>
    </p:spTree>
    <p:extLst>
      <p:ext uri="{BB962C8B-B14F-4D97-AF65-F5344CB8AC3E}">
        <p14:creationId xmlns:p14="http://schemas.microsoft.com/office/powerpoint/2010/main" val="23426325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</a:t>
            </a:r>
          </a:p>
          <a:p>
            <a:pPr lvl="1"/>
            <a:r>
              <a:rPr lang="en-US" dirty="0"/>
              <a:t>Reserve General Fund for District Employee Benefits</a:t>
            </a:r>
          </a:p>
          <a:p>
            <a:pPr lvl="1"/>
            <a:endParaRPr lang="en-US" sz="600" dirty="0"/>
          </a:p>
          <a:p>
            <a:r>
              <a:rPr lang="en-US" dirty="0"/>
              <a:t>Revenue Source:</a:t>
            </a:r>
          </a:p>
          <a:p>
            <a:pPr lvl="1"/>
            <a:r>
              <a:rPr lang="en-US" dirty="0"/>
              <a:t>Transfers from the General Fund that are expensed to appropriate category</a:t>
            </a:r>
          </a:p>
          <a:p>
            <a:pPr lvl="1"/>
            <a:endParaRPr lang="en-US" sz="600" dirty="0"/>
          </a:p>
          <a:p>
            <a:r>
              <a:rPr lang="en-US" dirty="0"/>
              <a:t>Set up Accounts by Expenditure Type</a:t>
            </a:r>
          </a:p>
          <a:p>
            <a:pPr lvl="1"/>
            <a:r>
              <a:rPr lang="en-US" dirty="0"/>
              <a:t>Unemployment, Early Retirement, Deductibles</a:t>
            </a:r>
          </a:p>
          <a:p>
            <a:pPr lvl="1"/>
            <a:endParaRPr lang="en-US" sz="700" dirty="0"/>
          </a:p>
          <a:p>
            <a:r>
              <a:rPr lang="en-US" dirty="0"/>
              <a:t>Cash Reserve is Restricted by Allowable Reserve Limit</a:t>
            </a:r>
          </a:p>
          <a:p>
            <a:endParaRPr lang="en-US" dirty="0"/>
          </a:p>
          <a:p>
            <a:pPr eaLnBrk="1" hangingPunct="1"/>
            <a:r>
              <a:rPr lang="en-US" dirty="0"/>
              <a:t>Is established to reserve General Fund money for the benefit of school district employees.</a:t>
            </a:r>
          </a:p>
          <a:p>
            <a:pPr eaLnBrk="1" hangingPunct="1">
              <a:buFont typeface="Arial" charset="0"/>
              <a:buNone/>
            </a:pPr>
            <a:endParaRPr lang="en-US" dirty="0"/>
          </a:p>
          <a:p>
            <a:pPr eaLnBrk="1" hangingPunct="1"/>
            <a:r>
              <a:rPr lang="en-US" dirty="0"/>
              <a:t>Funds are shown as an expense from the General Fund and the Employee Benefit Fund will show the revenue as a transfer from the General Fund.</a:t>
            </a:r>
          </a:p>
          <a:p>
            <a:pPr>
              <a:buFont typeface="Arial" pitchFamily="34" charset="0"/>
              <a:buChar char="•"/>
              <a:defRPr/>
            </a:pPr>
            <a:endParaRPr lang="en-US" sz="760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7600" dirty="0"/>
              <a:t>A school district may divide this fund into more than one account to allocate a portion of this fund for different valid purposes: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sz="7600" dirty="0"/>
          </a:p>
          <a:p>
            <a:pPr lvl="1">
              <a:buFont typeface="Arial" pitchFamily="34" charset="0"/>
              <a:buChar char="–"/>
              <a:defRPr/>
            </a:pPr>
            <a:r>
              <a:rPr lang="en-US" sz="7800" dirty="0"/>
              <a:t>Unemployment compensation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sz="7800" dirty="0"/>
          </a:p>
          <a:p>
            <a:pPr lvl="1">
              <a:buFont typeface="Arial" pitchFamily="34" charset="0"/>
              <a:buChar char="–"/>
              <a:defRPr/>
            </a:pPr>
            <a:r>
              <a:rPr lang="en-US" sz="7800" dirty="0"/>
              <a:t>Early retirement</a:t>
            </a:r>
          </a:p>
          <a:p>
            <a:pPr lvl="1">
              <a:buFont typeface="Arial" pitchFamily="34" charset="0"/>
              <a:buChar char="–"/>
              <a:defRPr/>
            </a:pPr>
            <a:endParaRPr lang="en-US" sz="7800" dirty="0"/>
          </a:p>
          <a:p>
            <a:pPr lvl="1">
              <a:buFont typeface="Arial" pitchFamily="34" charset="0"/>
              <a:buChar char="–"/>
              <a:defRPr/>
            </a:pPr>
            <a:r>
              <a:rPr lang="en-US" sz="7800" dirty="0"/>
              <a:t>Health insurance deductibles</a:t>
            </a:r>
          </a:p>
          <a:p>
            <a:pPr eaLnBrk="1" hangingPunct="1"/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The cash reserve of this fund is restricted by statute as part of the allowable reserve limitation</a:t>
            </a:r>
          </a:p>
          <a:p>
            <a:pPr>
              <a:buNone/>
              <a:defRPr/>
            </a:pPr>
            <a:endParaRPr lang="en-US" dirty="0"/>
          </a:p>
          <a:p>
            <a:pPr>
              <a:buFont typeface="Arial" pitchFamily="34" charset="0"/>
              <a:buChar char="•"/>
              <a:defRPr/>
            </a:pPr>
            <a:r>
              <a:rPr lang="en-US" dirty="0"/>
              <a:t>The Employee Benefit Fund is considered to be a component of the General Fund</a:t>
            </a:r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92045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2025 New Supt Orientation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92045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Nebraska Department of Education            School Finance</a:t>
            </a:r>
          </a:p>
        </p:txBody>
      </p:sp>
    </p:spTree>
    <p:extLst>
      <p:ext uri="{BB962C8B-B14F-4D97-AF65-F5344CB8AC3E}">
        <p14:creationId xmlns:p14="http://schemas.microsoft.com/office/powerpoint/2010/main" val="36580412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Purpose:</a:t>
            </a:r>
          </a:p>
          <a:p>
            <a:pPr lvl="1"/>
            <a:r>
              <a:rPr lang="en-US" dirty="0"/>
              <a:t>Fund District Uninsured Losses and Legal Fees</a:t>
            </a:r>
          </a:p>
          <a:p>
            <a:pPr lvl="1"/>
            <a:endParaRPr lang="en-US" sz="600" dirty="0"/>
          </a:p>
          <a:p>
            <a:r>
              <a:rPr lang="en-US" dirty="0"/>
              <a:t>Revenue Source:</a:t>
            </a:r>
          </a:p>
          <a:p>
            <a:pPr lvl="1"/>
            <a:r>
              <a:rPr lang="en-US" dirty="0"/>
              <a:t>Transfers from the General Fund that are expensed to appropriate category</a:t>
            </a:r>
            <a:endParaRPr lang="en-US" sz="600" dirty="0"/>
          </a:p>
          <a:p>
            <a:endParaRPr lang="en-US" sz="600" dirty="0"/>
          </a:p>
          <a:p>
            <a:r>
              <a:rPr lang="en-US" dirty="0"/>
              <a:t>Budgeted</a:t>
            </a:r>
            <a:r>
              <a:rPr lang="en-US" baseline="0" dirty="0"/>
              <a:t> </a:t>
            </a:r>
            <a:r>
              <a:rPr lang="en-US" dirty="0"/>
              <a:t>Expenditures from this Fund cannot exceed 5% of General Fund Total Budget</a:t>
            </a:r>
          </a:p>
          <a:p>
            <a:endParaRPr lang="en-US" dirty="0"/>
          </a:p>
          <a:p>
            <a:r>
              <a:rPr lang="en-US" dirty="0"/>
              <a:t>Usually</a:t>
            </a:r>
            <a:r>
              <a:rPr lang="en-US" baseline="0" dirty="0"/>
              <a:t> used by larger districts</a:t>
            </a:r>
          </a:p>
          <a:p>
            <a:endParaRPr lang="en-US" baseline="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1400" dirty="0"/>
              <a:t>Authorized by statute to fund uninsured losses and legal fees.  </a:t>
            </a:r>
          </a:p>
          <a:p>
            <a:pPr>
              <a:buNone/>
              <a:defRPr/>
            </a:pPr>
            <a:endParaRPr lang="en-US" sz="800" dirty="0"/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dirty="0"/>
              <a:t>Expenditures from this fund shall not exceed five percent of the total budgeted General Fund expenditures of the school district. </a:t>
            </a:r>
          </a:p>
          <a:p>
            <a:pPr>
              <a:lnSpc>
                <a:spcPct val="90000"/>
              </a:lnSpc>
              <a:buNone/>
              <a:defRPr/>
            </a:pPr>
            <a:endParaRPr lang="en-US" sz="800" dirty="0"/>
          </a:p>
          <a:p>
            <a:pPr>
              <a:lnSpc>
                <a:spcPct val="90000"/>
              </a:lnSpc>
              <a:buFont typeface="Arial" pitchFamily="34" charset="0"/>
              <a:buChar char="•"/>
              <a:defRPr/>
            </a:pPr>
            <a:r>
              <a:rPr lang="en-US" sz="1400" dirty="0"/>
              <a:t>Funds are shown as an expense from the General Fund and the Contingency Fund will show the revenue as a transfer from the General Fund.</a:t>
            </a:r>
          </a:p>
          <a:p>
            <a:endParaRPr lang="en-US" baseline="0" dirty="0"/>
          </a:p>
          <a:p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92045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2025 New Supt Orientation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92045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Nebraska Department of Education            School Finance</a:t>
            </a:r>
          </a:p>
        </p:txBody>
      </p:sp>
    </p:spTree>
    <p:extLst>
      <p:ext uri="{BB962C8B-B14F-4D97-AF65-F5344CB8AC3E}">
        <p14:creationId xmlns:p14="http://schemas.microsoft.com/office/powerpoint/2010/main" val="21087427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79043" indent="-279043" defTabSz="372056">
              <a:spcBef>
                <a:spcPct val="20000"/>
              </a:spcBef>
              <a:buFont typeface="Arial"/>
              <a:buChar char="•"/>
              <a:defRPr/>
            </a:pPr>
            <a:r>
              <a:rPr lang="en-US" sz="2300" dirty="0">
                <a:solidFill>
                  <a:srgbClr val="1F1646"/>
                </a:solidFill>
                <a:latin typeface="Century Gothic"/>
              </a:rPr>
              <a:t>Purpose:</a:t>
            </a:r>
          </a:p>
          <a:p>
            <a:pPr marL="604592" lvl="1" indent="-232537" defTabSz="372056">
              <a:spcBef>
                <a:spcPct val="20000"/>
              </a:spcBef>
              <a:buFont typeface="Arial"/>
              <a:buChar char="–"/>
              <a:defRPr/>
            </a:pPr>
            <a:r>
              <a:rPr lang="en-US" sz="2000" dirty="0">
                <a:solidFill>
                  <a:srgbClr val="1F1646"/>
                </a:solidFill>
                <a:latin typeface="Century Gothic"/>
              </a:rPr>
              <a:t>Account for Financial Transactions for District Extra-Curricular Activities and District Student Organizations</a:t>
            </a:r>
          </a:p>
          <a:p>
            <a:pPr marL="604592" lvl="1" indent="-232537" defTabSz="372056">
              <a:spcBef>
                <a:spcPct val="20000"/>
              </a:spcBef>
              <a:buFont typeface="Arial"/>
              <a:buChar char="–"/>
              <a:defRPr/>
            </a:pPr>
            <a:endParaRPr lang="en-US" sz="600" dirty="0">
              <a:solidFill>
                <a:srgbClr val="1F1646"/>
              </a:solidFill>
              <a:latin typeface="Century Gothic"/>
            </a:endParaRPr>
          </a:p>
          <a:p>
            <a:pPr marL="279043" indent="-279043" defTabSz="372056">
              <a:spcBef>
                <a:spcPct val="20000"/>
              </a:spcBef>
              <a:buFont typeface="Arial"/>
              <a:buChar char="•"/>
              <a:defRPr/>
            </a:pPr>
            <a:r>
              <a:rPr lang="en-US" sz="2300" dirty="0">
                <a:solidFill>
                  <a:srgbClr val="1F1646"/>
                </a:solidFill>
                <a:latin typeface="Century Gothic"/>
              </a:rPr>
              <a:t>Revenue Source:</a:t>
            </a:r>
          </a:p>
          <a:p>
            <a:pPr marL="604592" lvl="1" indent="-232537" defTabSz="372056">
              <a:spcBef>
                <a:spcPct val="20000"/>
              </a:spcBef>
              <a:buFont typeface="Arial"/>
              <a:buChar char="–"/>
              <a:defRPr/>
            </a:pPr>
            <a:r>
              <a:rPr lang="en-US" sz="2000" dirty="0">
                <a:solidFill>
                  <a:srgbClr val="1F1646"/>
                </a:solidFill>
                <a:latin typeface="Century Gothic"/>
              </a:rPr>
              <a:t>Activity/Organization Fund Raising</a:t>
            </a:r>
          </a:p>
          <a:p>
            <a:pPr marL="604592" lvl="1" indent="-232537" defTabSz="372056">
              <a:spcBef>
                <a:spcPct val="20000"/>
              </a:spcBef>
              <a:buFont typeface="Arial"/>
              <a:buChar char="–"/>
              <a:defRPr/>
            </a:pPr>
            <a:r>
              <a:rPr lang="en-US" sz="2000" dirty="0">
                <a:solidFill>
                  <a:srgbClr val="1F1646"/>
                </a:solidFill>
                <a:latin typeface="Century Gothic"/>
              </a:rPr>
              <a:t>General Fund Transfers if deficits occur</a:t>
            </a:r>
          </a:p>
          <a:p>
            <a:pPr marL="604592" lvl="1" indent="-232537" defTabSz="372056">
              <a:spcBef>
                <a:spcPct val="20000"/>
              </a:spcBef>
              <a:buFont typeface="Arial"/>
              <a:buChar char="–"/>
              <a:defRPr/>
            </a:pPr>
            <a:endParaRPr lang="en-US" sz="600" dirty="0">
              <a:solidFill>
                <a:srgbClr val="1F1646"/>
              </a:solidFill>
              <a:latin typeface="Century Gothic"/>
            </a:endParaRPr>
          </a:p>
          <a:p>
            <a:pPr marL="279043" indent="-279043" defTabSz="372056">
              <a:spcBef>
                <a:spcPct val="20000"/>
              </a:spcBef>
              <a:buFont typeface="Arial"/>
              <a:buChar char="•"/>
              <a:defRPr/>
            </a:pPr>
            <a:r>
              <a:rPr lang="en-US" sz="2300" dirty="0">
                <a:solidFill>
                  <a:srgbClr val="1F1646"/>
                </a:solidFill>
                <a:latin typeface="Century Gothic"/>
              </a:rPr>
              <a:t>Activities Fund cannot be used to record General Fund Operational Costs or to be used as a Clearinghouse for the General Fund</a:t>
            </a:r>
          </a:p>
          <a:p>
            <a:pPr marL="279043" indent="-279043" defTabSz="372056">
              <a:spcBef>
                <a:spcPct val="20000"/>
              </a:spcBef>
              <a:buFont typeface="Arial"/>
              <a:buChar char="•"/>
              <a:defRPr/>
            </a:pPr>
            <a:endParaRPr lang="en-US" sz="2300" dirty="0">
              <a:solidFill>
                <a:srgbClr val="1F1646"/>
              </a:solidFill>
              <a:latin typeface="Century Gothic"/>
            </a:endParaRPr>
          </a:p>
          <a:p>
            <a:pPr>
              <a:buFont typeface="Arial" pitchFamily="34" charset="0"/>
              <a:buChar char="•"/>
              <a:defRPr/>
            </a:pPr>
            <a:r>
              <a:rPr lang="en-US" sz="2500" dirty="0"/>
              <a:t>The Activities Fund is required to account extra-curricular activities </a:t>
            </a:r>
          </a:p>
          <a:p>
            <a:pPr>
              <a:buNone/>
              <a:defRPr/>
            </a:pPr>
            <a:endParaRPr lang="en-US" sz="110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2500" dirty="0"/>
              <a:t>If included in the General Fund the school district’s operational costs would be distorted </a:t>
            </a:r>
          </a:p>
          <a:p>
            <a:pPr>
              <a:buNone/>
              <a:defRPr/>
            </a:pPr>
            <a:endParaRPr lang="en-US" sz="1100" dirty="0"/>
          </a:p>
          <a:p>
            <a:pPr>
              <a:buFont typeface="Arial" pitchFamily="34" charset="0"/>
              <a:buChar char="•"/>
              <a:defRPr/>
            </a:pPr>
            <a:r>
              <a:rPr lang="en-US" sz="2500" dirty="0"/>
              <a:t>The Activities Fund is not to be used to record general operation revenues or expenditures, nor shall this fund be used as a clearinghouse for the General Fund.  </a:t>
            </a:r>
          </a:p>
          <a:p>
            <a:pPr eaLnBrk="1" hangingPunct="1"/>
            <a:r>
              <a:rPr lang="en-US" sz="2500" dirty="0"/>
              <a:t>The school district may divide this fund into more than one account to allocate a portion of this fund for different purposes</a:t>
            </a:r>
          </a:p>
          <a:p>
            <a:pPr eaLnBrk="1" hangingPunct="1">
              <a:buFont typeface="Arial" charset="0"/>
              <a:buNone/>
            </a:pPr>
            <a:endParaRPr lang="en-US" sz="2500" dirty="0"/>
          </a:p>
          <a:p>
            <a:pPr eaLnBrk="1" hangingPunct="1"/>
            <a:r>
              <a:rPr lang="en-US" sz="2500" dirty="0"/>
              <a:t>If deficits in such activities are incurred, they shall be covered by funds transferred from the General Fund</a:t>
            </a:r>
          </a:p>
          <a:p>
            <a:pPr defTabSz="372056">
              <a:spcBef>
                <a:spcPct val="20000"/>
              </a:spcBef>
              <a:defRPr/>
            </a:pPr>
            <a:endParaRPr lang="en-US" sz="2300" dirty="0">
              <a:solidFill>
                <a:srgbClr val="1F1646"/>
              </a:solidFill>
              <a:latin typeface="Century Gothic"/>
            </a:endParaRPr>
          </a:p>
          <a:p>
            <a:pPr defTabSz="372056">
              <a:spcBef>
                <a:spcPct val="20000"/>
              </a:spcBef>
              <a:defRPr/>
            </a:pPr>
            <a:endParaRPr lang="en-US" sz="2300" dirty="0">
              <a:solidFill>
                <a:srgbClr val="1F1646"/>
              </a:solidFill>
              <a:latin typeface="Century Gothic"/>
            </a:endParaRPr>
          </a:p>
          <a:p>
            <a:pPr lvl="1"/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pPr defTabSz="992045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2025 New Supt Orientation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defTabSz="992045"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</a:rPr>
              <a:t>Nebraska Department of Education            School Finance</a:t>
            </a:r>
          </a:p>
        </p:txBody>
      </p:sp>
    </p:spTree>
    <p:extLst>
      <p:ext uri="{BB962C8B-B14F-4D97-AF65-F5344CB8AC3E}">
        <p14:creationId xmlns:p14="http://schemas.microsoft.com/office/powerpoint/2010/main" val="29529624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7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0.xml"/></Relationships>
</file>

<file path=ppt/slideLayouts/_rels/slideLayout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1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1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1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1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1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39529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619407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0326" y="1285587"/>
            <a:ext cx="7976102" cy="2525916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6214420"/>
      </p:ext>
    </p:extLst>
  </p:cSld>
  <p:clrMapOvr>
    <a:masterClrMapping/>
  </p:clrMapOvr>
  <p:hf sldNum="0" hdr="0" ftr="0" dt="0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00421986"/>
      </p:ext>
    </p:extLst>
  </p:cSld>
  <p:clrMapOvr>
    <a:masterClrMapping/>
  </p:clrMapOvr>
  <p:hf sldNum="0" hdr="0" ftr="0" dt="0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541153"/>
      </p:ext>
    </p:extLst>
  </p:cSld>
  <p:clrMapOvr>
    <a:masterClrMapping/>
  </p:clrMapOvr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797442"/>
      </p:ext>
    </p:extLst>
  </p:cSld>
  <p:clrMapOvr>
    <a:masterClrMapping/>
  </p:clrMapOvr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3467474"/>
            <a:ext cx="10433366" cy="3406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1827"/>
      </p:ext>
    </p:extLst>
  </p:cSld>
  <p:clrMapOvr>
    <a:masterClrMapping/>
  </p:clrMapOvr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4282290"/>
            <a:ext cx="10433366" cy="25917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5359" y="3354309"/>
            <a:ext cx="10433366" cy="927981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0492958"/>
      </p:ext>
    </p:extLst>
  </p:cSld>
  <p:clrMapOvr>
    <a:masterClrMapping/>
  </p:clrMapOvr>
  <p:hf sldNum="0" hdr="0" ftr="0" dt="0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726329"/>
      </p:ext>
    </p:extLst>
  </p:cSld>
  <p:clrMapOvr>
    <a:masterClrMapping/>
  </p:clrMapOvr>
  <p:hf sldNum="0" hdr="0" ftr="0" dt="0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0151054"/>
      </p:ext>
    </p:extLst>
  </p:cSld>
  <p:clrMapOvr>
    <a:masterClrMapping/>
  </p:clrMapOvr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941559"/>
            <a:ext cx="10466875" cy="2426330"/>
          </a:xfrm>
        </p:spPr>
        <p:txBody>
          <a:bodyPr anchor="t" anchorCtr="0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847033"/>
      </p:ext>
    </p:extLst>
  </p:cSld>
  <p:clrMapOvr>
    <a:masterClrMapping/>
  </p:clrMapOvr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1448553"/>
            <a:ext cx="9379391" cy="2525916"/>
          </a:xfrm>
        </p:spPr>
        <p:txBody>
          <a:bodyPr anchor="t" anchorCtr="0"/>
          <a:lstStyle>
            <a:lvl1pPr algn="ctr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4948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941559"/>
            <a:ext cx="10466875" cy="2426330"/>
          </a:xfrm>
        </p:spPr>
        <p:txBody>
          <a:bodyPr anchor="t" anchorCtr="0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959712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3693813"/>
            <a:ext cx="9379391" cy="2317688"/>
          </a:xfrm>
        </p:spPr>
        <p:txBody>
          <a:bodyPr anchor="t" anchorCtr="0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576484"/>
      </p:ext>
    </p:extLst>
  </p:cSld>
  <p:clrMapOvr>
    <a:masterClrMapping/>
  </p:clrMapOvr>
  <p:hf sldNum="0" hdr="0" ftr="0" dt="0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606580"/>
            <a:ext cx="10433366" cy="2960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40706995"/>
      </p:ext>
    </p:extLst>
  </p:cSld>
  <p:clrMapOvr>
    <a:masterClrMapping/>
  </p:clrMapOvr>
  <p:hf sldNum="0" hdr="0" ftr="0" dt="0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625" y="932507"/>
            <a:ext cx="6826314" cy="5106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592687"/>
      </p:ext>
    </p:extLst>
  </p:cSld>
  <p:clrMapOvr>
    <a:masterClrMapping/>
  </p:clrMapOvr>
  <p:hf sldNum="0"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4305" y="3802455"/>
            <a:ext cx="6844420" cy="3071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961706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920047"/>
      </p:ext>
    </p:extLst>
  </p:cSld>
  <p:clrMapOvr>
    <a:masterClrMapping/>
  </p:clrMapOvr>
  <p:hf sldNum="0"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9BFA-FEBC-434C-85AF-E33ECF3FC66A}" type="datetimeFigureOut">
              <a:rPr lang="en-US" smtClean="0"/>
              <a:t>7/10/2025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19839-9A15-9240-A47A-520DE2FBAC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1646">
                    <a:tint val="75000"/>
                  </a:srgbClr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075369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803E20-8C20-4A87-BD07-0F8F5602391A}" type="datetime1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1F1646">
                    <a:tint val="75000"/>
                  </a:srgbClr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t>7/10/2025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19839-9A15-9240-A47A-520DE2FBAC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1646">
                    <a:tint val="75000"/>
                  </a:srgbClr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02707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8225" y="1681163"/>
            <a:ext cx="65071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8225" y="2505074"/>
            <a:ext cx="6507163" cy="4352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674957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4F956B-DBE2-73CA-6C5C-87C52ED67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418007-DA6B-C599-B5AE-F522D1986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038EFB-45A3-CD78-4F8F-9DC494D8C1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318E-15F3-4E4A-B28B-F77592C0E90D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D382BA-94B7-B528-E26B-D7894A2C7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BA2CBA-0827-D5F9-12D4-27C9482DF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A51-F311-45BF-98C2-4A57851E7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277112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12D62-72CC-994E-7BE9-69C15915C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351DC7-07A7-609D-6726-729A184B9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018DAC-26CD-7F26-2BE3-6E22F3BE1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318E-15F3-4E4A-B28B-F77592C0E90D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7FDEC2-97B5-176E-AC1F-C86E836A2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2479EA-8C9B-7203-BB29-93D45BBD5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A51-F311-45BF-98C2-4A57851E7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787363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BFB99-6B6B-ABF4-C90D-FDCFBABA1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4834A2-1D97-EF35-F6FB-0340E5018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55F4C3-078A-5D0B-2A0D-215DCFE17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318E-15F3-4E4A-B28B-F77592C0E90D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A3CF91-3706-FB11-680E-B2C42F156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33B48-1587-C1B3-A6D7-1E5B4173A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A51-F311-45BF-98C2-4A57851E7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7422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1448553"/>
            <a:ext cx="9379391" cy="2525916"/>
          </a:xfrm>
        </p:spPr>
        <p:txBody>
          <a:bodyPr anchor="t" anchorCtr="0"/>
          <a:lstStyle>
            <a:lvl1pPr algn="ctr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10565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4F754-D4EB-C5B2-6E72-18BEDFAD6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4B70FE-1C15-D151-C006-610A7265A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DF09D6-BAE8-1789-BFE8-0E67AAA2A6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802F63-87A7-E690-4CDC-271CA2678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318E-15F3-4E4A-B28B-F77592C0E90D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6032B-5BAB-FF83-FCBA-7ED7FE921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4E1E51-35BA-580B-F284-F6DF342AC5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A51-F311-45BF-98C2-4A57851E7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262687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4D12E-E30C-F1D6-C3B2-8A4484365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E8817-5C1C-4C09-878F-F959277F4E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F9801D-FD4B-085F-C158-CB118478EE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8C1A12-3F2D-80E1-54D2-F04D0E16E2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D5F201D-AFCF-738D-2535-751B4A1C58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7BEC63-6538-91ED-73A1-BACB173BA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318E-15F3-4E4A-B28B-F77592C0E90D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B457A4D-A0ED-29E3-2EF1-E1EA2FB87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543CE8-1789-9D50-2D1D-C7A8E1260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A51-F311-45BF-98C2-4A57851E7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267798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0B73B2-80B6-811F-CEAD-3C78CB245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97F0F7-A1CB-CA7E-937B-4FE7547F0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318E-15F3-4E4A-B28B-F77592C0E90D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E917E8-ED31-2336-E136-C821F57FD8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99FD97-F4D5-E282-6EBD-DAC2388291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A51-F311-45BF-98C2-4A57851E7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416248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9B43762-9CEB-63BD-EB11-C0F302D6F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318E-15F3-4E4A-B28B-F77592C0E90D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02E841-5A80-DA79-2043-EAEC6331E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B3B566-0630-2ABB-2CE1-D4739069F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A51-F311-45BF-98C2-4A57851E7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12114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9332D-D8F6-5E54-DFB9-A626491DA8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2D2BD-09AB-C370-12F6-45ED63BA9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480094-3C33-4EF2-1415-5F1757C4B2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5C05BA-B1B8-2D18-EA13-C89AEB2B6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318E-15F3-4E4A-B28B-F77592C0E90D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92FE26-BC55-A560-930D-3A907919D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A97B0-DC0F-3CF3-E544-D545039EA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A51-F311-45BF-98C2-4A57851E7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415076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28B99-5100-EB2C-07EE-50D0BE417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F9CB74-A8C9-418A-7374-FAA7D984F8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65BA3A7-CD3D-3AF9-FE32-4AD5EF4D0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E614DF-4548-D856-3E6F-C51D39C51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318E-15F3-4E4A-B28B-F77592C0E90D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A59D00-D2FC-5E9F-4CF6-59F8E0B32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BE64E9-9FB8-173A-CCE1-9A55D5576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A51-F311-45BF-98C2-4A57851E7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55992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3B98BB-8A2F-DB26-0778-79299BCBCC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1CCB1C-C966-80E8-7E59-89066DB576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28A07A-43D3-25B0-4AB3-53B9224424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318E-15F3-4E4A-B28B-F77592C0E90D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202D2-3F28-9C72-94FE-02E5739BB6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45C04F-3164-544A-EE10-22AEF7355B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A51-F311-45BF-98C2-4A57851E7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10167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A8C5049-0B50-6D4C-873B-A6611D8C57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B06ADA4-55C0-D57E-207C-4E0303610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4CA070-FF33-0A4F-446B-8DA03DDE0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4318E-15F3-4E4A-B28B-F77592C0E90D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BF8782-E8F4-221F-ABEB-C931A613F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85AB60-B5D0-239F-9FD3-F7400B8A7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D71A51-F311-45BF-98C2-4A57851E7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33122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89662-BA07-4912-92FB-8E96496797C7}" type="datetime1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F1BF-DED5-48C7-A963-EBA66E4AB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6313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3C86E9-8AF0-4C47-98C5-D192491D06C9}" type="datetime1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F1BF-DED5-48C7-A963-EBA66E4AB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7437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3693813"/>
            <a:ext cx="9379391" cy="2317688"/>
          </a:xfrm>
        </p:spPr>
        <p:txBody>
          <a:bodyPr anchor="t" anchorCtr="0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70660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4932C-05F1-4562-8142-2BA1778A8C41}" type="datetime1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F1BF-DED5-48C7-A963-EBA66E4AB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41039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2FBC5-194D-4AF3-94E8-C9C912775EE9}" type="datetime1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F1BF-DED5-48C7-A963-EBA66E4AB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09378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F6A8E-EE40-459A-A335-A6F0B1EC2711}" type="datetime1">
              <a:rPr lang="en-US" smtClean="0"/>
              <a:t>7/11/2025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F1BF-DED5-48C7-A963-EBA66E4AB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88969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09BD70-9AFE-432C-B4A6-325BF29C05E9}" type="datetime1">
              <a:rPr lang="en-US" smtClean="0"/>
              <a:t>7/11/2025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F1BF-DED5-48C7-A963-EBA66E4AB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2714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E5D24-CCA8-45D2-B5F5-9B612208944C}" type="datetime1">
              <a:rPr lang="en-US" smtClean="0"/>
              <a:t>7/11/2025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F1BF-DED5-48C7-A963-EBA66E4AB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308566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C96C1-AF57-447E-8025-EE656BC8DBD0}" type="datetime1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F1BF-DED5-48C7-A963-EBA66E4AB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2197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04C19-6FC9-4BF0-9FF8-CD638081C24D}" type="datetime1">
              <a:rPr lang="en-US" smtClean="0"/>
              <a:t>7/11/2025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F1BF-DED5-48C7-A963-EBA66E4AB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7587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D2173-CB2D-4910-98EB-EA3399DCEF64}" type="datetime1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F1BF-DED5-48C7-A963-EBA66E4AB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04621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869A8-629C-4DDB-AE3F-109F47936FBB}" type="datetime1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E7F1BF-DED5-48C7-A963-EBA66E4AB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85697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0975" y="2127250"/>
            <a:ext cx="50196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90975" y="3562350"/>
            <a:ext cx="5019676" cy="2614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57759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606580"/>
            <a:ext cx="10433366" cy="2960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68577368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103738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92630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125" y="4038599"/>
            <a:ext cx="10944225" cy="2062163"/>
          </a:xfrm>
        </p:spPr>
        <p:txBody>
          <a:bodyPr anchor="t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120755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82688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9BFA-FEBC-434C-85AF-E33ECF3FC66A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EA29-BDCB-7B4E-9B72-86CA995AD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6756311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0326" y="1285587"/>
            <a:ext cx="7976102" cy="2525916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279995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9850691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884515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7325946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3467474"/>
            <a:ext cx="10433366" cy="3406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4701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625" y="932507"/>
            <a:ext cx="6826314" cy="5106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8971752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4282290"/>
            <a:ext cx="10433366" cy="25917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5359" y="3354309"/>
            <a:ext cx="10433366" cy="927981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64679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9154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129938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941559"/>
            <a:ext cx="10466875" cy="2426330"/>
          </a:xfrm>
        </p:spPr>
        <p:txBody>
          <a:bodyPr anchor="t" anchorCtr="0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6550433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1448553"/>
            <a:ext cx="9379391" cy="2525916"/>
          </a:xfrm>
        </p:spPr>
        <p:txBody>
          <a:bodyPr anchor="t" anchorCtr="0"/>
          <a:lstStyle>
            <a:lvl1pPr algn="ctr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6354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3693813"/>
            <a:ext cx="9379391" cy="2317688"/>
          </a:xfrm>
        </p:spPr>
        <p:txBody>
          <a:bodyPr anchor="t" anchorCtr="0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55224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606580"/>
            <a:ext cx="10433366" cy="2960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3510125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625" y="932507"/>
            <a:ext cx="6826314" cy="5106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15958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4305" y="3802455"/>
            <a:ext cx="6844420" cy="3071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961706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41231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3E09EE-1314-43CA-9A26-50D636E64295}" type="datetime1">
              <a:rPr lang="en-US" smtClean="0">
                <a:solidFill>
                  <a:srgbClr val="1F1646">
                    <a:tint val="75000"/>
                  </a:srgbClr>
                </a:solidFill>
              </a:rPr>
              <a:pPr/>
              <a:t>7/11/2025</a:t>
            </a:fld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EA29-BDCB-7B4E-9B72-86CA995AD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9484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4305" y="3802455"/>
            <a:ext cx="6844420" cy="3071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961706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85876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595325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1274" y="365125"/>
            <a:ext cx="4962526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1274" y="1825625"/>
            <a:ext cx="496252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466103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060700"/>
            <a:ext cx="9772651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71550" y="4659313"/>
            <a:ext cx="1026795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055714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0975" y="2127250"/>
            <a:ext cx="50196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90975" y="3562350"/>
            <a:ext cx="5019676" cy="2614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10731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8225" y="1681163"/>
            <a:ext cx="65071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8225" y="2505074"/>
            <a:ext cx="6507163" cy="4352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37183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1274" y="365125"/>
            <a:ext cx="4962526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1274" y="1825625"/>
            <a:ext cx="4962525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1736982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474" y="5532437"/>
            <a:ext cx="8391526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9186876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125" y="4038599"/>
            <a:ext cx="10944225" cy="2062163"/>
          </a:xfrm>
        </p:spPr>
        <p:txBody>
          <a:bodyPr anchor="t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4280088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EA29-BDCB-7B4E-9B72-86CA995AD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7356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474" y="5532437"/>
            <a:ext cx="8391526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7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1274" y="365125"/>
            <a:ext cx="4962526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1274" y="1825625"/>
            <a:ext cx="496252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8251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EA29-BDCB-7B4E-9B72-86CA995AD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07980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060700"/>
            <a:ext cx="9772651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71550" y="4659313"/>
            <a:ext cx="1026795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69933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0975" y="2127250"/>
            <a:ext cx="50196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90975" y="3562350"/>
            <a:ext cx="5019676" cy="2614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824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8225" y="1681163"/>
            <a:ext cx="65071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8225" y="2505074"/>
            <a:ext cx="6507163" cy="4352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588894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1274" y="365125"/>
            <a:ext cx="4962526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1274" y="1825625"/>
            <a:ext cx="4962525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32739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9125" y="4038599"/>
            <a:ext cx="10944225" cy="2062163"/>
          </a:xfrm>
        </p:spPr>
        <p:txBody>
          <a:bodyPr anchor="t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49943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30874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3021293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9BFA-FEBC-434C-85AF-E33ECF3FC66A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EA29-BDCB-7B4E-9B72-86CA995AD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25290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0326" y="1285587"/>
            <a:ext cx="7976102" cy="2525916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730508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49293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0326" y="1285587"/>
            <a:ext cx="7976102" cy="2525916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36764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027296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28255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3467474"/>
            <a:ext cx="10433366" cy="3406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72525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4282290"/>
            <a:ext cx="10433366" cy="259178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5359" y="3354309"/>
            <a:ext cx="10433366" cy="927981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289275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654288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7958837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941559"/>
            <a:ext cx="10466875" cy="2426330"/>
          </a:xfrm>
        </p:spPr>
        <p:txBody>
          <a:bodyPr anchor="t" anchorCtr="0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399571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1448553"/>
            <a:ext cx="9379391" cy="2525916"/>
          </a:xfrm>
        </p:spPr>
        <p:txBody>
          <a:bodyPr anchor="t" anchorCtr="0"/>
          <a:lstStyle>
            <a:lvl1pPr algn="ctr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85528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3693813"/>
            <a:ext cx="9379391" cy="2317688"/>
          </a:xfrm>
        </p:spPr>
        <p:txBody>
          <a:bodyPr anchor="t" anchorCtr="0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8987838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606580"/>
            <a:ext cx="10433366" cy="2960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21582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9120592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625" y="932507"/>
            <a:ext cx="6826314" cy="510615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374531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4305" y="3802455"/>
            <a:ext cx="6844420" cy="3071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961706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535421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9BFA-FEBC-434C-85AF-E33ECF3FC66A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6EA29-BDCB-7B4E-9B72-86CA995AD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69255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344048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9BFA-FEBC-434C-85AF-E33ECF3FC66A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CBE19839-9A15-9240-A47A-520DE2FBAC43}" type="slidenum">
              <a:rPr lang="en-US" smtClean="0">
                <a:solidFill>
                  <a:srgbClr val="1F1646">
                    <a:tint val="75000"/>
                  </a:srgbClr>
                </a:solidFill>
              </a:rPr>
              <a:pPr defTabSz="342900"/>
              <a:t>‹#›</a:t>
            </a:fld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3547711"/>
      </p:ext>
    </p:extLst>
  </p:cSld>
  <p:clrMapOvr>
    <a:masterClrMapping/>
  </p:clrMapOvr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0326" y="1285587"/>
            <a:ext cx="7976102" cy="2525916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7327592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13674559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5215332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987303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3467474"/>
            <a:ext cx="10433366" cy="3406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2542461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125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4282290"/>
            <a:ext cx="10433366" cy="25917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5359" y="3354309"/>
            <a:ext cx="10433366" cy="927981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0199327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6572687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7874419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941559"/>
            <a:ext cx="10466875" cy="2426330"/>
          </a:xfrm>
        </p:spPr>
        <p:txBody>
          <a:bodyPr anchor="t" anchorCtr="0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887329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1448553"/>
            <a:ext cx="9379391" cy="2525916"/>
          </a:xfrm>
        </p:spPr>
        <p:txBody>
          <a:bodyPr anchor="t" anchorCtr="0"/>
          <a:lstStyle>
            <a:lvl1pPr algn="ctr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382756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3693813"/>
            <a:ext cx="9379391" cy="2317688"/>
          </a:xfrm>
        </p:spPr>
        <p:txBody>
          <a:bodyPr anchor="t" anchorCtr="0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663618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606580"/>
            <a:ext cx="10433366" cy="2960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8689465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625" y="932507"/>
            <a:ext cx="6826314" cy="5106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32776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4305" y="3802455"/>
            <a:ext cx="6844420" cy="3071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961706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24909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9BFA-FEBC-434C-85AF-E33ECF3FC66A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 defTabSz="342900">
              <a:defRPr/>
            </a:pPr>
            <a:fld id="{CBE19839-9A15-9240-A47A-520DE2FBAC43}" type="slidenum">
              <a:rPr lang="en-US" smtClean="0">
                <a:solidFill>
                  <a:srgbClr val="1F1646">
                    <a:tint val="75000"/>
                  </a:srgbClr>
                </a:solidFill>
              </a:rPr>
              <a:pPr defTabSz="342900">
                <a:defRPr/>
              </a:pPr>
              <a:t>‹#›</a:t>
            </a:fld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5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289388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803E20-8C20-4A87-BD07-0F8F5602391A}" type="datetime1">
              <a:rPr lang="en-US" sz="1800" smtClean="0">
                <a:solidFill>
                  <a:srgbClr val="1F1646">
                    <a:tint val="75000"/>
                  </a:srgbClr>
                </a:solidFill>
              </a:rPr>
              <a:pPr>
                <a:defRPr/>
              </a:pPr>
              <a:t>7/11/2025</a:t>
            </a:fld>
            <a:endParaRPr lang="en-US" sz="1800" dirty="0">
              <a:solidFill>
                <a:srgbClr val="1F1646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BE19839-9A15-9240-A47A-520DE2FBAC43}" type="slidenum">
              <a:rPr lang="en-US" smtClean="0">
                <a:solidFill>
                  <a:srgbClr val="1F1646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96609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8225" y="1681163"/>
            <a:ext cx="65071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8225" y="2505074"/>
            <a:ext cx="6507163" cy="4352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50778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2840044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8" name="Google Shape;18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273336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4" name="Google Shape;24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5" name="Google Shape;25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187760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0" name="Google Shape;30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4365282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6" name="Google Shape;3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" name="Google Shape;3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33795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1" name="Google Shape;41;p1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3" name="Google Shape;43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473265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1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" name="Google Shape;50;p1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2" name="Google Shape;52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4930897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0" name="Google Shape;6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9217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3467474"/>
            <a:ext cx="10433366" cy="3406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428796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6" name="Google Shape;66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7" name="Google Shape;67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64155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2" name="Google Shape;7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3" name="Google Shape;7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233926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8" name="Google Shape;78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9" name="Google Shape;79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9812821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19316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9BFA-FEBC-434C-85AF-E33ECF3FC66A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CBE19839-9A15-9240-A47A-520DE2FBAC43}" type="slidenum">
              <a:rPr lang="en-US" smtClean="0">
                <a:solidFill>
                  <a:srgbClr val="1F1646">
                    <a:tint val="75000"/>
                  </a:srgbClr>
                </a:solidFill>
              </a:rPr>
              <a:pPr defTabSz="342900"/>
              <a:t>‹#›</a:t>
            </a:fld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917392"/>
      </p:ext>
    </p:extLst>
  </p:cSld>
  <p:clrMapOvr>
    <a:masterClrMapping/>
  </p:clrMapOvr>
  <p:hf sldNum="0" hdr="0" ftr="0" dt="0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40326" y="1285587"/>
            <a:ext cx="7976102" cy="2525916"/>
          </a:xfrm>
        </p:spPr>
        <p:txBody>
          <a:bodyPr anchor="t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9907295"/>
      </p:ext>
    </p:extLst>
  </p:cSld>
  <p:clrMapOvr>
    <a:masterClrMapping/>
  </p:clrMapOvr>
  <p:hf sldNum="0" hdr="0" ftr="0" dt="0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650538349"/>
      </p:ext>
    </p:extLst>
  </p:cSld>
  <p:clrMapOvr>
    <a:masterClrMapping/>
  </p:clrMapOvr>
  <p:hf sldNum="0" hdr="0" ftr="0" dt="0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759557"/>
      </p:ext>
    </p:extLst>
  </p:cSld>
  <p:clrMapOvr>
    <a:masterClrMapping/>
  </p:clrMapOvr>
  <p:hf sldNum="0" hdr="0" ftr="0" dt="0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149292"/>
      </p:ext>
    </p:extLst>
  </p:cSld>
  <p:clrMapOvr>
    <a:masterClrMapping/>
  </p:clrMapOvr>
  <p:hf sldNum="0" hdr="0" ftr="0" dt="0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3467474"/>
            <a:ext cx="10433366" cy="3406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331433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4282290"/>
            <a:ext cx="10433366" cy="25917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5359" y="3354309"/>
            <a:ext cx="10433366" cy="927981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71781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4282290"/>
            <a:ext cx="10433366" cy="25917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65359" y="3354309"/>
            <a:ext cx="10433366" cy="927981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455016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23529"/>
      </p:ext>
    </p:extLst>
  </p:cSld>
  <p:clrMapOvr>
    <a:masterClrMapping/>
  </p:clrMapOvr>
  <p:hf sldNum="0" hdr="0" ftr="0" dt="0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033737"/>
      </p:ext>
    </p:extLst>
  </p:cSld>
  <p:clrMapOvr>
    <a:masterClrMapping/>
  </p:clrMapOvr>
  <p:hf sldNum="0" hdr="0" ftr="0" dt="0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941559"/>
            <a:ext cx="10466875" cy="2426330"/>
          </a:xfrm>
        </p:spPr>
        <p:txBody>
          <a:bodyPr anchor="t" anchorCtr="0"/>
          <a:lstStyle>
            <a:lvl1pPr>
              <a:defRPr sz="6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259764"/>
      </p:ext>
    </p:extLst>
  </p:cSld>
  <p:clrMapOvr>
    <a:masterClrMapping/>
  </p:clrMapOvr>
  <p:hf sldNum="0" hdr="0" ftr="0" dt="0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1448553"/>
            <a:ext cx="9379391" cy="2525916"/>
          </a:xfrm>
        </p:spPr>
        <p:txBody>
          <a:bodyPr anchor="t" anchorCtr="0"/>
          <a:lstStyle>
            <a:lvl1pPr algn="ctr"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391207"/>
      </p:ext>
    </p:extLst>
  </p:cSld>
  <p:clrMapOvr>
    <a:masterClrMapping/>
  </p:clrMapOvr>
  <p:hf sldNum="0" hdr="0" ftr="0" dt="0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330859" y="3693813"/>
            <a:ext cx="9379391" cy="2317688"/>
          </a:xfrm>
        </p:spPr>
        <p:txBody>
          <a:bodyPr anchor="t" anchorCtr="0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575503"/>
      </p:ext>
    </p:extLst>
  </p:cSld>
  <p:clrMapOvr>
    <a:masterClrMapping/>
  </p:clrMapOvr>
  <p:hf sldNum="0" hdr="0" ftr="0" dt="0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5359" y="606580"/>
            <a:ext cx="10433366" cy="296048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0615459"/>
      </p:ext>
    </p:extLst>
  </p:cSld>
  <p:clrMapOvr>
    <a:masterClrMapping/>
  </p:clrMapOvr>
  <p:hf sldNum="0" hdr="0" ftr="0" dt="0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8625" y="932507"/>
            <a:ext cx="6826314" cy="510615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931088"/>
      </p:ext>
    </p:extLst>
  </p:cSld>
  <p:clrMapOvr>
    <a:masterClrMapping/>
  </p:clrMapOvr>
  <p:hf sldNum="0"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54305" y="3802455"/>
            <a:ext cx="6844420" cy="30716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961706"/>
          </a:xfrm>
        </p:spPr>
        <p:txBody>
          <a:bodyPr anchor="t" anchorCtr="0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526358"/>
      </p:ext>
    </p:extLst>
  </p:cSld>
  <p:clrMapOvr>
    <a:masterClrMapping/>
  </p:clrMapOvr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34253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9BFA-FEBC-434C-85AF-E33ECF3FC66A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E19839-9A15-9240-A47A-520DE2FBAC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1646">
                    <a:tint val="75000"/>
                  </a:srgbClr>
                </a:solidFill>
                <a:effectLst/>
                <a:uLnTx/>
                <a:uFillTx/>
                <a:latin typeface="Palatino Linotype" panose="02040502050505030304"/>
                <a:ea typeface="+mn-ea"/>
                <a:cs typeface="+mn-cs"/>
              </a:rPr>
              <a:pPr marL="0" marR="0" lvl="0" indent="0" algn="r" defTabSz="3429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1F1646">
                  <a:tint val="75000"/>
                </a:srgbClr>
              </a:solidFill>
              <a:effectLst/>
              <a:uLnTx/>
              <a:uFillTx/>
              <a:latin typeface="Palatino Linotype" panose="020405020505050303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45659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31850" y="896294"/>
            <a:ext cx="3513813" cy="5097100"/>
          </a:xfrm>
        </p:spPr>
        <p:txBody>
          <a:bodyPr anchor="t" anchorCtr="0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084178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8225" y="1681163"/>
            <a:ext cx="65071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8225" y="2505074"/>
            <a:ext cx="6507163" cy="43529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6504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510535773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040497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91274" y="365125"/>
            <a:ext cx="4962526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91274" y="1825625"/>
            <a:ext cx="496252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7887803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00474" y="5532437"/>
            <a:ext cx="8391526" cy="1325563"/>
          </a:xfrm>
        </p:spPr>
        <p:txBody>
          <a:bodyPr/>
          <a:lstStyle>
            <a:lvl1pPr algn="ctr"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911064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198" y="3060700"/>
            <a:ext cx="9772651" cy="1325563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971550" y="4659313"/>
            <a:ext cx="1026795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5231926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0975" y="2127250"/>
            <a:ext cx="5019676" cy="132556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90975" y="3562350"/>
            <a:ext cx="5019676" cy="261461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8721065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8225" y="1681163"/>
            <a:ext cx="650716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8225" y="2505074"/>
            <a:ext cx="6507163" cy="43529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7209543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953124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159BFA-FEBC-434C-85AF-E33ECF3FC66A}" type="datetimeFigureOut">
              <a:rPr lang="en-US" smtClean="0"/>
              <a:t>7/10/2025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CBE19839-9A15-9240-A47A-520DE2FBAC43}" type="slidenum">
              <a:rPr lang="en-US" smtClean="0">
                <a:solidFill>
                  <a:srgbClr val="1F1646">
                    <a:tint val="75000"/>
                  </a:srgbClr>
                </a:solidFill>
              </a:rPr>
              <a:pPr defTabSz="342900"/>
              <a:t>‹#›</a:t>
            </a:fld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187209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image" Target="../media/image23.png"/><Relationship Id="rId5" Type="http://schemas.openxmlformats.org/officeDocument/2006/relationships/theme" Target="../theme/theme10.xml"/><Relationship Id="rId4" Type="http://schemas.openxmlformats.org/officeDocument/2006/relationships/slideLayout" Target="../slideLayouts/slideLayout14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0.xml"/><Relationship Id="rId13" Type="http://schemas.openxmlformats.org/officeDocument/2006/relationships/slideLayout" Target="../slideLayouts/slideLayout155.xml"/><Relationship Id="rId18" Type="http://schemas.openxmlformats.org/officeDocument/2006/relationships/slideLayout" Target="../slideLayouts/slideLayout160.xml"/><Relationship Id="rId26" Type="http://schemas.openxmlformats.org/officeDocument/2006/relationships/theme" Target="../theme/theme11.xml"/><Relationship Id="rId3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4.xml"/><Relationship Id="rId17" Type="http://schemas.openxmlformats.org/officeDocument/2006/relationships/slideLayout" Target="../slideLayouts/slideLayout159.xml"/><Relationship Id="rId25" Type="http://schemas.openxmlformats.org/officeDocument/2006/relationships/slideLayout" Target="../slideLayouts/slideLayout167.xml"/><Relationship Id="rId2" Type="http://schemas.openxmlformats.org/officeDocument/2006/relationships/slideLayout" Target="../slideLayouts/slideLayout144.xml"/><Relationship Id="rId16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43.xml"/><Relationship Id="rId6" Type="http://schemas.openxmlformats.org/officeDocument/2006/relationships/slideLayout" Target="../slideLayouts/slideLayout148.xml"/><Relationship Id="rId11" Type="http://schemas.openxmlformats.org/officeDocument/2006/relationships/slideLayout" Target="../slideLayouts/slideLayout153.xml"/><Relationship Id="rId24" Type="http://schemas.openxmlformats.org/officeDocument/2006/relationships/slideLayout" Target="../slideLayouts/slideLayout166.xml"/><Relationship Id="rId5" Type="http://schemas.openxmlformats.org/officeDocument/2006/relationships/slideLayout" Target="../slideLayouts/slideLayout147.xml"/><Relationship Id="rId15" Type="http://schemas.openxmlformats.org/officeDocument/2006/relationships/slideLayout" Target="../slideLayouts/slideLayout157.xml"/><Relationship Id="rId23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46.xml"/><Relationship Id="rId9" Type="http://schemas.openxmlformats.org/officeDocument/2006/relationships/slideLayout" Target="../slideLayouts/slideLayout151.xml"/><Relationship Id="rId14" Type="http://schemas.openxmlformats.org/officeDocument/2006/relationships/slideLayout" Target="../slideLayouts/slideLayout156.xml"/><Relationship Id="rId22" Type="http://schemas.openxmlformats.org/officeDocument/2006/relationships/slideLayout" Target="../slideLayouts/slideLayout164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35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3" Type="http://schemas.openxmlformats.org/officeDocument/2006/relationships/slideLayout" Target="../slideLayouts/slideLayout45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theme" Target="../theme/theme3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slideLayout" Target="../slideLayouts/slideLayout85.xml"/><Relationship Id="rId18" Type="http://schemas.openxmlformats.org/officeDocument/2006/relationships/slideLayout" Target="../slideLayouts/slideLayout90.xml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slideLayout" Target="../slideLayouts/slideLayout84.xml"/><Relationship Id="rId17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4.xml"/><Relationship Id="rId16" Type="http://schemas.openxmlformats.org/officeDocument/2006/relationships/slideLayout" Target="../slideLayouts/slideLayout88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82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slideLayout" Target="../slideLayouts/slideLayout8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theme" Target="../theme/theme6.xml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5.xml"/><Relationship Id="rId4" Type="http://schemas.openxmlformats.org/officeDocument/2006/relationships/slideLayout" Target="../slideLayouts/slideLayout94.xml"/><Relationship Id="rId9" Type="http://schemas.openxmlformats.org/officeDocument/2006/relationships/image" Target="../media/image2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13" Type="http://schemas.openxmlformats.org/officeDocument/2006/relationships/slideLayout" Target="../slideLayouts/slideLayout110.xml"/><Relationship Id="rId1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00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04.xml"/><Relationship Id="rId12" Type="http://schemas.openxmlformats.org/officeDocument/2006/relationships/slideLayout" Target="../slideLayouts/slideLayout109.xml"/><Relationship Id="rId17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99.xml"/><Relationship Id="rId16" Type="http://schemas.openxmlformats.org/officeDocument/2006/relationships/slideLayout" Target="../slideLayouts/slideLayout113.xml"/><Relationship Id="rId20" Type="http://schemas.openxmlformats.org/officeDocument/2006/relationships/theme" Target="../theme/theme7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07.xml"/><Relationship Id="rId19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Relationship Id="rId14" Type="http://schemas.openxmlformats.org/officeDocument/2006/relationships/slideLayout" Target="../slideLayouts/slideLayout11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4.xml"/><Relationship Id="rId3" Type="http://schemas.openxmlformats.org/officeDocument/2006/relationships/slideLayout" Target="../slideLayouts/slideLayout119.xml"/><Relationship Id="rId7" Type="http://schemas.openxmlformats.org/officeDocument/2006/relationships/slideLayout" Target="../slideLayouts/slideLayout12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118.xml"/><Relationship Id="rId1" Type="http://schemas.openxmlformats.org/officeDocument/2006/relationships/slideLayout" Target="../slideLayouts/slideLayout117.xml"/><Relationship Id="rId6" Type="http://schemas.openxmlformats.org/officeDocument/2006/relationships/slideLayout" Target="../slideLayouts/slideLayout122.xml"/><Relationship Id="rId11" Type="http://schemas.openxmlformats.org/officeDocument/2006/relationships/slideLayout" Target="../slideLayouts/slideLayout127.xml"/><Relationship Id="rId5" Type="http://schemas.openxmlformats.org/officeDocument/2006/relationships/slideLayout" Target="../slideLayouts/slideLayout121.xml"/><Relationship Id="rId10" Type="http://schemas.openxmlformats.org/officeDocument/2006/relationships/slideLayout" Target="../slideLayouts/slideLayout126.xml"/><Relationship Id="rId4" Type="http://schemas.openxmlformats.org/officeDocument/2006/relationships/slideLayout" Target="../slideLayouts/slideLayout120.xml"/><Relationship Id="rId9" Type="http://schemas.openxmlformats.org/officeDocument/2006/relationships/slideLayout" Target="../slideLayouts/slideLayout12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16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7747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C29B5-B3EC-0141-BE1B-9E5EC6E71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847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825" r:id="rId25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365125"/>
            <a:ext cx="8915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1825625"/>
            <a:ext cx="8915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C29B5-B3EC-0141-BE1B-9E5EC6E71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48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16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7747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59BFA-FEBC-434C-85AF-E33ECF3FC66A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C29B5-B3EC-0141-BE1B-9E5EC6E71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2432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  <p:sldLayoutId id="2147483849" r:id="rId18"/>
    <p:sldLayoutId id="2147483850" r:id="rId19"/>
    <p:sldLayoutId id="2147483851" r:id="rId20"/>
    <p:sldLayoutId id="2147483852" r:id="rId21"/>
    <p:sldLayoutId id="2147483853" r:id="rId22"/>
    <p:sldLayoutId id="2147483854" r:id="rId23"/>
    <p:sldLayoutId id="2147483855" r:id="rId24"/>
    <p:sldLayoutId id="2147483856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16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7747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59BFA-FEBC-434C-85AF-E33ECF3FC66A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E6EA29-BDCB-7B4E-9B72-86CA995AD26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4506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  <p:sldLayoutId id="2147483698" r:id="rId13"/>
    <p:sldLayoutId id="2147483699" r:id="rId14"/>
    <p:sldLayoutId id="2147483700" r:id="rId15"/>
    <p:sldLayoutId id="2147483701" r:id="rId16"/>
    <p:sldLayoutId id="214748370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16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7747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1159BFA-FEBC-434C-85AF-E33ECF3FC66A}" type="datetimeFigureOut">
              <a:rPr lang="en-US" smtClean="0"/>
              <a:pPr/>
              <a:t>7/11/2025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pPr defTabSz="342900"/>
            <a:fld id="{CBE19839-9A15-9240-A47A-520DE2FBAC43}" type="slidenum">
              <a:rPr lang="en-US" smtClean="0">
                <a:solidFill>
                  <a:srgbClr val="1F1646">
                    <a:tint val="75000"/>
                  </a:srgbClr>
                </a:solidFill>
              </a:rPr>
              <a:pPr defTabSz="342900"/>
              <a:t>‹#›</a:t>
            </a:fld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760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  <p:sldLayoutId id="2147483738" r:id="rId16"/>
    <p:sldLayoutId id="2147483739" r:id="rId17"/>
    <p:sldLayoutId id="2147483740" r:id="rId18"/>
    <p:sldLayoutId id="2147483741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9" name="Google Shape;9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0" name="Google Shape;10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425808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16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7747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59BFA-FEBC-434C-85AF-E33ECF3FC66A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CBE19839-9A15-9240-A47A-520DE2FBAC43}" type="slidenum">
              <a:rPr lang="en-US" smtClean="0">
                <a:solidFill>
                  <a:srgbClr val="1F1646">
                    <a:tint val="75000"/>
                  </a:srgbClr>
                </a:solidFill>
              </a:rPr>
              <a:pPr defTabSz="342900"/>
              <a:t>‹#›</a:t>
            </a:fld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8529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38400" y="365125"/>
            <a:ext cx="89154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1825625"/>
            <a:ext cx="89154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7C29B5-B3EC-0141-BE1B-9E5EC6E713C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653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10169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2477473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159BFA-FEBC-434C-85AF-E33ECF3FC66A}" type="datetimeFigureOut">
              <a:rPr lang="en-US" smtClean="0"/>
              <a:t>7/10/2025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3651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342900"/>
            <a:fld id="{CBE19839-9A15-9240-A47A-520DE2FBAC43}" type="slidenum">
              <a:rPr lang="en-US" smtClean="0">
                <a:solidFill>
                  <a:srgbClr val="1F1646">
                    <a:tint val="75000"/>
                  </a:srgbClr>
                </a:solidFill>
              </a:rPr>
              <a:pPr defTabSz="342900"/>
              <a:t>‹#›</a:t>
            </a:fld>
            <a:endParaRPr lang="en-US" dirty="0">
              <a:solidFill>
                <a:srgbClr val="1F1646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684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  <p:sldLayoutId id="2147483793" r:id="rId12"/>
    <p:sldLayoutId id="2147483794" r:id="rId13"/>
    <p:sldLayoutId id="2147483795" r:id="rId14"/>
    <p:sldLayoutId id="2147483796" r:id="rId15"/>
    <p:sldLayoutId id="2147483797" r:id="rId16"/>
    <p:sldLayoutId id="2147483798" r:id="rId17"/>
    <p:sldLayoutId id="2147483799" r:id="rId18"/>
    <p:sldLayoutId id="2147483800" r:id="rId1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E9B197-3998-580C-7A7B-607BBF661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3ED8E-948E-A367-E6C3-9D9FA47844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39D70F-E2DF-7ACD-B86B-2674B3D9F4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4318E-15F3-4E4A-B28B-F77592C0E90D}" type="datetimeFigureOut">
              <a:rPr lang="en-US" smtClean="0"/>
              <a:t>7/11/2025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F5CC63-B257-583E-D8E5-F6F90D53E9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539836-4FC7-B383-2879-F4DF6F5378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D71A51-F311-45BF-98C2-4A57851E7B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837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16B2B9-FB53-4496-8810-D46C1A14E9C1}" type="datetime1">
              <a:rPr lang="en-US" smtClean="0"/>
              <a:t>7/11/2025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E7F1BF-DED5-48C7-A963-EBA66E4AB7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24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7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ne.gov/fos/lep-allowance-expenditure-requirement/" TargetMode="External"/><Relationship Id="rId2" Type="http://schemas.openxmlformats.org/officeDocument/2006/relationships/hyperlink" Target="https://www.education.ne.gov/fos/poverty-allowance-expenditure-requirement/" TargetMode="External"/><Relationship Id="rId1" Type="http://schemas.openxmlformats.org/officeDocument/2006/relationships/slideLayout" Target="../slideLayouts/slideLayout4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40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0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44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8.xml"/><Relationship Id="rId1" Type="http://schemas.openxmlformats.org/officeDocument/2006/relationships/tags" Target="../tags/tag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18.xml"/><Relationship Id="rId1" Type="http://schemas.openxmlformats.org/officeDocument/2006/relationships/tags" Target="../tags/tag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8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slideLayout" Target="../slideLayouts/slideLayout118.xml"/><Relationship Id="rId1" Type="http://schemas.openxmlformats.org/officeDocument/2006/relationships/tags" Target="../tags/tag3.xml"/><Relationship Id="rId5" Type="http://schemas.openxmlformats.org/officeDocument/2006/relationships/image" Target="../media/image160.png"/><Relationship Id="rId4" Type="http://schemas.openxmlformats.org/officeDocument/2006/relationships/hyperlink" Target="https://www.education.ne.gov/gms2/gms-contact-list/" TargetMode="Externa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hyperlink" Target="mailto:anne.hubbell@nebraska.gov" TargetMode="External"/><Relationship Id="rId3" Type="http://schemas.openxmlformats.org/officeDocument/2006/relationships/hyperlink" Target="mailto:beth.wooster@nebraska.gov" TargetMode="External"/><Relationship Id="rId7" Type="http://schemas.openxmlformats.org/officeDocument/2006/relationships/hyperlink" Target="mailto:Julie.Otero@nebrakska.gov" TargetMode="External"/><Relationship Id="rId2" Type="http://schemas.openxmlformats.org/officeDocument/2006/relationships/slideLayout" Target="../slideLayouts/slideLayout118.xml"/><Relationship Id="rId1" Type="http://schemas.openxmlformats.org/officeDocument/2006/relationships/tags" Target="../tags/tag4.xml"/><Relationship Id="rId6" Type="http://schemas.openxmlformats.org/officeDocument/2006/relationships/hyperlink" Target="mailto:ann.Carmoney@nebraska.gov" TargetMode="External"/><Relationship Id="rId11" Type="http://schemas.openxmlformats.org/officeDocument/2006/relationships/hyperlink" Target="mailto:Janice.paling@nebraska.gov" TargetMode="External"/><Relationship Id="rId5" Type="http://schemas.openxmlformats.org/officeDocument/2006/relationships/hyperlink" Target="mailto:michelle.rezek@nebraska.gov" TargetMode="External"/><Relationship Id="rId10" Type="http://schemas.openxmlformats.org/officeDocument/2006/relationships/hyperlink" Target="mailto:rhonda.wredt@nebraska.gov" TargetMode="External"/><Relationship Id="rId4" Type="http://schemas.openxmlformats.org/officeDocument/2006/relationships/hyperlink" Target="mailto:dottie.heusman@nebraska.gov" TargetMode="External"/><Relationship Id="rId9" Type="http://schemas.openxmlformats.org/officeDocument/2006/relationships/hyperlink" Target="mailto:benjamin.zink@nebraska.gov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7" Type="http://schemas.openxmlformats.org/officeDocument/2006/relationships/image" Target="../media/image166.gif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hyperlink" Target="mailto:NDE.ServiceDesk@Nebraska.gov" TargetMode="External"/><Relationship Id="rId1" Type="http://schemas.openxmlformats.org/officeDocument/2006/relationships/slideLayout" Target="../slideLayouts/slideLayout91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3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hyperlink" Target="https://portal.education.ne.gov/" TargetMode="External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9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9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9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9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9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openxmlformats.org/officeDocument/2006/relationships/image" Target="../media/image44.gif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9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spreadsheets/d/17NWfw0hulHq5bhSjRL2R62JGr7BrxZ3KdQfQBfGHoAM/edit?gid=0#gid=0" TargetMode="External"/><Relationship Id="rId2" Type="http://schemas.openxmlformats.org/officeDocument/2006/relationships/hyperlink" Target="https://www.education.ne.gov/wp-content/uploads/2025/06/New-Portal-ESU-Road-Shows-Online-Flyer.pdf" TargetMode="External"/><Relationship Id="rId1" Type="http://schemas.openxmlformats.org/officeDocument/2006/relationships/slideLayout" Target="../slideLayouts/slideLayout9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ne.gov/bulletin/" TargetMode="External"/><Relationship Id="rId2" Type="http://schemas.openxmlformats.org/officeDocument/2006/relationships/hyperlink" Target="mailto:NDE.ServiceDesk@Nebraska.gov" TargetMode="External"/><Relationship Id="rId1" Type="http://schemas.openxmlformats.org/officeDocument/2006/relationships/slideLayout" Target="../slideLayouts/slideLayout97.xml"/><Relationship Id="rId4" Type="http://schemas.openxmlformats.org/officeDocument/2006/relationships/hyperlink" Target="https://www.education.ne.gov/portal/" TargetMode="Externa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ne.gov/dataservices/consolidated-data-collection-cdc/" TargetMode="External"/><Relationship Id="rId2" Type="http://schemas.openxmlformats.org/officeDocument/2006/relationships/hyperlink" Target="https://www.education.ne.gov/dataservices/adviser-resources/" TargetMode="External"/><Relationship Id="rId1" Type="http://schemas.openxmlformats.org/officeDocument/2006/relationships/slideLayout" Target="../slideLayouts/slideLayout97.xml"/><Relationship Id="rId5" Type="http://schemas.openxmlformats.org/officeDocument/2006/relationships/hyperlink" Target="https://www.education.ne.gov/dataservices/staff/" TargetMode="External"/><Relationship Id="rId4" Type="http://schemas.openxmlformats.org/officeDocument/2006/relationships/hyperlink" Target="https://www.education.ne.gov/bulletin/" TargetMode="External"/></Relationships>
</file>

<file path=ppt/slides/_rels/slide1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7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6.xml"/><Relationship Id="rId7" Type="http://schemas.microsoft.com/office/2007/relationships/diagramDrawing" Target="../diagrams/drawing26.xml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6.xml"/><Relationship Id="rId5" Type="http://schemas.openxmlformats.org/officeDocument/2006/relationships/diagramQuickStyle" Target="../diagrams/quickStyle26.xml"/><Relationship Id="rId4" Type="http://schemas.openxmlformats.org/officeDocument/2006/relationships/diagramLayout" Target="../diagrams/layout2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7.xml"/><Relationship Id="rId2" Type="http://schemas.openxmlformats.org/officeDocument/2006/relationships/diagramData" Target="../diagrams/data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7.xml"/><Relationship Id="rId5" Type="http://schemas.openxmlformats.org/officeDocument/2006/relationships/diagramColors" Target="../diagrams/colors27.xml"/><Relationship Id="rId4" Type="http://schemas.openxmlformats.org/officeDocument/2006/relationships/diagramQuickStyle" Target="../diagrams/quickStyle27.xml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tion.ne.gov/FOS" TargetMode="External"/><Relationship Id="rId2" Type="http://schemas.openxmlformats.org/officeDocument/2006/relationships/hyperlink" Target="http://www.education.ne.gov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education.ne.gov/fos/payment-information/" TargetMode="External"/><Relationship Id="rId4" Type="http://schemas.openxmlformats.org/officeDocument/2006/relationships/hyperlink" Target="https://portal.education.ne.gov/" TargetMode="Externa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hyperlink" Target="mailto:bryce.wilson@nebraska.gov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kelsey.larsen@nebraska.gov" TargetMode="External"/><Relationship Id="rId5" Type="http://schemas.openxmlformats.org/officeDocument/2006/relationships/hyperlink" Target="mailto:stephanie.degroot@nebraska.gov" TargetMode="External"/><Relationship Id="rId4" Type="http://schemas.openxmlformats.org/officeDocument/2006/relationships/hyperlink" Target="mailto:michelle.cartwright@nebraska.gov" TargetMode="Externa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gif"/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svg"/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www.education.ne.gov/fos/budgeting-school-district/" TargetMode="External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ww.education.ne.gov/fos/budgeting-school-district/" TargetMode="External"/><Relationship Id="rId1" Type="http://schemas.openxmlformats.org/officeDocument/2006/relationships/slideLayout" Target="../slideLayouts/slideLayout8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auditors.nebraska.gov/Budget_Info.html" TargetMode="Externa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4.xml"/><Relationship Id="rId6" Type="http://schemas.openxmlformats.org/officeDocument/2006/relationships/diagramColors" Target="../diagrams/colors14.xml"/><Relationship Id="rId5" Type="http://schemas.openxmlformats.org/officeDocument/2006/relationships/diagramQuickStyle" Target="../diagrams/quickStyle14.xml"/><Relationship Id="rId4" Type="http://schemas.openxmlformats.org/officeDocument/2006/relationships/diagramLayout" Target="../diagrams/layout1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5.xml"/><Relationship Id="rId7" Type="http://schemas.microsoft.com/office/2007/relationships/diagramDrawing" Target="../diagrams/drawing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4.xml"/><Relationship Id="rId6" Type="http://schemas.openxmlformats.org/officeDocument/2006/relationships/diagramColors" Target="../diagrams/colors15.xml"/><Relationship Id="rId5" Type="http://schemas.openxmlformats.org/officeDocument/2006/relationships/diagramQuickStyle" Target="../diagrams/quickStyle15.xml"/><Relationship Id="rId4" Type="http://schemas.openxmlformats.org/officeDocument/2006/relationships/diagramLayout" Target="../diagrams/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9.xml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6.xml"/><Relationship Id="rId3" Type="http://schemas.openxmlformats.org/officeDocument/2006/relationships/image" Target="../media/image58.jpeg"/><Relationship Id="rId7" Type="http://schemas.openxmlformats.org/officeDocument/2006/relationships/diagramColors" Target="../diagrams/colors16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4.xml"/><Relationship Id="rId6" Type="http://schemas.openxmlformats.org/officeDocument/2006/relationships/diagramQuickStyle" Target="../diagrams/quickStyle16.xml"/><Relationship Id="rId5" Type="http://schemas.openxmlformats.org/officeDocument/2006/relationships/diagramLayout" Target="../diagrams/layout16.xml"/><Relationship Id="rId4" Type="http://schemas.openxmlformats.org/officeDocument/2006/relationships/diagramData" Target="../diagrams/data16.xml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7.xml"/><Relationship Id="rId3" Type="http://schemas.openxmlformats.org/officeDocument/2006/relationships/image" Target="../media/image58.jpeg"/><Relationship Id="rId7" Type="http://schemas.openxmlformats.org/officeDocument/2006/relationships/diagramColors" Target="../diagrams/colors17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4.xml"/><Relationship Id="rId6" Type="http://schemas.openxmlformats.org/officeDocument/2006/relationships/diagramQuickStyle" Target="../diagrams/quickStyle17.xml"/><Relationship Id="rId5" Type="http://schemas.openxmlformats.org/officeDocument/2006/relationships/diagramLayout" Target="../diagrams/layout17.xml"/><Relationship Id="rId4" Type="http://schemas.openxmlformats.org/officeDocument/2006/relationships/diagramData" Target="../diagrams/data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ne.gov/wp-content/uploads/2025/04/2425DistrictUsersManual_May2025.pdf" TargetMode="External"/><Relationship Id="rId2" Type="http://schemas.openxmlformats.org/officeDocument/2006/relationships/hyperlink" Target="https://www.education.ne.gov/wp-content/uploads/2017/10/Clean_Rule2_2021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ducation.ne.gov/wp-content/uploads/2025/02/2425ESUUsersManual_Febr2025.pdf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auditors.nebraska.gov/Budget_Info.html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5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image" Target="../media/image61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89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4.xml"/><Relationship Id="rId4" Type="http://schemas.openxmlformats.org/officeDocument/2006/relationships/image" Target="../media/image65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7" Type="http://schemas.openxmlformats.org/officeDocument/2006/relationships/image" Target="../media/image68.png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89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7" Type="http://schemas.openxmlformats.org/officeDocument/2006/relationships/image" Target="../media/image69.png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89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74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78.jpeg"/><Relationship Id="rId5" Type="http://schemas.openxmlformats.org/officeDocument/2006/relationships/image" Target="NUL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ne.gov/fos/process-for-amending-a-budget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ne.gov/fos/pupil-transportation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8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mailto:stephanie.degroot@nebraska.gov" TargetMode="Externa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3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88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3.xml"/><Relationship Id="rId4" Type="http://schemas.openxmlformats.org/officeDocument/2006/relationships/image" Target="../media/image92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2.xml"/><Relationship Id="rId7" Type="http://schemas.microsoft.com/office/2007/relationships/diagramDrawing" Target="../diagrams/drawing22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4.xml"/><Relationship Id="rId6" Type="http://schemas.openxmlformats.org/officeDocument/2006/relationships/diagramColors" Target="../diagrams/colors22.xml"/><Relationship Id="rId5" Type="http://schemas.openxmlformats.org/officeDocument/2006/relationships/diagramQuickStyle" Target="../diagrams/quickStyle22.xml"/><Relationship Id="rId4" Type="http://schemas.openxmlformats.org/officeDocument/2006/relationships/diagramLayout" Target="../diagrams/layout2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4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mailto:Kelsey.Larsen@nebraska.gov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0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4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6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6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0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60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sv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06.png"/><Relationship Id="rId5" Type="http://schemas.openxmlformats.org/officeDocument/2006/relationships/image" Target="../media/image105.svg"/><Relationship Id="rId4" Type="http://schemas.openxmlformats.org/officeDocument/2006/relationships/image" Target="../media/image10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ne.gov/FOS/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0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0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60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1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0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6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4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sv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116.svg"/><Relationship Id="rId5" Type="http://schemas.openxmlformats.org/officeDocument/2006/relationships/image" Target="../media/image115.png"/><Relationship Id="rId10" Type="http://schemas.openxmlformats.org/officeDocument/2006/relationships/image" Target="../media/image120.svg"/><Relationship Id="rId4" Type="http://schemas.openxmlformats.org/officeDocument/2006/relationships/image" Target="../media/image114.svg"/><Relationship Id="rId9" Type="http://schemas.openxmlformats.org/officeDocument/2006/relationships/image" Target="../media/image1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15.xml"/><Relationship Id="rId5" Type="http://schemas.openxmlformats.org/officeDocument/2006/relationships/hyperlink" Target="https://www.education.ne.gov/fos/enrollment-option-application-instructions-faqs/" TargetMode="External"/><Relationship Id="rId4" Type="http://schemas.openxmlformats.org/officeDocument/2006/relationships/image" Target="../media/image122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hyperlink" Target="mailto:michelle.cartwright@nebraska.gov" TargetMode="External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15.xml"/><Relationship Id="rId4" Type="http://schemas.openxmlformats.org/officeDocument/2006/relationships/hyperlink" Target="mailto:Kelsey.larsen@nebraska.gov" TargetMode="Externa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gif"/><Relationship Id="rId1" Type="http://schemas.openxmlformats.org/officeDocument/2006/relationships/slideLayout" Target="../slideLayouts/slideLayout11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ducation.ne.gov/fos/state-aid/" TargetMode="External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education.ne.gov/fos/state-aid/" TargetMode="External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0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hyperlink" Target="https://sfos.education.ne.gov/" TargetMode="External"/><Relationship Id="rId1" Type="http://schemas.openxmlformats.org/officeDocument/2006/relationships/slideLayout" Target="../slideLayouts/slideLayout2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9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5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7" Type="http://schemas.openxmlformats.org/officeDocument/2006/relationships/image" Target="../media/image144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3.png"/><Relationship Id="rId5" Type="http://schemas.openxmlformats.org/officeDocument/2006/relationships/image" Target="../media/image142.png"/><Relationship Id="rId4" Type="http://schemas.openxmlformats.org/officeDocument/2006/relationships/image" Target="../media/image141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47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5BAEC-780D-E595-9346-4AB4524E5F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rgbClr val="080808"/>
                </a:solidFill>
              </a:rPr>
              <a:t>Welcome to</a:t>
            </a:r>
            <a:br>
              <a:rPr lang="en-US" sz="4400" b="1" dirty="0">
                <a:solidFill>
                  <a:srgbClr val="080808"/>
                </a:solidFill>
              </a:rPr>
            </a:br>
            <a:r>
              <a:rPr lang="en-US" sz="4400" b="1" dirty="0">
                <a:solidFill>
                  <a:srgbClr val="080808"/>
                </a:solidFill>
              </a:rPr>
              <a:t> New Superintendent Orientation</a:t>
            </a:r>
            <a:br>
              <a:rPr lang="en-US" sz="4400" b="1" dirty="0">
                <a:solidFill>
                  <a:srgbClr val="080808"/>
                </a:solidFill>
              </a:rPr>
            </a:br>
            <a:r>
              <a:rPr lang="en-US" sz="4400" b="1" dirty="0">
                <a:solidFill>
                  <a:srgbClr val="080808"/>
                </a:solidFill>
              </a:rPr>
              <a:t>July 2025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13772412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00" y="228600"/>
            <a:ext cx="10464800" cy="6350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Depreciation Fund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7079" y="5142866"/>
            <a:ext cx="8183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228628" y="1068803"/>
          <a:ext cx="5214801" cy="53398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3317009" y="5526373"/>
            <a:ext cx="3913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Purpose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20073" y="1803971"/>
            <a:ext cx="3505199" cy="45395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1" name="Picture 10" descr="Vector gratis: Bolsa, Dinero, La Riqueza, Ingreso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8167" y="1185306"/>
            <a:ext cx="1371601" cy="1742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58174" y="3172069"/>
            <a:ext cx="3505198" cy="324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Revenue Source: General Fund Transfers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Restricted by Allowable Reserves Limit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DA75A39-90BC-264B-78E2-9810F5A80193}"/>
              </a:ext>
            </a:extLst>
          </p:cNvPr>
          <p:cNvSpPr txBox="1"/>
          <p:nvPr/>
        </p:nvSpPr>
        <p:spPr>
          <a:xfrm>
            <a:off x="1559336" y="5516133"/>
            <a:ext cx="2887579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Replacement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9352656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89605-426A-D94C-8D68-B193A50553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4173"/>
            <a:ext cx="10515600" cy="695713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ADVISER- </a:t>
            </a:r>
            <a:r>
              <a:rPr lang="en-US" sz="4400" b="1" dirty="0"/>
              <a:t>School Finance Review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4E6639-E19C-5C49-8181-6FC4F9CEC0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96955"/>
            <a:ext cx="10666445" cy="5356872"/>
          </a:xfrm>
        </p:spPr>
        <p:txBody>
          <a:bodyPr>
            <a:normAutofit fontScale="77500" lnSpcReduction="20000"/>
          </a:bodyPr>
          <a:lstStyle/>
          <a:p>
            <a:pPr marL="0" indent="0" algn="l">
              <a:buNone/>
            </a:pPr>
            <a:r>
              <a:rPr lang="en-US" sz="3600" b="1" dirty="0"/>
              <a:t>Information is received nightly from districts Student Information System (SIS). </a:t>
            </a:r>
          </a:p>
          <a:p>
            <a:pPr marL="0" indent="0" algn="l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Reports from SIS and ADVISOR should be reviewed for discrepancies.</a:t>
            </a:r>
          </a:p>
          <a:p>
            <a:pPr marL="0" indent="0">
              <a:buNone/>
            </a:pPr>
            <a:endParaRPr lang="en-US" sz="3600" b="1" dirty="0"/>
          </a:p>
          <a:p>
            <a:pPr marL="0" indent="0">
              <a:buNone/>
            </a:pPr>
            <a:r>
              <a:rPr lang="en-US" sz="3600" b="1" dirty="0"/>
              <a:t>Reach out to Service Desk is issues noted for assistance. </a:t>
            </a:r>
          </a:p>
          <a:p>
            <a:pPr marL="0" indent="0" algn="l">
              <a:buNone/>
            </a:pPr>
            <a:endParaRPr lang="en-US" sz="3600" b="1" dirty="0"/>
          </a:p>
          <a:p>
            <a:pPr marL="0" indent="0" algn="l">
              <a:buNone/>
            </a:pPr>
            <a:r>
              <a:rPr lang="en-US" sz="3600" b="1" u="sng" dirty="0"/>
              <a:t>ADVISER Reports used for TEEOSA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Average Daily Membership (ADM)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Fall Membership (October 1</a:t>
            </a:r>
            <a:r>
              <a:rPr lang="en-US" sz="3200" baseline="30000" dirty="0"/>
              <a:t>st</a:t>
            </a:r>
            <a:r>
              <a:rPr lang="en-US" sz="3200" dirty="0"/>
              <a:t>)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Option In/Out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Contracted Students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Qualified Early Childhood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3200" dirty="0"/>
              <a:t>Limited English Proficient (LEP)</a:t>
            </a:r>
          </a:p>
        </p:txBody>
      </p:sp>
    </p:spTree>
    <p:extLst>
      <p:ext uri="{BB962C8B-B14F-4D97-AF65-F5344CB8AC3E}">
        <p14:creationId xmlns:p14="http://schemas.microsoft.com/office/powerpoint/2010/main" val="3058505649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34A809-9B80-4AA1-A2E6-9C875BCA5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633" y="1287004"/>
            <a:ext cx="3200400" cy="44611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100" b="1" dirty="0">
                <a:solidFill>
                  <a:srgbClr val="FFFFFF"/>
                </a:solidFill>
              </a:rPr>
              <a:t>TEEOSA </a:t>
            </a:r>
            <a:br>
              <a:rPr lang="en-US" sz="4100" b="1" dirty="0">
                <a:solidFill>
                  <a:srgbClr val="FFFFFF"/>
                </a:solidFill>
              </a:rPr>
            </a:br>
            <a:r>
              <a:rPr lang="en-US" sz="4100" b="1" dirty="0">
                <a:solidFill>
                  <a:srgbClr val="FFFFFF"/>
                </a:solidFill>
              </a:rPr>
              <a:t>DATA </a:t>
            </a:r>
            <a:br>
              <a:rPr lang="en-US" sz="4100" b="1" dirty="0">
                <a:solidFill>
                  <a:srgbClr val="FFFFFF"/>
                </a:solidFill>
              </a:rPr>
            </a:br>
            <a:r>
              <a:rPr lang="en-US" sz="4100" b="1" dirty="0">
                <a:solidFill>
                  <a:srgbClr val="FFFFFF"/>
                </a:solidFill>
              </a:rPr>
              <a:t>SYSTEMS</a:t>
            </a:r>
            <a:endParaRPr lang="en-US" sz="4100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1C600-CEFB-4DCF-89DE-A02242001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1044" y="834016"/>
            <a:ext cx="6906491" cy="5585619"/>
          </a:xfrm>
        </p:spPr>
        <p:txBody>
          <a:bodyPr anchor="t" anchorCtr="0">
            <a:normAutofit lnSpcReduction="10000"/>
          </a:bodyPr>
          <a:lstStyle/>
          <a:p>
            <a:pPr marL="0" indent="0">
              <a:buNone/>
            </a:pPr>
            <a:r>
              <a:rPr lang="en-US" b="1" dirty="0">
                <a:ea typeface="Cambria" panose="02040503050406030204" pitchFamily="18" charset="0"/>
              </a:rPr>
              <a:t>NEW</a:t>
            </a:r>
            <a:r>
              <a:rPr lang="en-US" dirty="0">
                <a:ea typeface="Cambria" panose="02040503050406030204" pitchFamily="18" charset="0"/>
              </a:rPr>
              <a:t> -  TEEOSA State Aid Collection</a:t>
            </a:r>
          </a:p>
          <a:p>
            <a:pPr marL="0" indent="0">
              <a:buNone/>
            </a:pPr>
            <a:endParaRPr lang="en-US" dirty="0">
              <a:ea typeface="Cambria" panose="02040503050406030204" pitchFamily="18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ea typeface="Cambria" panose="02040503050406030204" pitchFamily="18" charset="0"/>
              </a:rPr>
              <a:t>Assessed Valuation and Levies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ea typeface="Cambria" panose="02040503050406030204" pitchFamily="18" charset="0"/>
              </a:rPr>
              <a:t>Elementary Site Allowance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ea typeface="Cambria" panose="02040503050406030204" pitchFamily="18" charset="0"/>
              </a:rPr>
              <a:t>Estimated Expenditures for Poverty and LEP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ea typeface="Cambria" panose="02040503050406030204" pitchFamily="18" charset="0"/>
              </a:rPr>
              <a:t>Student Growth Adjustment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ea typeface="Cambria" panose="02040503050406030204" pitchFamily="18" charset="0"/>
              </a:rPr>
              <a:t>Summer School Student Unit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ea typeface="Cambria" panose="02040503050406030204" pitchFamily="18" charset="0"/>
              </a:rPr>
              <a:t>Two-Year New School Adjustment Application</a:t>
            </a:r>
          </a:p>
          <a:p>
            <a:pPr marL="457200" lvl="1" indent="0">
              <a:buNone/>
            </a:pPr>
            <a:endParaRPr lang="en-US" dirty="0">
              <a:ea typeface="Cambria" panose="02040503050406030204" pitchFamily="18" charset="0"/>
            </a:endParaRPr>
          </a:p>
          <a:p>
            <a:pPr marL="457200" lvl="1" indent="0">
              <a:buNone/>
            </a:pPr>
            <a:r>
              <a:rPr lang="en-US" dirty="0">
                <a:ea typeface="Cambria" panose="02040503050406030204" pitchFamily="18" charset="0"/>
              </a:rPr>
              <a:t>Other: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US" dirty="0">
                <a:ea typeface="Cambria" panose="02040503050406030204" pitchFamily="18" charset="0"/>
              </a:rPr>
              <a:t>PK Instructional Program Hours/K Program</a:t>
            </a:r>
          </a:p>
          <a:p>
            <a:pPr marL="0" indent="0">
              <a:buNone/>
            </a:pPr>
            <a:endParaRPr lang="en-US" sz="1600" dirty="0"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US" sz="1600" dirty="0"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2000" dirty="0">
                <a:ea typeface="Cambria" panose="02040503050406030204" pitchFamily="18" charset="0"/>
              </a:rPr>
              <a:t>**All Due by October 15 each year</a:t>
            </a:r>
          </a:p>
          <a:p>
            <a:pPr marL="0" indent="0">
              <a:buNone/>
            </a:pPr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1840446168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34A809-9B80-4AA1-A2E6-9C875BCA5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268" y="1297910"/>
            <a:ext cx="3200400" cy="4114752"/>
          </a:xfrm>
        </p:spPr>
        <p:txBody>
          <a:bodyPr>
            <a:normAutofit/>
          </a:bodyPr>
          <a:lstStyle/>
          <a:p>
            <a:pPr>
              <a:lnSpc>
                <a:spcPct val="200000"/>
              </a:lnSpc>
            </a:pPr>
            <a:r>
              <a:rPr lang="en-US" sz="4100" b="1" dirty="0">
                <a:solidFill>
                  <a:srgbClr val="FFFFFF"/>
                </a:solidFill>
              </a:rPr>
              <a:t>TEEOSA </a:t>
            </a:r>
            <a:br>
              <a:rPr lang="en-US" sz="4100" b="1" dirty="0">
                <a:solidFill>
                  <a:srgbClr val="FFFFFF"/>
                </a:solidFill>
              </a:rPr>
            </a:br>
            <a:r>
              <a:rPr lang="en-US" sz="4100" b="1" dirty="0">
                <a:solidFill>
                  <a:srgbClr val="FFFFFF"/>
                </a:solidFill>
              </a:rPr>
              <a:t>State Aid</a:t>
            </a:r>
            <a:br>
              <a:rPr lang="en-US" sz="4100" b="1" dirty="0">
                <a:solidFill>
                  <a:srgbClr val="FFFFFF"/>
                </a:solidFill>
              </a:rPr>
            </a:br>
            <a:r>
              <a:rPr lang="en-US" sz="4100" b="1" dirty="0">
                <a:solidFill>
                  <a:srgbClr val="FFFFFF"/>
                </a:solidFill>
              </a:rPr>
              <a:t>Collection </a:t>
            </a:r>
            <a:endParaRPr lang="en-US" sz="4100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7FF23F-DA1E-625C-1610-6A7F6CAD7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998" y="1109834"/>
            <a:ext cx="8493126" cy="4490904"/>
          </a:xfrm>
          <a:prstGeom prst="rect">
            <a:avLst/>
          </a:prstGeom>
          <a:ln>
            <a:noFill/>
          </a:ln>
          <a:effectLst>
            <a:innerShdw blurRad="114300">
              <a:prstClr val="black"/>
            </a:inn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34589F-A9AC-738B-C3A9-72D3B221788B}"/>
              </a:ext>
            </a:extLst>
          </p:cNvPr>
          <p:cNvSpPr txBox="1"/>
          <p:nvPr/>
        </p:nvSpPr>
        <p:spPr>
          <a:xfrm>
            <a:off x="9444561" y="5600735"/>
            <a:ext cx="2023902" cy="108184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171294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29409F-314B-A5A8-9092-E8BBDDF3C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93649"/>
            <a:ext cx="10515600" cy="1263140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4"/>
                </a:solidFill>
                <a:effectLst/>
                <a:uLnTx/>
                <a:uFillTx/>
                <a:ea typeface="Segoe UI Black" panose="020B0A02040204020203" pitchFamily="34" charset="0"/>
                <a:cs typeface="+mn-cs"/>
              </a:rPr>
              <a:t>LEP &amp; Poverty Expenditure Requirement</a:t>
            </a:r>
            <a:endParaRPr lang="en-US" dirty="0">
              <a:solidFill>
                <a:schemeClr val="accent4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C3892-CEA8-3601-23A5-FD3BBA28DD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643981"/>
            <a:ext cx="4671646" cy="3110899"/>
          </a:xfrm>
        </p:spPr>
        <p:txBody>
          <a:bodyPr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ea typeface="+mn-ea"/>
                <a:cs typeface="Segoe UI Semilight" panose="020B0402040204020203" pitchFamily="34" charset="0"/>
              </a:rPr>
              <a:t>2024/25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ea typeface="+mn-ea"/>
                <a:cs typeface="Segoe UI Semilight" panose="020B0402040204020203" pitchFamily="34" charset="0"/>
              </a:rPr>
              <a:t>Expenditures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1200" cap="none" spc="0" normalizeH="0" baseline="0" noProof="0" dirty="0">
              <a:ln>
                <a:noFill/>
              </a:ln>
              <a:solidFill>
                <a:srgbClr val="001689">
                  <a:lumMod val="75000"/>
                </a:srgbClr>
              </a:solidFill>
              <a:effectLst/>
              <a:uLnTx/>
              <a:uFillTx/>
              <a:ea typeface="+mn-ea"/>
              <a:cs typeface="Segoe UI Semilight" panose="020B04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1200" cap="none" spc="0" normalizeH="0" baseline="0" noProof="0" dirty="0">
              <a:ln>
                <a:noFill/>
              </a:ln>
              <a:solidFill>
                <a:srgbClr val="001689">
                  <a:lumMod val="75000"/>
                </a:srgbClr>
              </a:solidFill>
              <a:effectLst/>
              <a:uLnTx/>
              <a:uFillTx/>
              <a:ea typeface="+mn-ea"/>
              <a:cs typeface="Segoe UI Semilight" panose="020B04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ea typeface="+mn-ea"/>
                <a:cs typeface="Segoe UI Semilight" panose="020B0402040204020203" pitchFamily="34" charset="0"/>
              </a:rPr>
              <a:t>117.65% level of Expenditures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ea typeface="+mn-ea"/>
                <a:cs typeface="Segoe UI Semilight" panose="020B0402040204020203" pitchFamily="34" charset="0"/>
              </a:rPr>
              <a:t>Reports posted identifying required level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rgbClr val="001689">
                    <a:lumMod val="75000"/>
                  </a:srgbClr>
                </a:solidFill>
                <a:cs typeface="Segoe UI Semilight" panose="020B0402040204020203" pitchFamily="34" charset="0"/>
              </a:rPr>
              <a:t>Coding for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ea typeface="+mn-ea"/>
                <a:cs typeface="Segoe UI Semilight" panose="020B0402040204020203" pitchFamily="34" charset="0"/>
              </a:rPr>
              <a:t> 24/25 AFR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D34EDE-75FE-176B-24B9-6989BAE84E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43981"/>
            <a:ext cx="5181600" cy="3110899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ea typeface="+mn-ea"/>
                <a:cs typeface="Segoe UI Semilight" panose="020B0402040204020203" pitchFamily="34" charset="0"/>
              </a:rPr>
              <a:t>2026/27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001689">
                  <a:lumMod val="75000"/>
                </a:srgbClr>
              </a:solidFill>
              <a:effectLst/>
              <a:uLnTx/>
              <a:uFillTx/>
              <a:ea typeface="+mn-ea"/>
              <a:cs typeface="Segoe UI Semilight" panose="020B04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ea typeface="+mn-ea"/>
                <a:cs typeface="Segoe UI Semilight" panose="020B0402040204020203" pitchFamily="34" charset="0"/>
              </a:rPr>
              <a:t>Expenditures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1200" cap="none" spc="0" normalizeH="0" baseline="0" noProof="0" dirty="0">
              <a:ln>
                <a:noFill/>
              </a:ln>
              <a:solidFill>
                <a:srgbClr val="001689">
                  <a:lumMod val="75000"/>
                </a:srgbClr>
              </a:solidFill>
              <a:effectLst/>
              <a:uLnTx/>
              <a:uFillTx/>
              <a:ea typeface="+mn-ea"/>
              <a:cs typeface="Segoe UI Semilight" panose="020B04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sng" strike="noStrike" kern="1200" cap="none" spc="0" normalizeH="0" baseline="0" noProof="0" dirty="0">
              <a:ln>
                <a:noFill/>
              </a:ln>
              <a:solidFill>
                <a:srgbClr val="001689">
                  <a:lumMod val="75000"/>
                </a:srgbClr>
              </a:solidFill>
              <a:effectLst/>
              <a:uLnTx/>
              <a:uFillTx/>
              <a:ea typeface="+mn-ea"/>
              <a:cs typeface="Segoe UI Semilight" panose="020B0402040204020203" pitchFamily="34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ea typeface="+mn-ea"/>
                <a:cs typeface="Segoe UI Semilight" panose="020B0402040204020203" pitchFamily="34" charset="0"/>
              </a:rPr>
              <a:t>Report this fall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ea typeface="+mn-ea"/>
                <a:cs typeface="Segoe UI Semilight" panose="020B0402040204020203" pitchFamily="34" charset="0"/>
              </a:rPr>
              <a:t>Sept 1 – Oct 15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ea typeface="+mn-ea"/>
                <a:cs typeface="Segoe UI Semilight" panose="020B0402040204020203" pitchFamily="34" charset="0"/>
              </a:rPr>
              <a:t>TEEOSA Collection - Estimated Expenditures for LEP and Poverty</a:t>
            </a:r>
          </a:p>
          <a:p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90A3259-C349-26E0-39AB-114D7B24E948}"/>
              </a:ext>
            </a:extLst>
          </p:cNvPr>
          <p:cNvCxnSpPr>
            <a:cxnSpLocks/>
          </p:cNvCxnSpPr>
          <p:nvPr/>
        </p:nvCxnSpPr>
        <p:spPr>
          <a:xfrm>
            <a:off x="5690472" y="1388445"/>
            <a:ext cx="0" cy="35118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9337B05-DF12-11A0-23B2-EDF096B05938}"/>
              </a:ext>
            </a:extLst>
          </p:cNvPr>
          <p:cNvSpPr txBox="1"/>
          <p:nvPr/>
        </p:nvSpPr>
        <p:spPr>
          <a:xfrm>
            <a:off x="1838720" y="5429907"/>
            <a:ext cx="770350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Reports have been posted here: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https://www.education.ne.gov/fos/poverty-allowance-expenditure-requirement/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https://www.education.ne.gov/fos/lep-allowance-expenditure-requirement/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9639102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614" y="1023963"/>
            <a:ext cx="4167271" cy="4461163"/>
          </a:xfrm>
        </p:spPr>
        <p:txBody>
          <a:bodyPr>
            <a:normAutofit/>
          </a:bodyPr>
          <a:lstStyle/>
          <a:p>
            <a:r>
              <a:rPr lang="en-US" sz="5200" b="1" dirty="0">
                <a:solidFill>
                  <a:srgbClr val="FFFFFF"/>
                </a:solidFill>
                <a:latin typeface="Ink Free" panose="03080402000500000000" pitchFamily="66" charset="0"/>
              </a:rPr>
              <a:t>COMMON QUESTIONS</a:t>
            </a: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246838" y="461734"/>
            <a:ext cx="6906491" cy="5585619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000" b="1" i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Why does our school district receive very little state aid?</a:t>
            </a:r>
          </a:p>
          <a:p>
            <a:pPr marL="0" indent="0">
              <a:buNone/>
            </a:pPr>
            <a:endParaRPr lang="en-US" sz="2400" dirty="0">
              <a:solidFill>
                <a:schemeClr val="accent4"/>
              </a:solidFill>
              <a:latin typeface="+mj-lt"/>
              <a:cs typeface="Times New Roman" panose="02020603050405020304" pitchFamily="18" charset="0"/>
            </a:endParaRPr>
          </a:p>
          <a:p>
            <a:pPr marL="365760" lvl="1" indent="0">
              <a:buNone/>
            </a:pPr>
            <a:r>
              <a:rPr lang="en-US" u="sng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Possibly a non-equalized district 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Does not receive equalization aid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Resources are greater than your needs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Equalization Aid is largest component of TEEOSA Aid </a:t>
            </a:r>
          </a:p>
          <a:p>
            <a:pPr lvl="2"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</a:rPr>
              <a:t>Property rich = less support from the state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>
              <a:solidFill>
                <a:schemeClr val="tx2">
                  <a:lumMod val="75000"/>
                </a:schemeClr>
              </a:solidFill>
              <a:latin typeface="+mj-lt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061282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38400" y="365125"/>
            <a:ext cx="8915400" cy="821649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Ink Free" panose="03080402000500000000" pitchFamily="66" charset="0"/>
              </a:rPr>
              <a:t>COMMON QUESTIONS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2786" y="1290934"/>
            <a:ext cx="6477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I’m a non-equalized district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Bradley Hand ITC" panose="03070402050302030203" pitchFamily="66" charset="0"/>
                <a:ea typeface="+mn-ea"/>
                <a:cs typeface="+mn-cs"/>
              </a:rPr>
              <a:t>….does TEEOSA aid matter?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87980" y="2920998"/>
            <a:ext cx="1711764" cy="17117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78403" y="2929376"/>
            <a:ext cx="1695007" cy="1695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37125" y="2920998"/>
            <a:ext cx="1695007" cy="169500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301342" y="2223675"/>
            <a:ext cx="2445214" cy="244521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240383" y="3727925"/>
            <a:ext cx="11223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NET OPTION FUNDING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010650" y="3686787"/>
            <a:ext cx="11321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ALLOCATED INCOME TAX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10903" y="3686787"/>
            <a:ext cx="135948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COMMUNITY ACHIEVEMENT PLAN AID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672470" y="3579051"/>
            <a:ext cx="1643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EQUALIZATION AID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907955" y="2724435"/>
            <a:ext cx="7334403" cy="2006979"/>
          </a:xfrm>
          <a:prstGeom prst="round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058525" y="5240534"/>
            <a:ext cx="4941464" cy="1123712"/>
          </a:xfrm>
          <a:prstGeom prst="roundRect">
            <a:avLst/>
          </a:prstGeom>
          <a:solidFill>
            <a:schemeClr val="tx1">
              <a:lumMod val="25000"/>
              <a:lumOff val="75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2025/26 TEEOSA Aid Certification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50 Equalized Districts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194 Non-Equalized Districts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6D9B62-4EDD-2787-3B44-20983957F7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" t="979" r="979" b="1"/>
          <a:stretch/>
        </p:blipFill>
        <p:spPr>
          <a:xfrm>
            <a:off x="7269625" y="2916899"/>
            <a:ext cx="1695007" cy="1695007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91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D9127DF-D89F-6FB5-5DFA-C1D86154BEFE}"/>
              </a:ext>
            </a:extLst>
          </p:cNvPr>
          <p:cNvSpPr txBox="1"/>
          <p:nvPr/>
        </p:nvSpPr>
        <p:spPr>
          <a:xfrm>
            <a:off x="7441172" y="3697172"/>
            <a:ext cx="1359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FOUNDATION   AID</a:t>
            </a:r>
          </a:p>
        </p:txBody>
      </p:sp>
    </p:spTree>
    <p:extLst>
      <p:ext uri="{BB962C8B-B14F-4D97-AF65-F5344CB8AC3E}">
        <p14:creationId xmlns:p14="http://schemas.microsoft.com/office/powerpoint/2010/main" val="4030456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38400" y="365125"/>
            <a:ext cx="8915400" cy="821649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Ink Free" panose="03080402000500000000" pitchFamily="66" charset="0"/>
              </a:rPr>
              <a:t>COMMON QUESTIONS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413269" y="1885985"/>
            <a:ext cx="8305800" cy="11430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4000" b="1" dirty="0">
                <a:solidFill>
                  <a:srgbClr val="FF0000"/>
                </a:solidFill>
                <a:latin typeface="Bradley Hand ITC" panose="03070402050302030203" pitchFamily="66" charset="0"/>
                <a:cs typeface="Times New Roman" panose="02020603050405020304" pitchFamily="18" charset="0"/>
              </a:rPr>
              <a:t>Does my general fund levy rate 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FF0000"/>
                </a:solidFill>
                <a:latin typeface="Bradley Hand ITC" panose="03070402050302030203" pitchFamily="66" charset="0"/>
                <a:cs typeface="Times New Roman" panose="02020603050405020304" pitchFamily="18" charset="0"/>
              </a:rPr>
              <a:t>have any effect on TEEOSA aid?</a:t>
            </a:r>
            <a:endParaRPr lang="en-US" sz="4000" dirty="0"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endParaRPr lang="en-US" sz="32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073130" y="3538087"/>
            <a:ext cx="7645939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No, general fund levy rate does not affect TEEOSA aid.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11334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438400" y="365125"/>
            <a:ext cx="8915400" cy="821649"/>
          </a:xfrm>
          <a:solidFill>
            <a:srgbClr val="FFFF00"/>
          </a:solidFill>
        </p:spPr>
        <p:txBody>
          <a:bodyPr/>
          <a:lstStyle/>
          <a:p>
            <a:pPr algn="ctr"/>
            <a:r>
              <a:rPr lang="en-US" b="1" dirty="0">
                <a:solidFill>
                  <a:schemeClr val="tx1">
                    <a:lumMod val="90000"/>
                    <a:lumOff val="10000"/>
                  </a:schemeClr>
                </a:solidFill>
                <a:latin typeface="Ink Free" panose="03080402000500000000" pitchFamily="66" charset="0"/>
              </a:rPr>
              <a:t>COMMON QUESTIONS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quarter" idx="1"/>
          </p:nvPr>
        </p:nvSpPr>
        <p:spPr>
          <a:xfrm>
            <a:off x="2945860" y="1661808"/>
            <a:ext cx="8484140" cy="51054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  <a:latin typeface="Bradley Hand ITC" panose="03070402050302030203" pitchFamily="66" charset="0"/>
                <a:cs typeface="Times New Roman" panose="02020603050405020304" pitchFamily="18" charset="0"/>
              </a:rPr>
              <a:t>Can districts maximize </a:t>
            </a:r>
          </a:p>
          <a:p>
            <a:pPr marL="0" indent="0" algn="ctr">
              <a:buNone/>
            </a:pPr>
            <a:r>
              <a:rPr lang="en-US" sz="3600" b="1" dirty="0">
                <a:solidFill>
                  <a:srgbClr val="FF0000"/>
                </a:solidFill>
                <a:latin typeface="Bradley Hand ITC" panose="03070402050302030203" pitchFamily="66" charset="0"/>
                <a:cs typeface="Times New Roman" panose="02020603050405020304" pitchFamily="18" charset="0"/>
              </a:rPr>
              <a:t>their financial situation?</a:t>
            </a:r>
          </a:p>
          <a:p>
            <a:pPr marL="0" indent="0" algn="ctr">
              <a:buNone/>
            </a:pPr>
            <a:r>
              <a:rPr lang="en-US" sz="28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endParaRPr lang="en-US" sz="2800" b="1" u="sng" dirty="0">
              <a:cs typeface="Times New Roman" panose="02020603050405020304" pitchFamily="18" charset="0"/>
            </a:endParaRPr>
          </a:p>
          <a:p>
            <a:pPr>
              <a:buClr>
                <a:srgbClr val="0972B3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Understand the components of formula need</a:t>
            </a:r>
          </a:p>
          <a:p>
            <a:pPr>
              <a:buClr>
                <a:srgbClr val="0972B3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Code revenues and expenses correctly</a:t>
            </a:r>
          </a:p>
          <a:p>
            <a:pPr>
              <a:buClr>
                <a:srgbClr val="0972B3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Look at the whole picture when determining where to code expenses</a:t>
            </a:r>
          </a:p>
          <a:p>
            <a:pPr>
              <a:buClr>
                <a:srgbClr val="0972B3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Submit </a:t>
            </a:r>
            <a:r>
              <a:rPr lang="en-US" u="sng" dirty="0">
                <a:solidFill>
                  <a:schemeClr val="tx1"/>
                </a:solidFill>
                <a:cs typeface="Times New Roman" panose="02020603050405020304" pitchFamily="18" charset="0"/>
              </a:rPr>
              <a:t>verified data </a:t>
            </a:r>
            <a:r>
              <a:rPr lang="en-US" dirty="0">
                <a:solidFill>
                  <a:schemeClr val="tx1"/>
                </a:solidFill>
                <a:cs typeface="Times New Roman" panose="02020603050405020304" pitchFamily="18" charset="0"/>
              </a:rPr>
              <a:t>by the due dates</a:t>
            </a:r>
          </a:p>
          <a:p>
            <a:pPr marL="0" indent="0">
              <a:buClr>
                <a:srgbClr val="0972B3"/>
              </a:buClr>
              <a:buNone/>
            </a:pPr>
            <a:endParaRPr lang="en-US" sz="2400" dirty="0">
              <a:cs typeface="Times New Roman" panose="02020603050405020304" pitchFamily="18" charset="0"/>
            </a:endParaRPr>
          </a:p>
          <a:p>
            <a:pPr marL="301943" lvl="1" indent="0">
              <a:buNone/>
            </a:pPr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en-US" sz="2800" u="sng" dirty="0"/>
          </a:p>
        </p:txBody>
      </p:sp>
    </p:spTree>
    <p:extLst>
      <p:ext uri="{BB962C8B-B14F-4D97-AF65-F5344CB8AC3E}">
        <p14:creationId xmlns:p14="http://schemas.microsoft.com/office/powerpoint/2010/main" val="204633850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800" b="1" i="1" dirty="0"/>
              <a:t>Superintendency Pay Transparency Act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93BDAE3-9269-3BBE-1769-7D1EE197D63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325563"/>
          <a:ext cx="10657114" cy="52798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fld id="{CBE19839-9A15-9240-A47A-520DE2FBAC43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t>108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2A8524E-25F2-421F-3D99-EEC18495AA0F}"/>
              </a:ext>
            </a:extLst>
          </p:cNvPr>
          <p:cNvSpPr txBox="1">
            <a:spLocks/>
          </p:cNvSpPr>
          <p:nvPr/>
        </p:nvSpPr>
        <p:spPr>
          <a:xfrm>
            <a:off x="287971" y="252545"/>
            <a:ext cx="4794667" cy="638338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j-ea"/>
                <a:cs typeface="+mj-cs"/>
              </a:rPr>
              <a:t>T </a:t>
            </a:r>
          </a:p>
        </p:txBody>
      </p:sp>
    </p:spTree>
    <p:extLst>
      <p:ext uri="{BB962C8B-B14F-4D97-AF65-F5344CB8AC3E}">
        <p14:creationId xmlns:p14="http://schemas.microsoft.com/office/powerpoint/2010/main" val="3893504545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53CBE-DD2D-0CA2-20DD-E33EE6ACA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Federal Program</a:t>
            </a:r>
            <a:br>
              <a:rPr lang="en-US" dirty="0"/>
            </a:br>
            <a:r>
              <a:rPr lang="en-US" dirty="0"/>
              <a:t>Updates</a:t>
            </a:r>
          </a:p>
        </p:txBody>
      </p:sp>
    </p:spTree>
    <p:extLst>
      <p:ext uri="{BB962C8B-B14F-4D97-AF65-F5344CB8AC3E}">
        <p14:creationId xmlns:p14="http://schemas.microsoft.com/office/powerpoint/2010/main" val="12827162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228600"/>
            <a:ext cx="10426700" cy="762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Employee Benefit fund  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7079" y="5142866"/>
            <a:ext cx="8183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165779" y="1320800"/>
          <a:ext cx="5342971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55195" y="5559713"/>
            <a:ext cx="3913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Purpose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721599" y="1703732"/>
            <a:ext cx="3276599" cy="45395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1" name="Picture 10" descr="Vector gratis: Bolsa, Dinero, La Riqueza, Ingreso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4897" y="1174841"/>
            <a:ext cx="1371601" cy="1742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619999" y="3024949"/>
            <a:ext cx="35051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Revenue Source: General Fund Transfers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Restricted by Allowable Reserves Limit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194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916F5-01D9-DD17-4388-0928BD4F0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2941" y="0"/>
            <a:ext cx="10515600" cy="1325563"/>
          </a:xfrm>
        </p:spPr>
        <p:txBody>
          <a:bodyPr/>
          <a:lstStyle/>
          <a:p>
            <a:pPr algn="ctr"/>
            <a:r>
              <a:rPr lang="en-US" b="1" dirty="0"/>
              <a:t>Federal</a:t>
            </a:r>
            <a:r>
              <a:rPr lang="en-US" dirty="0"/>
              <a:t> </a:t>
            </a:r>
            <a:r>
              <a:rPr lang="en-US" b="1" dirty="0"/>
              <a:t>Grants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48F489-6A0D-8E4F-62DC-8B65AD7829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8966" y="1397787"/>
            <a:ext cx="8465190" cy="397458"/>
          </a:xfrm>
        </p:spPr>
        <p:txBody>
          <a:bodyPr>
            <a:normAutofit fontScale="55000" lnSpcReduction="20000"/>
          </a:bodyPr>
          <a:lstStyle/>
          <a:p>
            <a:pPr marL="457200" lvl="1" indent="0">
              <a:buNone/>
            </a:pPr>
            <a:br>
              <a:rPr lang="en-US" dirty="0"/>
            </a:br>
            <a:r>
              <a:rPr lang="en-US" dirty="0"/>
              <a:t> 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E8A2D9C5-C925-D075-6625-0B653A97C028}"/>
              </a:ext>
            </a:extLst>
          </p:cNvPr>
          <p:cNvGraphicFramePr>
            <a:graphicFrameLocks noGrp="1"/>
          </p:cNvGraphicFramePr>
          <p:nvPr/>
        </p:nvGraphicFramePr>
        <p:xfrm>
          <a:off x="223707" y="1080188"/>
          <a:ext cx="11744585" cy="52549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9191">
                  <a:extLst>
                    <a:ext uri="{9D8B030D-6E8A-4147-A177-3AD203B41FA5}">
                      <a16:colId xmlns:a16="http://schemas.microsoft.com/office/drawing/2014/main" val="3160502457"/>
                    </a:ext>
                  </a:extLst>
                </a:gridCol>
                <a:gridCol w="8070210">
                  <a:extLst>
                    <a:ext uri="{9D8B030D-6E8A-4147-A177-3AD203B41FA5}">
                      <a16:colId xmlns:a16="http://schemas.microsoft.com/office/drawing/2014/main" val="3778965356"/>
                    </a:ext>
                  </a:extLst>
                </a:gridCol>
                <a:gridCol w="1535184">
                  <a:extLst>
                    <a:ext uri="{9D8B030D-6E8A-4147-A177-3AD203B41FA5}">
                      <a16:colId xmlns:a16="http://schemas.microsoft.com/office/drawing/2014/main" val="4269019088"/>
                    </a:ext>
                  </a:extLst>
                </a:gridCol>
              </a:tblGrid>
              <a:tr h="1017253">
                <a:tc gridSpan="2"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ESSA Consolidated Grant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r>
                        <a:rPr lang="en-US" sz="1600" dirty="0"/>
                        <a:t>Description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Disbursement</a:t>
                      </a:r>
                    </a:p>
                    <a:p>
                      <a:pPr algn="ctr"/>
                      <a:r>
                        <a:rPr lang="en-US" sz="1600" dirty="0"/>
                        <a:t>Code </a:t>
                      </a:r>
                    </a:p>
                    <a:p>
                      <a:endParaRPr lang="en-US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8995187"/>
                  </a:ext>
                </a:extLst>
              </a:tr>
              <a:tr h="756882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Title I – 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Provides support for educationally disadvantaged students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6200</a:t>
                      </a:r>
                      <a:endParaRPr lang="en-US" sz="2400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01906487"/>
                  </a:ext>
                </a:extLst>
              </a:tr>
              <a:tr h="63245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Title I – D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/>
                        <a:t>Neglected and Delinquent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6230</a:t>
                      </a:r>
                      <a:endParaRPr lang="en-US" sz="2400" i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8971945"/>
                  </a:ext>
                </a:extLst>
              </a:tr>
              <a:tr h="624169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7030A0"/>
                          </a:solidFill>
                          <a:highlight>
                            <a:srgbClr val="C0C0C0"/>
                          </a:highlight>
                        </a:rPr>
                        <a:t>Title II – 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7030A0"/>
                          </a:solidFill>
                          <a:highlight>
                            <a:srgbClr val="C0C0C0"/>
                          </a:highlight>
                        </a:rPr>
                        <a:t>Professional Development or Class Size Reduction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7030A0"/>
                          </a:solidFill>
                          <a:highlight>
                            <a:srgbClr val="C0C0C0"/>
                          </a:highlight>
                        </a:rPr>
                        <a:t>6310</a:t>
                      </a:r>
                      <a:endParaRPr lang="en-US" sz="2400" i="0" dirty="0">
                        <a:solidFill>
                          <a:srgbClr val="7030A0"/>
                        </a:solidFill>
                        <a:highlight>
                          <a:srgbClr val="C0C0C0"/>
                        </a:highligh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63536113"/>
                  </a:ext>
                </a:extLst>
              </a:tr>
              <a:tr h="63245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7030A0"/>
                          </a:solidFill>
                          <a:highlight>
                            <a:srgbClr val="C0C0C0"/>
                          </a:highlight>
                        </a:rPr>
                        <a:t>Title III – EL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7030A0"/>
                          </a:solidFill>
                          <a:highlight>
                            <a:srgbClr val="C0C0C0"/>
                          </a:highlight>
                        </a:rPr>
                        <a:t>English Language Learners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7030A0"/>
                          </a:solidFill>
                          <a:highlight>
                            <a:srgbClr val="C0C0C0"/>
                          </a:highlight>
                        </a:rPr>
                        <a:t>6925</a:t>
                      </a:r>
                      <a:endParaRPr lang="en-US" sz="2400" i="0" dirty="0">
                        <a:solidFill>
                          <a:srgbClr val="7030A0"/>
                        </a:solidFill>
                        <a:highlight>
                          <a:srgbClr val="C0C0C0"/>
                        </a:highligh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2424094"/>
                  </a:ext>
                </a:extLst>
              </a:tr>
              <a:tr h="615575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7030A0"/>
                          </a:solidFill>
                          <a:highlight>
                            <a:srgbClr val="C0C0C0"/>
                          </a:highlight>
                        </a:rPr>
                        <a:t>Title III – IE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7030A0"/>
                          </a:solidFill>
                          <a:highlight>
                            <a:srgbClr val="C0C0C0"/>
                          </a:highlight>
                        </a:rPr>
                        <a:t>Immigrant Education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7030A0"/>
                          </a:solidFill>
                          <a:highlight>
                            <a:srgbClr val="C0C0C0"/>
                          </a:highlight>
                        </a:rPr>
                        <a:t>6926</a:t>
                      </a:r>
                      <a:endParaRPr lang="en-US" sz="2400" i="0" dirty="0">
                        <a:solidFill>
                          <a:srgbClr val="7030A0"/>
                        </a:solidFill>
                        <a:highlight>
                          <a:srgbClr val="C0C0C0"/>
                        </a:highligh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98257940"/>
                  </a:ext>
                </a:extLst>
              </a:tr>
              <a:tr h="9761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rgbClr val="7030A0"/>
                          </a:solidFill>
                          <a:highlight>
                            <a:srgbClr val="C0C0C0"/>
                          </a:highlight>
                        </a:rPr>
                        <a:t>Title IV – A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400" dirty="0">
                          <a:solidFill>
                            <a:srgbClr val="7030A0"/>
                          </a:solidFill>
                          <a:highlight>
                            <a:srgbClr val="C0C0C0"/>
                          </a:highlight>
                        </a:rPr>
                        <a:t>Student Support and Academic Achievement (well-rounded, safe and healthy, &amp; effective use of technology) disbursement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7030A0"/>
                          </a:solidFill>
                          <a:highlight>
                            <a:srgbClr val="C0C0C0"/>
                          </a:highlight>
                        </a:rPr>
                        <a:t>6969</a:t>
                      </a:r>
                      <a:endParaRPr lang="en-US" sz="2400" i="0" dirty="0">
                        <a:solidFill>
                          <a:srgbClr val="7030A0"/>
                        </a:solidFill>
                        <a:highlight>
                          <a:srgbClr val="C0C0C0"/>
                        </a:highlight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66581461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30693970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0D9A0-E8BF-4F43-285F-B59386BBE8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01" y="-110555"/>
            <a:ext cx="11372052" cy="1325563"/>
          </a:xfrm>
        </p:spPr>
        <p:txBody>
          <a:bodyPr/>
          <a:lstStyle/>
          <a:p>
            <a:pPr algn="ctr"/>
            <a:r>
              <a:rPr lang="en-US" b="1" dirty="0"/>
              <a:t>Additional Federal Grants</a:t>
            </a:r>
          </a:p>
        </p:txBody>
      </p:sp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7833477-2EAF-A2F0-ABC5-F13B4AA934E4}"/>
              </a:ext>
            </a:extLst>
          </p:cNvPr>
          <p:cNvGraphicFramePr>
            <a:graphicFrameLocks noGrp="1"/>
          </p:cNvGraphicFramePr>
          <p:nvPr/>
        </p:nvGraphicFramePr>
        <p:xfrm>
          <a:off x="334861" y="901023"/>
          <a:ext cx="11522278" cy="5276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00849">
                  <a:extLst>
                    <a:ext uri="{9D8B030D-6E8A-4147-A177-3AD203B41FA5}">
                      <a16:colId xmlns:a16="http://schemas.microsoft.com/office/drawing/2014/main" val="3258502767"/>
                    </a:ext>
                  </a:extLst>
                </a:gridCol>
                <a:gridCol w="6503908">
                  <a:extLst>
                    <a:ext uri="{9D8B030D-6E8A-4147-A177-3AD203B41FA5}">
                      <a16:colId xmlns:a16="http://schemas.microsoft.com/office/drawing/2014/main" val="835765712"/>
                    </a:ext>
                  </a:extLst>
                </a:gridCol>
                <a:gridCol w="2117521">
                  <a:extLst>
                    <a:ext uri="{9D8B030D-6E8A-4147-A177-3AD203B41FA5}">
                      <a16:colId xmlns:a16="http://schemas.microsoft.com/office/drawing/2014/main" val="1556340389"/>
                    </a:ext>
                  </a:extLst>
                </a:gridCol>
              </a:tblGrid>
              <a:tr h="628532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Grant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Description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Disbursement Code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53549798"/>
                  </a:ext>
                </a:extLst>
              </a:tr>
              <a:tr h="894863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CSI Grant </a:t>
                      </a:r>
                      <a:br>
                        <a:rPr lang="en-US" sz="2400" b="1" dirty="0"/>
                      </a:br>
                      <a:r>
                        <a:rPr lang="en-US" sz="1800" b="1" dirty="0"/>
                        <a:t> </a:t>
                      </a:r>
                      <a:endParaRPr lang="en-US" sz="2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Buildings identified as </a:t>
                      </a:r>
                      <a:r>
                        <a:rPr lang="en-US" sz="2400" b="1" dirty="0"/>
                        <a:t>CSI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 </a:t>
                      </a:r>
                      <a:r>
                        <a:rPr lang="en-US" sz="2000" dirty="0"/>
                        <a:t>(</a:t>
                      </a:r>
                      <a:r>
                        <a:rPr lang="en-US" sz="2000" b="1" u="sng" dirty="0"/>
                        <a:t>C</a:t>
                      </a:r>
                      <a:r>
                        <a:rPr lang="en-US" sz="2000" dirty="0"/>
                        <a:t>ontinuous </a:t>
                      </a:r>
                      <a:r>
                        <a:rPr lang="en-US" sz="2000" b="1" u="sng" dirty="0"/>
                        <a:t>S</a:t>
                      </a:r>
                      <a:r>
                        <a:rPr lang="en-US" sz="2000" dirty="0"/>
                        <a:t>chool </a:t>
                      </a:r>
                      <a:r>
                        <a:rPr lang="en-US" sz="2000" b="1" u="sng" dirty="0"/>
                        <a:t>I</a:t>
                      </a:r>
                      <a:r>
                        <a:rPr lang="en-US" sz="2000" dirty="0"/>
                        <a:t>mprovement)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6212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0344877"/>
                  </a:ext>
                </a:extLst>
              </a:tr>
              <a:tr h="52850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RLIS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Rural and low-income school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6330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02916396"/>
                  </a:ext>
                </a:extLst>
              </a:tr>
              <a:tr h="54528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SRSA (REAP)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Small Rural School Achievement Program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6992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40259253"/>
                  </a:ext>
                </a:extLst>
              </a:tr>
              <a:tr h="893177">
                <a:tc gridSpan="3"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rgbClr val="FF0000"/>
                          </a:solidFill>
                        </a:rPr>
                        <a:t>Competitive Grants 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41299172"/>
                  </a:ext>
                </a:extLst>
              </a:tr>
              <a:tr h="8931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McKinney-Vento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/>
                        <a:t>Districts that have identified at least 20 students experiencing homelessness 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6991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75851003"/>
                  </a:ext>
                </a:extLst>
              </a:tr>
              <a:tr h="89317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/>
                        <a:t>Stronger Connections Grant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Title IV Safe &amp; Healthy Uses ( no construction )</a:t>
                      </a:r>
                      <a:br>
                        <a:rPr lang="en-US" sz="2400" dirty="0"/>
                      </a:br>
                      <a:r>
                        <a:rPr lang="en-US" sz="2400" dirty="0"/>
                        <a:t>8/23/2023 – Ends 9/30/2026</a:t>
                      </a:r>
                    </a:p>
                  </a:txBody>
                  <a:tcPr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6424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78815162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81423032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65A30-C5E5-1112-6D9E-D623C0471E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*Title I - Allocations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F7F8FF-BA3F-F786-B4D7-02F13B6C49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Allocations in 2024-2025</a:t>
            </a:r>
          </a:p>
          <a:p>
            <a:pPr lvl="1"/>
            <a:r>
              <a:rPr lang="en-US" dirty="0"/>
              <a:t>$90,471,477</a:t>
            </a:r>
          </a:p>
          <a:p>
            <a:r>
              <a:rPr lang="en-US" dirty="0"/>
              <a:t>Allocations in 2025-2026</a:t>
            </a:r>
          </a:p>
          <a:p>
            <a:pPr lvl="1"/>
            <a:r>
              <a:rPr lang="en-US" dirty="0"/>
              <a:t>$78,493,470</a:t>
            </a:r>
          </a:p>
          <a:p>
            <a:r>
              <a:rPr lang="en-US" dirty="0"/>
              <a:t>Decrease to the State of NE $11,978,007</a:t>
            </a:r>
          </a:p>
          <a:p>
            <a:r>
              <a:rPr lang="en-US" dirty="0"/>
              <a:t>*This includes Title I-A, School Improvement, and Title I-D Subpart 2, N or D (4 districts receive this-Omaha, Lincoln, Papillion-LaVista &amp; Madison</a:t>
            </a:r>
          </a:p>
          <a:p>
            <a:pPr marL="0" indent="0">
              <a:buNone/>
            </a:pPr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8927838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2CBEE-F833-07AE-4004-9B0E5B887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Title I-C, II-A, III-A, IV-A, &amp; IV-B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824379-2E0B-5AA7-2BE4-94B737C1FB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OMB is reviewing all the amounts to determine how much, if any, funds will be allocated to states.</a:t>
            </a:r>
          </a:p>
          <a:p>
            <a:r>
              <a:rPr lang="en-US" dirty="0"/>
              <a:t>Message was sent by the Commissioner regarding this on July 2, 2025.</a:t>
            </a:r>
          </a:p>
          <a:p>
            <a:pPr lvl="1"/>
            <a:r>
              <a:rPr lang="en-US" i="1" dirty="0"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F</a:t>
            </a:r>
            <a:r>
              <a:rPr lang="en-US" i="1" dirty="0">
                <a:effectLst/>
                <a:latin typeface="Aptos" panose="020B0004020202020204" pitchFamily="34" charset="0"/>
                <a:ea typeface="Aptos" panose="020B0004020202020204" pitchFamily="34" charset="0"/>
                <a:cs typeface="Aptos" panose="020B0004020202020204" pitchFamily="34" charset="0"/>
              </a:rPr>
              <a:t>unding for several key federal formula grant programs—including Title I-C, II-A, III-A, IV-A, IV-B, and Adult Education— is still under review. As a result, USED did not issue Grant Award Notifications (GANs) on July 1, as has been customary in previous years. </a:t>
            </a:r>
          </a:p>
          <a:p>
            <a:pPr lvl="1"/>
            <a:r>
              <a:rPr lang="en-US" i="1" dirty="0">
                <a:latin typeface="Aptos" panose="020B0004020202020204" pitchFamily="34" charset="0"/>
              </a:rPr>
              <a:t>Overall, the impact on Nebraska is near $40 million.  </a:t>
            </a:r>
            <a:endParaRPr lang="en-US" i="1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8683551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66665A-9DBF-1C97-F277-21952E308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ESSA Consolidated Application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DF7D39-F0EE-34D6-B74A-E462E1D1C6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Current Plan</a:t>
            </a:r>
          </a:p>
          <a:p>
            <a:pPr lvl="1"/>
            <a:r>
              <a:rPr lang="en-US" dirty="0"/>
              <a:t>Application for 2025-2026 is open</a:t>
            </a:r>
          </a:p>
          <a:p>
            <a:pPr lvl="2"/>
            <a:r>
              <a:rPr lang="en-US" dirty="0"/>
              <a:t>Closing date – Tentatively set at </a:t>
            </a:r>
            <a:r>
              <a:rPr lang="en-US" b="1" dirty="0"/>
              <a:t>9-30-2025</a:t>
            </a:r>
            <a:r>
              <a:rPr lang="en-US" dirty="0"/>
              <a:t>, but may change due to funding delays</a:t>
            </a:r>
          </a:p>
          <a:p>
            <a:pPr lvl="1"/>
            <a:r>
              <a:rPr lang="en-US" dirty="0"/>
              <a:t>Allocations for Title I are not reflecting in GMS yet</a:t>
            </a:r>
          </a:p>
          <a:p>
            <a:pPr lvl="2"/>
            <a:r>
              <a:rPr lang="en-US" dirty="0"/>
              <a:t>Ann &amp; Dot can give you your amounts</a:t>
            </a:r>
          </a:p>
          <a:p>
            <a:pPr lvl="1"/>
            <a:r>
              <a:rPr lang="en-US" dirty="0"/>
              <a:t>Allocations for Title I will be in the GMS by Tuesday, July 22</a:t>
            </a:r>
          </a:p>
          <a:p>
            <a:pPr lvl="1"/>
            <a:r>
              <a:rPr lang="en-US" dirty="0"/>
              <a:t>Steps to do now:</a:t>
            </a:r>
          </a:p>
          <a:p>
            <a:pPr lvl="2"/>
            <a:r>
              <a:rPr lang="en-US" dirty="0"/>
              <a:t>Create the grant in the 2026 year</a:t>
            </a:r>
          </a:p>
          <a:p>
            <a:pPr lvl="2"/>
            <a:r>
              <a:rPr lang="en-US" dirty="0"/>
              <a:t>Complete the ESSA GEPA Tab</a:t>
            </a:r>
          </a:p>
          <a:p>
            <a:pPr lvl="2"/>
            <a:r>
              <a:rPr lang="en-US" dirty="0"/>
              <a:t>Title I: Complete all pages except for Targeting Step 4 and Budget Page</a:t>
            </a:r>
          </a:p>
          <a:p>
            <a:pPr lvl="2"/>
            <a:r>
              <a:rPr lang="en-US" sz="2400" b="1" dirty="0"/>
              <a:t>Do not have the ability to submit the grant at this time. </a:t>
            </a:r>
          </a:p>
        </p:txBody>
      </p:sp>
    </p:spTree>
    <p:extLst>
      <p:ext uri="{BB962C8B-B14F-4D97-AF65-F5344CB8AC3E}">
        <p14:creationId xmlns:p14="http://schemas.microsoft.com/office/powerpoint/2010/main" val="2961397628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33E9C-A9FC-B722-ED40-F274D2B5D5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Things to Consider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6DD6F7-DBE6-F139-0FDE-F8A0B7A656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Will you have any carryover from 2024-2025 in any of the Title Programs?</a:t>
            </a:r>
          </a:p>
          <a:p>
            <a:r>
              <a:rPr lang="en-US" dirty="0"/>
              <a:t>Your Title I amounts have decreased and what effects will that have to your Title I program (if any)? </a:t>
            </a:r>
          </a:p>
          <a:p>
            <a:r>
              <a:rPr lang="en-US" dirty="0"/>
              <a:t>What if all states don’t receive Title II, III, or IV funds?  What does that mean for your district?  </a:t>
            </a:r>
          </a:p>
          <a:p>
            <a:r>
              <a:rPr lang="en-US" dirty="0"/>
              <a:t>Nonpublic amounts will be reduced based on the cut.  Who will communicate that to your NP’s?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967243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EAC015-1AD3-909B-4D1F-F61EEF4188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Federal Program Team’s Updates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1E7E1-16E7-CAA6-32D7-56B754928C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Looking at cutting our budget</a:t>
            </a:r>
          </a:p>
          <a:p>
            <a:pPr lvl="1"/>
            <a:r>
              <a:rPr lang="en-US" dirty="0"/>
              <a:t>Monitoring will be done via Desk Review or Zoom</a:t>
            </a:r>
          </a:p>
          <a:p>
            <a:r>
              <a:rPr lang="en-US" dirty="0"/>
              <a:t>Monitoring Schedule </a:t>
            </a:r>
          </a:p>
          <a:p>
            <a:r>
              <a:rPr lang="en-US" dirty="0"/>
              <a:t>If/When funding for the additional programs comes through, districts will have to update their grant or create an amendment.  That will depend on timing of the release of those funds.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8799402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59E6CD-2101-62ED-01C6-F8DAD78AF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AEF467-0071-DFC2-DB45-60E3D3207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NDE Day at Administrator Days-Wednesday, July 23 &amp; Thursday, July 24 – Support in room Platinum 3</a:t>
            </a:r>
          </a:p>
          <a:p>
            <a:r>
              <a:rPr lang="en-US" dirty="0"/>
              <a:t>Federal Programs Team Office Hours</a:t>
            </a:r>
          </a:p>
          <a:p>
            <a:pPr lvl="2"/>
            <a:r>
              <a:rPr lang="en-US" sz="2800" dirty="0"/>
              <a:t>Monday 8/25 2:00 CDT</a:t>
            </a:r>
          </a:p>
          <a:p>
            <a:pPr lvl="2"/>
            <a:r>
              <a:rPr lang="en-US" sz="2800" dirty="0"/>
              <a:t>Thursday 8/28 10:00 CDT</a:t>
            </a:r>
          </a:p>
          <a:p>
            <a:pPr lvl="2"/>
            <a:r>
              <a:rPr lang="en-US" sz="2800" dirty="0"/>
              <a:t>Wednesday 9/17 10:00 CDT</a:t>
            </a:r>
          </a:p>
          <a:p>
            <a:pPr lvl="2"/>
            <a:r>
              <a:rPr lang="en-US" sz="2800" dirty="0"/>
              <a:t>Thursday 9/18 2:00 CDT</a:t>
            </a:r>
            <a:endParaRPr lang="en-US" dirty="0"/>
          </a:p>
          <a:p>
            <a:r>
              <a:rPr lang="en-US" sz="2800" dirty="0"/>
              <a:t>Look for continual updates about funding from the Federal Programs Team via email </a:t>
            </a:r>
          </a:p>
          <a:p>
            <a:endParaRPr lang="en-US" dirty="0"/>
          </a:p>
          <a:p>
            <a:pPr lvl="2"/>
            <a:endParaRPr lang="en-US" sz="2400" dirty="0"/>
          </a:p>
          <a:p>
            <a:pPr lvl="2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201920891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B651A-5BEF-EDEB-C07E-28CD6094B4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GMS Overview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C9BAAFC-DDB6-FEA3-F84D-B4A49045008C}"/>
              </a:ext>
            </a:extLst>
          </p:cNvPr>
          <p:cNvSpPr txBox="1"/>
          <p:nvPr/>
        </p:nvSpPr>
        <p:spPr>
          <a:xfrm>
            <a:off x="3047301" y="3246431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E0F3F76-4C04-56E0-48EF-3EDD0EF44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671"/>
            <a:ext cx="12052919" cy="5918504"/>
          </a:xfrm>
          <a:prstGeom prst="rect">
            <a:avLst/>
          </a:prstGeom>
        </p:spPr>
      </p:pic>
      <p:pic>
        <p:nvPicPr>
          <p:cNvPr id="4" name="Picture 3">
            <a:hlinkClick r:id="rId4"/>
            <a:extLst>
              <a:ext uri="{FF2B5EF4-FFF2-40B4-BE49-F238E27FC236}">
                <a16:creationId xmlns:a16="http://schemas.microsoft.com/office/drawing/2014/main" id="{FC99A8E9-0CD3-5540-BD37-F7A202E8379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841"/>
          <a:stretch/>
        </p:blipFill>
        <p:spPr>
          <a:xfrm>
            <a:off x="1346888" y="5979175"/>
            <a:ext cx="9205784" cy="87331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3951475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F35D6A7-179B-2894-BB45-551F0B0CEE06}"/>
              </a:ext>
            </a:extLst>
          </p:cNvPr>
          <p:cNvSpPr txBox="1"/>
          <p:nvPr/>
        </p:nvSpPr>
        <p:spPr>
          <a:xfrm>
            <a:off x="3047301" y="3246431"/>
            <a:ext cx="60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 </a:t>
            </a:r>
          </a:p>
        </p:txBody>
      </p:sp>
      <p:sp>
        <p:nvSpPr>
          <p:cNvPr id="9" name="Rectangle 1">
            <a:extLst>
              <a:ext uri="{FF2B5EF4-FFF2-40B4-BE49-F238E27FC236}">
                <a16:creationId xmlns:a16="http://schemas.microsoft.com/office/drawing/2014/main" id="{940FCCA0-73F5-0898-FEC6-3A24FDE085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22700" y="1792288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6FD3D9D-EC69-2003-8D57-F22CD272A2B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879446"/>
              </p:ext>
            </p:extLst>
          </p:nvPr>
        </p:nvGraphicFramePr>
        <p:xfrm>
          <a:off x="392695" y="859821"/>
          <a:ext cx="11403814" cy="5482957"/>
        </p:xfrm>
        <a:graphic>
          <a:graphicData uri="http://schemas.openxmlformats.org/drawingml/2006/table">
            <a:tbl>
              <a:tblPr firstRow="1" bandRow="1"/>
              <a:tblGrid>
                <a:gridCol w="1760261">
                  <a:extLst>
                    <a:ext uri="{9D8B030D-6E8A-4147-A177-3AD203B41FA5}">
                      <a16:colId xmlns:a16="http://schemas.microsoft.com/office/drawing/2014/main" val="1931262689"/>
                    </a:ext>
                  </a:extLst>
                </a:gridCol>
                <a:gridCol w="4542988">
                  <a:extLst>
                    <a:ext uri="{9D8B030D-6E8A-4147-A177-3AD203B41FA5}">
                      <a16:colId xmlns:a16="http://schemas.microsoft.com/office/drawing/2014/main" val="2413428465"/>
                    </a:ext>
                  </a:extLst>
                </a:gridCol>
                <a:gridCol w="3285941">
                  <a:extLst>
                    <a:ext uri="{9D8B030D-6E8A-4147-A177-3AD203B41FA5}">
                      <a16:colId xmlns:a16="http://schemas.microsoft.com/office/drawing/2014/main" val="2950668374"/>
                    </a:ext>
                  </a:extLst>
                </a:gridCol>
                <a:gridCol w="1814624">
                  <a:extLst>
                    <a:ext uri="{9D8B030D-6E8A-4147-A177-3AD203B41FA5}">
                      <a16:colId xmlns:a16="http://schemas.microsoft.com/office/drawing/2014/main" val="2830997817"/>
                    </a:ext>
                  </a:extLst>
                </a:gridCol>
              </a:tblGrid>
              <a:tr h="611391">
                <a:tc gridSpan="4"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800" b="1" dirty="0">
                          <a:effectLst/>
                        </a:rPr>
                        <a:t>ESEA Federal Programs Team </a:t>
                      </a: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0013040"/>
                  </a:ext>
                </a:extLst>
              </a:tr>
              <a:tr h="39685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Beth Wooster</a:t>
                      </a: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Senior Administrator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3"/>
                        </a:rPr>
                        <a:t>beth.wooster@nebraska.gov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402-310-1390</a:t>
                      </a: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9128352"/>
                  </a:ext>
                </a:extLst>
              </a:tr>
              <a:tr h="396854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b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</a:b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Dottie Heusman</a:t>
                      </a: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Asst. Administrator &amp; Title I-A Director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4"/>
                        </a:rPr>
                        <a:t>dottie.heusman@nebraska.gov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u="none" strike="noStrike" kern="1200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402-219-4802</a:t>
                      </a: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6964434"/>
                  </a:ext>
                </a:extLst>
              </a:tr>
              <a:tr h="600392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Michelle Rezek</a:t>
                      </a: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Title I-A, School Improvement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5"/>
                        </a:rPr>
                        <a:t>michelle.rezek@nebraska.gov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402-405-4616</a:t>
                      </a: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326744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Tate Toedman</a:t>
                      </a: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Title I-A, Title </a:t>
                      </a: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II-A, Title IV-A, Non Publics </a:t>
                      </a:r>
                      <a:endParaRPr lang="en-US" sz="14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hlinkClick r:id=""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"/>
                        </a:rPr>
                        <a:t>tate.Toedman@nebraska.gov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402-405-6456</a:t>
                      </a: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869925"/>
                  </a:ext>
                </a:extLst>
              </a:tr>
              <a:tr h="39685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Ann Carmoney</a:t>
                      </a: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 Title I-A, McKinney-Vento, REAP, Title I-D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6"/>
                        </a:rPr>
                        <a:t>ann.carmoney@nebraska.gov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402-525-7109</a:t>
                      </a: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9530118"/>
                  </a:ext>
                </a:extLst>
              </a:tr>
              <a:tr h="296945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Julie Otero</a:t>
                      </a: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Title III Director 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7"/>
                        </a:rPr>
                        <a:t>Julie.Otero@nebrakska.gov</a:t>
                      </a:r>
                      <a:r>
                        <a:rPr lang="en-US" sz="1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402-219-3303</a:t>
                      </a: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938362"/>
                  </a:ext>
                </a:extLst>
              </a:tr>
              <a:tr h="39685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Anne Hubbell</a:t>
                      </a: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Title III EL &amp; IE Specialist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8"/>
                        </a:rPr>
                        <a:t>anne.hubbell@nebraska.gov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402-405-7017</a:t>
                      </a: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4970368"/>
                  </a:ext>
                </a:extLst>
              </a:tr>
              <a:tr h="39685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Benjamin Zink</a:t>
                      </a: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Title I-C Migrant Program</a:t>
                      </a:r>
                      <a:endParaRPr lang="en-US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9"/>
                        </a:rPr>
                        <a:t>benjamin.zink@nebraska.gov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402-416-9876</a:t>
                      </a: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5348645"/>
                  </a:ext>
                </a:extLst>
              </a:tr>
              <a:tr h="39685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Rhonda Wredt</a:t>
                      </a: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</a:rPr>
                        <a:t>Office Associate - Title I-A, I-D, II-A, IV-A, ESSER</a:t>
                      </a:r>
                      <a:endParaRPr lang="it-IT" sz="2300" dirty="0">
                        <a:effectLst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0"/>
                        </a:rPr>
                        <a:t>rhonda.wredt@nebraska.gov</a:t>
                      </a:r>
                      <a:endParaRPr lang="en-US" sz="1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513-510-8773</a:t>
                      </a: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12254938"/>
                  </a:ext>
                </a:extLst>
              </a:tr>
              <a:tr h="396854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Janice Paling</a:t>
                      </a: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t-IT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Program Specialist</a:t>
                      </a: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1"/>
                        </a:rPr>
                        <a:t>janice.paling@nebraska.gov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+mn-cs"/>
                        </a:rPr>
                        <a:t>402-890-1096</a:t>
                      </a:r>
                    </a:p>
                  </a:txBody>
                  <a:tcPr marL="72503" marR="72503" marT="72503" marB="72503" anchor="ctr">
                    <a:lnL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9E9E9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5487500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87603468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700" y="228600"/>
            <a:ext cx="10363200" cy="7874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Contingency Fund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7079" y="5142866"/>
            <a:ext cx="8183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077556" y="1295400"/>
          <a:ext cx="5388647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060796" y="5696461"/>
            <a:ext cx="3660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Purpose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784791" y="1713538"/>
            <a:ext cx="3276601" cy="45395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1" name="Picture 10" descr="Vector gratis: Bolsa, Dinero, La Riqueza, Ingreso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790" y="1168401"/>
            <a:ext cx="1371601" cy="1742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97491" y="2885069"/>
            <a:ext cx="3276600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Revenue Source: General Fund Transfers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Budgeted Expenditures limited to 5% of Total General Fund Budget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636359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6EBD5-46DA-B5EE-A84E-C736521849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/>
              <a:t>New Superintendent </a:t>
            </a:r>
            <a:br>
              <a:rPr lang="en-US" dirty="0"/>
            </a:br>
            <a:r>
              <a:rPr lang="en-US" dirty="0"/>
              <a:t>Wrap up</a:t>
            </a:r>
            <a:br>
              <a:rPr lang="en-US" dirty="0"/>
            </a:br>
            <a:r>
              <a:rPr lang="en-US" dirty="0"/>
              <a:t>Bryce Wilson</a:t>
            </a:r>
          </a:p>
        </p:txBody>
      </p:sp>
    </p:spTree>
    <p:extLst>
      <p:ext uri="{BB962C8B-B14F-4D97-AF65-F5344CB8AC3E}">
        <p14:creationId xmlns:p14="http://schemas.microsoft.com/office/powerpoint/2010/main" val="1417173170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C1A26-71C3-8017-DBD8-EA0161292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979" y="-154100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School Tax Credit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D79DA-D402-5FCB-A16F-28147C96F7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947" y="1442757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Replaces the income tax credit individuals received on taxes paid to school districts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Instead of receiving half of the 2024 tax request in September of 2025 the State paid the credit portion in two payments</a:t>
            </a:r>
          </a:p>
          <a:p>
            <a:pPr lvl="1"/>
            <a:r>
              <a:rPr lang="en-US" dirty="0"/>
              <a:t>On or before Jan 1</a:t>
            </a:r>
            <a:r>
              <a:rPr lang="en-US" baseline="30000" dirty="0"/>
              <a:t>st</a:t>
            </a:r>
            <a:endParaRPr lang="en-US" dirty="0"/>
          </a:p>
          <a:p>
            <a:pPr lvl="1"/>
            <a:r>
              <a:rPr lang="en-US" dirty="0"/>
              <a:t>On or before April 1</a:t>
            </a:r>
            <a:r>
              <a:rPr lang="en-US" baseline="30000" dirty="0"/>
              <a:t>st</a:t>
            </a:r>
          </a:p>
          <a:p>
            <a:pPr marL="457200" lvl="1" indent="0">
              <a:buNone/>
            </a:pPr>
            <a:endParaRPr lang="en-US" baseline="30000" dirty="0"/>
          </a:p>
          <a:p>
            <a:r>
              <a:rPr lang="en-US" dirty="0"/>
              <a:t>Impacts</a:t>
            </a:r>
          </a:p>
          <a:p>
            <a:pPr lvl="1"/>
            <a:r>
              <a:rPr lang="en-US" dirty="0"/>
              <a:t>Higher cash balances now and likely at year end (8/31/25)</a:t>
            </a:r>
          </a:p>
          <a:p>
            <a:pPr lvl="1"/>
            <a:r>
              <a:rPr lang="en-US" dirty="0"/>
              <a:t>Lower September/October tax draws</a:t>
            </a:r>
          </a:p>
          <a:p>
            <a:pPr lvl="1"/>
            <a:r>
              <a:rPr lang="en-US" dirty="0"/>
              <a:t>One year (2024/25) fiscal revenue increase due to the timing of the new payments</a:t>
            </a:r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5299113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D06FD-F44D-0F08-17F2-128822BA3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484" y="-115095"/>
            <a:ext cx="10515600" cy="1325563"/>
          </a:xfrm>
        </p:spPr>
        <p:txBody>
          <a:bodyPr/>
          <a:lstStyle/>
          <a:p>
            <a:r>
              <a:rPr lang="en-US" dirty="0"/>
              <a:t>School Tax Credit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A8894-985F-8905-AE47-E98309320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0778"/>
            <a:ext cx="10515600" cy="4351338"/>
          </a:xfrm>
        </p:spPr>
        <p:txBody>
          <a:bodyPr/>
          <a:lstStyle/>
          <a:p>
            <a:r>
              <a:rPr lang="en-US" dirty="0"/>
              <a:t>Taxpayer owes $100,000 in property taxes</a:t>
            </a:r>
          </a:p>
          <a:p>
            <a:pPr lvl="1"/>
            <a:r>
              <a:rPr lang="en-US" dirty="0"/>
              <a:t>Prior to 24/25</a:t>
            </a:r>
          </a:p>
          <a:p>
            <a:pPr lvl="2"/>
            <a:r>
              <a:rPr lang="en-US" dirty="0"/>
              <a:t>Made two payments in April and August - $50,000 each</a:t>
            </a:r>
          </a:p>
          <a:p>
            <a:pPr lvl="2"/>
            <a:r>
              <a:rPr lang="en-US" dirty="0"/>
              <a:t>August payment was received in September (following fiscal year)</a:t>
            </a:r>
          </a:p>
          <a:p>
            <a:pPr lvl="1"/>
            <a:r>
              <a:rPr lang="en-US" dirty="0"/>
              <a:t>Beginning in 24/25</a:t>
            </a:r>
          </a:p>
          <a:p>
            <a:pPr lvl="2"/>
            <a:r>
              <a:rPr lang="en-US" dirty="0"/>
              <a:t>Taxpayer owes $60,000 – Makes two payments in April and August - $30,000 each</a:t>
            </a:r>
          </a:p>
          <a:p>
            <a:pPr lvl="2"/>
            <a:r>
              <a:rPr lang="en-US" dirty="0"/>
              <a:t>State owes $40,000 (School tax Credit) - Makes two payments of $20,000 – On or before Jan 31</a:t>
            </a:r>
            <a:r>
              <a:rPr lang="en-US" baseline="30000" dirty="0"/>
              <a:t>st</a:t>
            </a:r>
            <a:r>
              <a:rPr lang="en-US" dirty="0"/>
              <a:t> and on or before April 30</a:t>
            </a:r>
            <a:r>
              <a:rPr lang="en-US" baseline="30000" dirty="0"/>
              <a:t>th</a:t>
            </a:r>
          </a:p>
          <a:p>
            <a:pPr lvl="1"/>
            <a:r>
              <a:rPr lang="en-US" dirty="0"/>
              <a:t>Impact – One Year Issue</a:t>
            </a:r>
          </a:p>
          <a:p>
            <a:pPr lvl="2"/>
            <a:r>
              <a:rPr lang="en-US" dirty="0"/>
              <a:t>$20,000 will be shown as revenue in 24/25 that would have been received in 25/26 under the system in place prior to 24/25.</a:t>
            </a:r>
          </a:p>
          <a:p>
            <a:pPr lvl="2"/>
            <a:endParaRPr lang="en-US" baseline="300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995AFB-029B-F741-6F99-33DF5DDE12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636227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B566528-1B12-4246-9431-5C2D7D0811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3441" y="321734"/>
            <a:ext cx="5942370" cy="1135737"/>
          </a:xfrm>
        </p:spPr>
        <p:txBody>
          <a:bodyPr>
            <a:normAutofit fontScale="90000"/>
          </a:bodyPr>
          <a:lstStyle/>
          <a:p>
            <a:br>
              <a:rPr lang="en-US" sz="2500" b="1" dirty="0">
                <a:latin typeface="Calibri" pitchFamily="34" charset="0"/>
              </a:rPr>
            </a:br>
            <a:r>
              <a:rPr lang="en-US" b="1" dirty="0">
                <a:latin typeface="Calibri" pitchFamily="34" charset="0"/>
              </a:rPr>
              <a:t>Audit Requirement</a:t>
            </a:r>
            <a:br>
              <a:rPr lang="en-US" sz="2500" b="1" dirty="0">
                <a:latin typeface="Calibri" pitchFamily="34" charset="0"/>
              </a:rPr>
            </a:br>
            <a:endParaRPr lang="en-US" sz="25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225379"/>
            <a:ext cx="3415612" cy="4407241"/>
          </a:xfrm>
          <a:prstGeom prst="rect">
            <a:avLst/>
          </a:prstGeom>
          <a:scene3d>
            <a:camera prst="isometricRightUp">
              <a:rot lat="600000" lon="20399999" rev="0"/>
            </a:camera>
            <a:lightRig rig="threePt" dir="t"/>
          </a:scene3d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C34A4475-365F-4381-A542-4698D6377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0" y="0"/>
            <a:ext cx="1097280" cy="1097280"/>
            <a:chOff x="11094720" y="0"/>
            <a:chExt cx="1097280" cy="1097280"/>
          </a:xfrm>
        </p:grpSpPr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148F8F8B-B172-475E-9119-57F2A1C879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1094720" y="0"/>
              <a:ext cx="1097280" cy="1097280"/>
            </a:xfrm>
            <a:prstGeom prst="triangle">
              <a:avLst>
                <a:gd name="adj" fmla="val 100000"/>
              </a:avLst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1B0349D0-97A5-4654-A515-C72EA9E0B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189552" y="127618"/>
              <a:ext cx="457894" cy="457894"/>
            </a:xfrm>
            <a:prstGeom prst="rect">
              <a:avLst/>
            </a:prstGeom>
            <a:solidFill>
              <a:schemeClr val="accent4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3440" y="1782981"/>
            <a:ext cx="6895092" cy="4393982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/>
              <a:t>State Statute §79-1089 requires that a public accountant or a certified public accountant annually examine all financial records maintained by school districts.</a:t>
            </a:r>
          </a:p>
          <a:p>
            <a:pPr>
              <a:buNone/>
            </a:pPr>
            <a:endParaRPr lang="en-US" dirty="0"/>
          </a:p>
          <a:p>
            <a:pPr>
              <a:buFont typeface="Wingdings" pitchFamily="2" charset="2"/>
              <a:buChar char="Ø"/>
            </a:pPr>
            <a:r>
              <a:rPr lang="en-US" dirty="0"/>
              <a:t>Important part of Nebraska’s Transparency and Accountability Program.</a:t>
            </a:r>
          </a:p>
          <a:p>
            <a:pPr marL="0" indent="0">
              <a:buNone/>
            </a:pPr>
            <a:endParaRPr lang="en-US" sz="2000" dirty="0"/>
          </a:p>
        </p:txBody>
      </p:sp>
      <p:grpSp>
        <p:nvGrpSpPr>
          <p:cNvPr id="20" name="Group 15">
            <a:extLst>
              <a:ext uri="{FF2B5EF4-FFF2-40B4-BE49-F238E27FC236}">
                <a16:creationId xmlns:a16="http://schemas.microsoft.com/office/drawing/2014/main" id="{DC8D6E3B-FFED-480F-941D-FE376375B8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177940" y="4601497"/>
            <a:ext cx="1014060" cy="2017580"/>
            <a:chOff x="11177940" y="4601497"/>
            <a:chExt cx="1014060" cy="2017580"/>
          </a:xfrm>
        </p:grpSpPr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D3F51FEB-38FB-4F6C-9F7B-2F2AFAB654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10676180" y="5103257"/>
              <a:ext cx="2017580" cy="1014060"/>
            </a:xfrm>
            <a:prstGeom prst="triangle">
              <a:avLst>
                <a:gd name="adj" fmla="val 50000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E547BA6-BAE0-43BB-A7CA-60F69CE252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11278506" y="572870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028587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A1F35B-C8F7-4A5A-9339-7DA4D785B3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7" name="Arc 11">
            <a:extLst>
              <a:ext uri="{FF2B5EF4-FFF2-40B4-BE49-F238E27FC236}">
                <a16:creationId xmlns:a16="http://schemas.microsoft.com/office/drawing/2014/main" id="{B2D4AD41-40DA-4A81-92F5-B6E3BA1ED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746107">
            <a:off x="8175088" y="457951"/>
            <a:ext cx="2987899" cy="2987899"/>
          </a:xfrm>
          <a:prstGeom prst="arc">
            <a:avLst>
              <a:gd name="adj1" fmla="val 14612914"/>
              <a:gd name="adj2" fmla="val 0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</a:rPr>
              <a:t>Audit Requirements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BD2A3F23-91D5-58F5-B950-B8E224411E6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7626233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US" sz="3700" b="1" i="1" dirty="0">
                <a:solidFill>
                  <a:srgbClr val="FFFFFF"/>
                </a:solidFill>
                <a:latin typeface="Calibri" panose="020F0502020204030204" pitchFamily="34" charset="0"/>
              </a:rPr>
              <a:t>Superintendent Pay Transparency Act</a:t>
            </a:r>
            <a:r>
              <a:rPr lang="en-US" sz="3700" b="1" dirty="0">
                <a:solidFill>
                  <a:srgbClr val="FFFFFF"/>
                </a:solidFill>
                <a:latin typeface="Calibri" panose="020F0502020204030204" pitchFamily="34" charset="0"/>
              </a:rPr>
              <a:t>  -- Budget Schedule D</a:t>
            </a:r>
            <a:endParaRPr lang="en-US" sz="3700" b="1" i="1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b="1" dirty="0"/>
              <a:t>Timeline required by statute:</a:t>
            </a:r>
          </a:p>
          <a:p>
            <a:r>
              <a:rPr lang="en-US" dirty="0"/>
              <a:t>At least 3 days </a:t>
            </a:r>
            <a:r>
              <a:rPr lang="en-US" i="1" dirty="0"/>
              <a:t>before</a:t>
            </a:r>
            <a:r>
              <a:rPr lang="en-US" dirty="0"/>
              <a:t> meeting, publish/post for returning Supt:</a:t>
            </a:r>
          </a:p>
          <a:p>
            <a:pPr lvl="1"/>
            <a:r>
              <a:rPr lang="en-US" dirty="0"/>
              <a:t>Meeting notice detailing current costs and estimated future costs</a:t>
            </a:r>
          </a:p>
          <a:p>
            <a:pPr lvl="1"/>
            <a:r>
              <a:rPr lang="en-US" dirty="0"/>
              <a:t>Proposed contract or amendments to contract (pdf)</a:t>
            </a:r>
          </a:p>
          <a:p>
            <a:pPr lvl="1"/>
            <a:endParaRPr lang="en-US" dirty="0"/>
          </a:p>
          <a:p>
            <a:r>
              <a:rPr lang="en-US" dirty="0"/>
              <a:t>Within 2 days </a:t>
            </a:r>
            <a:r>
              <a:rPr lang="en-US" i="1" dirty="0"/>
              <a:t>after</a:t>
            </a:r>
            <a:r>
              <a:rPr lang="en-US" dirty="0"/>
              <a:t> board approval, publish/post for new Supt:</a:t>
            </a:r>
          </a:p>
          <a:p>
            <a:pPr lvl="1"/>
            <a:r>
              <a:rPr lang="en-US" i="1" dirty="0"/>
              <a:t>Entire</a:t>
            </a:r>
            <a:r>
              <a:rPr lang="en-US" dirty="0"/>
              <a:t> approved contract (pdf)</a:t>
            </a:r>
          </a:p>
          <a:p>
            <a:pPr lvl="1"/>
            <a:r>
              <a:rPr lang="en-US" dirty="0"/>
              <a:t>Meeting Notice</a:t>
            </a:r>
          </a:p>
        </p:txBody>
      </p:sp>
    </p:spTree>
    <p:extLst>
      <p:ext uri="{BB962C8B-B14F-4D97-AF65-F5344CB8AC3E}">
        <p14:creationId xmlns:p14="http://schemas.microsoft.com/office/powerpoint/2010/main" val="3945777402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3561083"/>
          </a:xfrm>
        </p:spPr>
        <p:txBody>
          <a:bodyPr>
            <a:norm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Mileage Reimbursement Rates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02292FA8-B28B-D270-721C-ED6DAD24724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8DF18935-949C-63FA-F28A-CD9A3A235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13" y="3783180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102486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District Administrator </a:t>
            </a:r>
            <a:br>
              <a:rPr lang="en-US" dirty="0"/>
            </a:br>
            <a:r>
              <a:rPr lang="en-US" dirty="0"/>
              <a:t>Portal ​Responsibilities​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97981"/>
            <a:ext cx="9144000" cy="1655762"/>
          </a:xfrm>
        </p:spPr>
        <p:txBody>
          <a:bodyPr/>
          <a:lstStyle/>
          <a:p>
            <a:r>
              <a:rPr lang="en-US" dirty="0"/>
              <a:t>Naomi Kohles</a:t>
            </a:r>
            <a:br>
              <a:rPr lang="en-US" dirty="0"/>
            </a:br>
            <a:r>
              <a:rPr lang="en-US" dirty="0"/>
              <a:t>NDE Service Desk</a:t>
            </a:r>
          </a:p>
          <a:p>
            <a:r>
              <a:rPr lang="en-US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NDE.ServiceDesk@Nebraska.gov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42517876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783159" y="2119540"/>
            <a:ext cx="4962525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200" dirty="0"/>
              <a:t>A Portal District Administrator, typically the Superintendent, manages electronic access to District data within the NDE Portal.​</a:t>
            </a:r>
          </a:p>
        </p:txBody>
      </p:sp>
    </p:spTree>
    <p:extLst>
      <p:ext uri="{BB962C8B-B14F-4D97-AF65-F5344CB8AC3E}">
        <p14:creationId xmlns:p14="http://schemas.microsoft.com/office/powerpoint/2010/main" val="1610869471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AFBE9A-80E7-8A5E-274F-D18416F6FE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90688"/>
            <a:ext cx="12192000" cy="500236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365125"/>
            <a:ext cx="9615056" cy="1325563"/>
          </a:xfrm>
        </p:spPr>
        <p:txBody>
          <a:bodyPr>
            <a:normAutofit/>
          </a:bodyPr>
          <a:lstStyle/>
          <a:p>
            <a:r>
              <a:rPr lang="en-US" dirty="0"/>
              <a:t>NDE Portal </a:t>
            </a:r>
            <a:r>
              <a:rPr lang="en-US" dirty="0">
                <a:hlinkClick r:id="rId3"/>
              </a:rPr>
              <a:t>https://portal.education.ne.gov/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92647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5500" y="228600"/>
            <a:ext cx="10452100" cy="7112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Activities Fund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7079" y="5142866"/>
            <a:ext cx="8183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139884" y="1404058"/>
          <a:ext cx="5541048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118262" y="5777357"/>
            <a:ext cx="3660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Purpose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863837" y="1809979"/>
            <a:ext cx="3124199" cy="45395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1" name="Picture 10" descr="Vector gratis: Bolsa, Dinero, La Riqueza, Ingreso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2535" y="1137358"/>
            <a:ext cx="1371601" cy="1742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63837" y="3006425"/>
            <a:ext cx="3124198" cy="32162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Revenue Source: Organization &amp; Activity Fundraisers. General Fund Transfers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178365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365125"/>
            <a:ext cx="9615056" cy="1325563"/>
          </a:xfrm>
        </p:spPr>
        <p:txBody>
          <a:bodyPr>
            <a:normAutofit/>
          </a:bodyPr>
          <a:lstStyle/>
          <a:p>
            <a:r>
              <a:rPr lang="en-US" dirty="0"/>
              <a:t>Legacy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07B56F-8A47-88ED-27D8-1BF45698D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0877" y="1690688"/>
            <a:ext cx="6486525" cy="416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125723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5680-C84D-AE08-31DB-B2A93921B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Portal District Admin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6C140-6216-924B-8835-1E9B16D8A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Once a District Administrator has been approved, they will see and utilize 5 main tabs in their portal account:</a:t>
            </a:r>
            <a:r>
              <a:rPr lang="en-US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  <a:br>
              <a:rPr lang="en-US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</a:b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Data Collections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Student &amp; Staff (NSSRS)</a:t>
            </a:r>
            <a:r>
              <a:rPr lang="en-US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District Admin</a:t>
            </a:r>
            <a:r>
              <a:rPr lang="en-US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2" fontAlgn="base">
              <a:buFont typeface="Arial" panose="020B0604020202020204" pitchFamily="34" charset="0"/>
              <a:buChar char="•"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Only District Administrators have this tab</a:t>
            </a:r>
            <a:r>
              <a:rPr lang="en-US" sz="2400" b="0" i="0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​</a:t>
            </a:r>
            <a:endParaRPr lang="en-US" sz="2400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My Profile</a:t>
            </a:r>
          </a:p>
          <a:p>
            <a:pPr lvl="1" fontAlgn="base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Help</a:t>
            </a:r>
            <a:endParaRPr lang="en-US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  <a:p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00A57FA-5CB1-2CAB-6690-1D4B3AC58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3575" y="5502275"/>
            <a:ext cx="57912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4">
            <a:extLst>
              <a:ext uri="{FF2B5EF4-FFF2-40B4-BE49-F238E27FC236}">
                <a16:creationId xmlns:a16="http://schemas.microsoft.com/office/drawing/2014/main" id="{465BA347-62BD-8B5E-0C1F-DDCBBEA7CDA5}"/>
              </a:ext>
            </a:extLst>
          </p:cNvPr>
          <p:cNvSpPr/>
          <p:nvPr/>
        </p:nvSpPr>
        <p:spPr>
          <a:xfrm>
            <a:off x="11086575" y="5532684"/>
            <a:ext cx="691768" cy="975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68B08D76-3020-2803-B3B7-F3A97DD727CC}"/>
              </a:ext>
            </a:extLst>
          </p:cNvPr>
          <p:cNvSpPr/>
          <p:nvPr/>
        </p:nvSpPr>
        <p:spPr>
          <a:xfrm>
            <a:off x="6896100" y="5532003"/>
            <a:ext cx="2923340" cy="975056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0967473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B035-CBD0-72E6-2384-CEA2774B4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 Collections Tab​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A6C89-175E-7E4B-6B67-77CF00758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399" y="1825625"/>
            <a:ext cx="9405257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Supports the collection of many different types of data. ​Examples:</a:t>
            </a:r>
            <a:br>
              <a:rPr lang="en-US" dirty="0"/>
            </a:br>
            <a:endParaRPr lang="en-US" dirty="0"/>
          </a:p>
          <a:p>
            <a:r>
              <a:rPr lang="en-US" dirty="0"/>
              <a:t>Financial​: Annual Financial Report, Census Report, LC-2​</a:t>
            </a:r>
            <a:br>
              <a:rPr lang="en-US" dirty="0"/>
            </a:br>
            <a:endParaRPr lang="en-US" dirty="0"/>
          </a:p>
          <a:p>
            <a:r>
              <a:rPr lang="en-US" dirty="0"/>
              <a:t>Accreditation​: Counselor and Library/Media Specialist Not Endorsed, Rule 10 Assurances</a:t>
            </a:r>
            <a:br>
              <a:rPr lang="en-US" dirty="0"/>
            </a:br>
            <a:endParaRPr lang="en-US" dirty="0"/>
          </a:p>
          <a:p>
            <a:r>
              <a:rPr lang="en-US" dirty="0"/>
              <a:t>Other​: DHHS Superintendent Letter, High Ability Learners, Consolidated Data Collections (CDC)</a:t>
            </a:r>
          </a:p>
        </p:txBody>
      </p:sp>
    </p:spTree>
    <p:extLst>
      <p:ext uri="{BB962C8B-B14F-4D97-AF65-F5344CB8AC3E}">
        <p14:creationId xmlns:p14="http://schemas.microsoft.com/office/powerpoint/2010/main" val="3401816424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B035-CBD0-72E6-2384-CEA2774B4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Student &amp; Staff (NSSRS) Tab​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A6C89-175E-7E4B-6B67-77CF00758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Supports the collection of student and staff specific data. </a:t>
            </a:r>
            <a:br>
              <a:rPr lang="en-US" dirty="0"/>
            </a:br>
            <a:endParaRPr lang="en-US" dirty="0"/>
          </a:p>
          <a:p>
            <a:r>
              <a:rPr lang="en-US" dirty="0"/>
              <a:t>Student Data</a:t>
            </a:r>
          </a:p>
          <a:p>
            <a:pPr lvl="1"/>
            <a:r>
              <a:rPr lang="en-US" dirty="0"/>
              <a:t>ADVISER Validation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Staff Data</a:t>
            </a:r>
          </a:p>
          <a:p>
            <a:pPr lvl="1"/>
            <a:r>
              <a:rPr lang="en-US" dirty="0"/>
              <a:t>Staff Reporting 25-26</a:t>
            </a:r>
          </a:p>
          <a:p>
            <a:pPr lvl="1"/>
            <a:r>
              <a:rPr lang="en-US" dirty="0"/>
              <a:t>NSSRS Validation</a:t>
            </a:r>
          </a:p>
          <a:p>
            <a:pPr lvl="1"/>
            <a:r>
              <a:rPr lang="en-US" dirty="0"/>
              <a:t>NDE Staff ID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85000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B035-CBD0-72E6-2384-CEA2774B4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District Admin Tab​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A6C89-175E-7E4B-6B67-77CF00758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7180" y="1541490"/>
            <a:ext cx="9716145" cy="497126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Where District data access is managed.</a:t>
            </a:r>
          </a:p>
          <a:p>
            <a:r>
              <a:rPr lang="en-US" dirty="0"/>
              <a:t>Activation Codes</a:t>
            </a:r>
          </a:p>
          <a:p>
            <a:pPr lvl="1"/>
            <a:r>
              <a:rPr lang="en-US" dirty="0"/>
              <a:t>Lists activation codes for every collection in the portal</a:t>
            </a:r>
          </a:p>
          <a:p>
            <a:pPr lvl="2"/>
            <a:r>
              <a:rPr lang="en-US" sz="2400" dirty="0"/>
              <a:t>Some collections only have 1 activation code, others have many</a:t>
            </a:r>
          </a:p>
          <a:p>
            <a:pPr lvl="2"/>
            <a:r>
              <a:rPr lang="en-US" sz="2400" dirty="0"/>
              <a:t>Some collections require a District Admin role, some can be assigned to whomever</a:t>
            </a:r>
          </a:p>
          <a:p>
            <a:pPr lvl="2"/>
            <a:r>
              <a:rPr lang="en-US" sz="2400" dirty="0"/>
              <a:t>Some collections require a new activation code every year, some are one time only</a:t>
            </a:r>
          </a:p>
          <a:p>
            <a:pPr lvl="1"/>
            <a:r>
              <a:rPr lang="en-US" dirty="0"/>
              <a:t>Remove access from staff no longer at your District 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Administrator Reports</a:t>
            </a:r>
          </a:p>
          <a:p>
            <a:pPr lvl="1"/>
            <a:r>
              <a:rPr lang="en-US" dirty="0"/>
              <a:t>Lists access for District by User ​or by Collection</a:t>
            </a:r>
          </a:p>
          <a:p>
            <a:pPr lvl="2"/>
            <a:r>
              <a:rPr lang="en-US" sz="2400" dirty="0"/>
              <a:t>REVIEW these and remove access for folks no longer at your District</a:t>
            </a:r>
          </a:p>
        </p:txBody>
      </p:sp>
    </p:spTree>
    <p:extLst>
      <p:ext uri="{BB962C8B-B14F-4D97-AF65-F5344CB8AC3E}">
        <p14:creationId xmlns:p14="http://schemas.microsoft.com/office/powerpoint/2010/main" val="3409939197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B035-CBD0-72E6-2384-CEA2774B4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My Profile &amp; Help Tabs​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A6C89-175E-7E4B-6B67-77CF00758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My Profile</a:t>
            </a:r>
          </a:p>
          <a:p>
            <a:pPr lvl="1"/>
            <a:r>
              <a:rPr lang="en-US" dirty="0"/>
              <a:t>Update email address</a:t>
            </a:r>
          </a:p>
          <a:p>
            <a:pPr lvl="1"/>
            <a:r>
              <a:rPr lang="en-US" dirty="0"/>
              <a:t>Add/remove Portal District Admin code (likely already completed)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Help</a:t>
            </a:r>
          </a:p>
          <a:p>
            <a:pPr lvl="1"/>
            <a:r>
              <a:rPr lang="en-US" dirty="0"/>
              <a:t>Activation Code instructions</a:t>
            </a:r>
          </a:p>
          <a:p>
            <a:pPr lvl="1"/>
            <a:r>
              <a:rPr lang="en-US" dirty="0"/>
              <a:t>How to create a new portal account</a:t>
            </a:r>
          </a:p>
          <a:p>
            <a:pPr lvl="1"/>
            <a:r>
              <a:rPr lang="en-US" dirty="0"/>
              <a:t>District Admin responsibilities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185088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365125"/>
            <a:ext cx="9615056" cy="1325563"/>
          </a:xfrm>
        </p:spPr>
        <p:txBody>
          <a:bodyPr>
            <a:normAutofit/>
          </a:bodyPr>
          <a:lstStyle/>
          <a:p>
            <a:r>
              <a:rPr lang="en-US" dirty="0"/>
              <a:t>New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B29AC9-FFAB-4519-83A9-AC9054968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844" y="1248084"/>
            <a:ext cx="6705600" cy="41243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2ED073E-0008-250A-73CE-A86137A3FC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6312" y="5515160"/>
            <a:ext cx="1023937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506544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399" y="365125"/>
            <a:ext cx="9615056" cy="1325563"/>
          </a:xfrm>
        </p:spPr>
        <p:txBody>
          <a:bodyPr>
            <a:normAutofit/>
          </a:bodyPr>
          <a:lstStyle/>
          <a:p>
            <a:r>
              <a:rPr lang="en-US" dirty="0"/>
              <a:t>New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8712FA-61A5-4DE7-26B9-DA676C10D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38400" y="1825625"/>
            <a:ext cx="9306296" cy="4800806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SSO Login (ESUCC NebraskaCloud)</a:t>
            </a:r>
          </a:p>
          <a:p>
            <a:pPr lvl="1"/>
            <a:r>
              <a:rPr lang="en-US" dirty="0"/>
              <a:t>Blue ‘Click Here’ button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No activation codes</a:t>
            </a:r>
          </a:p>
          <a:p>
            <a:pPr lvl="1"/>
            <a:r>
              <a:rPr lang="en-US" dirty="0"/>
              <a:t>Roles</a:t>
            </a:r>
          </a:p>
          <a:p>
            <a:pPr lvl="1"/>
            <a:r>
              <a:rPr lang="en-US" dirty="0"/>
              <a:t>Single Application or ‘Job Based’</a:t>
            </a:r>
          </a:p>
          <a:p>
            <a:pPr lvl="1"/>
            <a:endParaRPr lang="en-US" dirty="0"/>
          </a:p>
          <a:p>
            <a:r>
              <a:rPr lang="en-US" dirty="0"/>
              <a:t>Access assigned and requested within Portal (Portal Admin page)</a:t>
            </a:r>
          </a:p>
          <a:p>
            <a:pPr lvl="1"/>
            <a:endParaRPr lang="en-US" dirty="0"/>
          </a:p>
          <a:p>
            <a:r>
              <a:rPr lang="en-US" dirty="0"/>
              <a:t>Proxy</a:t>
            </a:r>
          </a:p>
          <a:p>
            <a:pPr lvl="1"/>
            <a:r>
              <a:rPr lang="en-US" dirty="0"/>
              <a:t>One person per District, select date range</a:t>
            </a:r>
          </a:p>
          <a:p>
            <a:pPr lvl="1"/>
            <a:r>
              <a:rPr lang="en-US" dirty="0"/>
              <a:t>Can approve/assign access</a:t>
            </a:r>
          </a:p>
        </p:txBody>
      </p:sp>
    </p:spTree>
    <p:extLst>
      <p:ext uri="{BB962C8B-B14F-4D97-AF65-F5344CB8AC3E}">
        <p14:creationId xmlns:p14="http://schemas.microsoft.com/office/powerpoint/2010/main" val="76939007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65680-C84D-AE08-31DB-B2A93921B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Portal District Admin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86C140-6216-924B-8835-1E9B16D8A4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Role: District Admin-Public </a:t>
            </a:r>
          </a:p>
          <a:p>
            <a:pPr lvl="1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Assigned by Service Desk</a:t>
            </a:r>
          </a:p>
          <a:p>
            <a:pPr lvl="1" fontAlgn="base"/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Only one per District</a:t>
            </a:r>
            <a:endParaRPr lang="en-US" b="0" i="0" u="none" strike="noStrike" dirty="0">
              <a:solidFill>
                <a:srgbClr val="000000"/>
              </a:solidFill>
              <a:effectLst/>
              <a:latin typeface="Century Gothic" panose="020B0502020202020204" pitchFamily="34" charset="0"/>
            </a:endParaRPr>
          </a:p>
          <a:p>
            <a:pPr algn="l" rtl="0" fontAlgn="base"/>
            <a:r>
              <a:rPr lang="en-US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Automatically comes with all portal applications</a:t>
            </a:r>
          </a:p>
          <a:p>
            <a:pPr lvl="1" fontAlgn="base"/>
            <a:r>
              <a:rPr lang="en-US" dirty="0">
                <a:solidFill>
                  <a:srgbClr val="000000"/>
                </a:solidFill>
                <a:latin typeface="Century Gothic" panose="020B0502020202020204" pitchFamily="34" charset="0"/>
              </a:rPr>
              <a:t>D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Century Gothic" panose="020B0502020202020204" pitchFamily="34" charset="0"/>
              </a:rPr>
              <a:t>isplayed as tiles on homepage</a:t>
            </a:r>
            <a:endParaRPr lang="en-US" b="0" i="0" dirty="0">
              <a:solidFill>
                <a:srgbClr val="000000"/>
              </a:solidFill>
              <a:effectLst/>
              <a:latin typeface="Segoe UI" panose="020B050204020402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C6D0398-ED20-592C-46AB-414079C89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9522" y="3949842"/>
            <a:ext cx="6812478" cy="290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9074016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B035-CBD0-72E6-2384-CEA2774B4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Applications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A6C89-175E-7E4B-6B67-77CF007584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Slowly being transitioned from Legacy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Currently available</a:t>
            </a:r>
          </a:p>
          <a:p>
            <a:r>
              <a:rPr lang="en-US" dirty="0"/>
              <a:t>District Contact Information (New)</a:t>
            </a:r>
          </a:p>
          <a:p>
            <a:r>
              <a:rPr lang="en-US" dirty="0"/>
              <a:t>ADVISER Person ID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Coming Soon</a:t>
            </a:r>
          </a:p>
          <a:p>
            <a:r>
              <a:rPr lang="en-US" dirty="0"/>
              <a:t>ESSA Ineffective Teachers (for Supts only)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9405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9348937" cy="762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School Nutrition Fund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7079" y="5142866"/>
            <a:ext cx="8183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47818" y="1401679"/>
          <a:ext cx="5061593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628315" y="5517380"/>
            <a:ext cx="3660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Purpose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5025666" y="1459832"/>
            <a:ext cx="2982199" cy="4950262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1" name="Picture 10" descr="Vector gratis: Bolsa, Dinero, La Riqueza, Ingreso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2837" y="1048753"/>
            <a:ext cx="1371601" cy="1742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56582" y="3497354"/>
            <a:ext cx="3154519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Revenue Source: Lunch Sales, Federal &amp; State Reimbursement,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General Fund Transfers.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026" name="Picture 2" descr="danny mcbride comedy GIF by Vice Principals ">
            <a:extLst>
              <a:ext uri="{FF2B5EF4-FFF2-40B4-BE49-F238E27FC236}">
                <a16:creationId xmlns:a16="http://schemas.microsoft.com/office/drawing/2014/main" id="{628E7CD5-9D58-48E9-5A0C-114B6F371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5201" y="2449516"/>
            <a:ext cx="4146799" cy="2342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759598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B035-CBD0-72E6-2384-CEA2774B4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 Portal 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A6C89-175E-7E4B-6B67-77CF00758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7180" y="1541490"/>
            <a:ext cx="9716145" cy="497126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dirty="0"/>
              <a:t>Where District access is managed</a:t>
            </a:r>
          </a:p>
          <a:p>
            <a:r>
              <a:rPr lang="en-US" dirty="0"/>
              <a:t>Proxy Admin and Request Approvals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BE049F-2943-D012-16FF-9481426655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438" y="2945037"/>
            <a:ext cx="9852561" cy="3912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668870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B035-CBD0-72E6-2384-CEA2774B4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ESU New Portal Roadshows​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5A6C89-175E-7E4B-6B67-77CF007584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67180" y="1541490"/>
            <a:ext cx="9716145" cy="49712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Receive hands‐on help with access requests</a:t>
            </a:r>
          </a:p>
          <a:p>
            <a:r>
              <a:rPr lang="en-US" dirty="0"/>
              <a:t>Learn how to navigate and use the New Portal effectively</a:t>
            </a:r>
          </a:p>
          <a:p>
            <a:r>
              <a:rPr lang="en-US" dirty="0"/>
              <a:t>Live Q&amp;A and troubleshooting</a:t>
            </a:r>
          </a:p>
          <a:p>
            <a:endParaRPr lang="en-US" dirty="0"/>
          </a:p>
          <a:p>
            <a:r>
              <a:rPr lang="en-US" dirty="0"/>
              <a:t>Flyer: </a:t>
            </a:r>
            <a:r>
              <a:rPr lang="en-US" dirty="0">
                <a:hlinkClick r:id="rId2"/>
              </a:rPr>
              <a:t>https://www.education.ne.gov/wp-content/uploads/2025/06/New-Portal-ESU-Road-Shows-Online-Flyer.pdf</a:t>
            </a:r>
            <a:r>
              <a:rPr lang="en-US" dirty="0"/>
              <a:t> </a:t>
            </a:r>
          </a:p>
          <a:p>
            <a:endParaRPr lang="en-US" dirty="0">
              <a:hlinkClick r:id="rId3"/>
            </a:endParaRPr>
          </a:p>
          <a:p>
            <a:r>
              <a:rPr lang="en-US" dirty="0">
                <a:hlinkClick r:id="rId3"/>
              </a:rPr>
              <a:t>Schedule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6540216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5DA40-DE47-D8E7-C98D-DD195F2CA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53BE5-262B-9F8B-74F6-51068DA6CC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7711" y="1205819"/>
            <a:ext cx="6734175" cy="4446361"/>
          </a:xfrm>
        </p:spPr>
        <p:txBody>
          <a:bodyPr/>
          <a:lstStyle/>
          <a:p>
            <a:r>
              <a:rPr lang="en-US" dirty="0"/>
              <a:t>NDE Service Desk: </a:t>
            </a:r>
            <a:r>
              <a:rPr lang="en-US" dirty="0">
                <a:hlinkClick r:id="rId2"/>
              </a:rPr>
              <a:t>NDE.ServiceDesk@Nebraska.gov</a:t>
            </a:r>
            <a:endParaRPr lang="en-US" dirty="0"/>
          </a:p>
          <a:p>
            <a:endParaRPr lang="en-US" dirty="0"/>
          </a:p>
          <a:p>
            <a:r>
              <a:rPr lang="en-US" dirty="0"/>
              <a:t>Bulletin:  </a:t>
            </a:r>
            <a:r>
              <a:rPr lang="en-US" dirty="0">
                <a:hlinkClick r:id="rId3"/>
              </a:rPr>
              <a:t>https://www.education.ne.gov/bulletin/</a:t>
            </a:r>
            <a:endParaRPr lang="en-US" dirty="0"/>
          </a:p>
          <a:p>
            <a:endParaRPr lang="en-US" dirty="0"/>
          </a:p>
          <a:p>
            <a:r>
              <a:rPr lang="en-US" dirty="0"/>
              <a:t>Portal: </a:t>
            </a:r>
            <a:r>
              <a:rPr lang="en-US" dirty="0">
                <a:hlinkClick r:id="rId4"/>
              </a:rPr>
              <a:t>https://www.education.ne.gov/portal/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27102837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B5DA40-DE47-D8E7-C98D-DD195F2CA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Collection Specific Resources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753BE5-262B-9F8B-74F6-51068DA6CC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087711" y="1699078"/>
            <a:ext cx="6734175" cy="4446361"/>
          </a:xfrm>
        </p:spPr>
        <p:txBody>
          <a:bodyPr>
            <a:normAutofit lnSpcReduction="10000"/>
          </a:bodyPr>
          <a:lstStyle/>
          <a:p>
            <a:r>
              <a:rPr lang="en-US" dirty="0"/>
              <a:t>ADVISER: </a:t>
            </a:r>
            <a:r>
              <a:rPr lang="en-US" dirty="0">
                <a:hlinkClick r:id="rId2"/>
              </a:rPr>
              <a:t>https://www.education.ne.gov/dataservices/adviser-resources/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Consolidated Data Collections (CDC): </a:t>
            </a:r>
            <a:r>
              <a:rPr lang="en-US" dirty="0">
                <a:hlinkClick r:id="rId3"/>
              </a:rPr>
              <a:t>https://www.education.ne.gov/dataservices/consolidated-data-collection-cdc/</a:t>
            </a:r>
            <a:r>
              <a:rPr lang="en-US" dirty="0"/>
              <a:t> </a:t>
            </a:r>
          </a:p>
          <a:p>
            <a:pPr marL="0" indent="0">
              <a:buNone/>
            </a:pPr>
            <a:endParaRPr lang="en-US" dirty="0">
              <a:hlinkClick r:id="rId4"/>
            </a:endParaRPr>
          </a:p>
          <a:p>
            <a:r>
              <a:rPr lang="en-US" dirty="0"/>
              <a:t>Staff Reporting: </a:t>
            </a:r>
            <a:r>
              <a:rPr lang="en-US" dirty="0">
                <a:hlinkClick r:id="rId5"/>
              </a:rPr>
              <a:t>https://www.education.ne.gov/dataservices/staff/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021432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E3357A-9CE1-43DD-F8EB-E84AB55A36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Enables districts to create, submit, and amend certain grant applications.</a:t>
            </a: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Allows districts to create and submit grant reimbursement requests.</a:t>
            </a: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Ø"/>
            </a:pPr>
            <a:endParaRPr lang="en-US" dirty="0">
              <a:solidFill>
                <a:srgbClr val="7030A0"/>
              </a:solidFill>
            </a:endParaRPr>
          </a:p>
          <a:p>
            <a:pPr>
              <a:buFont typeface="Wingdings" pitchFamily="2" charset="2"/>
              <a:buChar char="Ø"/>
            </a:pPr>
            <a:r>
              <a:rPr lang="en-US" dirty="0">
                <a:solidFill>
                  <a:srgbClr val="7030A0"/>
                </a:solidFill>
              </a:rPr>
              <a:t>Assists districts in tracking the status of applications, allocation, and reimbursements amounts.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829171-6D97-FA42-ADBC-E5931059F840}"/>
              </a:ext>
            </a:extLst>
          </p:cNvPr>
          <p:cNvSpPr txBox="1"/>
          <p:nvPr/>
        </p:nvSpPr>
        <p:spPr>
          <a:xfrm>
            <a:off x="685800" y="1504951"/>
            <a:ext cx="303847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Grants Management System (GMS)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1703795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8D436F-9ACD-4C92-AFC8-C934C527A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1">
              <a:alpha val="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0538E0-A884-4E60-A6AB-77D830E2FC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53478" y="0"/>
            <a:ext cx="465738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BA7FE3-D28E-E8D4-3016-4BA629CF1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1162" y="2419350"/>
            <a:ext cx="3722933" cy="1388214"/>
          </a:xfrm>
          <a:ln w="25400" cap="sq">
            <a:solidFill>
              <a:srgbClr val="FFFFFF"/>
            </a:solidFill>
            <a:miter lim="800000"/>
          </a:ln>
        </p:spPr>
        <p:txBody>
          <a:bodyPr wrap="square">
            <a:normAutofit fontScale="90000"/>
          </a:bodyPr>
          <a:lstStyle/>
          <a:p>
            <a:pPr algn="ctr"/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Accessing GMS</a:t>
            </a:r>
            <a:b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</a:br>
            <a:endParaRPr lang="en-US" sz="2800" dirty="0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B0D7DD0-1C67-4D4C-9E06-678233DB8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453478" cy="6858000"/>
          </a:xfrm>
          <a:prstGeom prst="rect">
            <a:avLst/>
          </a:prstGeom>
          <a:solidFill>
            <a:srgbClr val="404040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8C395E-2E72-9E7A-48FF-93455A763D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24600" y="104775"/>
            <a:ext cx="5734050" cy="3629025"/>
          </a:xfrm>
        </p:spPr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First Time Use: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Type your email address in “Username/Email test box”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Click “Forgot/Change”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Follow directions in next pop-up window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lang="en-US" sz="2000" dirty="0">
              <a:solidFill>
                <a:srgbClr val="1F1646"/>
              </a:solidFill>
              <a:latin typeface="Century Gothic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/>
                <a:ea typeface="+mn-ea"/>
                <a:cs typeface="+mn-cs"/>
              </a:rPr>
              <a:t>For Assistance, contact: NDE.GMSData@nebraska.gov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Century Gothic"/>
              <a:ea typeface="+mn-ea"/>
              <a:cs typeface="+mn-cs"/>
            </a:endParaRPr>
          </a:p>
          <a:p>
            <a:endParaRPr lang="en-US" sz="2000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8B02FEC-B697-9BE4-9D7E-5DF11DAF4A5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62700" y="3924300"/>
            <a:ext cx="5600700" cy="276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59284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A5B4632-C963-4296-86F0-79AA9EA5A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8328" y="303591"/>
            <a:ext cx="4335327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637125"/>
            <a:ext cx="3802276" cy="5256371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GMS Related Questions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4F3BC12D-98CB-C131-5E8F-B0E287E513E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66985" y="303591"/>
          <a:ext cx="6588691" cy="589674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46249290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Notification of State Payments</a:t>
            </a:r>
          </a:p>
        </p:txBody>
      </p:sp>
      <p:graphicFrame>
        <p:nvGraphicFramePr>
          <p:cNvPr id="6" name="Content Placeholder 2">
            <a:extLst>
              <a:ext uri="{FF2B5EF4-FFF2-40B4-BE49-F238E27FC236}">
                <a16:creationId xmlns:a16="http://schemas.microsoft.com/office/drawing/2014/main" id="{3AF9BF8D-4A5A-D24A-C99C-DE7FBC4F9C29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39437034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0">
            <a:extLst>
              <a:ext uri="{FF2B5EF4-FFF2-40B4-BE49-F238E27FC236}">
                <a16:creationId xmlns:a16="http://schemas.microsoft.com/office/drawing/2014/main" id="{24747089-0322-4B03-B224-817DD4C8B7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3" name="Freeform: Shape 12">
            <a:extLst>
              <a:ext uri="{FF2B5EF4-FFF2-40B4-BE49-F238E27FC236}">
                <a16:creationId xmlns:a16="http://schemas.microsoft.com/office/drawing/2014/main" id="{7228512D-3055-4911-A4D1-4A084C9C42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7933928" y="1372793"/>
            <a:ext cx="6135300" cy="5537781"/>
          </a:xfrm>
          <a:custGeom>
            <a:avLst/>
            <a:gdLst>
              <a:gd name="connsiteX0" fmla="*/ 0 w 6135300"/>
              <a:gd name="connsiteY0" fmla="*/ 0 h 5537781"/>
              <a:gd name="connsiteX1" fmla="*/ 6135300 w 6135300"/>
              <a:gd name="connsiteY1" fmla="*/ 0 h 5537781"/>
              <a:gd name="connsiteX2" fmla="*/ 6135300 w 6135300"/>
              <a:gd name="connsiteY2" fmla="*/ 3548931 h 5537781"/>
              <a:gd name="connsiteX3" fmla="*/ 4146451 w 6135300"/>
              <a:gd name="connsiteY3" fmla="*/ 5537781 h 5537781"/>
              <a:gd name="connsiteX4" fmla="*/ 0 w 6135300"/>
              <a:gd name="connsiteY4" fmla="*/ 1391331 h 5537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35300" h="5537781">
                <a:moveTo>
                  <a:pt x="0" y="0"/>
                </a:moveTo>
                <a:lnTo>
                  <a:pt x="6135300" y="0"/>
                </a:lnTo>
                <a:lnTo>
                  <a:pt x="6135300" y="3548931"/>
                </a:lnTo>
                <a:lnTo>
                  <a:pt x="4146451" y="5537781"/>
                </a:lnTo>
                <a:lnTo>
                  <a:pt x="0" y="1391331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3C98C7BF-70D9-4D19-BD2D-D808991FD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3853" y="5272381"/>
            <a:ext cx="3171238" cy="1585619"/>
          </a:xfrm>
          <a:prstGeom prst="triangle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940246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4" name="Frame 18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6501609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817190" y="2721789"/>
            <a:ext cx="3618284" cy="1345720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Website Addresses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FFD685C2-1A84-41DE-BFA0-0A068F83D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914977" y="292975"/>
            <a:ext cx="5056735" cy="9206602"/>
          </a:xfrm>
          <a:custGeom>
            <a:avLst/>
            <a:gdLst>
              <a:gd name="connsiteX0" fmla="*/ 0 w 5053652"/>
              <a:gd name="connsiteY0" fmla="*/ 209273 h 9200989"/>
              <a:gd name="connsiteX1" fmla="*/ 209274 w 5053652"/>
              <a:gd name="connsiteY1" fmla="*/ 0 h 9200989"/>
              <a:gd name="connsiteX2" fmla="*/ 5053652 w 5053652"/>
              <a:gd name="connsiteY2" fmla="*/ 4844379 h 9200989"/>
              <a:gd name="connsiteX3" fmla="*/ 697042 w 5053652"/>
              <a:gd name="connsiteY3" fmla="*/ 9200989 h 9200989"/>
              <a:gd name="connsiteX4" fmla="*/ 0 w 5053652"/>
              <a:gd name="connsiteY4" fmla="*/ 9200989 h 9200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53652" h="9200989">
                <a:moveTo>
                  <a:pt x="0" y="209273"/>
                </a:moveTo>
                <a:lnTo>
                  <a:pt x="209274" y="0"/>
                </a:lnTo>
                <a:lnTo>
                  <a:pt x="5053652" y="4844379"/>
                </a:lnTo>
                <a:lnTo>
                  <a:pt x="697042" y="9200989"/>
                </a:lnTo>
                <a:lnTo>
                  <a:pt x="0" y="9200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391127" y="1210890"/>
          <a:ext cx="6552785" cy="58720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5527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59636">
                <a:tc>
                  <a:txBody>
                    <a:bodyPr/>
                    <a:lstStyle/>
                    <a:p>
                      <a:r>
                        <a:rPr lang="en-US" sz="2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Nebraska Department of Education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56727" marR="56727" marT="28363" marB="2836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9636">
                <a:tc>
                  <a:txBody>
                    <a:bodyPr/>
                    <a:lstStyle/>
                    <a:p>
                      <a:r>
                        <a:rPr lang="en-US" sz="2400" u="sng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  <a:hlinkClick r:id="rId2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http://www.education.ne.gov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56727" marR="56727" marT="28363" marB="283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348">
                <a:tc>
                  <a:txBody>
                    <a:bodyPr/>
                    <a:lstStyle/>
                    <a:p>
                      <a:endParaRPr lang="en-US" sz="2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Finance &amp; Organizational Services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56727" marR="56727" marT="28363" marB="2836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636">
                <a:tc>
                  <a:txBody>
                    <a:bodyPr/>
                    <a:lstStyle/>
                    <a:p>
                      <a:r>
                        <a:rPr lang="en-US" sz="2400" u="sng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  <a:hlinkClick r:id="rId3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http://www.education.ne.gov/FOS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56727" marR="56727" marT="28363" marB="283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8348">
                <a:tc>
                  <a:txBody>
                    <a:bodyPr/>
                    <a:lstStyle/>
                    <a:p>
                      <a:endParaRPr lang="en-US" sz="2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Nebraska Department of Education Portal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56727" marR="56727" marT="28363" marB="2836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636">
                <a:tc>
                  <a:txBody>
                    <a:bodyPr/>
                    <a:lstStyle/>
                    <a:p>
                      <a:r>
                        <a:rPr lang="en-US" sz="2400" u="sng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  <a:hlinkClick r:id="rId4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https://portal.education.ne.gov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56727" marR="56727" marT="28363" marB="283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648348">
                <a:tc>
                  <a:txBody>
                    <a:bodyPr/>
                    <a:lstStyle/>
                    <a:p>
                      <a:endParaRPr lang="en-US" sz="240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NDE Payment Information</a:t>
                      </a:r>
                      <a:endParaRPr lang="en-US" sz="2400" dirty="0">
                        <a:solidFill>
                          <a:schemeClr val="tx2"/>
                        </a:solidFill>
                      </a:endParaRPr>
                    </a:p>
                  </a:txBody>
                  <a:tcPr marL="56727" marR="56727" marT="28363" marB="2836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18294">
                <a:tc>
                  <a:txBody>
                    <a:bodyPr/>
                    <a:lstStyle/>
                    <a:p>
                      <a:pPr marL="0" algn="l" defTabSz="457200" rtl="0" eaLnBrk="1" latinLnBrk="0" hangingPunct="1"/>
                      <a:r>
                        <a:rPr lang="en-US" sz="2400" u="sng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  <a:hlinkClick r:id="rId5">
                            <a:extLst>
                              <a:ext uri="{A12FA001-AC4F-418D-AE19-62706E023703}">
                                <ahyp:hlinkClr xmlns:ahyp="http://schemas.microsoft.com/office/drawing/2018/hyperlinkcolor" val="tx"/>
                              </a:ext>
                            </a:extLst>
                          </a:hlinkClick>
                        </a:rPr>
                        <a:t>https://www.education.ne.gov/fos/payment-information/</a:t>
                      </a:r>
                      <a:endParaRPr lang="en-US" sz="2400" u="sng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algn="l" defTabSz="457200" rtl="0" eaLnBrk="1" latinLnBrk="0" hangingPunct="1"/>
                      <a:endParaRPr lang="en-US" sz="2400" u="sng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6727" marR="56727" marT="28363" marB="283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703">
                <a:tc>
                  <a:txBody>
                    <a:bodyPr/>
                    <a:lstStyle/>
                    <a:p>
                      <a:endParaRPr lang="en-US" sz="1500" dirty="0"/>
                    </a:p>
                  </a:txBody>
                  <a:tcPr marL="56727" marR="56727" marT="28363" marB="28363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31703">
                <a:tc>
                  <a:txBody>
                    <a:bodyPr/>
                    <a:lstStyle/>
                    <a:p>
                      <a:endParaRPr lang="en-US" sz="1500" dirty="0">
                        <a:solidFill>
                          <a:srgbClr val="3366FF"/>
                        </a:solidFill>
                      </a:endParaRPr>
                    </a:p>
                  </a:txBody>
                  <a:tcPr marL="56727" marR="56727" marT="28363" marB="2836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36519253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2" name="Rectangle: Rounded Corners 10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6826" y="1112969"/>
            <a:ext cx="3937298" cy="160642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dirty="0">
                <a:solidFill>
                  <a:srgbClr val="FFFFFF"/>
                </a:solidFill>
              </a:rPr>
              <a:t>Budget Assistance</a:t>
            </a:r>
          </a:p>
        </p:txBody>
      </p:sp>
      <p:sp>
        <p:nvSpPr>
          <p:cNvPr id="24" name="Freeform: Shape 12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5" name="Freeform: Shape 14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Freeform: Shape 16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0" y="820880"/>
            <a:ext cx="5257799" cy="4889350"/>
          </a:xfrm>
        </p:spPr>
        <p:txBody>
          <a:bodyPr anchor="t">
            <a:normAutofit/>
          </a:bodyPr>
          <a:lstStyle/>
          <a:p>
            <a:pPr>
              <a:defRPr/>
            </a:pPr>
            <a:r>
              <a:rPr lang="en-US" dirty="0"/>
              <a:t>Administrators’ Days – Crowne  Conference Center</a:t>
            </a:r>
          </a:p>
          <a:p>
            <a:pPr lvl="1">
              <a:defRPr/>
            </a:pPr>
            <a:r>
              <a:rPr lang="en-US" dirty="0"/>
              <a:t>Second Floor</a:t>
            </a:r>
          </a:p>
          <a:p>
            <a:pPr lvl="1">
              <a:defRPr/>
            </a:pPr>
            <a:r>
              <a:rPr lang="en-US" dirty="0"/>
              <a:t>July 23rd &amp; July 24th</a:t>
            </a:r>
          </a:p>
          <a:p>
            <a:pPr lvl="2">
              <a:defRPr/>
            </a:pPr>
            <a:r>
              <a:rPr lang="en-US" dirty="0"/>
              <a:t>8 a.m. – Noon</a:t>
            </a:r>
          </a:p>
          <a:p>
            <a:pPr lvl="2">
              <a:defRPr/>
            </a:pPr>
            <a:r>
              <a:rPr lang="en-US" dirty="0"/>
              <a:t>1 p.m. – 3 p.m.</a:t>
            </a:r>
          </a:p>
          <a:p>
            <a:pPr marL="914400" lvl="2" indent="0">
              <a:buNone/>
              <a:defRPr/>
            </a:pPr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6A0D7C34-5714-6186-B0C3-7B53317BB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5956" y="3184358"/>
            <a:ext cx="4260591" cy="3550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D1FEE33-75C2-AC9E-716D-6D7408160DE9}"/>
              </a:ext>
            </a:extLst>
          </p:cNvPr>
          <p:cNvSpPr txBox="1"/>
          <p:nvPr/>
        </p:nvSpPr>
        <p:spPr>
          <a:xfrm>
            <a:off x="3096126" y="5630779"/>
            <a:ext cx="351983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Don’t let this happen to you!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0A6C5C4-2D4B-0EBC-9903-35DE9808D892}"/>
              </a:ext>
            </a:extLst>
          </p:cNvPr>
          <p:cNvSpPr/>
          <p:nvPr/>
        </p:nvSpPr>
        <p:spPr>
          <a:xfrm>
            <a:off x="3064042" y="5622758"/>
            <a:ext cx="3551914" cy="95953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Don’t Let This Happen to You!! 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sym typeface="Wingdings" panose="05000000000000000000" pitchFamily="2" charset="2"/>
              </a:rPr>
              <a:t>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DFB791D-B7AF-268B-C956-A917D71BB7CE}"/>
              </a:ext>
            </a:extLst>
          </p:cNvPr>
          <p:cNvSpPr txBox="1"/>
          <p:nvPr/>
        </p:nvSpPr>
        <p:spPr>
          <a:xfrm>
            <a:off x="1076785" y="2809820"/>
            <a:ext cx="6096000" cy="26012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Dedicated Rooms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One on One Help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Bring Laptop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Budget Form started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Audit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48156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228600"/>
            <a:ext cx="9298137" cy="8001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   </a:t>
            </a:r>
            <a:r>
              <a:rPr lang="en-US" sz="4400" b="1" dirty="0">
                <a:solidFill>
                  <a:schemeClr val="tx2"/>
                </a:solidFill>
              </a:rPr>
              <a:t>Cooperative Fund</a:t>
            </a:r>
          </a:p>
        </p:txBody>
      </p:sp>
      <p:graphicFrame>
        <p:nvGraphicFramePr>
          <p:cNvPr id="3" name="Diagram 2"/>
          <p:cNvGraphicFramePr/>
          <p:nvPr/>
        </p:nvGraphicFramePr>
        <p:xfrm>
          <a:off x="1139432" y="1332025"/>
          <a:ext cx="54864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97245" y="5627705"/>
            <a:ext cx="3660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Purpose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87986" y="1348707"/>
            <a:ext cx="3847609" cy="509763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1" name="Picture 10" descr="Vector gratis: Bolsa, Dinero, La Riqueza, Ingreso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989" y="526234"/>
            <a:ext cx="1371601" cy="1742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87984" y="2111449"/>
            <a:ext cx="384760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Revenue Source: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Payments from other participating political subdivisions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General Fund Transfers by District serving as Fiscal Agent.</a:t>
            </a:r>
          </a:p>
        </p:txBody>
      </p:sp>
    </p:spTree>
    <p:extLst>
      <p:ext uri="{BB962C8B-B14F-4D97-AF65-F5344CB8AC3E}">
        <p14:creationId xmlns:p14="http://schemas.microsoft.com/office/powerpoint/2010/main" val="781981567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27B839B-9ADE-406B-8590-F1CAEDED4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3" name="Freeform 45">
            <a:extLst>
              <a:ext uri="{FF2B5EF4-FFF2-40B4-BE49-F238E27FC236}">
                <a16:creationId xmlns:a16="http://schemas.microsoft.com/office/drawing/2014/main" id="{CFE45BF0-46DB-408C-B5F7-7B117168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1022350"/>
            <a:ext cx="709612" cy="2095501"/>
          </a:xfrm>
          <a:custGeom>
            <a:avLst/>
            <a:gdLst>
              <a:gd name="T0" fmla="*/ 447 w 447"/>
              <a:gd name="T1" fmla="*/ 1363 h 1363"/>
              <a:gd name="T2" fmla="*/ 0 w 447"/>
              <a:gd name="T3" fmla="*/ 987 h 1363"/>
              <a:gd name="T4" fmla="*/ 0 w 447"/>
              <a:gd name="T5" fmla="*/ 0 h 1363"/>
              <a:gd name="T6" fmla="*/ 447 w 447"/>
              <a:gd name="T7" fmla="*/ 376 h 1363"/>
              <a:gd name="T8" fmla="*/ 447 w 447"/>
              <a:gd name="T9" fmla="*/ 1363 h 13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47" h="1363">
                <a:moveTo>
                  <a:pt x="447" y="1363"/>
                </a:moveTo>
                <a:lnTo>
                  <a:pt x="0" y="987"/>
                </a:lnTo>
                <a:lnTo>
                  <a:pt x="0" y="0"/>
                </a:lnTo>
                <a:lnTo>
                  <a:pt x="447" y="376"/>
                </a:lnTo>
                <a:lnTo>
                  <a:pt x="447" y="136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5" name="Freeform 46">
            <a:extLst>
              <a:ext uri="{FF2B5EF4-FFF2-40B4-BE49-F238E27FC236}">
                <a16:creationId xmlns:a16="http://schemas.microsoft.com/office/drawing/2014/main" id="{2AEBC8F2-97B1-41B4-93F1-2D289E197F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09710" y="837744"/>
            <a:ext cx="403225" cy="1705431"/>
          </a:xfrm>
          <a:custGeom>
            <a:avLst/>
            <a:gdLst>
              <a:gd name="T0" fmla="*/ 254 w 254"/>
              <a:gd name="T1" fmla="*/ 987 h 1109"/>
              <a:gd name="T2" fmla="*/ 0 w 254"/>
              <a:gd name="T3" fmla="*/ 1109 h 1109"/>
              <a:gd name="T4" fmla="*/ 0 w 254"/>
              <a:gd name="T5" fmla="*/ 119 h 1109"/>
              <a:gd name="T6" fmla="*/ 254 w 254"/>
              <a:gd name="T7" fmla="*/ 0 h 1109"/>
              <a:gd name="T8" fmla="*/ 254 w 254"/>
              <a:gd name="T9" fmla="*/ 987 h 11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54" h="1109">
                <a:moveTo>
                  <a:pt x="254" y="987"/>
                </a:moveTo>
                <a:lnTo>
                  <a:pt x="0" y="1109"/>
                </a:lnTo>
                <a:lnTo>
                  <a:pt x="0" y="119"/>
                </a:lnTo>
                <a:lnTo>
                  <a:pt x="254" y="0"/>
                </a:lnTo>
                <a:lnTo>
                  <a:pt x="254" y="98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7" name="Freeform 47">
            <a:extLst>
              <a:ext uri="{FF2B5EF4-FFF2-40B4-BE49-F238E27FC236}">
                <a16:creationId xmlns:a16="http://schemas.microsoft.com/office/drawing/2014/main" id="{472E3A19-F5D5-48FC-BB9C-48C2F68F59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660" y="640894"/>
            <a:ext cx="168275" cy="1713195"/>
          </a:xfrm>
          <a:custGeom>
            <a:avLst/>
            <a:gdLst>
              <a:gd name="T0" fmla="*/ 106 w 106"/>
              <a:gd name="T1" fmla="*/ 1114 h 1114"/>
              <a:gd name="T2" fmla="*/ 0 w 106"/>
              <a:gd name="T3" fmla="*/ 1005 h 1114"/>
              <a:gd name="T4" fmla="*/ 0 w 106"/>
              <a:gd name="T5" fmla="*/ 0 h 1114"/>
              <a:gd name="T6" fmla="*/ 106 w 106"/>
              <a:gd name="T7" fmla="*/ 110 h 1114"/>
              <a:gd name="T8" fmla="*/ 106 w 106"/>
              <a:gd name="T9" fmla="*/ 1114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6" h="1114">
                <a:moveTo>
                  <a:pt x="106" y="1114"/>
                </a:moveTo>
                <a:lnTo>
                  <a:pt x="0" y="1005"/>
                </a:lnTo>
                <a:lnTo>
                  <a:pt x="0" y="0"/>
                </a:lnTo>
                <a:lnTo>
                  <a:pt x="106" y="110"/>
                </a:lnTo>
                <a:lnTo>
                  <a:pt x="106" y="111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9" name="Freeform 44">
            <a:extLst>
              <a:ext uri="{FF2B5EF4-FFF2-40B4-BE49-F238E27FC236}">
                <a16:creationId xmlns:a16="http://schemas.microsoft.com/office/drawing/2014/main" id="{7A62E32F-BB65-43A8-8EB5-92346890E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1223203" y="635716"/>
            <a:ext cx="328612" cy="1742360"/>
          </a:xfrm>
          <a:custGeom>
            <a:avLst/>
            <a:gdLst>
              <a:gd name="T0" fmla="*/ 207 w 207"/>
              <a:gd name="T1" fmla="*/ 987 h 1114"/>
              <a:gd name="T2" fmla="*/ 0 w 207"/>
              <a:gd name="T3" fmla="*/ 1114 h 1114"/>
              <a:gd name="T4" fmla="*/ 0 w 207"/>
              <a:gd name="T5" fmla="*/ 127 h 1114"/>
              <a:gd name="T6" fmla="*/ 207 w 207"/>
              <a:gd name="T7" fmla="*/ 0 h 1114"/>
              <a:gd name="T8" fmla="*/ 207 w 207"/>
              <a:gd name="T9" fmla="*/ 987 h 11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7" h="1114">
                <a:moveTo>
                  <a:pt x="207" y="987"/>
                </a:moveTo>
                <a:lnTo>
                  <a:pt x="0" y="1114"/>
                </a:lnTo>
                <a:lnTo>
                  <a:pt x="0" y="127"/>
                </a:lnTo>
                <a:lnTo>
                  <a:pt x="207" y="0"/>
                </a:lnTo>
                <a:lnTo>
                  <a:pt x="207" y="98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14E91B64-9FCC-451E-AFB4-A827D6329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644055" y="635715"/>
            <a:ext cx="10907863" cy="154145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958506" y="800392"/>
            <a:ext cx="10264697" cy="121210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NDE School Finance Team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367624" y="2177170"/>
            <a:ext cx="9708995" cy="42053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Bryce Wilson </a:t>
            </a:r>
          </a:p>
          <a:p>
            <a:pPr marL="257175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/>
              </a:rPr>
              <a:t>bryce.wilson@nebraska.gov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		402-471-4320</a:t>
            </a:r>
          </a:p>
          <a:p>
            <a:pPr marL="28575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Michelle Cartwright</a:t>
            </a:r>
          </a:p>
          <a:p>
            <a:pPr marL="257175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4"/>
              </a:rPr>
              <a:t>michelle.cartwright@nebraska.gov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	402-450-0867</a:t>
            </a:r>
          </a:p>
          <a:p>
            <a:pPr marL="28575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Stephanie DeGroot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5"/>
              </a:rPr>
              <a:t>stephanie.degroot@nebraska.gov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	402-540-0649</a:t>
            </a:r>
          </a:p>
          <a:p>
            <a:pPr marL="11430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Kelsey Larsen</a:t>
            </a:r>
          </a:p>
          <a:p>
            <a:pPr marL="257175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6"/>
              </a:rPr>
              <a:t>kelsey.larsen@nebraska.gov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		402-450-1418</a:t>
            </a:r>
          </a:p>
          <a:p>
            <a:pPr marL="34290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539787"/>
      </p:ext>
    </p:extLst>
  </p:cSld>
  <p:clrMapOvr>
    <a:masterClrMapping/>
  </p:clrMapOvr>
  <p:transition advClick="0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You Made It!!!</a:t>
            </a:r>
          </a:p>
        </p:txBody>
      </p:sp>
      <p:sp>
        <p:nvSpPr>
          <p:cNvPr id="11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5A5C904-9678-104B-1E3F-B051D863A79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8170" y="1775390"/>
            <a:ext cx="7852612" cy="4992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2673188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5219498-D544-41AC-98FE-8F956EF66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00DBFC-17A9-4E0A-AEE2-A49F9AEEF0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4672" y="4267832"/>
            <a:ext cx="4805996" cy="12971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4000" kern="120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74613BB-817C-4C4F-8A24-4936F2F064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101023" y="52996"/>
            <a:ext cx="6093363" cy="6805005"/>
            <a:chOff x="6101023" y="52996"/>
            <a:chExt cx="6093363" cy="6805005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926C820D-9A01-44F0-AE18-C2DAB089B8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3517682 w 5890490"/>
                <a:gd name="connsiteY0" fmla="*/ 0 h 6578439"/>
                <a:gd name="connsiteX1" fmla="*/ 5849513 w 5890490"/>
                <a:gd name="connsiteY1" fmla="*/ 841730 h 6578439"/>
                <a:gd name="connsiteX2" fmla="*/ 5890490 w 5890490"/>
                <a:gd name="connsiteY2" fmla="*/ 879060 h 6578439"/>
                <a:gd name="connsiteX3" fmla="*/ 5890490 w 5890490"/>
                <a:gd name="connsiteY3" fmla="*/ 1816052 h 6578439"/>
                <a:gd name="connsiteX4" fmla="*/ 5856961 w 5890490"/>
                <a:gd name="connsiteY4" fmla="*/ 1771023 h 6578439"/>
                <a:gd name="connsiteX5" fmla="*/ 5655397 w 5890490"/>
                <a:gd name="connsiteY5" fmla="*/ 1548813 h 6578439"/>
                <a:gd name="connsiteX6" fmla="*/ 3517682 w 5890490"/>
                <a:gd name="connsiteY6" fmla="*/ 658717 h 6578439"/>
                <a:gd name="connsiteX7" fmla="*/ 2395696 w 5890490"/>
                <a:gd name="connsiteY7" fmla="*/ 850721 h 6578439"/>
                <a:gd name="connsiteX8" fmla="*/ 1519955 w 5890490"/>
                <a:gd name="connsiteY8" fmla="*/ 1450441 h 6578439"/>
                <a:gd name="connsiteX9" fmla="*/ 1223630 w 5890490"/>
                <a:gd name="connsiteY9" fmla="*/ 1841430 h 6578439"/>
                <a:gd name="connsiteX10" fmla="*/ 1075857 w 5890490"/>
                <a:gd name="connsiteY10" fmla="*/ 2329343 h 6578439"/>
                <a:gd name="connsiteX11" fmla="*/ 731010 w 5890490"/>
                <a:gd name="connsiteY11" fmla="*/ 3483744 h 6578439"/>
                <a:gd name="connsiteX12" fmla="*/ 741000 w 5890490"/>
                <a:gd name="connsiteY12" fmla="*/ 4479719 h 6578439"/>
                <a:gd name="connsiteX13" fmla="*/ 1315615 w 5890490"/>
                <a:gd name="connsiteY13" fmla="*/ 5443827 h 6578439"/>
                <a:gd name="connsiteX14" fmla="*/ 2277503 w 5890490"/>
                <a:gd name="connsiteY14" fmla="*/ 6259386 h 6578439"/>
                <a:gd name="connsiteX15" fmla="*/ 3439448 w 5890490"/>
                <a:gd name="connsiteY15" fmla="*/ 6551739 h 6578439"/>
                <a:gd name="connsiteX16" fmla="*/ 4408732 w 5890490"/>
                <a:gd name="connsiteY16" fmla="*/ 6255172 h 6578439"/>
                <a:gd name="connsiteX17" fmla="*/ 5343243 w 5890490"/>
                <a:gd name="connsiteY17" fmla="*/ 5442509 h 6578439"/>
                <a:gd name="connsiteX18" fmla="*/ 5745566 w 5890490"/>
                <a:gd name="connsiteY18" fmla="*/ 5056656 h 6578439"/>
                <a:gd name="connsiteX19" fmla="*/ 5890490 w 5890490"/>
                <a:gd name="connsiteY19" fmla="*/ 4920880 h 6578439"/>
                <a:gd name="connsiteX20" fmla="*/ 5890490 w 5890490"/>
                <a:gd name="connsiteY20" fmla="*/ 5821966 h 6578439"/>
                <a:gd name="connsiteX21" fmla="*/ 5802002 w 5890490"/>
                <a:gd name="connsiteY21" fmla="*/ 5907904 h 6578439"/>
                <a:gd name="connsiteX22" fmla="*/ 5294358 w 5890490"/>
                <a:gd name="connsiteY22" fmla="*/ 6397505 h 6578439"/>
                <a:gd name="connsiteX23" fmla="*/ 5077178 w 5890490"/>
                <a:gd name="connsiteY23" fmla="*/ 6578439 h 6578439"/>
                <a:gd name="connsiteX24" fmla="*/ 1567290 w 5890490"/>
                <a:gd name="connsiteY24" fmla="*/ 6578439 h 6578439"/>
                <a:gd name="connsiteX25" fmla="*/ 1508588 w 5890490"/>
                <a:gd name="connsiteY25" fmla="*/ 6535186 h 6578439"/>
                <a:gd name="connsiteX26" fmla="*/ 826498 w 5890490"/>
                <a:gd name="connsiteY26" fmla="*/ 5876034 h 6578439"/>
                <a:gd name="connsiteX27" fmla="*/ 122403 w 5890490"/>
                <a:gd name="connsiteY27" fmla="*/ 3255655 h 6578439"/>
                <a:gd name="connsiteX28" fmla="*/ 1061197 w 5890490"/>
                <a:gd name="connsiteY28" fmla="*/ 984650 h 6578439"/>
                <a:gd name="connsiteX29" fmla="*/ 3517682 w 5890490"/>
                <a:gd name="connsiteY29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890490" h="6578439">
                  <a:moveTo>
                    <a:pt x="3517682" y="0"/>
                  </a:moveTo>
                  <a:cubicBezTo>
                    <a:pt x="4402016" y="0"/>
                    <a:pt x="5213741" y="315483"/>
                    <a:pt x="5849513" y="841730"/>
                  </a:cubicBezTo>
                  <a:lnTo>
                    <a:pt x="5890490" y="879060"/>
                  </a:lnTo>
                  <a:lnTo>
                    <a:pt x="5890490" y="1816052"/>
                  </a:lnTo>
                  <a:lnTo>
                    <a:pt x="5856961" y="1771023"/>
                  </a:lnTo>
                  <a:cubicBezTo>
                    <a:pt x="5793650" y="1694076"/>
                    <a:pt x="5726429" y="1619959"/>
                    <a:pt x="5655397" y="1548813"/>
                  </a:cubicBezTo>
                  <a:cubicBezTo>
                    <a:pt x="5082208" y="974906"/>
                    <a:pt x="4322973" y="658717"/>
                    <a:pt x="3517682" y="658717"/>
                  </a:cubicBezTo>
                  <a:cubicBezTo>
                    <a:pt x="3085520" y="658717"/>
                    <a:pt x="2718488" y="721533"/>
                    <a:pt x="2395696" y="850721"/>
                  </a:cubicBezTo>
                  <a:cubicBezTo>
                    <a:pt x="2079132" y="977407"/>
                    <a:pt x="1792668" y="1173626"/>
                    <a:pt x="1519955" y="1450441"/>
                  </a:cubicBezTo>
                  <a:cubicBezTo>
                    <a:pt x="1330275" y="1642840"/>
                    <a:pt x="1263719" y="1756094"/>
                    <a:pt x="1223630" y="1841430"/>
                  </a:cubicBezTo>
                  <a:cubicBezTo>
                    <a:pt x="1166545" y="1962981"/>
                    <a:pt x="1128532" y="2116663"/>
                    <a:pt x="1075857" y="2329343"/>
                  </a:cubicBezTo>
                  <a:cubicBezTo>
                    <a:pt x="1008652" y="2601153"/>
                    <a:pt x="916537" y="2973574"/>
                    <a:pt x="731010" y="3483744"/>
                  </a:cubicBezTo>
                  <a:cubicBezTo>
                    <a:pt x="617488" y="3795981"/>
                    <a:pt x="620731" y="4121653"/>
                    <a:pt x="741000" y="4479719"/>
                  </a:cubicBezTo>
                  <a:cubicBezTo>
                    <a:pt x="847257" y="4796172"/>
                    <a:pt x="1045888" y="5129481"/>
                    <a:pt x="1315615" y="5443827"/>
                  </a:cubicBezTo>
                  <a:cubicBezTo>
                    <a:pt x="1630753" y="5810980"/>
                    <a:pt x="1945371" y="6077784"/>
                    <a:pt x="2277503" y="6259386"/>
                  </a:cubicBezTo>
                  <a:cubicBezTo>
                    <a:pt x="2637530" y="6456133"/>
                    <a:pt x="3017536" y="6551739"/>
                    <a:pt x="3439448" y="6551739"/>
                  </a:cubicBezTo>
                  <a:cubicBezTo>
                    <a:pt x="3781571" y="6551739"/>
                    <a:pt x="4089573" y="6457449"/>
                    <a:pt x="4408732" y="6255172"/>
                  </a:cubicBezTo>
                  <a:cubicBezTo>
                    <a:pt x="4738010" y="6046310"/>
                    <a:pt x="5050941" y="5739207"/>
                    <a:pt x="5343243" y="5442509"/>
                  </a:cubicBezTo>
                  <a:cubicBezTo>
                    <a:pt x="5479860" y="5303970"/>
                    <a:pt x="5614918" y="5178206"/>
                    <a:pt x="5745566" y="5056656"/>
                  </a:cubicBezTo>
                  <a:lnTo>
                    <a:pt x="5890490" y="4920880"/>
                  </a:lnTo>
                  <a:lnTo>
                    <a:pt x="5890490" y="5821966"/>
                  </a:lnTo>
                  <a:lnTo>
                    <a:pt x="5802002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458B604F-996E-4349-B131-E04ED285D8D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5" y="52996"/>
              <a:ext cx="6093361" cy="6805003"/>
            </a:xfrm>
            <a:custGeom>
              <a:avLst/>
              <a:gdLst>
                <a:gd name="connsiteX0" fmla="*/ 3391253 w 5890489"/>
                <a:gd name="connsiteY0" fmla="*/ 0 h 6578438"/>
                <a:gd name="connsiteX1" fmla="*/ 3434974 w 5890489"/>
                <a:gd name="connsiteY1" fmla="*/ 646 h 6578438"/>
                <a:gd name="connsiteX2" fmla="*/ 3522419 w 5890489"/>
                <a:gd name="connsiteY2" fmla="*/ 2712 h 6578438"/>
                <a:gd name="connsiteX3" fmla="*/ 3610261 w 5890489"/>
                <a:gd name="connsiteY3" fmla="*/ 6458 h 6578438"/>
                <a:gd name="connsiteX4" fmla="*/ 3786872 w 5890489"/>
                <a:gd name="connsiteY4" fmla="*/ 20667 h 6578438"/>
                <a:gd name="connsiteX5" fmla="*/ 3962291 w 5890489"/>
                <a:gd name="connsiteY5" fmla="*/ 43530 h 6578438"/>
                <a:gd name="connsiteX6" fmla="*/ 4135855 w 5890489"/>
                <a:gd name="connsiteY6" fmla="*/ 75176 h 6578438"/>
                <a:gd name="connsiteX7" fmla="*/ 4307299 w 5890489"/>
                <a:gd name="connsiteY7" fmla="*/ 114315 h 6578438"/>
                <a:gd name="connsiteX8" fmla="*/ 4476358 w 5890489"/>
                <a:gd name="connsiteY8" fmla="*/ 160816 h 6578438"/>
                <a:gd name="connsiteX9" fmla="*/ 4559829 w 5890489"/>
                <a:gd name="connsiteY9" fmla="*/ 186779 h 6578438"/>
                <a:gd name="connsiteX10" fmla="*/ 4642901 w 5890489"/>
                <a:gd name="connsiteY10" fmla="*/ 213648 h 6578438"/>
                <a:gd name="connsiteX11" fmla="*/ 5280847 w 5890489"/>
                <a:gd name="connsiteY11" fmla="*/ 485936 h 6578438"/>
                <a:gd name="connsiteX12" fmla="*/ 5865400 w 5890489"/>
                <a:gd name="connsiteY12" fmla="*/ 851099 h 6578438"/>
                <a:gd name="connsiteX13" fmla="*/ 5890489 w 5890489"/>
                <a:gd name="connsiteY13" fmla="*/ 870950 h 6578438"/>
                <a:gd name="connsiteX14" fmla="*/ 5890489 w 5890489"/>
                <a:gd name="connsiteY14" fmla="*/ 1321814 h 6578438"/>
                <a:gd name="connsiteX15" fmla="*/ 5887395 w 5890489"/>
                <a:gd name="connsiteY15" fmla="*/ 1318952 h 6578438"/>
                <a:gd name="connsiteX16" fmla="*/ 5830291 w 5890489"/>
                <a:gd name="connsiteY16" fmla="*/ 1265992 h 6578438"/>
                <a:gd name="connsiteX17" fmla="*/ 5815981 w 5890489"/>
                <a:gd name="connsiteY17" fmla="*/ 1252687 h 6578438"/>
                <a:gd name="connsiteX18" fmla="*/ 5801142 w 5890489"/>
                <a:gd name="connsiteY18" fmla="*/ 1240158 h 6578438"/>
                <a:gd name="connsiteX19" fmla="*/ 5771464 w 5890489"/>
                <a:gd name="connsiteY19" fmla="*/ 1214969 h 6578438"/>
                <a:gd name="connsiteX20" fmla="*/ 5651030 w 5890489"/>
                <a:gd name="connsiteY20" fmla="*/ 1115767 h 6578438"/>
                <a:gd name="connsiteX21" fmla="*/ 5123183 w 5890489"/>
                <a:gd name="connsiteY21" fmla="*/ 780443 h 6578438"/>
                <a:gd name="connsiteX22" fmla="*/ 4533860 w 5890489"/>
                <a:gd name="connsiteY22" fmla="*/ 567701 h 6578438"/>
                <a:gd name="connsiteX23" fmla="*/ 4457281 w 5890489"/>
                <a:gd name="connsiteY23" fmla="*/ 550780 h 6578438"/>
                <a:gd name="connsiteX24" fmla="*/ 4380568 w 5890489"/>
                <a:gd name="connsiteY24" fmla="*/ 535279 h 6578438"/>
                <a:gd name="connsiteX25" fmla="*/ 4303325 w 5890489"/>
                <a:gd name="connsiteY25" fmla="*/ 522879 h 6578438"/>
                <a:gd name="connsiteX26" fmla="*/ 4264769 w 5890489"/>
                <a:gd name="connsiteY26" fmla="*/ 516679 h 6578438"/>
                <a:gd name="connsiteX27" fmla="*/ 4226082 w 5890489"/>
                <a:gd name="connsiteY27" fmla="*/ 511253 h 6578438"/>
                <a:gd name="connsiteX28" fmla="*/ 4070934 w 5890489"/>
                <a:gd name="connsiteY28" fmla="*/ 494848 h 6578438"/>
                <a:gd name="connsiteX29" fmla="*/ 3915521 w 5890489"/>
                <a:gd name="connsiteY29" fmla="*/ 486065 h 6578438"/>
                <a:gd name="connsiteX30" fmla="*/ 3760241 w 5890489"/>
                <a:gd name="connsiteY30" fmla="*/ 484257 h 6578438"/>
                <a:gd name="connsiteX31" fmla="*/ 3682734 w 5890489"/>
                <a:gd name="connsiteY31" fmla="*/ 486581 h 6578438"/>
                <a:gd name="connsiteX32" fmla="*/ 3605491 w 5890489"/>
                <a:gd name="connsiteY32" fmla="*/ 488907 h 6578438"/>
                <a:gd name="connsiteX33" fmla="*/ 3527454 w 5890489"/>
                <a:gd name="connsiteY33" fmla="*/ 493169 h 6578438"/>
                <a:gd name="connsiteX34" fmla="*/ 3449151 w 5890489"/>
                <a:gd name="connsiteY34" fmla="*/ 498336 h 6578438"/>
                <a:gd name="connsiteX35" fmla="*/ 3410067 w 5890489"/>
                <a:gd name="connsiteY35" fmla="*/ 500532 h 6578438"/>
                <a:gd name="connsiteX36" fmla="*/ 3371246 w 5890489"/>
                <a:gd name="connsiteY36" fmla="*/ 504279 h 6578438"/>
                <a:gd name="connsiteX37" fmla="*/ 3293739 w 5890489"/>
                <a:gd name="connsiteY37" fmla="*/ 511512 h 6578438"/>
                <a:gd name="connsiteX38" fmla="*/ 2689445 w 5890489"/>
                <a:gd name="connsiteY38" fmla="*/ 610198 h 6578438"/>
                <a:gd name="connsiteX39" fmla="*/ 2117875 w 5890489"/>
                <a:gd name="connsiteY39" fmla="*/ 800335 h 6578438"/>
                <a:gd name="connsiteX40" fmla="*/ 1981276 w 5890489"/>
                <a:gd name="connsiteY40" fmla="*/ 865566 h 6578438"/>
                <a:gd name="connsiteX41" fmla="*/ 1847991 w 5890489"/>
                <a:gd name="connsiteY41" fmla="*/ 938676 h 6578438"/>
                <a:gd name="connsiteX42" fmla="*/ 1783069 w 5890489"/>
                <a:gd name="connsiteY42" fmla="*/ 978718 h 6578438"/>
                <a:gd name="connsiteX43" fmla="*/ 1750609 w 5890489"/>
                <a:gd name="connsiteY43" fmla="*/ 998869 h 6578438"/>
                <a:gd name="connsiteX44" fmla="*/ 1734312 w 5890489"/>
                <a:gd name="connsiteY44" fmla="*/ 1008945 h 6578438"/>
                <a:gd name="connsiteX45" fmla="*/ 1718547 w 5890489"/>
                <a:gd name="connsiteY45" fmla="*/ 1019924 h 6578438"/>
                <a:gd name="connsiteX46" fmla="*/ 1655481 w 5890489"/>
                <a:gd name="connsiteY46" fmla="*/ 1063582 h 6578438"/>
                <a:gd name="connsiteX47" fmla="*/ 1593077 w 5890489"/>
                <a:gd name="connsiteY47" fmla="*/ 1108664 h 6578438"/>
                <a:gd name="connsiteX48" fmla="*/ 1532263 w 5890489"/>
                <a:gd name="connsiteY48" fmla="*/ 1156197 h 6578438"/>
                <a:gd name="connsiteX49" fmla="*/ 1472509 w 5890489"/>
                <a:gd name="connsiteY49" fmla="*/ 1205152 h 6578438"/>
                <a:gd name="connsiteX50" fmla="*/ 1414212 w 5890489"/>
                <a:gd name="connsiteY50" fmla="*/ 1256175 h 6578438"/>
                <a:gd name="connsiteX51" fmla="*/ 1357242 w 5890489"/>
                <a:gd name="connsiteY51" fmla="*/ 1308359 h 6578438"/>
                <a:gd name="connsiteX52" fmla="*/ 1153072 w 5890489"/>
                <a:gd name="connsiteY52" fmla="*/ 1529498 h 6578438"/>
                <a:gd name="connsiteX53" fmla="*/ 1002694 w 5890489"/>
                <a:gd name="connsiteY53" fmla="*/ 1770658 h 6578438"/>
                <a:gd name="connsiteX54" fmla="*/ 974076 w 5890489"/>
                <a:gd name="connsiteY54" fmla="*/ 1835371 h 6578438"/>
                <a:gd name="connsiteX55" fmla="*/ 949564 w 5890489"/>
                <a:gd name="connsiteY55" fmla="*/ 1903573 h 6578438"/>
                <a:gd name="connsiteX56" fmla="*/ 927173 w 5890489"/>
                <a:gd name="connsiteY56" fmla="*/ 1974229 h 6578438"/>
                <a:gd name="connsiteX57" fmla="*/ 906107 w 5890489"/>
                <a:gd name="connsiteY57" fmla="*/ 2046952 h 6578438"/>
                <a:gd name="connsiteX58" fmla="*/ 751092 w 5890489"/>
                <a:gd name="connsiteY58" fmla="*/ 2676266 h 6578438"/>
                <a:gd name="connsiteX59" fmla="*/ 547189 w 5890489"/>
                <a:gd name="connsiteY59" fmla="*/ 3308422 h 6578438"/>
                <a:gd name="connsiteX60" fmla="*/ 441195 w 5890489"/>
                <a:gd name="connsiteY60" fmla="*/ 3866306 h 6578438"/>
                <a:gd name="connsiteX61" fmla="*/ 527182 w 5890489"/>
                <a:gd name="connsiteY61" fmla="*/ 4439174 h 6578438"/>
                <a:gd name="connsiteX62" fmla="*/ 775073 w 5890489"/>
                <a:gd name="connsiteY62" fmla="*/ 4987240 h 6578438"/>
                <a:gd name="connsiteX63" fmla="*/ 943206 w 5890489"/>
                <a:gd name="connsiteY63" fmla="*/ 5244933 h 6578438"/>
                <a:gd name="connsiteX64" fmla="*/ 1133728 w 5890489"/>
                <a:gd name="connsiteY64" fmla="*/ 5490356 h 6578438"/>
                <a:gd name="connsiteX65" fmla="*/ 1359626 w 5890489"/>
                <a:gd name="connsiteY65" fmla="*/ 5709815 h 6578438"/>
                <a:gd name="connsiteX66" fmla="*/ 1481254 w 5890489"/>
                <a:gd name="connsiteY66" fmla="*/ 5809146 h 6578438"/>
                <a:gd name="connsiteX67" fmla="*/ 1543260 w 5890489"/>
                <a:gd name="connsiteY67" fmla="*/ 5856940 h 6578438"/>
                <a:gd name="connsiteX68" fmla="*/ 1607518 w 5890489"/>
                <a:gd name="connsiteY68" fmla="*/ 5901374 h 6578438"/>
                <a:gd name="connsiteX69" fmla="*/ 2145566 w 5890489"/>
                <a:gd name="connsiteY69" fmla="*/ 6193814 h 6578438"/>
                <a:gd name="connsiteX70" fmla="*/ 2214991 w 5890489"/>
                <a:gd name="connsiteY70" fmla="*/ 6221844 h 6578438"/>
                <a:gd name="connsiteX71" fmla="*/ 2249307 w 5890489"/>
                <a:gd name="connsiteY71" fmla="*/ 6236182 h 6578438"/>
                <a:gd name="connsiteX72" fmla="*/ 2284285 w 5890489"/>
                <a:gd name="connsiteY72" fmla="*/ 6248711 h 6578438"/>
                <a:gd name="connsiteX73" fmla="*/ 2354241 w 5890489"/>
                <a:gd name="connsiteY73" fmla="*/ 6273124 h 6578438"/>
                <a:gd name="connsiteX74" fmla="*/ 2371597 w 5890489"/>
                <a:gd name="connsiteY74" fmla="*/ 6279324 h 6578438"/>
                <a:gd name="connsiteX75" fmla="*/ 2387894 w 5890489"/>
                <a:gd name="connsiteY75" fmla="*/ 6287719 h 6578438"/>
                <a:gd name="connsiteX76" fmla="*/ 2421414 w 5890489"/>
                <a:gd name="connsiteY76" fmla="*/ 6302186 h 6578438"/>
                <a:gd name="connsiteX77" fmla="*/ 2489117 w 5890489"/>
                <a:gd name="connsiteY77" fmla="*/ 6329441 h 6578438"/>
                <a:gd name="connsiteX78" fmla="*/ 2522902 w 5890489"/>
                <a:gd name="connsiteY78" fmla="*/ 6343134 h 6578438"/>
                <a:gd name="connsiteX79" fmla="*/ 2556953 w 5890489"/>
                <a:gd name="connsiteY79" fmla="*/ 6356051 h 6578438"/>
                <a:gd name="connsiteX80" fmla="*/ 2695009 w 5890489"/>
                <a:gd name="connsiteY80" fmla="*/ 6401905 h 6578438"/>
                <a:gd name="connsiteX81" fmla="*/ 3268035 w 5890489"/>
                <a:gd name="connsiteY81" fmla="*/ 6501238 h 6578438"/>
                <a:gd name="connsiteX82" fmla="*/ 3341038 w 5890489"/>
                <a:gd name="connsiteY82" fmla="*/ 6506145 h 6578438"/>
                <a:gd name="connsiteX83" fmla="*/ 3414703 w 5890489"/>
                <a:gd name="connsiteY83" fmla="*/ 6507050 h 6578438"/>
                <a:gd name="connsiteX84" fmla="*/ 3488237 w 5890489"/>
                <a:gd name="connsiteY84" fmla="*/ 6508212 h 6578438"/>
                <a:gd name="connsiteX85" fmla="*/ 3524142 w 5890489"/>
                <a:gd name="connsiteY85" fmla="*/ 6507955 h 6578438"/>
                <a:gd name="connsiteX86" fmla="*/ 3559252 w 5890489"/>
                <a:gd name="connsiteY86" fmla="*/ 6506921 h 6578438"/>
                <a:gd name="connsiteX87" fmla="*/ 3629207 w 5890489"/>
                <a:gd name="connsiteY87" fmla="*/ 6503045 h 6578438"/>
                <a:gd name="connsiteX88" fmla="*/ 3698633 w 5890489"/>
                <a:gd name="connsiteY88" fmla="*/ 6496845 h 6578438"/>
                <a:gd name="connsiteX89" fmla="*/ 3733213 w 5890489"/>
                <a:gd name="connsiteY89" fmla="*/ 6493357 h 6578438"/>
                <a:gd name="connsiteX90" fmla="*/ 3767529 w 5890489"/>
                <a:gd name="connsiteY90" fmla="*/ 6488707 h 6578438"/>
                <a:gd name="connsiteX91" fmla="*/ 3801845 w 5890489"/>
                <a:gd name="connsiteY91" fmla="*/ 6484057 h 6578438"/>
                <a:gd name="connsiteX92" fmla="*/ 3835895 w 5890489"/>
                <a:gd name="connsiteY92" fmla="*/ 6478116 h 6578438"/>
                <a:gd name="connsiteX93" fmla="*/ 4364801 w 5890489"/>
                <a:gd name="connsiteY93" fmla="*/ 6308517 h 6578438"/>
                <a:gd name="connsiteX94" fmla="*/ 4861379 w 5890489"/>
                <a:gd name="connsiteY94" fmla="*/ 6000576 h 6578438"/>
                <a:gd name="connsiteX95" fmla="*/ 5341263 w 5890489"/>
                <a:gd name="connsiteY95" fmla="*/ 5605834 h 6578438"/>
                <a:gd name="connsiteX96" fmla="*/ 5587301 w 5890489"/>
                <a:gd name="connsiteY96" fmla="*/ 5390379 h 6578438"/>
                <a:gd name="connsiteX97" fmla="*/ 5849105 w 5890489"/>
                <a:gd name="connsiteY97" fmla="*/ 5176344 h 6578438"/>
                <a:gd name="connsiteX98" fmla="*/ 5890489 w 5890489"/>
                <a:gd name="connsiteY98" fmla="*/ 5145260 h 6578438"/>
                <a:gd name="connsiteX99" fmla="*/ 5890489 w 5890489"/>
                <a:gd name="connsiteY99" fmla="*/ 5995323 h 6578438"/>
                <a:gd name="connsiteX100" fmla="*/ 5811477 w 5890489"/>
                <a:gd name="connsiteY100" fmla="*/ 6077819 h 6578438"/>
                <a:gd name="connsiteX101" fmla="*/ 5301384 w 5890489"/>
                <a:gd name="connsiteY101" fmla="*/ 6542958 h 6578438"/>
                <a:gd name="connsiteX102" fmla="*/ 5252008 w 5890489"/>
                <a:gd name="connsiteY102" fmla="*/ 6578438 h 6578438"/>
                <a:gd name="connsiteX103" fmla="*/ 1653730 w 5890489"/>
                <a:gd name="connsiteY103" fmla="*/ 6578438 h 6578438"/>
                <a:gd name="connsiteX104" fmla="*/ 1549768 w 5890489"/>
                <a:gd name="connsiteY104" fmla="*/ 6488821 h 6578438"/>
                <a:gd name="connsiteX105" fmla="*/ 1298282 w 5890489"/>
                <a:gd name="connsiteY105" fmla="*/ 6243932 h 6578438"/>
                <a:gd name="connsiteX106" fmla="*/ 1237999 w 5890489"/>
                <a:gd name="connsiteY106" fmla="*/ 6181671 h 6578438"/>
                <a:gd name="connsiteX107" fmla="*/ 1179967 w 5890489"/>
                <a:gd name="connsiteY107" fmla="*/ 6117862 h 6578438"/>
                <a:gd name="connsiteX108" fmla="*/ 1121936 w 5890489"/>
                <a:gd name="connsiteY108" fmla="*/ 6054569 h 6578438"/>
                <a:gd name="connsiteX109" fmla="*/ 1065628 w 5890489"/>
                <a:gd name="connsiteY109" fmla="*/ 5990243 h 6578438"/>
                <a:gd name="connsiteX110" fmla="*/ 954335 w 5890489"/>
                <a:gd name="connsiteY110" fmla="*/ 5861460 h 6578438"/>
                <a:gd name="connsiteX111" fmla="*/ 898953 w 5890489"/>
                <a:gd name="connsiteY111" fmla="*/ 5797393 h 6578438"/>
                <a:gd name="connsiteX112" fmla="*/ 842908 w 5890489"/>
                <a:gd name="connsiteY112" fmla="*/ 5733582 h 6578438"/>
                <a:gd name="connsiteX113" fmla="*/ 622442 w 5890489"/>
                <a:gd name="connsiteY113" fmla="*/ 5471884 h 6578438"/>
                <a:gd name="connsiteX114" fmla="*/ 425559 w 5890489"/>
                <a:gd name="connsiteY114" fmla="*/ 5190036 h 6578438"/>
                <a:gd name="connsiteX115" fmla="*/ 123877 w 5890489"/>
                <a:gd name="connsiteY115" fmla="*/ 4564210 h 6578438"/>
                <a:gd name="connsiteX116" fmla="*/ 130 w 5890489"/>
                <a:gd name="connsiteY116" fmla="*/ 3865530 h 6578438"/>
                <a:gd name="connsiteX117" fmla="*/ 30602 w 5890489"/>
                <a:gd name="connsiteY117" fmla="*/ 3505793 h 6578438"/>
                <a:gd name="connsiteX118" fmla="*/ 126924 w 5890489"/>
                <a:gd name="connsiteY118" fmla="*/ 3157164 h 6578438"/>
                <a:gd name="connsiteX119" fmla="*/ 334803 w 5890489"/>
                <a:gd name="connsiteY119" fmla="*/ 2560530 h 6578438"/>
                <a:gd name="connsiteX120" fmla="*/ 381176 w 5890489"/>
                <a:gd name="connsiteY120" fmla="*/ 2409144 h 6578438"/>
                <a:gd name="connsiteX121" fmla="*/ 425825 w 5890489"/>
                <a:gd name="connsiteY121" fmla="*/ 2255819 h 6578438"/>
                <a:gd name="connsiteX122" fmla="*/ 470210 w 5890489"/>
                <a:gd name="connsiteY122" fmla="*/ 2099523 h 6578438"/>
                <a:gd name="connsiteX123" fmla="*/ 492998 w 5890489"/>
                <a:gd name="connsiteY123" fmla="*/ 2020213 h 6578438"/>
                <a:gd name="connsiteX124" fmla="*/ 517509 w 5890489"/>
                <a:gd name="connsiteY124" fmla="*/ 1939224 h 6578438"/>
                <a:gd name="connsiteX125" fmla="*/ 544007 w 5890489"/>
                <a:gd name="connsiteY125" fmla="*/ 1857201 h 6578438"/>
                <a:gd name="connsiteX126" fmla="*/ 573288 w 5890489"/>
                <a:gd name="connsiteY126" fmla="*/ 1774274 h 6578438"/>
                <a:gd name="connsiteX127" fmla="*/ 606146 w 5890489"/>
                <a:gd name="connsiteY127" fmla="*/ 1690832 h 6578438"/>
                <a:gd name="connsiteX128" fmla="*/ 644569 w 5890489"/>
                <a:gd name="connsiteY128" fmla="*/ 1607775 h 6578438"/>
                <a:gd name="connsiteX129" fmla="*/ 837874 w 5890489"/>
                <a:gd name="connsiteY129" fmla="*/ 1297638 h 6578438"/>
                <a:gd name="connsiteX130" fmla="*/ 1069602 w 5890489"/>
                <a:gd name="connsiteY130" fmla="*/ 1032194 h 6578438"/>
                <a:gd name="connsiteX131" fmla="*/ 1130548 w 5890489"/>
                <a:gd name="connsiteY131" fmla="*/ 970839 h 6578438"/>
                <a:gd name="connsiteX132" fmla="*/ 1192024 w 5890489"/>
                <a:gd name="connsiteY132" fmla="*/ 910129 h 6578438"/>
                <a:gd name="connsiteX133" fmla="*/ 1255356 w 5890489"/>
                <a:gd name="connsiteY133" fmla="*/ 850841 h 6578438"/>
                <a:gd name="connsiteX134" fmla="*/ 1319614 w 5890489"/>
                <a:gd name="connsiteY134" fmla="*/ 792068 h 6578438"/>
                <a:gd name="connsiteX135" fmla="*/ 1385728 w 5890489"/>
                <a:gd name="connsiteY135" fmla="*/ 734975 h 6578438"/>
                <a:gd name="connsiteX136" fmla="*/ 1452768 w 5890489"/>
                <a:gd name="connsiteY136" fmla="*/ 678528 h 6578438"/>
                <a:gd name="connsiteX137" fmla="*/ 1469594 w 5890489"/>
                <a:gd name="connsiteY137" fmla="*/ 664449 h 6578438"/>
                <a:gd name="connsiteX138" fmla="*/ 1487083 w 5890489"/>
                <a:gd name="connsiteY138" fmla="*/ 651015 h 6578438"/>
                <a:gd name="connsiteX139" fmla="*/ 1522193 w 5890489"/>
                <a:gd name="connsiteY139" fmla="*/ 624277 h 6578438"/>
                <a:gd name="connsiteX140" fmla="*/ 1592415 w 5890489"/>
                <a:gd name="connsiteY140" fmla="*/ 570671 h 6578438"/>
                <a:gd name="connsiteX141" fmla="*/ 1738287 w 5890489"/>
                <a:gd name="connsiteY141" fmla="*/ 469402 h 6578438"/>
                <a:gd name="connsiteX142" fmla="*/ 1890918 w 5890489"/>
                <a:gd name="connsiteY142" fmla="*/ 376530 h 6578438"/>
                <a:gd name="connsiteX143" fmla="*/ 2555363 w 5890489"/>
                <a:gd name="connsiteY143" fmla="*/ 105274 h 6578438"/>
                <a:gd name="connsiteX144" fmla="*/ 3259291 w 5890489"/>
                <a:gd name="connsiteY144" fmla="*/ 3229 h 6578438"/>
                <a:gd name="connsiteX145" fmla="*/ 3347265 w 5890489"/>
                <a:gd name="connsiteY145" fmla="*/ 903 h 65784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890489" h="6578438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5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7CCEAF3-651B-4605-AE58-F96E227036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3" y="52997"/>
              <a:ext cx="6093363" cy="6805004"/>
            </a:xfrm>
            <a:custGeom>
              <a:avLst/>
              <a:gdLst>
                <a:gd name="connsiteX0" fmla="*/ 3517682 w 5890491"/>
                <a:gd name="connsiteY0" fmla="*/ 0 h 6578439"/>
                <a:gd name="connsiteX1" fmla="*/ 5849513 w 5890491"/>
                <a:gd name="connsiteY1" fmla="*/ 841730 h 6578439"/>
                <a:gd name="connsiteX2" fmla="*/ 5890491 w 5890491"/>
                <a:gd name="connsiteY2" fmla="*/ 879061 h 6578439"/>
                <a:gd name="connsiteX3" fmla="*/ 5890491 w 5890491"/>
                <a:gd name="connsiteY3" fmla="*/ 2034114 h 6578439"/>
                <a:gd name="connsiteX4" fmla="*/ 5757065 w 5890491"/>
                <a:gd name="connsiteY4" fmla="*/ 1854938 h 6578439"/>
                <a:gd name="connsiteX5" fmla="*/ 5564060 w 5890491"/>
                <a:gd name="connsiteY5" fmla="*/ 1642182 h 6578439"/>
                <a:gd name="connsiteX6" fmla="*/ 3517551 w 5890491"/>
                <a:gd name="connsiteY6" fmla="*/ 790012 h 6578439"/>
                <a:gd name="connsiteX7" fmla="*/ 1611552 w 5890491"/>
                <a:gd name="connsiteY7" fmla="*/ 1543282 h 6578439"/>
                <a:gd name="connsiteX8" fmla="*/ 1340656 w 5890491"/>
                <a:gd name="connsiteY8" fmla="*/ 1897925 h 6578439"/>
                <a:gd name="connsiteX9" fmla="*/ 1201705 w 5890491"/>
                <a:gd name="connsiteY9" fmla="*/ 2361213 h 6578439"/>
                <a:gd name="connsiteX10" fmla="*/ 852705 w 5890491"/>
                <a:gd name="connsiteY10" fmla="*/ 3529176 h 6578439"/>
                <a:gd name="connsiteX11" fmla="*/ 863863 w 5890491"/>
                <a:gd name="connsiteY11" fmla="*/ 4437051 h 6578439"/>
                <a:gd name="connsiteX12" fmla="*/ 1413569 w 5890491"/>
                <a:gd name="connsiteY12" fmla="*/ 5357174 h 6578439"/>
                <a:gd name="connsiteX13" fmla="*/ 2339129 w 5890491"/>
                <a:gd name="connsiteY13" fmla="*/ 6143367 h 6578439"/>
                <a:gd name="connsiteX14" fmla="*/ 3439449 w 5890491"/>
                <a:gd name="connsiteY14" fmla="*/ 6420049 h 6578439"/>
                <a:gd name="connsiteX15" fmla="*/ 5251388 w 5890491"/>
                <a:gd name="connsiteY15" fmla="*/ 5349009 h 6578439"/>
                <a:gd name="connsiteX16" fmla="*/ 5657731 w 5890491"/>
                <a:gd name="connsiteY16" fmla="*/ 4959205 h 6578439"/>
                <a:gd name="connsiteX17" fmla="*/ 5836127 w 5890491"/>
                <a:gd name="connsiteY17" fmla="*/ 4792052 h 6578439"/>
                <a:gd name="connsiteX18" fmla="*/ 5890491 w 5890491"/>
                <a:gd name="connsiteY18" fmla="*/ 4738662 h 6578439"/>
                <a:gd name="connsiteX19" fmla="*/ 5890491 w 5890491"/>
                <a:gd name="connsiteY19" fmla="*/ 5821964 h 6578439"/>
                <a:gd name="connsiteX20" fmla="*/ 5802001 w 5890491"/>
                <a:gd name="connsiteY20" fmla="*/ 5907904 h 6578439"/>
                <a:gd name="connsiteX21" fmla="*/ 5294358 w 5890491"/>
                <a:gd name="connsiteY21" fmla="*/ 6397505 h 6578439"/>
                <a:gd name="connsiteX22" fmla="*/ 5077178 w 5890491"/>
                <a:gd name="connsiteY22" fmla="*/ 6578439 h 6578439"/>
                <a:gd name="connsiteX23" fmla="*/ 1567290 w 5890491"/>
                <a:gd name="connsiteY23" fmla="*/ 6578439 h 6578439"/>
                <a:gd name="connsiteX24" fmla="*/ 1508588 w 5890491"/>
                <a:gd name="connsiteY24" fmla="*/ 6535186 h 6578439"/>
                <a:gd name="connsiteX25" fmla="*/ 826498 w 5890491"/>
                <a:gd name="connsiteY25" fmla="*/ 5876034 h 6578439"/>
                <a:gd name="connsiteX26" fmla="*/ 122403 w 5890491"/>
                <a:gd name="connsiteY26" fmla="*/ 3255655 h 6578439"/>
                <a:gd name="connsiteX27" fmla="*/ 1061197 w 5890491"/>
                <a:gd name="connsiteY27" fmla="*/ 984650 h 6578439"/>
                <a:gd name="connsiteX28" fmla="*/ 3517682 w 5890491"/>
                <a:gd name="connsiteY28" fmla="*/ 0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5890491" h="6578439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/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ED519330-E5F1-4248-B58C-1AA0D9E6DA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101024" y="52997"/>
              <a:ext cx="6093362" cy="6805004"/>
            </a:xfrm>
            <a:custGeom>
              <a:avLst/>
              <a:gdLst>
                <a:gd name="connsiteX0" fmla="*/ 5890490 w 5890490"/>
                <a:gd name="connsiteY0" fmla="*/ 5389037 h 6578439"/>
                <a:gd name="connsiteX1" fmla="*/ 5890490 w 5890490"/>
                <a:gd name="connsiteY1" fmla="*/ 5855587 h 6578439"/>
                <a:gd name="connsiteX2" fmla="*/ 5784593 w 5890490"/>
                <a:gd name="connsiteY2" fmla="*/ 5962054 h 6578439"/>
                <a:gd name="connsiteX3" fmla="*/ 5663414 w 5890490"/>
                <a:gd name="connsiteY3" fmla="*/ 6082564 h 6578439"/>
                <a:gd name="connsiteX4" fmla="*/ 5147099 w 5890490"/>
                <a:gd name="connsiteY4" fmla="*/ 6547726 h 6578439"/>
                <a:gd name="connsiteX5" fmla="*/ 5105015 w 5890490"/>
                <a:gd name="connsiteY5" fmla="*/ 6578439 h 6578439"/>
                <a:gd name="connsiteX6" fmla="*/ 4385601 w 5890490"/>
                <a:gd name="connsiteY6" fmla="*/ 6578439 h 6578439"/>
                <a:gd name="connsiteX7" fmla="*/ 4507252 w 5890490"/>
                <a:gd name="connsiteY7" fmla="*/ 6515968 h 6578439"/>
                <a:gd name="connsiteX8" fmla="*/ 4909330 w 5890490"/>
                <a:gd name="connsiteY8" fmla="*/ 6253453 h 6578439"/>
                <a:gd name="connsiteX9" fmla="*/ 5411374 w 5890490"/>
                <a:gd name="connsiteY9" fmla="*/ 5828544 h 6578439"/>
                <a:gd name="connsiteX10" fmla="*/ 5533570 w 5890490"/>
                <a:gd name="connsiteY10" fmla="*/ 5714534 h 6578439"/>
                <a:gd name="connsiteX11" fmla="*/ 5657425 w 5890490"/>
                <a:gd name="connsiteY11" fmla="*/ 5597650 h 6578439"/>
                <a:gd name="connsiteX12" fmla="*/ 3336813 w 5890490"/>
                <a:gd name="connsiteY12" fmla="*/ 499 h 6578439"/>
                <a:gd name="connsiteX13" fmla="*/ 3513674 w 5890490"/>
                <a:gd name="connsiteY13" fmla="*/ 1202 h 6578439"/>
                <a:gd name="connsiteX14" fmla="*/ 3602743 w 5890490"/>
                <a:gd name="connsiteY14" fmla="*/ 4827 h 6578439"/>
                <a:gd name="connsiteX15" fmla="*/ 3647213 w 5890490"/>
                <a:gd name="connsiteY15" fmla="*/ 6703 h 6578439"/>
                <a:gd name="connsiteX16" fmla="*/ 3691684 w 5890490"/>
                <a:gd name="connsiteY16" fmla="*/ 9453 h 6578439"/>
                <a:gd name="connsiteX17" fmla="*/ 3868927 w 5890490"/>
                <a:gd name="connsiteY17" fmla="*/ 27080 h 6578439"/>
                <a:gd name="connsiteX18" fmla="*/ 5200872 w 5890490"/>
                <a:gd name="connsiteY18" fmla="*/ 472240 h 6578439"/>
                <a:gd name="connsiteX19" fmla="*/ 5772711 w 5890490"/>
                <a:gd name="connsiteY19" fmla="*/ 866334 h 6578439"/>
                <a:gd name="connsiteX20" fmla="*/ 5890490 w 5890490"/>
                <a:gd name="connsiteY20" fmla="*/ 972426 h 6578439"/>
                <a:gd name="connsiteX21" fmla="*/ 5890490 w 5890490"/>
                <a:gd name="connsiteY21" fmla="*/ 1158576 h 6578439"/>
                <a:gd name="connsiteX22" fmla="*/ 5676045 w 5890490"/>
                <a:gd name="connsiteY22" fmla="*/ 986969 h 6578439"/>
                <a:gd name="connsiteX23" fmla="*/ 5103776 w 5890490"/>
                <a:gd name="connsiteY23" fmla="*/ 655879 h 6578439"/>
                <a:gd name="connsiteX24" fmla="*/ 4482465 w 5890490"/>
                <a:gd name="connsiteY24" fmla="*/ 440363 h 6578439"/>
                <a:gd name="connsiteX25" fmla="*/ 4402444 w 5890490"/>
                <a:gd name="connsiteY25" fmla="*/ 422111 h 6578439"/>
                <a:gd name="connsiteX26" fmla="*/ 4322423 w 5890490"/>
                <a:gd name="connsiteY26" fmla="*/ 404610 h 6578439"/>
                <a:gd name="connsiteX27" fmla="*/ 4241892 w 5890490"/>
                <a:gd name="connsiteY27" fmla="*/ 389858 h 6578439"/>
                <a:gd name="connsiteX28" fmla="*/ 4201627 w 5890490"/>
                <a:gd name="connsiteY28" fmla="*/ 382483 h 6578439"/>
                <a:gd name="connsiteX29" fmla="*/ 4161234 w 5890490"/>
                <a:gd name="connsiteY29" fmla="*/ 375857 h 6578439"/>
                <a:gd name="connsiteX30" fmla="*/ 3999280 w 5890490"/>
                <a:gd name="connsiteY30" fmla="*/ 353606 h 6578439"/>
                <a:gd name="connsiteX31" fmla="*/ 3836817 w 5890490"/>
                <a:gd name="connsiteY31" fmla="*/ 338480 h 6578439"/>
                <a:gd name="connsiteX32" fmla="*/ 3673972 w 5890490"/>
                <a:gd name="connsiteY32" fmla="*/ 330604 h 6578439"/>
                <a:gd name="connsiteX33" fmla="*/ 3511126 w 5890490"/>
                <a:gd name="connsiteY33" fmla="*/ 328978 h 6578439"/>
                <a:gd name="connsiteX34" fmla="*/ 3183142 w 5890490"/>
                <a:gd name="connsiteY34" fmla="*/ 342854 h 6578439"/>
                <a:gd name="connsiteX35" fmla="*/ 2541444 w 5890490"/>
                <a:gd name="connsiteY35" fmla="*/ 439988 h 6578439"/>
                <a:gd name="connsiteX36" fmla="*/ 1933895 w 5890490"/>
                <a:gd name="connsiteY36" fmla="*/ 650505 h 6578439"/>
                <a:gd name="connsiteX37" fmla="*/ 1378079 w 5890490"/>
                <a:gd name="connsiteY37" fmla="*/ 983905 h 6578439"/>
                <a:gd name="connsiteX38" fmla="*/ 1312967 w 5890490"/>
                <a:gd name="connsiteY38" fmla="*/ 1033660 h 6578439"/>
                <a:gd name="connsiteX39" fmla="*/ 1248364 w 5890490"/>
                <a:gd name="connsiteY39" fmla="*/ 1084413 h 6578439"/>
                <a:gd name="connsiteX40" fmla="*/ 1185163 w 5890490"/>
                <a:gd name="connsiteY40" fmla="*/ 1137168 h 6578439"/>
                <a:gd name="connsiteX41" fmla="*/ 1122852 w 5890490"/>
                <a:gd name="connsiteY41" fmla="*/ 1190922 h 6578439"/>
                <a:gd name="connsiteX42" fmla="*/ 892092 w 5890490"/>
                <a:gd name="connsiteY42" fmla="*/ 1421440 h 6578439"/>
                <a:gd name="connsiteX43" fmla="*/ 707202 w 5890490"/>
                <a:gd name="connsiteY43" fmla="*/ 1684212 h 6578439"/>
                <a:gd name="connsiteX44" fmla="*/ 670121 w 5890490"/>
                <a:gd name="connsiteY44" fmla="*/ 1756093 h 6578439"/>
                <a:gd name="connsiteX45" fmla="*/ 637630 w 5890490"/>
                <a:gd name="connsiteY45" fmla="*/ 1830724 h 6578439"/>
                <a:gd name="connsiteX46" fmla="*/ 607685 w 5890490"/>
                <a:gd name="connsiteY46" fmla="*/ 1907105 h 6578439"/>
                <a:gd name="connsiteX47" fmla="*/ 580034 w 5890490"/>
                <a:gd name="connsiteY47" fmla="*/ 1984986 h 6578439"/>
                <a:gd name="connsiteX48" fmla="*/ 481919 w 5890490"/>
                <a:gd name="connsiteY48" fmla="*/ 2304386 h 6578439"/>
                <a:gd name="connsiteX49" fmla="*/ 433881 w 5890490"/>
                <a:gd name="connsiteY49" fmla="*/ 2465399 h 6578439"/>
                <a:gd name="connsiteX50" fmla="*/ 384442 w 5890490"/>
                <a:gd name="connsiteY50" fmla="*/ 2626163 h 6578439"/>
                <a:gd name="connsiteX51" fmla="*/ 166039 w 5890490"/>
                <a:gd name="connsiteY51" fmla="*/ 3261338 h 6578439"/>
                <a:gd name="connsiteX52" fmla="*/ 56202 w 5890490"/>
                <a:gd name="connsiteY52" fmla="*/ 3910265 h 6578439"/>
                <a:gd name="connsiteX53" fmla="*/ 93664 w 5890490"/>
                <a:gd name="connsiteY53" fmla="*/ 4237292 h 6578439"/>
                <a:gd name="connsiteX54" fmla="*/ 111758 w 5890490"/>
                <a:gd name="connsiteY54" fmla="*/ 4317548 h 6578439"/>
                <a:gd name="connsiteX55" fmla="*/ 133038 w 5890490"/>
                <a:gd name="connsiteY55" fmla="*/ 4397054 h 6578439"/>
                <a:gd name="connsiteX56" fmla="*/ 157757 w 5890490"/>
                <a:gd name="connsiteY56" fmla="*/ 4475560 h 6578439"/>
                <a:gd name="connsiteX57" fmla="*/ 185153 w 5890490"/>
                <a:gd name="connsiteY57" fmla="*/ 4553066 h 6578439"/>
                <a:gd name="connsiteX58" fmla="*/ 493642 w 5890490"/>
                <a:gd name="connsiteY58" fmla="*/ 5132239 h 6578439"/>
                <a:gd name="connsiteX59" fmla="*/ 914391 w 5890490"/>
                <a:gd name="connsiteY59" fmla="*/ 5636528 h 6578439"/>
                <a:gd name="connsiteX60" fmla="*/ 1402034 w 5890490"/>
                <a:gd name="connsiteY60" fmla="*/ 6076188 h 6578439"/>
                <a:gd name="connsiteX61" fmla="*/ 1664397 w 5890490"/>
                <a:gd name="connsiteY61" fmla="*/ 6267079 h 6578439"/>
                <a:gd name="connsiteX62" fmla="*/ 1938992 w 5890490"/>
                <a:gd name="connsiteY62" fmla="*/ 6434343 h 6578439"/>
                <a:gd name="connsiteX63" fmla="*/ 2225931 w 5890490"/>
                <a:gd name="connsiteY63" fmla="*/ 6574322 h 6578439"/>
                <a:gd name="connsiteX64" fmla="*/ 2236328 w 5890490"/>
                <a:gd name="connsiteY64" fmla="*/ 6578439 h 6578439"/>
                <a:gd name="connsiteX65" fmla="*/ 1504665 w 5890490"/>
                <a:gd name="connsiteY65" fmla="*/ 6578439 h 6578439"/>
                <a:gd name="connsiteX66" fmla="*/ 1456827 w 5890490"/>
                <a:gd name="connsiteY66" fmla="*/ 6543476 h 6578439"/>
                <a:gd name="connsiteX67" fmla="*/ 1188475 w 5890490"/>
                <a:gd name="connsiteY67" fmla="*/ 6314083 h 6578439"/>
                <a:gd name="connsiteX68" fmla="*/ 721728 w 5890490"/>
                <a:gd name="connsiteY68" fmla="*/ 5798666 h 6578439"/>
                <a:gd name="connsiteX69" fmla="*/ 344175 w 5890490"/>
                <a:gd name="connsiteY69" fmla="*/ 5219495 h 6578439"/>
                <a:gd name="connsiteX70" fmla="*/ 87293 w 5890490"/>
                <a:gd name="connsiteY70" fmla="*/ 4583569 h 6578439"/>
                <a:gd name="connsiteX71" fmla="*/ 65886 w 5890490"/>
                <a:gd name="connsiteY71" fmla="*/ 4500813 h 6578439"/>
                <a:gd name="connsiteX72" fmla="*/ 47409 w 5890490"/>
                <a:gd name="connsiteY72" fmla="*/ 4417431 h 6578439"/>
                <a:gd name="connsiteX73" fmla="*/ 39000 w 5890490"/>
                <a:gd name="connsiteY73" fmla="*/ 4375677 h 6578439"/>
                <a:gd name="connsiteX74" fmla="*/ 31610 w 5890490"/>
                <a:gd name="connsiteY74" fmla="*/ 4333674 h 6578439"/>
                <a:gd name="connsiteX75" fmla="*/ 18868 w 5890490"/>
                <a:gd name="connsiteY75" fmla="*/ 4249417 h 6578439"/>
                <a:gd name="connsiteX76" fmla="*/ 646 w 5890490"/>
                <a:gd name="connsiteY76" fmla="*/ 3910265 h 6578439"/>
                <a:gd name="connsiteX77" fmla="*/ 130234 w 5890490"/>
                <a:gd name="connsiteY77" fmla="*/ 3248337 h 6578439"/>
                <a:gd name="connsiteX78" fmla="*/ 335383 w 5890490"/>
                <a:gd name="connsiteY78" fmla="*/ 2611911 h 6578439"/>
                <a:gd name="connsiteX79" fmla="*/ 487272 w 5890490"/>
                <a:gd name="connsiteY79" fmla="*/ 1958609 h 6578439"/>
                <a:gd name="connsiteX80" fmla="*/ 508550 w 5890490"/>
                <a:gd name="connsiteY80" fmla="*/ 1876227 h 6578439"/>
                <a:gd name="connsiteX81" fmla="*/ 531742 w 5890490"/>
                <a:gd name="connsiteY81" fmla="*/ 1793721 h 6578439"/>
                <a:gd name="connsiteX82" fmla="*/ 558245 w 5890490"/>
                <a:gd name="connsiteY82" fmla="*/ 1711465 h 6578439"/>
                <a:gd name="connsiteX83" fmla="*/ 590100 w 5890490"/>
                <a:gd name="connsiteY83" fmla="*/ 1630332 h 6578439"/>
                <a:gd name="connsiteX84" fmla="*/ 758680 w 5890490"/>
                <a:gd name="connsiteY84" fmla="*/ 1322433 h 6578439"/>
                <a:gd name="connsiteX85" fmla="*/ 976317 w 5890490"/>
                <a:gd name="connsiteY85" fmla="*/ 1049286 h 6578439"/>
                <a:gd name="connsiteX86" fmla="*/ 1035314 w 5890490"/>
                <a:gd name="connsiteY86" fmla="*/ 985406 h 6578439"/>
                <a:gd name="connsiteX87" fmla="*/ 1095329 w 5890490"/>
                <a:gd name="connsiteY87" fmla="*/ 922526 h 6578439"/>
                <a:gd name="connsiteX88" fmla="*/ 1157384 w 5890490"/>
                <a:gd name="connsiteY88" fmla="*/ 861271 h 6578439"/>
                <a:gd name="connsiteX89" fmla="*/ 1220841 w 5890490"/>
                <a:gd name="connsiteY89" fmla="*/ 801017 h 6578439"/>
                <a:gd name="connsiteX90" fmla="*/ 1286462 w 5890490"/>
                <a:gd name="connsiteY90" fmla="*/ 742886 h 6578439"/>
                <a:gd name="connsiteX91" fmla="*/ 1353233 w 5890490"/>
                <a:gd name="connsiteY91" fmla="*/ 685632 h 6578439"/>
                <a:gd name="connsiteX92" fmla="*/ 1369924 w 5890490"/>
                <a:gd name="connsiteY92" fmla="*/ 671256 h 6578439"/>
                <a:gd name="connsiteX93" fmla="*/ 1387380 w 5890490"/>
                <a:gd name="connsiteY93" fmla="*/ 657755 h 6578439"/>
                <a:gd name="connsiteX94" fmla="*/ 1422422 w 5890490"/>
                <a:gd name="connsiteY94" fmla="*/ 630877 h 6578439"/>
                <a:gd name="connsiteX95" fmla="*/ 1492759 w 5890490"/>
                <a:gd name="connsiteY95" fmla="*/ 577248 h 6578439"/>
                <a:gd name="connsiteX96" fmla="*/ 1528820 w 5890490"/>
                <a:gd name="connsiteY96" fmla="*/ 551496 h 6578439"/>
                <a:gd name="connsiteX97" fmla="*/ 1565390 w 5890490"/>
                <a:gd name="connsiteY97" fmla="*/ 526370 h 6578439"/>
                <a:gd name="connsiteX98" fmla="*/ 1639040 w 5890490"/>
                <a:gd name="connsiteY98" fmla="*/ 476490 h 6578439"/>
                <a:gd name="connsiteX99" fmla="*/ 1792075 w 5890490"/>
                <a:gd name="connsiteY99" fmla="*/ 384859 h 6578439"/>
                <a:gd name="connsiteX100" fmla="*/ 2455943 w 5890490"/>
                <a:gd name="connsiteY100" fmla="*/ 117836 h 6578439"/>
                <a:gd name="connsiteX101" fmla="*/ 3159952 w 5890490"/>
                <a:gd name="connsiteY101" fmla="*/ 7203 h 6578439"/>
                <a:gd name="connsiteX102" fmla="*/ 3336813 w 5890490"/>
                <a:gd name="connsiteY102" fmla="*/ 499 h 6578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5890490" h="6578439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5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pic>
        <p:nvPicPr>
          <p:cNvPr id="6" name="Graphic 5" descr="Handshake">
            <a:extLst>
              <a:ext uri="{FF2B5EF4-FFF2-40B4-BE49-F238E27FC236}">
                <a16:creationId xmlns:a16="http://schemas.microsoft.com/office/drawing/2014/main" id="{CB83B427-F2D4-6C69-CE3E-AE0AA4A2A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29652" y="1859078"/>
            <a:ext cx="3821102" cy="382110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70036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8700" y="228600"/>
            <a:ext cx="9133037" cy="7874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   </a:t>
            </a:r>
            <a:r>
              <a:rPr lang="en-US" sz="4400" b="1" dirty="0">
                <a:solidFill>
                  <a:schemeClr val="tx2"/>
                </a:solidFill>
              </a:rPr>
              <a:t>Student Fee Fund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7079" y="5142866"/>
            <a:ext cx="8183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068550" y="1139359"/>
          <a:ext cx="6502372" cy="52536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55252" y="5722869"/>
            <a:ext cx="36604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Purpose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823333" y="1701800"/>
            <a:ext cx="3087699" cy="45395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1" name="Picture 10" descr="Vector gratis: Bolsa, Dinero, La Riqueza, Ingreso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6783" y="1320800"/>
            <a:ext cx="1371601" cy="1742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836037" y="3152696"/>
            <a:ext cx="3087697" cy="2562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Revenue Source: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Fees Collected by Each Category.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Not Funded by Tax Revenue</a:t>
            </a:r>
          </a:p>
        </p:txBody>
      </p:sp>
    </p:spTree>
    <p:extLst>
      <p:ext uri="{BB962C8B-B14F-4D97-AF65-F5344CB8AC3E}">
        <p14:creationId xmlns:p14="http://schemas.microsoft.com/office/powerpoint/2010/main" val="4139168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D5AFF2-B0BF-41FA-BA95-B06DB47DF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3429000"/>
            <a:ext cx="12191999" cy="3429000"/>
            <a:chOff x="7467600" y="0"/>
            <a:chExt cx="47244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46F474B-53B3-4567-B505-9E3D72510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ECCC9F-C36C-4275-B251-A115347C1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FE49A6B-0100-4397-88F8-FE2410D08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7392322 w 12192000"/>
              <a:gd name="connsiteY3" fmla="*/ 3229238 h 3429000"/>
              <a:gd name="connsiteX4" fmla="*/ 7611337 w 12192000"/>
              <a:gd name="connsiteY4" fmla="*/ 3303821 h 3429000"/>
              <a:gd name="connsiteX5" fmla="*/ 7955762 w 12192000"/>
              <a:gd name="connsiteY5" fmla="*/ 3413006 h 3429000"/>
              <a:gd name="connsiteX6" fmla="*/ 7512455 w 12192000"/>
              <a:gd name="connsiteY6" fmla="*/ 3245734 h 3429000"/>
              <a:gd name="connsiteX7" fmla="*/ 9928143 w 12192000"/>
              <a:gd name="connsiteY7" fmla="*/ 3086312 h 3429000"/>
              <a:gd name="connsiteX8" fmla="*/ 9753801 w 12192000"/>
              <a:gd name="connsiteY8" fmla="*/ 3096103 h 3429000"/>
              <a:gd name="connsiteX9" fmla="*/ 9578027 w 12192000"/>
              <a:gd name="connsiteY9" fmla="*/ 3103104 h 3429000"/>
              <a:gd name="connsiteX10" fmla="*/ 9424342 w 12192000"/>
              <a:gd name="connsiteY10" fmla="*/ 3099403 h 3429000"/>
              <a:gd name="connsiteX11" fmla="*/ 9001907 w 12192000"/>
              <a:gd name="connsiteY11" fmla="*/ 3131369 h 3429000"/>
              <a:gd name="connsiteX12" fmla="*/ 8922138 w 12192000"/>
              <a:gd name="connsiteY12" fmla="*/ 3162702 h 3429000"/>
              <a:gd name="connsiteX13" fmla="*/ 9087550 w 12192000"/>
              <a:gd name="connsiteY13" fmla="*/ 3170765 h 3429000"/>
              <a:gd name="connsiteX14" fmla="*/ 9512475 w 12192000"/>
              <a:gd name="connsiteY14" fmla="*/ 3134693 h 3429000"/>
              <a:gd name="connsiteX15" fmla="*/ 9928143 w 12192000"/>
              <a:gd name="connsiteY15" fmla="*/ 3086312 h 3429000"/>
              <a:gd name="connsiteX16" fmla="*/ 9351220 w 12192000"/>
              <a:gd name="connsiteY16" fmla="*/ 3030370 h 3429000"/>
              <a:gd name="connsiteX17" fmla="*/ 8999756 w 12192000"/>
              <a:gd name="connsiteY17" fmla="*/ 3100929 h 3429000"/>
              <a:gd name="connsiteX18" fmla="*/ 9425830 w 12192000"/>
              <a:gd name="connsiteY18" fmla="*/ 3069517 h 3429000"/>
              <a:gd name="connsiteX19" fmla="*/ 9578307 w 12192000"/>
              <a:gd name="connsiteY19" fmla="*/ 3073035 h 3429000"/>
              <a:gd name="connsiteX20" fmla="*/ 9752771 w 12192000"/>
              <a:gd name="connsiteY20" fmla="*/ 3066471 h 3429000"/>
              <a:gd name="connsiteX21" fmla="*/ 9852779 w 12192000"/>
              <a:gd name="connsiteY21" fmla="*/ 3060665 h 3429000"/>
              <a:gd name="connsiteX22" fmla="*/ 9694862 w 12192000"/>
              <a:gd name="connsiteY22" fmla="*/ 3044140 h 3429000"/>
              <a:gd name="connsiteX23" fmla="*/ 9351220 w 12192000"/>
              <a:gd name="connsiteY23" fmla="*/ 3030370 h 3429000"/>
              <a:gd name="connsiteX24" fmla="*/ 1019354 w 12192000"/>
              <a:gd name="connsiteY24" fmla="*/ 2886006 h 3429000"/>
              <a:gd name="connsiteX25" fmla="*/ 441046 w 12192000"/>
              <a:gd name="connsiteY25" fmla="*/ 3262153 h 3429000"/>
              <a:gd name="connsiteX26" fmla="*/ 1019354 w 12192000"/>
              <a:gd name="connsiteY26" fmla="*/ 2886006 h 3429000"/>
              <a:gd name="connsiteX27" fmla="*/ 991680 w 12192000"/>
              <a:gd name="connsiteY27" fmla="*/ 2869413 h 3429000"/>
              <a:gd name="connsiteX28" fmla="*/ 409060 w 12192000"/>
              <a:gd name="connsiteY28" fmla="*/ 3242470 h 3429000"/>
              <a:gd name="connsiteX29" fmla="*/ 991680 w 12192000"/>
              <a:gd name="connsiteY29" fmla="*/ 2869413 h 3429000"/>
              <a:gd name="connsiteX30" fmla="*/ 7254615 w 12192000"/>
              <a:gd name="connsiteY30" fmla="*/ 2482918 h 3429000"/>
              <a:gd name="connsiteX31" fmla="*/ 7312589 w 12192000"/>
              <a:gd name="connsiteY31" fmla="*/ 2553309 h 3429000"/>
              <a:gd name="connsiteX32" fmla="*/ 7580896 w 12192000"/>
              <a:gd name="connsiteY32" fmla="*/ 2973069 h 3429000"/>
              <a:gd name="connsiteX33" fmla="*/ 7990862 w 12192000"/>
              <a:gd name="connsiteY33" fmla="*/ 3378025 h 3429000"/>
              <a:gd name="connsiteX34" fmla="*/ 7871964 w 12192000"/>
              <a:gd name="connsiteY34" fmla="*/ 3220139 h 3429000"/>
              <a:gd name="connsiteX35" fmla="*/ 7859674 w 12192000"/>
              <a:gd name="connsiteY35" fmla="*/ 3207358 h 3429000"/>
              <a:gd name="connsiteX36" fmla="*/ 7545050 w 12192000"/>
              <a:gd name="connsiteY36" fmla="*/ 2831110 h 3429000"/>
              <a:gd name="connsiteX37" fmla="*/ 7254615 w 12192000"/>
              <a:gd name="connsiteY37" fmla="*/ 2482918 h 3429000"/>
              <a:gd name="connsiteX38" fmla="*/ 9078855 w 12192000"/>
              <a:gd name="connsiteY38" fmla="*/ 2455754 h 3429000"/>
              <a:gd name="connsiteX39" fmla="*/ 8825188 w 12192000"/>
              <a:gd name="connsiteY39" fmla="*/ 3067752 h 3429000"/>
              <a:gd name="connsiteX40" fmla="*/ 9078855 w 12192000"/>
              <a:gd name="connsiteY40" fmla="*/ 2455754 h 3429000"/>
              <a:gd name="connsiteX41" fmla="*/ 9113805 w 12192000"/>
              <a:gd name="connsiteY41" fmla="*/ 2454072 h 3429000"/>
              <a:gd name="connsiteX42" fmla="*/ 8855200 w 12192000"/>
              <a:gd name="connsiteY42" fmla="*/ 3065950 h 3429000"/>
              <a:gd name="connsiteX43" fmla="*/ 9113805 w 12192000"/>
              <a:gd name="connsiteY43" fmla="*/ 2454072 h 3429000"/>
              <a:gd name="connsiteX44" fmla="*/ 9123940 w 12192000"/>
              <a:gd name="connsiteY44" fmla="*/ 2396040 h 3429000"/>
              <a:gd name="connsiteX45" fmla="*/ 9120846 w 12192000"/>
              <a:gd name="connsiteY45" fmla="*/ 2400053 h 3429000"/>
              <a:gd name="connsiteX46" fmla="*/ 9123267 w 12192000"/>
              <a:gd name="connsiteY46" fmla="*/ 2400425 h 3429000"/>
              <a:gd name="connsiteX47" fmla="*/ 103333 w 12192000"/>
              <a:gd name="connsiteY47" fmla="*/ 2270602 h 3429000"/>
              <a:gd name="connsiteX48" fmla="*/ 233938 w 12192000"/>
              <a:gd name="connsiteY48" fmla="*/ 2380416 h 3429000"/>
              <a:gd name="connsiteX49" fmla="*/ 883580 w 12192000"/>
              <a:gd name="connsiteY49" fmla="*/ 2751710 h 3429000"/>
              <a:gd name="connsiteX50" fmla="*/ 487337 w 12192000"/>
              <a:gd name="connsiteY50" fmla="*/ 2521182 h 3429000"/>
              <a:gd name="connsiteX51" fmla="*/ 354051 w 12192000"/>
              <a:gd name="connsiteY51" fmla="*/ 2425912 h 3429000"/>
              <a:gd name="connsiteX52" fmla="*/ 195436 w 12192000"/>
              <a:gd name="connsiteY52" fmla="*/ 2326068 h 3429000"/>
              <a:gd name="connsiteX53" fmla="*/ 5539432 w 12192000"/>
              <a:gd name="connsiteY53" fmla="*/ 2213928 h 3429000"/>
              <a:gd name="connsiteX54" fmla="*/ 5555462 w 12192000"/>
              <a:gd name="connsiteY54" fmla="*/ 2265454 h 3429000"/>
              <a:gd name="connsiteX55" fmla="*/ 5828270 w 12192000"/>
              <a:gd name="connsiteY55" fmla="*/ 2891663 h 3429000"/>
              <a:gd name="connsiteX56" fmla="*/ 5947416 w 12192000"/>
              <a:gd name="connsiteY56" fmla="*/ 3145846 h 3429000"/>
              <a:gd name="connsiteX57" fmla="*/ 5539432 w 12192000"/>
              <a:gd name="connsiteY57" fmla="*/ 2213928 h 3429000"/>
              <a:gd name="connsiteX58" fmla="*/ 51253 w 12192000"/>
              <a:gd name="connsiteY58" fmla="*/ 2202825 h 3429000"/>
              <a:gd name="connsiteX59" fmla="*/ 211622 w 12192000"/>
              <a:gd name="connsiteY59" fmla="*/ 2299803 h 3429000"/>
              <a:gd name="connsiteX60" fmla="*/ 371652 w 12192000"/>
              <a:gd name="connsiteY60" fmla="*/ 2400062 h 3429000"/>
              <a:gd name="connsiteX61" fmla="*/ 505903 w 12192000"/>
              <a:gd name="connsiteY61" fmla="*/ 2496221 h 3429000"/>
              <a:gd name="connsiteX62" fmla="*/ 899240 w 12192000"/>
              <a:gd name="connsiteY62" fmla="*/ 2724068 h 3429000"/>
              <a:gd name="connsiteX63" fmla="*/ 988114 w 12192000"/>
              <a:gd name="connsiteY63" fmla="*/ 2745204 h 3429000"/>
              <a:gd name="connsiteX64" fmla="*/ 845971 w 12192000"/>
              <a:gd name="connsiteY64" fmla="*/ 2638177 h 3429000"/>
              <a:gd name="connsiteX65" fmla="*/ 448057 w 12192000"/>
              <a:gd name="connsiteY65" fmla="*/ 2412376 h 3429000"/>
              <a:gd name="connsiteX66" fmla="*/ 51253 w 12192000"/>
              <a:gd name="connsiteY66" fmla="*/ 2202825 h 3429000"/>
              <a:gd name="connsiteX67" fmla="*/ 2606687 w 12192000"/>
              <a:gd name="connsiteY67" fmla="*/ 2201718 h 3429000"/>
              <a:gd name="connsiteX68" fmla="*/ 2645658 w 12192000"/>
              <a:gd name="connsiteY68" fmla="*/ 3211259 h 3429000"/>
              <a:gd name="connsiteX69" fmla="*/ 2606687 w 12192000"/>
              <a:gd name="connsiteY69" fmla="*/ 2201718 h 3429000"/>
              <a:gd name="connsiteX70" fmla="*/ 10097724 w 12192000"/>
              <a:gd name="connsiteY70" fmla="*/ 2162852 h 3429000"/>
              <a:gd name="connsiteX71" fmla="*/ 9645248 w 12192000"/>
              <a:gd name="connsiteY71" fmla="*/ 2201119 h 3429000"/>
              <a:gd name="connsiteX72" fmla="*/ 9543858 w 12192000"/>
              <a:gd name="connsiteY72" fmla="*/ 2221510 h 3429000"/>
              <a:gd name="connsiteX73" fmla="*/ 9681648 w 12192000"/>
              <a:gd name="connsiteY73" fmla="*/ 2200828 h 3429000"/>
              <a:gd name="connsiteX74" fmla="*/ 10557846 w 12192000"/>
              <a:gd name="connsiteY74" fmla="*/ 2172337 h 3429000"/>
              <a:gd name="connsiteX75" fmla="*/ 10301704 w 12192000"/>
              <a:gd name="connsiteY75" fmla="*/ 2169847 h 3429000"/>
              <a:gd name="connsiteX76" fmla="*/ 10250553 w 12192000"/>
              <a:gd name="connsiteY76" fmla="*/ 2166539 h 3429000"/>
              <a:gd name="connsiteX77" fmla="*/ 10097724 w 12192000"/>
              <a:gd name="connsiteY77" fmla="*/ 2162852 h 3429000"/>
              <a:gd name="connsiteX78" fmla="*/ 3642057 w 12192000"/>
              <a:gd name="connsiteY78" fmla="*/ 2144487 h 3429000"/>
              <a:gd name="connsiteX79" fmla="*/ 3632981 w 12192000"/>
              <a:gd name="connsiteY79" fmla="*/ 2150437 h 3429000"/>
              <a:gd name="connsiteX80" fmla="*/ 3382436 w 12192000"/>
              <a:gd name="connsiteY80" fmla="*/ 2523726 h 3429000"/>
              <a:gd name="connsiteX81" fmla="*/ 3191929 w 12192000"/>
              <a:gd name="connsiteY81" fmla="*/ 3233669 h 3429000"/>
              <a:gd name="connsiteX82" fmla="*/ 3369898 w 12192000"/>
              <a:gd name="connsiteY82" fmla="*/ 2652771 h 3429000"/>
              <a:gd name="connsiteX83" fmla="*/ 3642057 w 12192000"/>
              <a:gd name="connsiteY83" fmla="*/ 2144487 h 3429000"/>
              <a:gd name="connsiteX84" fmla="*/ 7015907 w 12192000"/>
              <a:gd name="connsiteY84" fmla="*/ 2112548 h 3429000"/>
              <a:gd name="connsiteX85" fmla="*/ 7259646 w 12192000"/>
              <a:gd name="connsiteY85" fmla="*/ 2336985 h 3429000"/>
              <a:gd name="connsiteX86" fmla="*/ 7741483 w 12192000"/>
              <a:gd name="connsiteY86" fmla="*/ 2850980 h 3429000"/>
              <a:gd name="connsiteX87" fmla="*/ 8008941 w 12192000"/>
              <a:gd name="connsiteY87" fmla="*/ 3304560 h 3429000"/>
              <a:gd name="connsiteX88" fmla="*/ 7999234 w 12192000"/>
              <a:gd name="connsiteY88" fmla="*/ 3181993 h 3429000"/>
              <a:gd name="connsiteX89" fmla="*/ 7715154 w 12192000"/>
              <a:gd name="connsiteY89" fmla="*/ 2768148 h 3429000"/>
              <a:gd name="connsiteX90" fmla="*/ 7271900 w 12192000"/>
              <a:gd name="connsiteY90" fmla="*/ 2305551 h 3429000"/>
              <a:gd name="connsiteX91" fmla="*/ 7015907 w 12192000"/>
              <a:gd name="connsiteY91" fmla="*/ 2112548 h 3429000"/>
              <a:gd name="connsiteX92" fmla="*/ 2650666 w 12192000"/>
              <a:gd name="connsiteY92" fmla="*/ 2101686 h 3429000"/>
              <a:gd name="connsiteX93" fmla="*/ 2650249 w 12192000"/>
              <a:gd name="connsiteY93" fmla="*/ 2103101 h 3429000"/>
              <a:gd name="connsiteX94" fmla="*/ 2663808 w 12192000"/>
              <a:gd name="connsiteY94" fmla="*/ 3106215 h 3429000"/>
              <a:gd name="connsiteX95" fmla="*/ 2665418 w 12192000"/>
              <a:gd name="connsiteY95" fmla="*/ 2703756 h 3429000"/>
              <a:gd name="connsiteX96" fmla="*/ 2650666 w 12192000"/>
              <a:gd name="connsiteY96" fmla="*/ 2101686 h 3429000"/>
              <a:gd name="connsiteX97" fmla="*/ 10218664 w 12192000"/>
              <a:gd name="connsiteY97" fmla="*/ 2096300 h 3429000"/>
              <a:gd name="connsiteX98" fmla="*/ 10086154 w 12192000"/>
              <a:gd name="connsiteY98" fmla="*/ 2096937 h 3429000"/>
              <a:gd name="connsiteX99" fmla="*/ 9778614 w 12192000"/>
              <a:gd name="connsiteY99" fmla="*/ 2121189 h 3429000"/>
              <a:gd name="connsiteX100" fmla="*/ 9601703 w 12192000"/>
              <a:gd name="connsiteY100" fmla="*/ 2176852 h 3429000"/>
              <a:gd name="connsiteX101" fmla="*/ 9641684 w 12192000"/>
              <a:gd name="connsiteY101" fmla="*/ 2171203 h 3429000"/>
              <a:gd name="connsiteX102" fmla="*/ 10252799 w 12192000"/>
              <a:gd name="connsiteY102" fmla="*/ 2135971 h 3429000"/>
              <a:gd name="connsiteX103" fmla="*/ 10304297 w 12192000"/>
              <a:gd name="connsiteY103" fmla="*/ 2139822 h 3429000"/>
              <a:gd name="connsiteX104" fmla="*/ 10533945 w 12192000"/>
              <a:gd name="connsiteY104" fmla="*/ 2144703 h 3429000"/>
              <a:gd name="connsiteX105" fmla="*/ 10446061 w 12192000"/>
              <a:gd name="connsiteY105" fmla="*/ 2126562 h 3429000"/>
              <a:gd name="connsiteX106" fmla="*/ 10360877 w 12192000"/>
              <a:gd name="connsiteY106" fmla="*/ 2109004 h 3429000"/>
              <a:gd name="connsiteX107" fmla="*/ 10218664 w 12192000"/>
              <a:gd name="connsiteY107" fmla="*/ 2096300 h 3429000"/>
              <a:gd name="connsiteX108" fmla="*/ 6946849 w 12192000"/>
              <a:gd name="connsiteY108" fmla="*/ 2094271 h 3429000"/>
              <a:gd name="connsiteX109" fmla="*/ 6946972 w 12192000"/>
              <a:gd name="connsiteY109" fmla="*/ 2097491 h 3429000"/>
              <a:gd name="connsiteX110" fmla="*/ 7105827 w 12192000"/>
              <a:gd name="connsiteY110" fmla="*/ 2289700 h 3429000"/>
              <a:gd name="connsiteX111" fmla="*/ 7126431 w 12192000"/>
              <a:gd name="connsiteY111" fmla="*/ 2308872 h 3429000"/>
              <a:gd name="connsiteX112" fmla="*/ 7567269 w 12192000"/>
              <a:gd name="connsiteY112" fmla="*/ 2811461 h 3429000"/>
              <a:gd name="connsiteX113" fmla="*/ 7880270 w 12192000"/>
              <a:gd name="connsiteY113" fmla="*/ 3186176 h 3429000"/>
              <a:gd name="connsiteX114" fmla="*/ 7892560 w 12192000"/>
              <a:gd name="connsiteY114" fmla="*/ 3198949 h 3429000"/>
              <a:gd name="connsiteX115" fmla="*/ 7971643 w 12192000"/>
              <a:gd name="connsiteY115" fmla="*/ 3289236 h 3429000"/>
              <a:gd name="connsiteX116" fmla="*/ 7719359 w 12192000"/>
              <a:gd name="connsiteY116" fmla="*/ 2870011 h 3429000"/>
              <a:gd name="connsiteX117" fmla="*/ 7240170 w 12192000"/>
              <a:gd name="connsiteY117" fmla="*/ 2358985 h 3429000"/>
              <a:gd name="connsiteX118" fmla="*/ 6946849 w 12192000"/>
              <a:gd name="connsiteY118" fmla="*/ 2094271 h 3429000"/>
              <a:gd name="connsiteX119" fmla="*/ 2680277 w 12192000"/>
              <a:gd name="connsiteY119" fmla="*/ 2050204 h 3429000"/>
              <a:gd name="connsiteX120" fmla="*/ 2678972 w 12192000"/>
              <a:gd name="connsiteY120" fmla="*/ 2052582 h 3429000"/>
              <a:gd name="connsiteX121" fmla="*/ 2696666 w 12192000"/>
              <a:gd name="connsiteY121" fmla="*/ 2704836 h 3429000"/>
              <a:gd name="connsiteX122" fmla="*/ 2695769 w 12192000"/>
              <a:gd name="connsiteY122" fmla="*/ 2961955 h 3429000"/>
              <a:gd name="connsiteX123" fmla="*/ 2739893 w 12192000"/>
              <a:gd name="connsiteY123" fmla="*/ 2679357 h 3429000"/>
              <a:gd name="connsiteX124" fmla="*/ 2680277 w 12192000"/>
              <a:gd name="connsiteY124" fmla="*/ 2050204 h 3429000"/>
              <a:gd name="connsiteX125" fmla="*/ 1132195 w 12192000"/>
              <a:gd name="connsiteY125" fmla="*/ 2038980 h 3429000"/>
              <a:gd name="connsiteX126" fmla="*/ 1679056 w 12192000"/>
              <a:gd name="connsiteY126" fmla="*/ 2087907 h 3429000"/>
              <a:gd name="connsiteX127" fmla="*/ 2128648 w 12192000"/>
              <a:gd name="connsiteY127" fmla="*/ 2045249 h 3429000"/>
              <a:gd name="connsiteX128" fmla="*/ 1825619 w 12192000"/>
              <a:gd name="connsiteY128" fmla="*/ 2049447 h 3429000"/>
              <a:gd name="connsiteX129" fmla="*/ 1737798 w 12192000"/>
              <a:gd name="connsiteY129" fmla="*/ 2054353 h 3429000"/>
              <a:gd name="connsiteX130" fmla="*/ 1132195 w 12192000"/>
              <a:gd name="connsiteY130" fmla="*/ 2038980 h 3429000"/>
              <a:gd name="connsiteX131" fmla="*/ 10104407 w 12192000"/>
              <a:gd name="connsiteY131" fmla="*/ 2029317 h 3429000"/>
              <a:gd name="connsiteX132" fmla="*/ 9704375 w 12192000"/>
              <a:gd name="connsiteY132" fmla="*/ 2107349 h 3429000"/>
              <a:gd name="connsiteX133" fmla="*/ 9773804 w 12192000"/>
              <a:gd name="connsiteY133" fmla="*/ 2090543 h 3429000"/>
              <a:gd name="connsiteX134" fmla="*/ 10086605 w 12192000"/>
              <a:gd name="connsiteY134" fmla="*/ 2065992 h 3429000"/>
              <a:gd name="connsiteX135" fmla="*/ 10367276 w 12192000"/>
              <a:gd name="connsiteY135" fmla="*/ 2078848 h 3429000"/>
              <a:gd name="connsiteX136" fmla="*/ 10454262 w 12192000"/>
              <a:gd name="connsiteY136" fmla="*/ 2096798 h 3429000"/>
              <a:gd name="connsiteX137" fmla="*/ 10569223 w 12192000"/>
              <a:gd name="connsiteY137" fmla="*/ 2118311 h 3429000"/>
              <a:gd name="connsiteX138" fmla="*/ 10104407 w 12192000"/>
              <a:gd name="connsiteY138" fmla="*/ 2029317 h 3429000"/>
              <a:gd name="connsiteX139" fmla="*/ 6861797 w 12192000"/>
              <a:gd name="connsiteY139" fmla="*/ 1990899 h 3429000"/>
              <a:gd name="connsiteX140" fmla="*/ 6879594 w 12192000"/>
              <a:gd name="connsiteY140" fmla="*/ 1995547 h 3429000"/>
              <a:gd name="connsiteX141" fmla="*/ 7789028 w 12192000"/>
              <a:gd name="connsiteY141" fmla="*/ 2783316 h 3429000"/>
              <a:gd name="connsiteX142" fmla="*/ 8093600 w 12192000"/>
              <a:gd name="connsiteY142" fmla="*/ 3281671 h 3429000"/>
              <a:gd name="connsiteX143" fmla="*/ 8129425 w 12192000"/>
              <a:gd name="connsiteY143" fmla="*/ 3425298 h 3429000"/>
              <a:gd name="connsiteX144" fmla="*/ 8130898 w 12192000"/>
              <a:gd name="connsiteY144" fmla="*/ 3428998 h 3429000"/>
              <a:gd name="connsiteX145" fmla="*/ 7899365 w 12192000"/>
              <a:gd name="connsiteY145" fmla="*/ 3428998 h 3429000"/>
              <a:gd name="connsiteX146" fmla="*/ 7761176 w 12192000"/>
              <a:gd name="connsiteY146" fmla="*/ 3387656 h 3429000"/>
              <a:gd name="connsiteX147" fmla="*/ 7602080 w 12192000"/>
              <a:gd name="connsiteY147" fmla="*/ 3331867 h 3429000"/>
              <a:gd name="connsiteX148" fmla="*/ 7289862 w 12192000"/>
              <a:gd name="connsiteY148" fmla="*/ 3230827 h 3429000"/>
              <a:gd name="connsiteX149" fmla="*/ 7582411 w 12192000"/>
              <a:gd name="connsiteY149" fmla="*/ 3355122 h 3429000"/>
              <a:gd name="connsiteX150" fmla="*/ 7605759 w 12192000"/>
              <a:gd name="connsiteY150" fmla="*/ 3364465 h 3429000"/>
              <a:gd name="connsiteX151" fmla="*/ 7737910 w 12192000"/>
              <a:gd name="connsiteY151" fmla="*/ 3411638 h 3429000"/>
              <a:gd name="connsiteX152" fmla="*/ 7826532 w 12192000"/>
              <a:gd name="connsiteY152" fmla="*/ 3428999 h 3429000"/>
              <a:gd name="connsiteX153" fmla="*/ 7696096 w 12192000"/>
              <a:gd name="connsiteY153" fmla="*/ 3428999 h 3429000"/>
              <a:gd name="connsiteX154" fmla="*/ 7594081 w 12192000"/>
              <a:gd name="connsiteY154" fmla="*/ 3392149 h 3429000"/>
              <a:gd name="connsiteX155" fmla="*/ 7570734 w 12192000"/>
              <a:gd name="connsiteY155" fmla="*/ 3382799 h 3429000"/>
              <a:gd name="connsiteX156" fmla="*/ 7271814 w 12192000"/>
              <a:gd name="connsiteY156" fmla="*/ 3255601 h 3429000"/>
              <a:gd name="connsiteX157" fmla="*/ 7585232 w 12192000"/>
              <a:gd name="connsiteY157" fmla="*/ 3421060 h 3429000"/>
              <a:gd name="connsiteX158" fmla="*/ 7613775 w 12192000"/>
              <a:gd name="connsiteY158" fmla="*/ 3428998 h 3429000"/>
              <a:gd name="connsiteX159" fmla="*/ 7522197 w 12192000"/>
              <a:gd name="connsiteY159" fmla="*/ 3428998 h 3429000"/>
              <a:gd name="connsiteX160" fmla="*/ 7410696 w 12192000"/>
              <a:gd name="connsiteY160" fmla="*/ 3374861 h 3429000"/>
              <a:gd name="connsiteX161" fmla="*/ 7088673 w 12192000"/>
              <a:gd name="connsiteY161" fmla="*/ 3181396 h 3429000"/>
              <a:gd name="connsiteX162" fmla="*/ 7090188 w 12192000"/>
              <a:gd name="connsiteY162" fmla="*/ 3155365 h 3429000"/>
              <a:gd name="connsiteX163" fmla="*/ 7780046 w 12192000"/>
              <a:gd name="connsiteY163" fmla="*/ 3282283 h 3429000"/>
              <a:gd name="connsiteX164" fmla="*/ 7944957 w 12192000"/>
              <a:gd name="connsiteY164" fmla="*/ 3370347 h 3429000"/>
              <a:gd name="connsiteX165" fmla="*/ 7601828 w 12192000"/>
              <a:gd name="connsiteY165" fmla="*/ 3074934 h 3429000"/>
              <a:gd name="connsiteX166" fmla="*/ 7042773 w 12192000"/>
              <a:gd name="connsiteY166" fmla="*/ 2305011 h 3429000"/>
              <a:gd name="connsiteX167" fmla="*/ 6844835 w 12192000"/>
              <a:gd name="connsiteY167" fmla="*/ 1995988 h 3429000"/>
              <a:gd name="connsiteX168" fmla="*/ 6861797 w 12192000"/>
              <a:gd name="connsiteY168" fmla="*/ 1990899 h 3429000"/>
              <a:gd name="connsiteX169" fmla="*/ 1456157 w 12192000"/>
              <a:gd name="connsiteY169" fmla="*/ 1942404 h 3429000"/>
              <a:gd name="connsiteX170" fmla="*/ 1244432 w 12192000"/>
              <a:gd name="connsiteY170" fmla="*/ 1956601 h 3429000"/>
              <a:gd name="connsiteX171" fmla="*/ 973990 w 12192000"/>
              <a:gd name="connsiteY171" fmla="*/ 1995940 h 3429000"/>
              <a:gd name="connsiteX172" fmla="*/ 1103809 w 12192000"/>
              <a:gd name="connsiteY172" fmla="*/ 2004720 h 3429000"/>
              <a:gd name="connsiteX173" fmla="*/ 1123454 w 12192000"/>
              <a:gd name="connsiteY173" fmla="*/ 2006727 h 3429000"/>
              <a:gd name="connsiteX174" fmla="*/ 1737017 w 12192000"/>
              <a:gd name="connsiteY174" fmla="*/ 2023183 h 3429000"/>
              <a:gd name="connsiteX175" fmla="*/ 1824397 w 12192000"/>
              <a:gd name="connsiteY175" fmla="*/ 2018757 h 3429000"/>
              <a:gd name="connsiteX176" fmla="*/ 2070059 w 12192000"/>
              <a:gd name="connsiteY176" fmla="*/ 2012660 h 3429000"/>
              <a:gd name="connsiteX177" fmla="*/ 1456157 w 12192000"/>
              <a:gd name="connsiteY177" fmla="*/ 1942404 h 3429000"/>
              <a:gd name="connsiteX178" fmla="*/ 4988186 w 12192000"/>
              <a:gd name="connsiteY178" fmla="*/ 1787467 h 3429000"/>
              <a:gd name="connsiteX179" fmla="*/ 4777334 w 12192000"/>
              <a:gd name="connsiteY179" fmla="*/ 1977072 h 3429000"/>
              <a:gd name="connsiteX180" fmla="*/ 4718341 w 12192000"/>
              <a:gd name="connsiteY180" fmla="*/ 2039043 h 3429000"/>
              <a:gd name="connsiteX181" fmla="*/ 4604655 w 12192000"/>
              <a:gd name="connsiteY181" fmla="*/ 2154434 h 3429000"/>
              <a:gd name="connsiteX182" fmla="*/ 4565074 w 12192000"/>
              <a:gd name="connsiteY182" fmla="*/ 2189550 h 3429000"/>
              <a:gd name="connsiteX183" fmla="*/ 4988186 w 12192000"/>
              <a:gd name="connsiteY183" fmla="*/ 1787467 h 3429000"/>
              <a:gd name="connsiteX184" fmla="*/ 4978032 w 12192000"/>
              <a:gd name="connsiteY184" fmla="*/ 1754809 h 3429000"/>
              <a:gd name="connsiteX185" fmla="*/ 4463413 w 12192000"/>
              <a:gd name="connsiteY185" fmla="*/ 2186162 h 3429000"/>
              <a:gd name="connsiteX186" fmla="*/ 4358134 w 12192000"/>
              <a:gd name="connsiteY186" fmla="*/ 2313791 h 3429000"/>
              <a:gd name="connsiteX187" fmla="*/ 4376219 w 12192000"/>
              <a:gd name="connsiteY187" fmla="*/ 2300027 h 3429000"/>
              <a:gd name="connsiteX188" fmla="*/ 4582340 w 12192000"/>
              <a:gd name="connsiteY188" fmla="*/ 2132037 h 3429000"/>
              <a:gd name="connsiteX189" fmla="*/ 4694684 w 12192000"/>
              <a:gd name="connsiteY189" fmla="*/ 2018098 h 3429000"/>
              <a:gd name="connsiteX190" fmla="*/ 4754123 w 12192000"/>
              <a:gd name="connsiteY190" fmla="*/ 1955643 h 3429000"/>
              <a:gd name="connsiteX191" fmla="*/ 4978032 w 12192000"/>
              <a:gd name="connsiteY191" fmla="*/ 1754809 h 3429000"/>
              <a:gd name="connsiteX192" fmla="*/ 7427076 w 12192000"/>
              <a:gd name="connsiteY192" fmla="*/ 1713684 h 3429000"/>
              <a:gd name="connsiteX193" fmla="*/ 7485963 w 12192000"/>
              <a:gd name="connsiteY193" fmla="*/ 1745783 h 3429000"/>
              <a:gd name="connsiteX194" fmla="*/ 7719410 w 12192000"/>
              <a:gd name="connsiteY194" fmla="*/ 1928281 h 3429000"/>
              <a:gd name="connsiteX195" fmla="*/ 7907163 w 12192000"/>
              <a:gd name="connsiteY195" fmla="*/ 2117863 h 3429000"/>
              <a:gd name="connsiteX196" fmla="*/ 7956656 w 12192000"/>
              <a:gd name="connsiteY196" fmla="*/ 2186961 h 3429000"/>
              <a:gd name="connsiteX197" fmla="*/ 8023445 w 12192000"/>
              <a:gd name="connsiteY197" fmla="*/ 2276642 h 3429000"/>
              <a:gd name="connsiteX198" fmla="*/ 7754656 w 12192000"/>
              <a:gd name="connsiteY198" fmla="*/ 1912546 h 3429000"/>
              <a:gd name="connsiteX199" fmla="*/ 7427076 w 12192000"/>
              <a:gd name="connsiteY199" fmla="*/ 1713684 h 3429000"/>
              <a:gd name="connsiteX200" fmla="*/ 7312201 w 12192000"/>
              <a:gd name="connsiteY200" fmla="*/ 1699278 h 3429000"/>
              <a:gd name="connsiteX201" fmla="*/ 7343603 w 12192000"/>
              <a:gd name="connsiteY201" fmla="*/ 1720746 h 3429000"/>
              <a:gd name="connsiteX202" fmla="*/ 7791759 w 12192000"/>
              <a:gd name="connsiteY202" fmla="*/ 2086717 h 3429000"/>
              <a:gd name="connsiteX203" fmla="*/ 7825280 w 12192000"/>
              <a:gd name="connsiteY203" fmla="*/ 2122608 h 3429000"/>
              <a:gd name="connsiteX204" fmla="*/ 7982410 w 12192000"/>
              <a:gd name="connsiteY204" fmla="*/ 2273551 h 3429000"/>
              <a:gd name="connsiteX205" fmla="*/ 7932408 w 12192000"/>
              <a:gd name="connsiteY205" fmla="*/ 2203736 h 3429000"/>
              <a:gd name="connsiteX206" fmla="*/ 7883927 w 12192000"/>
              <a:gd name="connsiteY206" fmla="*/ 2136087 h 3429000"/>
              <a:gd name="connsiteX207" fmla="*/ 7699832 w 12192000"/>
              <a:gd name="connsiteY207" fmla="*/ 1950904 h 3429000"/>
              <a:gd name="connsiteX208" fmla="*/ 7470240 w 12192000"/>
              <a:gd name="connsiteY208" fmla="*/ 1771559 h 3429000"/>
              <a:gd name="connsiteX209" fmla="*/ 7312201 w 12192000"/>
              <a:gd name="connsiteY209" fmla="*/ 1699278 h 3429000"/>
              <a:gd name="connsiteX210" fmla="*/ 7244057 w 12192000"/>
              <a:gd name="connsiteY210" fmla="*/ 1695233 h 3429000"/>
              <a:gd name="connsiteX211" fmla="*/ 7353035 w 12192000"/>
              <a:gd name="connsiteY211" fmla="*/ 1768318 h 3429000"/>
              <a:gd name="connsiteX212" fmla="*/ 7981878 w 12192000"/>
              <a:gd name="connsiteY212" fmla="*/ 2309345 h 3429000"/>
              <a:gd name="connsiteX213" fmla="*/ 7804780 w 12192000"/>
              <a:gd name="connsiteY213" fmla="*/ 2143174 h 3429000"/>
              <a:gd name="connsiteX214" fmla="*/ 7771164 w 12192000"/>
              <a:gd name="connsiteY214" fmla="*/ 2107908 h 3429000"/>
              <a:gd name="connsiteX215" fmla="*/ 7327465 w 12192000"/>
              <a:gd name="connsiteY215" fmla="*/ 1745181 h 3429000"/>
              <a:gd name="connsiteX216" fmla="*/ 7244057 w 12192000"/>
              <a:gd name="connsiteY216" fmla="*/ 1695233 h 3429000"/>
              <a:gd name="connsiteX217" fmla="*/ 7133363 w 12192000"/>
              <a:gd name="connsiteY217" fmla="*/ 1621246 h 3429000"/>
              <a:gd name="connsiteX218" fmla="*/ 8128687 w 12192000"/>
              <a:gd name="connsiteY218" fmla="*/ 2361959 h 3429000"/>
              <a:gd name="connsiteX219" fmla="*/ 8497002 w 12192000"/>
              <a:gd name="connsiteY219" fmla="*/ 2775913 h 3429000"/>
              <a:gd name="connsiteX220" fmla="*/ 8514292 w 12192000"/>
              <a:gd name="connsiteY220" fmla="*/ 2586372 h 3429000"/>
              <a:gd name="connsiteX221" fmla="*/ 8491838 w 12192000"/>
              <a:gd name="connsiteY221" fmla="*/ 1907275 h 3429000"/>
              <a:gd name="connsiteX222" fmla="*/ 8605731 w 12192000"/>
              <a:gd name="connsiteY222" fmla="*/ 2171804 h 3429000"/>
              <a:gd name="connsiteX223" fmla="*/ 8594880 w 12192000"/>
              <a:gd name="connsiteY223" fmla="*/ 2610262 h 3429000"/>
              <a:gd name="connsiteX224" fmla="*/ 8494242 w 12192000"/>
              <a:gd name="connsiteY224" fmla="*/ 3363600 h 3429000"/>
              <a:gd name="connsiteX225" fmla="*/ 8794675 w 12192000"/>
              <a:gd name="connsiteY225" fmla="*/ 3161735 h 3429000"/>
              <a:gd name="connsiteX226" fmla="*/ 8800448 w 12192000"/>
              <a:gd name="connsiteY226" fmla="*/ 3152371 h 3429000"/>
              <a:gd name="connsiteX227" fmla="*/ 8788186 w 12192000"/>
              <a:gd name="connsiteY227" fmla="*/ 3143441 h 3429000"/>
              <a:gd name="connsiteX228" fmla="*/ 9137232 w 12192000"/>
              <a:gd name="connsiteY228" fmla="*/ 2236639 h 3429000"/>
              <a:gd name="connsiteX229" fmla="*/ 9216765 w 12192000"/>
              <a:gd name="connsiteY229" fmla="*/ 2267416 h 3429000"/>
              <a:gd name="connsiteX230" fmla="*/ 8969849 w 12192000"/>
              <a:gd name="connsiteY230" fmla="*/ 3037405 h 3429000"/>
              <a:gd name="connsiteX231" fmla="*/ 9706237 w 12192000"/>
              <a:gd name="connsiteY231" fmla="*/ 2990148 h 3429000"/>
              <a:gd name="connsiteX232" fmla="*/ 10110375 w 12192000"/>
              <a:gd name="connsiteY232" fmla="*/ 3134116 h 3429000"/>
              <a:gd name="connsiteX233" fmla="*/ 10096281 w 12192000"/>
              <a:gd name="connsiteY233" fmla="*/ 3149254 h 3429000"/>
              <a:gd name="connsiteX234" fmla="*/ 9067672 w 12192000"/>
              <a:gd name="connsiteY234" fmla="*/ 3219608 h 3429000"/>
              <a:gd name="connsiteX235" fmla="*/ 8859441 w 12192000"/>
              <a:gd name="connsiteY235" fmla="*/ 3212028 h 3429000"/>
              <a:gd name="connsiteX236" fmla="*/ 8857528 w 12192000"/>
              <a:gd name="connsiteY236" fmla="*/ 3212375 h 3429000"/>
              <a:gd name="connsiteX237" fmla="*/ 8848579 w 12192000"/>
              <a:gd name="connsiteY237" fmla="*/ 3214204 h 3429000"/>
              <a:gd name="connsiteX238" fmla="*/ 8576285 w 12192000"/>
              <a:gd name="connsiteY238" fmla="*/ 3395788 h 3429000"/>
              <a:gd name="connsiteX239" fmla="*/ 8519159 w 12192000"/>
              <a:gd name="connsiteY239" fmla="*/ 3428998 h 3429000"/>
              <a:gd name="connsiteX240" fmla="*/ 8393540 w 12192000"/>
              <a:gd name="connsiteY240" fmla="*/ 3428998 h 3429000"/>
              <a:gd name="connsiteX241" fmla="*/ 8417346 w 12192000"/>
              <a:gd name="connsiteY241" fmla="*/ 3316652 h 3429000"/>
              <a:gd name="connsiteX242" fmla="*/ 8485502 w 12192000"/>
              <a:gd name="connsiteY242" fmla="*/ 2879216 h 3429000"/>
              <a:gd name="connsiteX243" fmla="*/ 8480214 w 12192000"/>
              <a:gd name="connsiteY243" fmla="*/ 2873278 h 3429000"/>
              <a:gd name="connsiteX244" fmla="*/ 8112215 w 12192000"/>
              <a:gd name="connsiteY244" fmla="*/ 2408768 h 3429000"/>
              <a:gd name="connsiteX245" fmla="*/ 8095146 w 12192000"/>
              <a:gd name="connsiteY245" fmla="*/ 2402943 h 3429000"/>
              <a:gd name="connsiteX246" fmla="*/ 7131946 w 12192000"/>
              <a:gd name="connsiteY246" fmla="*/ 1646653 h 3429000"/>
              <a:gd name="connsiteX247" fmla="*/ 7133363 w 12192000"/>
              <a:gd name="connsiteY247" fmla="*/ 1621246 h 3429000"/>
              <a:gd name="connsiteX248" fmla="*/ 1903353 w 12192000"/>
              <a:gd name="connsiteY248" fmla="*/ 1615827 h 3429000"/>
              <a:gd name="connsiteX249" fmla="*/ 1936931 w 12192000"/>
              <a:gd name="connsiteY249" fmla="*/ 1664954 h 3429000"/>
              <a:gd name="connsiteX250" fmla="*/ 2195868 w 12192000"/>
              <a:gd name="connsiteY250" fmla="*/ 1967574 h 3429000"/>
              <a:gd name="connsiteX251" fmla="*/ 2088852 w 12192000"/>
              <a:gd name="connsiteY251" fmla="*/ 1737123 h 3429000"/>
              <a:gd name="connsiteX252" fmla="*/ 1958241 w 12192000"/>
              <a:gd name="connsiteY252" fmla="*/ 1638955 h 3429000"/>
              <a:gd name="connsiteX253" fmla="*/ 1903353 w 12192000"/>
              <a:gd name="connsiteY253" fmla="*/ 1615827 h 3429000"/>
              <a:gd name="connsiteX254" fmla="*/ 11544294 w 12192000"/>
              <a:gd name="connsiteY254" fmla="*/ 1515364 h 3429000"/>
              <a:gd name="connsiteX255" fmla="*/ 11755210 w 12192000"/>
              <a:gd name="connsiteY255" fmla="*/ 2159157 h 3429000"/>
              <a:gd name="connsiteX256" fmla="*/ 11544294 w 12192000"/>
              <a:gd name="connsiteY256" fmla="*/ 1515364 h 3429000"/>
              <a:gd name="connsiteX257" fmla="*/ 11571408 w 12192000"/>
              <a:gd name="connsiteY257" fmla="*/ 1489599 h 3429000"/>
              <a:gd name="connsiteX258" fmla="*/ 11778250 w 12192000"/>
              <a:gd name="connsiteY258" fmla="*/ 2136760 h 3429000"/>
              <a:gd name="connsiteX259" fmla="*/ 11571408 w 12192000"/>
              <a:gd name="connsiteY259" fmla="*/ 1489599 h 3429000"/>
              <a:gd name="connsiteX260" fmla="*/ 11540154 w 12192000"/>
              <a:gd name="connsiteY260" fmla="*/ 1438303 h 3429000"/>
              <a:gd name="connsiteX261" fmla="*/ 11540380 w 12192000"/>
              <a:gd name="connsiteY261" fmla="*/ 1443526 h 3429000"/>
              <a:gd name="connsiteX262" fmla="*/ 11542590 w 12192000"/>
              <a:gd name="connsiteY262" fmla="*/ 1442112 h 3429000"/>
              <a:gd name="connsiteX263" fmla="*/ 10567662 w 12192000"/>
              <a:gd name="connsiteY263" fmla="*/ 1437948 h 3429000"/>
              <a:gd name="connsiteX264" fmla="*/ 10431225 w 12192000"/>
              <a:gd name="connsiteY264" fmla="*/ 1448568 h 3429000"/>
              <a:gd name="connsiteX265" fmla="*/ 10277556 w 12192000"/>
              <a:gd name="connsiteY265" fmla="*/ 1460247 h 3429000"/>
              <a:gd name="connsiteX266" fmla="*/ 10155875 w 12192000"/>
              <a:gd name="connsiteY266" fmla="*/ 1453769 h 3429000"/>
              <a:gd name="connsiteX267" fmla="*/ 10072733 w 12192000"/>
              <a:gd name="connsiteY267" fmla="*/ 1447924 h 3429000"/>
              <a:gd name="connsiteX268" fmla="*/ 9882500 w 12192000"/>
              <a:gd name="connsiteY268" fmla="*/ 1452330 h 3429000"/>
              <a:gd name="connsiteX269" fmla="*/ 9685205 w 12192000"/>
              <a:gd name="connsiteY269" fmla="*/ 1456650 h 3429000"/>
              <a:gd name="connsiteX270" fmla="*/ 9666932 w 12192000"/>
              <a:gd name="connsiteY270" fmla="*/ 1456075 h 3429000"/>
              <a:gd name="connsiteX271" fmla="*/ 9608662 w 12192000"/>
              <a:gd name="connsiteY271" fmla="*/ 1455027 h 3429000"/>
              <a:gd name="connsiteX272" fmla="*/ 10026230 w 12192000"/>
              <a:gd name="connsiteY272" fmla="*/ 1509088 h 3429000"/>
              <a:gd name="connsiteX273" fmla="*/ 10567662 w 12192000"/>
              <a:gd name="connsiteY273" fmla="*/ 1437948 h 3429000"/>
              <a:gd name="connsiteX274" fmla="*/ 10221015 w 12192000"/>
              <a:gd name="connsiteY274" fmla="*/ 1354657 h 3429000"/>
              <a:gd name="connsiteX275" fmla="*/ 10107121 w 12192000"/>
              <a:gd name="connsiteY275" fmla="*/ 1356091 h 3429000"/>
              <a:gd name="connsiteX276" fmla="*/ 9660668 w 12192000"/>
              <a:gd name="connsiteY276" fmla="*/ 1425595 h 3429000"/>
              <a:gd name="connsiteX277" fmla="*/ 9669531 w 12192000"/>
              <a:gd name="connsiteY277" fmla="*/ 1426057 h 3429000"/>
              <a:gd name="connsiteX278" fmla="*/ 9687254 w 12192000"/>
              <a:gd name="connsiteY278" fmla="*/ 1426986 h 3429000"/>
              <a:gd name="connsiteX279" fmla="*/ 9881290 w 12192000"/>
              <a:gd name="connsiteY279" fmla="*/ 1422445 h 3429000"/>
              <a:gd name="connsiteX280" fmla="*/ 10074432 w 12192000"/>
              <a:gd name="connsiteY280" fmla="*/ 1417715 h 3429000"/>
              <a:gd name="connsiteX281" fmla="*/ 10159369 w 12192000"/>
              <a:gd name="connsiteY281" fmla="*/ 1423935 h 3429000"/>
              <a:gd name="connsiteX282" fmla="*/ 10278706 w 12192000"/>
              <a:gd name="connsiteY282" fmla="*/ 1430393 h 3429000"/>
              <a:gd name="connsiteX283" fmla="*/ 10429120 w 12192000"/>
              <a:gd name="connsiteY283" fmla="*/ 1418493 h 3429000"/>
              <a:gd name="connsiteX284" fmla="*/ 10538565 w 12192000"/>
              <a:gd name="connsiteY284" fmla="*/ 1408270 h 3429000"/>
              <a:gd name="connsiteX285" fmla="*/ 10221015 w 12192000"/>
              <a:gd name="connsiteY285" fmla="*/ 1354657 h 3429000"/>
              <a:gd name="connsiteX286" fmla="*/ 1979378 w 12192000"/>
              <a:gd name="connsiteY286" fmla="*/ 1340504 h 3429000"/>
              <a:gd name="connsiteX287" fmla="*/ 2882120 w 12192000"/>
              <a:gd name="connsiteY287" fmla="*/ 1635547 h 3429000"/>
              <a:gd name="connsiteX288" fmla="*/ 2793103 w 12192000"/>
              <a:gd name="connsiteY288" fmla="*/ 1610699 h 3429000"/>
              <a:gd name="connsiteX289" fmla="*/ 2770041 w 12192000"/>
              <a:gd name="connsiteY289" fmla="*/ 1604634 h 3429000"/>
              <a:gd name="connsiteX290" fmla="*/ 1979378 w 12192000"/>
              <a:gd name="connsiteY290" fmla="*/ 1340504 h 3429000"/>
              <a:gd name="connsiteX291" fmla="*/ 1927410 w 12192000"/>
              <a:gd name="connsiteY291" fmla="*/ 1287164 h 3429000"/>
              <a:gd name="connsiteX292" fmla="*/ 1959587 w 12192000"/>
              <a:gd name="connsiteY292" fmla="*/ 1299849 h 3429000"/>
              <a:gd name="connsiteX293" fmla="*/ 2777707 w 12192000"/>
              <a:gd name="connsiteY293" fmla="*/ 1574991 h 3429000"/>
              <a:gd name="connsiteX294" fmla="*/ 2800768 w 12192000"/>
              <a:gd name="connsiteY294" fmla="*/ 1581056 h 3429000"/>
              <a:gd name="connsiteX295" fmla="*/ 2879408 w 12192000"/>
              <a:gd name="connsiteY295" fmla="*/ 1602590 h 3429000"/>
              <a:gd name="connsiteX296" fmla="*/ 2862295 w 12192000"/>
              <a:gd name="connsiteY296" fmla="*/ 1593958 h 3429000"/>
              <a:gd name="connsiteX297" fmla="*/ 2813343 w 12192000"/>
              <a:gd name="connsiteY297" fmla="*/ 1569369 h 3429000"/>
              <a:gd name="connsiteX298" fmla="*/ 2646245 w 12192000"/>
              <a:gd name="connsiteY298" fmla="*/ 1501999 h 3429000"/>
              <a:gd name="connsiteX299" fmla="*/ 1999243 w 12192000"/>
              <a:gd name="connsiteY299" fmla="*/ 1301524 h 3429000"/>
              <a:gd name="connsiteX300" fmla="*/ 1979527 w 12192000"/>
              <a:gd name="connsiteY300" fmla="*/ 1297651 h 3429000"/>
              <a:gd name="connsiteX301" fmla="*/ 1997014 w 12192000"/>
              <a:gd name="connsiteY301" fmla="*/ 1269007 h 3429000"/>
              <a:gd name="connsiteX302" fmla="*/ 2005458 w 12192000"/>
              <a:gd name="connsiteY302" fmla="*/ 1270540 h 3429000"/>
              <a:gd name="connsiteX303" fmla="*/ 2657186 w 12192000"/>
              <a:gd name="connsiteY303" fmla="*/ 1472687 h 3429000"/>
              <a:gd name="connsiteX304" fmla="*/ 2826662 w 12192000"/>
              <a:gd name="connsiteY304" fmla="*/ 1541362 h 3429000"/>
              <a:gd name="connsiteX305" fmla="*/ 2876100 w 12192000"/>
              <a:gd name="connsiteY305" fmla="*/ 1566397 h 3429000"/>
              <a:gd name="connsiteX306" fmla="*/ 3042600 w 12192000"/>
              <a:gd name="connsiteY306" fmla="*/ 1630532 h 3429000"/>
              <a:gd name="connsiteX307" fmla="*/ 1997014 w 12192000"/>
              <a:gd name="connsiteY307" fmla="*/ 1269007 h 3429000"/>
              <a:gd name="connsiteX308" fmla="*/ 9857254 w 12192000"/>
              <a:gd name="connsiteY308" fmla="*/ 846904 h 3429000"/>
              <a:gd name="connsiteX309" fmla="*/ 8989866 w 12192000"/>
              <a:gd name="connsiteY309" fmla="*/ 1043742 h 3429000"/>
              <a:gd name="connsiteX310" fmla="*/ 8931614 w 12192000"/>
              <a:gd name="connsiteY310" fmla="*/ 1069508 h 3429000"/>
              <a:gd name="connsiteX311" fmla="*/ 8843711 w 12192000"/>
              <a:gd name="connsiteY311" fmla="*/ 1107334 h 3429000"/>
              <a:gd name="connsiteX312" fmla="*/ 8966093 w 12192000"/>
              <a:gd name="connsiteY312" fmla="*/ 1073509 h 3429000"/>
              <a:gd name="connsiteX313" fmla="*/ 9299227 w 12192000"/>
              <a:gd name="connsiteY313" fmla="*/ 1025994 h 3429000"/>
              <a:gd name="connsiteX314" fmla="*/ 9857254 w 12192000"/>
              <a:gd name="connsiteY314" fmla="*/ 846904 h 3429000"/>
              <a:gd name="connsiteX315" fmla="*/ 9615182 w 12192000"/>
              <a:gd name="connsiteY315" fmla="*/ 791499 h 3429000"/>
              <a:gd name="connsiteX316" fmla="*/ 9023688 w 12192000"/>
              <a:gd name="connsiteY316" fmla="*/ 996819 h 3429000"/>
              <a:gd name="connsiteX317" fmla="*/ 9814527 w 12192000"/>
              <a:gd name="connsiteY317" fmla="*/ 819048 h 3429000"/>
              <a:gd name="connsiteX318" fmla="*/ 9615182 w 12192000"/>
              <a:gd name="connsiteY318" fmla="*/ 791499 h 3429000"/>
              <a:gd name="connsiteX319" fmla="*/ 2305292 w 12192000"/>
              <a:gd name="connsiteY319" fmla="*/ 790492 h 3429000"/>
              <a:gd name="connsiteX320" fmla="*/ 3360922 w 12192000"/>
              <a:gd name="connsiteY320" fmla="*/ 1100373 h 3429000"/>
              <a:gd name="connsiteX321" fmla="*/ 3492420 w 12192000"/>
              <a:gd name="connsiteY321" fmla="*/ 1081145 h 3429000"/>
              <a:gd name="connsiteX322" fmla="*/ 3364086 w 12192000"/>
              <a:gd name="connsiteY322" fmla="*/ 1051340 h 3429000"/>
              <a:gd name="connsiteX323" fmla="*/ 3225818 w 12192000"/>
              <a:gd name="connsiteY323" fmla="*/ 982822 h 3429000"/>
              <a:gd name="connsiteX324" fmla="*/ 3129696 w 12192000"/>
              <a:gd name="connsiteY324" fmla="*/ 931704 h 3429000"/>
              <a:gd name="connsiteX325" fmla="*/ 2814545 w 12192000"/>
              <a:gd name="connsiteY325" fmla="*/ 853955 h 3429000"/>
              <a:gd name="connsiteX326" fmla="*/ 2305292 w 12192000"/>
              <a:gd name="connsiteY326" fmla="*/ 790492 h 3429000"/>
              <a:gd name="connsiteX327" fmla="*/ 2626982 w 12192000"/>
              <a:gd name="connsiteY327" fmla="*/ 777450 h 3429000"/>
              <a:gd name="connsiteX328" fmla="*/ 2490617 w 12192000"/>
              <a:gd name="connsiteY328" fmla="*/ 777951 h 3429000"/>
              <a:gd name="connsiteX329" fmla="*/ 2819869 w 12192000"/>
              <a:gd name="connsiteY329" fmla="*/ 823936 h 3429000"/>
              <a:gd name="connsiteX330" fmla="*/ 3143018 w 12192000"/>
              <a:gd name="connsiteY330" fmla="*/ 903698 h 3429000"/>
              <a:gd name="connsiteX331" fmla="*/ 3241520 w 12192000"/>
              <a:gd name="connsiteY331" fmla="*/ 956112 h 3429000"/>
              <a:gd name="connsiteX332" fmla="*/ 3374575 w 12192000"/>
              <a:gd name="connsiteY332" fmla="*/ 1022517 h 3429000"/>
              <a:gd name="connsiteX333" fmla="*/ 3505221 w 12192000"/>
              <a:gd name="connsiteY333" fmla="*/ 1051757 h 3429000"/>
              <a:gd name="connsiteX334" fmla="*/ 2626982 w 12192000"/>
              <a:gd name="connsiteY334" fmla="*/ 777450 h 3429000"/>
              <a:gd name="connsiteX335" fmla="*/ 9258094 w 12192000"/>
              <a:gd name="connsiteY335" fmla="*/ 529602 h 3429000"/>
              <a:gd name="connsiteX336" fmla="*/ 8526712 w 12192000"/>
              <a:gd name="connsiteY336" fmla="*/ 690804 h 3429000"/>
              <a:gd name="connsiteX337" fmla="*/ 9258094 w 12192000"/>
              <a:gd name="connsiteY337" fmla="*/ 529602 h 3429000"/>
              <a:gd name="connsiteX338" fmla="*/ 1310106 w 12192000"/>
              <a:gd name="connsiteY338" fmla="*/ 514217 h 3429000"/>
              <a:gd name="connsiteX339" fmla="*/ 854994 w 12192000"/>
              <a:gd name="connsiteY339" fmla="*/ 970136 h 3429000"/>
              <a:gd name="connsiteX340" fmla="*/ 742462 w 12192000"/>
              <a:gd name="connsiteY340" fmla="*/ 1165648 h 3429000"/>
              <a:gd name="connsiteX341" fmla="*/ 820602 w 12192000"/>
              <a:gd name="connsiteY341" fmla="*/ 1056915 h 3429000"/>
              <a:gd name="connsiteX342" fmla="*/ 878295 w 12192000"/>
              <a:gd name="connsiteY342" fmla="*/ 974594 h 3429000"/>
              <a:gd name="connsiteX343" fmla="*/ 1240607 w 12192000"/>
              <a:gd name="connsiteY343" fmla="*/ 581401 h 3429000"/>
              <a:gd name="connsiteX344" fmla="*/ 11225213 w 12192000"/>
              <a:gd name="connsiteY344" fmla="*/ 507722 h 3429000"/>
              <a:gd name="connsiteX345" fmla="*/ 11182914 w 12192000"/>
              <a:gd name="connsiteY345" fmla="*/ 767771 h 3429000"/>
              <a:gd name="connsiteX346" fmla="*/ 11099211 w 12192000"/>
              <a:gd name="connsiteY346" fmla="*/ 1184594 h 3429000"/>
              <a:gd name="connsiteX347" fmla="*/ 11064509 w 12192000"/>
              <a:gd name="connsiteY347" fmla="*/ 1278830 h 3429000"/>
              <a:gd name="connsiteX348" fmla="*/ 11049349 w 12192000"/>
              <a:gd name="connsiteY348" fmla="*/ 1318418 h 3429000"/>
              <a:gd name="connsiteX349" fmla="*/ 10978260 w 12192000"/>
              <a:gd name="connsiteY349" fmla="*/ 1537094 h 3429000"/>
              <a:gd name="connsiteX350" fmla="*/ 11225213 w 12192000"/>
              <a:gd name="connsiteY350" fmla="*/ 507722 h 3429000"/>
              <a:gd name="connsiteX351" fmla="*/ 9168987 w 12192000"/>
              <a:gd name="connsiteY351" fmla="*/ 490232 h 3429000"/>
              <a:gd name="connsiteX352" fmla="*/ 8603910 w 12192000"/>
              <a:gd name="connsiteY352" fmla="*/ 639895 h 3429000"/>
              <a:gd name="connsiteX353" fmla="*/ 9252382 w 12192000"/>
              <a:gd name="connsiteY353" fmla="*/ 498759 h 3429000"/>
              <a:gd name="connsiteX354" fmla="*/ 9168987 w 12192000"/>
              <a:gd name="connsiteY354" fmla="*/ 490232 h 3429000"/>
              <a:gd name="connsiteX355" fmla="*/ 11201005 w 12192000"/>
              <a:gd name="connsiteY355" fmla="*/ 471089 h 3429000"/>
              <a:gd name="connsiteX356" fmla="*/ 10968432 w 12192000"/>
              <a:gd name="connsiteY356" fmla="*/ 1456010 h 3429000"/>
              <a:gd name="connsiteX357" fmla="*/ 11019967 w 12192000"/>
              <a:gd name="connsiteY357" fmla="*/ 1306553 h 3429000"/>
              <a:gd name="connsiteX358" fmla="*/ 11035125 w 12192000"/>
              <a:gd name="connsiteY358" fmla="*/ 1266966 h 3429000"/>
              <a:gd name="connsiteX359" fmla="*/ 11069972 w 12192000"/>
              <a:gd name="connsiteY359" fmla="*/ 1174168 h 3429000"/>
              <a:gd name="connsiteX360" fmla="*/ 11152239 w 12192000"/>
              <a:gd name="connsiteY360" fmla="*/ 763628 h 3429000"/>
              <a:gd name="connsiteX361" fmla="*/ 11201005 w 12192000"/>
              <a:gd name="connsiteY361" fmla="*/ 471089 h 3429000"/>
              <a:gd name="connsiteX362" fmla="*/ 1423113 w 12192000"/>
              <a:gd name="connsiteY362" fmla="*/ 445565 h 3429000"/>
              <a:gd name="connsiteX363" fmla="*/ 1260565 w 12192000"/>
              <a:gd name="connsiteY363" fmla="*/ 602982 h 3429000"/>
              <a:gd name="connsiteX364" fmla="*/ 901900 w 12192000"/>
              <a:gd name="connsiteY364" fmla="*/ 992236 h 3429000"/>
              <a:gd name="connsiteX365" fmla="*/ 845044 w 12192000"/>
              <a:gd name="connsiteY365" fmla="*/ 1073436 h 3429000"/>
              <a:gd name="connsiteX366" fmla="*/ 685926 w 12192000"/>
              <a:gd name="connsiteY366" fmla="*/ 1274069 h 3429000"/>
              <a:gd name="connsiteX367" fmla="*/ 684248 w 12192000"/>
              <a:gd name="connsiteY367" fmla="*/ 1277721 h 3429000"/>
              <a:gd name="connsiteX368" fmla="*/ 1423113 w 12192000"/>
              <a:gd name="connsiteY368" fmla="*/ 445565 h 3429000"/>
              <a:gd name="connsiteX369" fmla="*/ 3316479 w 12192000"/>
              <a:gd name="connsiteY369" fmla="*/ 443136 h 3429000"/>
              <a:gd name="connsiteX370" fmla="*/ 3546806 w 12192000"/>
              <a:gd name="connsiteY370" fmla="*/ 927139 h 3429000"/>
              <a:gd name="connsiteX371" fmla="*/ 3364433 w 12192000"/>
              <a:gd name="connsiteY371" fmla="*/ 524121 h 3429000"/>
              <a:gd name="connsiteX372" fmla="*/ 10268559 w 12192000"/>
              <a:gd name="connsiteY372" fmla="*/ 442054 h 3429000"/>
              <a:gd name="connsiteX373" fmla="*/ 10494169 w 12192000"/>
              <a:gd name="connsiteY373" fmla="*/ 1091780 h 3429000"/>
              <a:gd name="connsiteX374" fmla="*/ 10356661 w 12192000"/>
              <a:gd name="connsiteY374" fmla="*/ 728302 h 3429000"/>
              <a:gd name="connsiteX375" fmla="*/ 10268559 w 12192000"/>
              <a:gd name="connsiteY375" fmla="*/ 442054 h 3429000"/>
              <a:gd name="connsiteX376" fmla="*/ 3291335 w 12192000"/>
              <a:gd name="connsiteY376" fmla="*/ 338420 h 3429000"/>
              <a:gd name="connsiteX377" fmla="*/ 3390805 w 12192000"/>
              <a:gd name="connsiteY377" fmla="*/ 508163 h 3429000"/>
              <a:gd name="connsiteX378" fmla="*/ 3579062 w 12192000"/>
              <a:gd name="connsiteY378" fmla="*/ 930040 h 3429000"/>
              <a:gd name="connsiteX379" fmla="*/ 3467355 w 12192000"/>
              <a:gd name="connsiteY379" fmla="*/ 559130 h 3429000"/>
              <a:gd name="connsiteX380" fmla="*/ 3310753 w 12192000"/>
              <a:gd name="connsiteY380" fmla="*/ 358140 h 3429000"/>
              <a:gd name="connsiteX381" fmla="*/ 3291335 w 12192000"/>
              <a:gd name="connsiteY381" fmla="*/ 338420 h 3429000"/>
              <a:gd name="connsiteX382" fmla="*/ 1635889 w 12192000"/>
              <a:gd name="connsiteY382" fmla="*/ 280494 h 3429000"/>
              <a:gd name="connsiteX383" fmla="*/ 1634800 w 12192000"/>
              <a:gd name="connsiteY383" fmla="*/ 302111 h 3429000"/>
              <a:gd name="connsiteX384" fmla="*/ 1635889 w 12192000"/>
              <a:gd name="connsiteY384" fmla="*/ 280494 h 3429000"/>
              <a:gd name="connsiteX385" fmla="*/ 10277529 w 12192000"/>
              <a:gd name="connsiteY385" fmla="*/ 272307 h 3429000"/>
              <a:gd name="connsiteX386" fmla="*/ 10276797 w 12192000"/>
              <a:gd name="connsiteY386" fmla="*/ 279672 h 3429000"/>
              <a:gd name="connsiteX387" fmla="*/ 10385906 w 12192000"/>
              <a:gd name="connsiteY387" fmla="*/ 718031 h 3429000"/>
              <a:gd name="connsiteX388" fmla="*/ 10536458 w 12192000"/>
              <a:gd name="connsiteY388" fmla="*/ 1115310 h 3429000"/>
              <a:gd name="connsiteX389" fmla="*/ 10436479 w 12192000"/>
              <a:gd name="connsiteY389" fmla="*/ 715570 h 3429000"/>
              <a:gd name="connsiteX390" fmla="*/ 10277529 w 12192000"/>
              <a:gd name="connsiteY390" fmla="*/ 272307 h 3429000"/>
              <a:gd name="connsiteX391" fmla="*/ 1510397 w 12192000"/>
              <a:gd name="connsiteY391" fmla="*/ 255705 h 3429000"/>
              <a:gd name="connsiteX392" fmla="*/ 1146550 w 12192000"/>
              <a:gd name="connsiteY392" fmla="*/ 373012 h 3429000"/>
              <a:gd name="connsiteX393" fmla="*/ 698834 w 12192000"/>
              <a:gd name="connsiteY393" fmla="*/ 523272 h 3429000"/>
              <a:gd name="connsiteX394" fmla="*/ 34256 w 12192000"/>
              <a:gd name="connsiteY394" fmla="*/ 918603 h 3429000"/>
              <a:gd name="connsiteX395" fmla="*/ 527241 w 12192000"/>
              <a:gd name="connsiteY395" fmla="*/ 636078 h 3429000"/>
              <a:gd name="connsiteX396" fmla="*/ 1510397 w 12192000"/>
              <a:gd name="connsiteY396" fmla="*/ 255705 h 3429000"/>
              <a:gd name="connsiteX397" fmla="*/ 1313114 w 12192000"/>
              <a:gd name="connsiteY397" fmla="*/ 226216 h 3429000"/>
              <a:gd name="connsiteX398" fmla="*/ 1109304 w 12192000"/>
              <a:gd name="connsiteY398" fmla="*/ 240030 h 3429000"/>
              <a:gd name="connsiteX399" fmla="*/ 8129 w 12192000"/>
              <a:gd name="connsiteY399" fmla="*/ 901519 h 3429000"/>
              <a:gd name="connsiteX400" fmla="*/ 687572 w 12192000"/>
              <a:gd name="connsiteY400" fmla="*/ 496629 h 3429000"/>
              <a:gd name="connsiteX401" fmla="*/ 1138365 w 12192000"/>
              <a:gd name="connsiteY401" fmla="*/ 345515 h 3429000"/>
              <a:gd name="connsiteX402" fmla="*/ 1505579 w 12192000"/>
              <a:gd name="connsiteY402" fmla="*/ 226526 h 3429000"/>
              <a:gd name="connsiteX403" fmla="*/ 1313114 w 12192000"/>
              <a:gd name="connsiteY403" fmla="*/ 226216 h 3429000"/>
              <a:gd name="connsiteX404" fmla="*/ 3655073 w 12192000"/>
              <a:gd name="connsiteY404" fmla="*/ 221884 h 3429000"/>
              <a:gd name="connsiteX405" fmla="*/ 3989938 w 12192000"/>
              <a:gd name="connsiteY405" fmla="*/ 562685 h 3429000"/>
              <a:gd name="connsiteX406" fmla="*/ 4393907 w 12192000"/>
              <a:gd name="connsiteY406" fmla="*/ 832258 h 3429000"/>
              <a:gd name="connsiteX407" fmla="*/ 4648051 w 12192000"/>
              <a:gd name="connsiteY407" fmla="*/ 945051 h 3429000"/>
              <a:gd name="connsiteX408" fmla="*/ 4383389 w 12192000"/>
              <a:gd name="connsiteY408" fmla="*/ 755369 h 3429000"/>
              <a:gd name="connsiteX409" fmla="*/ 4165508 w 12192000"/>
              <a:gd name="connsiteY409" fmla="*/ 606196 h 3429000"/>
              <a:gd name="connsiteX410" fmla="*/ 4068162 w 12192000"/>
              <a:gd name="connsiteY410" fmla="*/ 524394 h 3429000"/>
              <a:gd name="connsiteX411" fmla="*/ 3981416 w 12192000"/>
              <a:gd name="connsiteY411" fmla="*/ 451482 h 3429000"/>
              <a:gd name="connsiteX412" fmla="*/ 3800147 w 12192000"/>
              <a:gd name="connsiteY412" fmla="*/ 320872 h 3429000"/>
              <a:gd name="connsiteX413" fmla="*/ 3670252 w 12192000"/>
              <a:gd name="connsiteY413" fmla="*/ 193798 h 3429000"/>
              <a:gd name="connsiteX414" fmla="*/ 3817258 w 12192000"/>
              <a:gd name="connsiteY414" fmla="*/ 294577 h 3429000"/>
              <a:gd name="connsiteX415" fmla="*/ 4000461 w 12192000"/>
              <a:gd name="connsiteY415" fmla="*/ 426966 h 3429000"/>
              <a:gd name="connsiteX416" fmla="*/ 4088180 w 12192000"/>
              <a:gd name="connsiteY416" fmla="*/ 500774 h 3429000"/>
              <a:gd name="connsiteX417" fmla="*/ 4184555 w 12192000"/>
              <a:gd name="connsiteY417" fmla="*/ 581683 h 3429000"/>
              <a:gd name="connsiteX418" fmla="*/ 4399563 w 12192000"/>
              <a:gd name="connsiteY418" fmla="*/ 729106 h 3429000"/>
              <a:gd name="connsiteX419" fmla="*/ 4684469 w 12192000"/>
              <a:gd name="connsiteY419" fmla="*/ 935680 h 3429000"/>
              <a:gd name="connsiteX420" fmla="*/ 4690271 w 12192000"/>
              <a:gd name="connsiteY420" fmla="*/ 941034 h 3429000"/>
              <a:gd name="connsiteX421" fmla="*/ 4136093 w 12192000"/>
              <a:gd name="connsiteY421" fmla="*/ 429466 h 3429000"/>
              <a:gd name="connsiteX422" fmla="*/ 3670252 w 12192000"/>
              <a:gd name="connsiteY422" fmla="*/ 193798 h 3429000"/>
              <a:gd name="connsiteX423" fmla="*/ 9334796 w 12192000"/>
              <a:gd name="connsiteY423" fmla="*/ 27584 h 3429000"/>
              <a:gd name="connsiteX424" fmla="*/ 9651570 w 12192000"/>
              <a:gd name="connsiteY424" fmla="*/ 397505 h 3429000"/>
              <a:gd name="connsiteX425" fmla="*/ 9334796 w 12192000"/>
              <a:gd name="connsiteY425" fmla="*/ 27584 h 3429000"/>
              <a:gd name="connsiteX426" fmla="*/ 4440129 w 12192000"/>
              <a:gd name="connsiteY426" fmla="*/ 19571 h 3429000"/>
              <a:gd name="connsiteX427" fmla="*/ 4856525 w 12192000"/>
              <a:gd name="connsiteY427" fmla="*/ 486351 h 3429000"/>
              <a:gd name="connsiteX428" fmla="*/ 5059055 w 12192000"/>
              <a:gd name="connsiteY428" fmla="*/ 679918 h 3429000"/>
              <a:gd name="connsiteX429" fmla="*/ 5290070 w 12192000"/>
              <a:gd name="connsiteY429" fmla="*/ 834619 h 3429000"/>
              <a:gd name="connsiteX430" fmla="*/ 4834991 w 12192000"/>
              <a:gd name="connsiteY430" fmla="*/ 401985 h 3429000"/>
              <a:gd name="connsiteX431" fmla="*/ 4440129 w 12192000"/>
              <a:gd name="connsiteY431" fmla="*/ 19571 h 3429000"/>
              <a:gd name="connsiteX432" fmla="*/ 8613009 w 12192000"/>
              <a:gd name="connsiteY432" fmla="*/ 0 h 3429000"/>
              <a:gd name="connsiteX433" fmla="*/ 8720364 w 12192000"/>
              <a:gd name="connsiteY433" fmla="*/ 0 h 3429000"/>
              <a:gd name="connsiteX434" fmla="*/ 8781165 w 12192000"/>
              <a:gd name="connsiteY434" fmla="*/ 82863 h 3429000"/>
              <a:gd name="connsiteX435" fmla="*/ 8971448 w 12192000"/>
              <a:gd name="connsiteY435" fmla="*/ 246946 h 3429000"/>
              <a:gd name="connsiteX436" fmla="*/ 8820691 w 12192000"/>
              <a:gd name="connsiteY436" fmla="*/ 57482 h 3429000"/>
              <a:gd name="connsiteX437" fmla="*/ 8807612 w 12192000"/>
              <a:gd name="connsiteY437" fmla="*/ 38256 h 3429000"/>
              <a:gd name="connsiteX438" fmla="*/ 8780258 w 12192000"/>
              <a:gd name="connsiteY438" fmla="*/ 0 h 3429000"/>
              <a:gd name="connsiteX439" fmla="*/ 8818949 w 12192000"/>
              <a:gd name="connsiteY439" fmla="*/ 0 h 3429000"/>
              <a:gd name="connsiteX440" fmla="*/ 8833783 w 12192000"/>
              <a:gd name="connsiteY440" fmla="*/ 20753 h 3429000"/>
              <a:gd name="connsiteX441" fmla="*/ 8846863 w 12192000"/>
              <a:gd name="connsiteY441" fmla="*/ 39981 h 3429000"/>
              <a:gd name="connsiteX442" fmla="*/ 8960046 w 12192000"/>
              <a:gd name="connsiteY442" fmla="*/ 191389 h 3429000"/>
              <a:gd name="connsiteX443" fmla="*/ 8876789 w 12192000"/>
              <a:gd name="connsiteY443" fmla="*/ 0 h 3429000"/>
              <a:gd name="connsiteX444" fmla="*/ 8980100 w 12192000"/>
              <a:gd name="connsiteY444" fmla="*/ 0 h 3429000"/>
              <a:gd name="connsiteX445" fmla="*/ 9090618 w 12192000"/>
              <a:gd name="connsiteY445" fmla="*/ 287225 h 3429000"/>
              <a:gd name="connsiteX446" fmla="*/ 9762441 w 12192000"/>
              <a:gd name="connsiteY446" fmla="*/ 664587 h 3429000"/>
              <a:gd name="connsiteX447" fmla="*/ 9717826 w 12192000"/>
              <a:gd name="connsiteY447" fmla="*/ 487719 h 3429000"/>
              <a:gd name="connsiteX448" fmla="*/ 9713123 w 12192000"/>
              <a:gd name="connsiteY448" fmla="*/ 487663 h 3429000"/>
              <a:gd name="connsiteX449" fmla="*/ 9260878 w 12192000"/>
              <a:gd name="connsiteY449" fmla="*/ 87448 h 3429000"/>
              <a:gd name="connsiteX450" fmla="*/ 9221522 w 12192000"/>
              <a:gd name="connsiteY450" fmla="*/ 0 h 3429000"/>
              <a:gd name="connsiteX451" fmla="*/ 9425221 w 12192000"/>
              <a:gd name="connsiteY451" fmla="*/ 0 h 3429000"/>
              <a:gd name="connsiteX452" fmla="*/ 9453548 w 12192000"/>
              <a:gd name="connsiteY452" fmla="*/ 23392 h 3429000"/>
              <a:gd name="connsiteX453" fmla="*/ 9625671 w 12192000"/>
              <a:gd name="connsiteY453" fmla="*/ 210960 h 3429000"/>
              <a:gd name="connsiteX454" fmla="*/ 9632927 w 12192000"/>
              <a:gd name="connsiteY454" fmla="*/ 60128 h 3429000"/>
              <a:gd name="connsiteX455" fmla="*/ 9642174 w 12192000"/>
              <a:gd name="connsiteY455" fmla="*/ 0 h 3429000"/>
              <a:gd name="connsiteX456" fmla="*/ 9731615 w 12192000"/>
              <a:gd name="connsiteY456" fmla="*/ 0 h 3429000"/>
              <a:gd name="connsiteX457" fmla="*/ 9721255 w 12192000"/>
              <a:gd name="connsiteY457" fmla="*/ 74242 h 3429000"/>
              <a:gd name="connsiteX458" fmla="*/ 9736458 w 12192000"/>
              <a:gd name="connsiteY458" fmla="*/ 329413 h 3429000"/>
              <a:gd name="connsiteX459" fmla="*/ 9763499 w 12192000"/>
              <a:gd name="connsiteY459" fmla="*/ 99057 h 3429000"/>
              <a:gd name="connsiteX460" fmla="*/ 9777267 w 12192000"/>
              <a:gd name="connsiteY460" fmla="*/ 0 h 3429000"/>
              <a:gd name="connsiteX461" fmla="*/ 9808036 w 12192000"/>
              <a:gd name="connsiteY461" fmla="*/ 0 h 3429000"/>
              <a:gd name="connsiteX462" fmla="*/ 9793821 w 12192000"/>
              <a:gd name="connsiteY462" fmla="*/ 102652 h 3429000"/>
              <a:gd name="connsiteX463" fmla="*/ 9767436 w 12192000"/>
              <a:gd name="connsiteY463" fmla="*/ 321864 h 3429000"/>
              <a:gd name="connsiteX464" fmla="*/ 9814477 w 12192000"/>
              <a:gd name="connsiteY464" fmla="*/ 233531 h 3429000"/>
              <a:gd name="connsiteX465" fmla="*/ 9873012 w 12192000"/>
              <a:gd name="connsiteY465" fmla="*/ 38619 h 3429000"/>
              <a:gd name="connsiteX466" fmla="*/ 9875879 w 12192000"/>
              <a:gd name="connsiteY466" fmla="*/ 0 h 3429000"/>
              <a:gd name="connsiteX467" fmla="*/ 9965253 w 12192000"/>
              <a:gd name="connsiteY467" fmla="*/ 0 h 3429000"/>
              <a:gd name="connsiteX468" fmla="*/ 9930901 w 12192000"/>
              <a:gd name="connsiteY468" fmla="*/ 135026 h 3429000"/>
              <a:gd name="connsiteX469" fmla="*/ 9880832 w 12192000"/>
              <a:gd name="connsiteY469" fmla="*/ 271562 h 3429000"/>
              <a:gd name="connsiteX470" fmla="*/ 9896024 w 12192000"/>
              <a:gd name="connsiteY470" fmla="*/ 749295 h 3429000"/>
              <a:gd name="connsiteX471" fmla="*/ 10395379 w 12192000"/>
              <a:gd name="connsiteY471" fmla="*/ 1102843 h 3429000"/>
              <a:gd name="connsiteX472" fmla="*/ 10225980 w 12192000"/>
              <a:gd name="connsiteY472" fmla="*/ 132061 h 3429000"/>
              <a:gd name="connsiteX473" fmla="*/ 10314210 w 12192000"/>
              <a:gd name="connsiteY473" fmla="*/ 109353 h 3429000"/>
              <a:gd name="connsiteX474" fmla="*/ 10573663 w 12192000"/>
              <a:gd name="connsiteY474" fmla="*/ 842430 h 3429000"/>
              <a:gd name="connsiteX475" fmla="*/ 10583736 w 12192000"/>
              <a:gd name="connsiteY475" fmla="*/ 1259819 h 3429000"/>
              <a:gd name="connsiteX476" fmla="*/ 10880472 w 12192000"/>
              <a:gd name="connsiteY476" fmla="*/ 1537558 h 3429000"/>
              <a:gd name="connsiteX477" fmla="*/ 11231212 w 12192000"/>
              <a:gd name="connsiteY477" fmla="*/ 216474 h 3429000"/>
              <a:gd name="connsiteX478" fmla="*/ 11317765 w 12192000"/>
              <a:gd name="connsiteY478" fmla="*/ 209405 h 3429000"/>
              <a:gd name="connsiteX479" fmla="*/ 10982911 w 12192000"/>
              <a:gd name="connsiteY479" fmla="*/ 1622260 h 3429000"/>
              <a:gd name="connsiteX480" fmla="*/ 10968747 w 12192000"/>
              <a:gd name="connsiteY480" fmla="*/ 1630552 h 3429000"/>
              <a:gd name="connsiteX481" fmla="*/ 11258020 w 12192000"/>
              <a:gd name="connsiteY481" fmla="*/ 1972078 h 3429000"/>
              <a:gd name="connsiteX482" fmla="*/ 11688741 w 12192000"/>
              <a:gd name="connsiteY482" fmla="*/ 2616312 h 3429000"/>
              <a:gd name="connsiteX483" fmla="*/ 11794425 w 12192000"/>
              <a:gd name="connsiteY483" fmla="*/ 2252109 h 3429000"/>
              <a:gd name="connsiteX484" fmla="*/ 11792727 w 12192000"/>
              <a:gd name="connsiteY484" fmla="*/ 2240934 h 3429000"/>
              <a:gd name="connsiteX485" fmla="*/ 11776744 w 12192000"/>
              <a:gd name="connsiteY485" fmla="*/ 2242723 h 3429000"/>
              <a:gd name="connsiteX486" fmla="*/ 11442546 w 12192000"/>
              <a:gd name="connsiteY486" fmla="*/ 1307592 h 3429000"/>
              <a:gd name="connsiteX487" fmla="*/ 11527771 w 12192000"/>
              <a:gd name="connsiteY487" fmla="*/ 1275317 h 3429000"/>
              <a:gd name="connsiteX488" fmla="*/ 11851542 w 12192000"/>
              <a:gd name="connsiteY488" fmla="*/ 2034703 h 3429000"/>
              <a:gd name="connsiteX489" fmla="*/ 12122505 w 12192000"/>
              <a:gd name="connsiteY489" fmla="*/ 1727948 h 3429000"/>
              <a:gd name="connsiteX490" fmla="*/ 12192000 w 12192000"/>
              <a:gd name="connsiteY490" fmla="*/ 1669975 h 3429000"/>
              <a:gd name="connsiteX491" fmla="*/ 12192000 w 12192000"/>
              <a:gd name="connsiteY491" fmla="*/ 1731063 h 3429000"/>
              <a:gd name="connsiteX492" fmla="*/ 12155105 w 12192000"/>
              <a:gd name="connsiteY492" fmla="*/ 1762181 h 3429000"/>
              <a:gd name="connsiteX493" fmla="*/ 11918903 w 12192000"/>
              <a:gd name="connsiteY493" fmla="*/ 2062132 h 3429000"/>
              <a:gd name="connsiteX494" fmla="*/ 12067554 w 12192000"/>
              <a:gd name="connsiteY494" fmla="*/ 1888498 h 3429000"/>
              <a:gd name="connsiteX495" fmla="*/ 12192000 w 12192000"/>
              <a:gd name="connsiteY495" fmla="*/ 1782392 h 3429000"/>
              <a:gd name="connsiteX496" fmla="*/ 12192000 w 12192000"/>
              <a:gd name="connsiteY496" fmla="*/ 1822559 h 3429000"/>
              <a:gd name="connsiteX497" fmla="*/ 12087498 w 12192000"/>
              <a:gd name="connsiteY497" fmla="*/ 1911764 h 3429000"/>
              <a:gd name="connsiteX498" fmla="*/ 11941335 w 12192000"/>
              <a:gd name="connsiteY498" fmla="*/ 2083809 h 3429000"/>
              <a:gd name="connsiteX499" fmla="*/ 11898139 w 12192000"/>
              <a:gd name="connsiteY499" fmla="*/ 2163553 h 3429000"/>
              <a:gd name="connsiteX500" fmla="*/ 12037359 w 12192000"/>
              <a:gd name="connsiteY500" fmla="*/ 2053816 h 3429000"/>
              <a:gd name="connsiteX501" fmla="*/ 12192000 w 12192000"/>
              <a:gd name="connsiteY501" fmla="*/ 1901891 h 3429000"/>
              <a:gd name="connsiteX502" fmla="*/ 12192000 w 12192000"/>
              <a:gd name="connsiteY502" fmla="*/ 1973912 h 3429000"/>
              <a:gd name="connsiteX503" fmla="*/ 12054488 w 12192000"/>
              <a:gd name="connsiteY503" fmla="*/ 2104939 h 3429000"/>
              <a:gd name="connsiteX504" fmla="*/ 11880977 w 12192000"/>
              <a:gd name="connsiteY504" fmla="*/ 2245040 h 3429000"/>
              <a:gd name="connsiteX505" fmla="*/ 11879666 w 12192000"/>
              <a:gd name="connsiteY505" fmla="*/ 2246644 h 3429000"/>
              <a:gd name="connsiteX506" fmla="*/ 11873674 w 12192000"/>
              <a:gd name="connsiteY506" fmla="*/ 2254306 h 3429000"/>
              <a:gd name="connsiteX507" fmla="*/ 11738608 w 12192000"/>
              <a:gd name="connsiteY507" fmla="*/ 2689417 h 3429000"/>
              <a:gd name="connsiteX508" fmla="*/ 11732820 w 12192000"/>
              <a:gd name="connsiteY508" fmla="*/ 2696184 h 3429000"/>
              <a:gd name="connsiteX509" fmla="*/ 12058063 w 12192000"/>
              <a:gd name="connsiteY509" fmla="*/ 3376045 h 3429000"/>
              <a:gd name="connsiteX510" fmla="*/ 12077722 w 12192000"/>
              <a:gd name="connsiteY510" fmla="*/ 3428999 h 3429000"/>
              <a:gd name="connsiteX511" fmla="*/ 11980831 w 12192000"/>
              <a:gd name="connsiteY511" fmla="*/ 3428999 h 3429000"/>
              <a:gd name="connsiteX512" fmla="*/ 11842370 w 12192000"/>
              <a:gd name="connsiteY512" fmla="*/ 3103596 h 3429000"/>
              <a:gd name="connsiteX513" fmla="*/ 11807118 w 12192000"/>
              <a:gd name="connsiteY513" fmla="*/ 3032642 h 3429000"/>
              <a:gd name="connsiteX514" fmla="*/ 11352410 w 12192000"/>
              <a:gd name="connsiteY514" fmla="*/ 2253534 h 3429000"/>
              <a:gd name="connsiteX515" fmla="*/ 11344098 w 12192000"/>
              <a:gd name="connsiteY515" fmla="*/ 2252717 h 3429000"/>
              <a:gd name="connsiteX516" fmla="*/ 10730809 w 12192000"/>
              <a:gd name="connsiteY516" fmla="*/ 2156749 h 3429000"/>
              <a:gd name="connsiteX517" fmla="*/ 10713050 w 12192000"/>
              <a:gd name="connsiteY517" fmla="*/ 2164271 h 3429000"/>
              <a:gd name="connsiteX518" fmla="*/ 9420192 w 12192000"/>
              <a:gd name="connsiteY518" fmla="*/ 2263050 h 3429000"/>
              <a:gd name="connsiteX519" fmla="*/ 9404066 w 12192000"/>
              <a:gd name="connsiteY519" fmla="*/ 2242708 h 3429000"/>
              <a:gd name="connsiteX520" fmla="*/ 10712309 w 12192000"/>
              <a:gd name="connsiteY520" fmla="*/ 2109562 h 3429000"/>
              <a:gd name="connsiteX521" fmla="*/ 11291486 w 12192000"/>
              <a:gd name="connsiteY521" fmla="*/ 2166804 h 3429000"/>
              <a:gd name="connsiteX522" fmla="*/ 11176624 w 12192000"/>
              <a:gd name="connsiteY522" fmla="*/ 2010340 h 3429000"/>
              <a:gd name="connsiteX523" fmla="*/ 10665962 w 12192000"/>
              <a:gd name="connsiteY523" fmla="*/ 1445588 h 3429000"/>
              <a:gd name="connsiteX524" fmla="*/ 10647017 w 12192000"/>
              <a:gd name="connsiteY524" fmla="*/ 1450047 h 3429000"/>
              <a:gd name="connsiteX525" fmla="*/ 10107096 w 12192000"/>
              <a:gd name="connsiteY525" fmla="*/ 1560072 h 3429000"/>
              <a:gd name="connsiteX526" fmla="*/ 9439953 w 12192000"/>
              <a:gd name="connsiteY526" fmla="*/ 1480921 h 3429000"/>
              <a:gd name="connsiteX527" fmla="*/ 9470279 w 12192000"/>
              <a:gd name="connsiteY527" fmla="*/ 1443131 h 3429000"/>
              <a:gd name="connsiteX528" fmla="*/ 10565024 w 12192000"/>
              <a:gd name="connsiteY528" fmla="*/ 1352269 h 3429000"/>
              <a:gd name="connsiteX529" fmla="*/ 9922490 w 12192000"/>
              <a:gd name="connsiteY529" fmla="*/ 858833 h 3429000"/>
              <a:gd name="connsiteX530" fmla="*/ 9920481 w 12192000"/>
              <a:gd name="connsiteY530" fmla="*/ 859346 h 3429000"/>
              <a:gd name="connsiteX531" fmla="*/ 9916127 w 12192000"/>
              <a:gd name="connsiteY531" fmla="*/ 859836 h 3429000"/>
              <a:gd name="connsiteX532" fmla="*/ 9791125 w 12192000"/>
              <a:gd name="connsiteY532" fmla="*/ 938248 h 3429000"/>
              <a:gd name="connsiteX533" fmla="*/ 9528364 w 12192000"/>
              <a:gd name="connsiteY533" fmla="*/ 1022767 h 3429000"/>
              <a:gd name="connsiteX534" fmla="*/ 8629850 w 12192000"/>
              <a:gd name="connsiteY534" fmla="*/ 1184329 h 3429000"/>
              <a:gd name="connsiteX535" fmla="*/ 8600239 w 12192000"/>
              <a:gd name="connsiteY535" fmla="*/ 1167243 h 3429000"/>
              <a:gd name="connsiteX536" fmla="*/ 9761570 w 12192000"/>
              <a:gd name="connsiteY536" fmla="*/ 753283 h 3429000"/>
              <a:gd name="connsiteX537" fmla="*/ 9368237 w 12192000"/>
              <a:gd name="connsiteY537" fmla="*/ 520470 h 3429000"/>
              <a:gd name="connsiteX538" fmla="*/ 9354614 w 12192000"/>
              <a:gd name="connsiteY538" fmla="*/ 522288 h 3429000"/>
              <a:gd name="connsiteX539" fmla="*/ 8364351 w 12192000"/>
              <a:gd name="connsiteY539" fmla="*/ 730267 h 3429000"/>
              <a:gd name="connsiteX540" fmla="*/ 8386567 w 12192000"/>
              <a:gd name="connsiteY540" fmla="*/ 690760 h 3429000"/>
              <a:gd name="connsiteX541" fmla="*/ 9231713 w 12192000"/>
              <a:gd name="connsiteY541" fmla="*/ 444539 h 3429000"/>
              <a:gd name="connsiteX542" fmla="*/ 9023301 w 12192000"/>
              <a:gd name="connsiteY542" fmla="*/ 334109 h 3429000"/>
              <a:gd name="connsiteX543" fmla="*/ 9010556 w 12192000"/>
              <a:gd name="connsiteY543" fmla="*/ 329998 h 3429000"/>
              <a:gd name="connsiteX544" fmla="*/ 8687367 w 12192000"/>
              <a:gd name="connsiteY544" fmla="*/ 101276 h 3429000"/>
              <a:gd name="connsiteX545" fmla="*/ 4382818 w 12192000"/>
              <a:gd name="connsiteY545" fmla="*/ 0 h 3429000"/>
              <a:gd name="connsiteX546" fmla="*/ 4463614 w 12192000"/>
              <a:gd name="connsiteY546" fmla="*/ 0 h 3429000"/>
              <a:gd name="connsiteX547" fmla="*/ 4557150 w 12192000"/>
              <a:gd name="connsiteY547" fmla="*/ 81023 h 3429000"/>
              <a:gd name="connsiteX548" fmla="*/ 4856936 w 12192000"/>
              <a:gd name="connsiteY548" fmla="*/ 380146 h 3429000"/>
              <a:gd name="connsiteX549" fmla="*/ 5111996 w 12192000"/>
              <a:gd name="connsiteY549" fmla="*/ 636759 h 3429000"/>
              <a:gd name="connsiteX550" fmla="*/ 5388878 w 12192000"/>
              <a:gd name="connsiteY550" fmla="*/ 871185 h 3429000"/>
              <a:gd name="connsiteX551" fmla="*/ 5425556 w 12192000"/>
              <a:gd name="connsiteY551" fmla="*/ 879967 h 3429000"/>
              <a:gd name="connsiteX552" fmla="*/ 4943646 w 12192000"/>
              <a:gd name="connsiteY552" fmla="*/ 393916 h 3429000"/>
              <a:gd name="connsiteX553" fmla="*/ 4594837 w 12192000"/>
              <a:gd name="connsiteY553" fmla="*/ 103274 h 3429000"/>
              <a:gd name="connsiteX554" fmla="*/ 4518536 w 12192000"/>
              <a:gd name="connsiteY554" fmla="*/ 31511 h 3429000"/>
              <a:gd name="connsiteX555" fmla="*/ 4483543 w 12192000"/>
              <a:gd name="connsiteY555" fmla="*/ 0 h 3429000"/>
              <a:gd name="connsiteX556" fmla="*/ 4534233 w 12192000"/>
              <a:gd name="connsiteY556" fmla="*/ 0 h 3429000"/>
              <a:gd name="connsiteX557" fmla="*/ 4633631 w 12192000"/>
              <a:gd name="connsiteY557" fmla="*/ 74706 h 3429000"/>
              <a:gd name="connsiteX558" fmla="*/ 4949299 w 12192000"/>
              <a:gd name="connsiteY558" fmla="*/ 337336 h 3429000"/>
              <a:gd name="connsiteX559" fmla="*/ 5291452 w 12192000"/>
              <a:gd name="connsiteY559" fmla="*/ 647801 h 3429000"/>
              <a:gd name="connsiteX560" fmla="*/ 5434998 w 12192000"/>
              <a:gd name="connsiteY560" fmla="*/ 825100 h 3429000"/>
              <a:gd name="connsiteX561" fmla="*/ 5351015 w 12192000"/>
              <a:gd name="connsiteY561" fmla="*/ 331989 h 3429000"/>
              <a:gd name="connsiteX562" fmla="*/ 5344012 w 12192000"/>
              <a:gd name="connsiteY562" fmla="*/ 131333 h 3429000"/>
              <a:gd name="connsiteX563" fmla="*/ 5349920 w 12192000"/>
              <a:gd name="connsiteY563" fmla="*/ 0 h 3429000"/>
              <a:gd name="connsiteX564" fmla="*/ 5401317 w 12192000"/>
              <a:gd name="connsiteY564" fmla="*/ 0 h 3429000"/>
              <a:gd name="connsiteX565" fmla="*/ 5400859 w 12192000"/>
              <a:gd name="connsiteY565" fmla="*/ 83801 h 3429000"/>
              <a:gd name="connsiteX566" fmla="*/ 5401644 w 12192000"/>
              <a:gd name="connsiteY566" fmla="*/ 188847 h 3429000"/>
              <a:gd name="connsiteX567" fmla="*/ 5467256 w 12192000"/>
              <a:gd name="connsiteY567" fmla="*/ 746494 h 3429000"/>
              <a:gd name="connsiteX568" fmla="*/ 5448069 w 12192000"/>
              <a:gd name="connsiteY568" fmla="*/ 138554 h 3429000"/>
              <a:gd name="connsiteX569" fmla="*/ 5440458 w 12192000"/>
              <a:gd name="connsiteY569" fmla="*/ 0 h 3429000"/>
              <a:gd name="connsiteX570" fmla="*/ 5472521 w 12192000"/>
              <a:gd name="connsiteY570" fmla="*/ 0 h 3429000"/>
              <a:gd name="connsiteX571" fmla="*/ 5480135 w 12192000"/>
              <a:gd name="connsiteY571" fmla="*/ 136802 h 3429000"/>
              <a:gd name="connsiteX572" fmla="*/ 5499023 w 12192000"/>
              <a:gd name="connsiteY572" fmla="*/ 737310 h 3429000"/>
              <a:gd name="connsiteX573" fmla="*/ 5547022 w 12192000"/>
              <a:gd name="connsiteY573" fmla="*/ 178838 h 3429000"/>
              <a:gd name="connsiteX574" fmla="*/ 5522799 w 12192000"/>
              <a:gd name="connsiteY574" fmla="*/ 0 h 3429000"/>
              <a:gd name="connsiteX575" fmla="*/ 5573386 w 12192000"/>
              <a:gd name="connsiteY575" fmla="*/ 0 h 3429000"/>
              <a:gd name="connsiteX576" fmla="*/ 5587618 w 12192000"/>
              <a:gd name="connsiteY576" fmla="*/ 82353 h 3429000"/>
              <a:gd name="connsiteX577" fmla="*/ 5519779 w 12192000"/>
              <a:gd name="connsiteY577" fmla="*/ 930223 h 3429000"/>
              <a:gd name="connsiteX578" fmla="*/ 5520293 w 12192000"/>
              <a:gd name="connsiteY578" fmla="*/ 931602 h 3429000"/>
              <a:gd name="connsiteX579" fmla="*/ 5767221 w 12192000"/>
              <a:gd name="connsiteY579" fmla="*/ 1236564 h 3429000"/>
              <a:gd name="connsiteX580" fmla="*/ 6937169 w 12192000"/>
              <a:gd name="connsiteY580" fmla="*/ 1386941 h 3429000"/>
              <a:gd name="connsiteX581" fmla="*/ 6953922 w 12192000"/>
              <a:gd name="connsiteY581" fmla="*/ 1461068 h 3429000"/>
              <a:gd name="connsiteX582" fmla="*/ 6071359 w 12192000"/>
              <a:gd name="connsiteY582" fmla="*/ 1341770 h 3429000"/>
              <a:gd name="connsiteX583" fmla="*/ 6038839 w 12192000"/>
              <a:gd name="connsiteY583" fmla="*/ 1335474 h 3429000"/>
              <a:gd name="connsiteX584" fmla="*/ 6038706 w 12192000"/>
              <a:gd name="connsiteY584" fmla="*/ 1334847 h 3429000"/>
              <a:gd name="connsiteX585" fmla="*/ 6037784 w 12192000"/>
              <a:gd name="connsiteY585" fmla="*/ 1335270 h 3429000"/>
              <a:gd name="connsiteX586" fmla="*/ 6038839 w 12192000"/>
              <a:gd name="connsiteY586" fmla="*/ 1335474 h 3429000"/>
              <a:gd name="connsiteX587" fmla="*/ 6040338 w 12192000"/>
              <a:gd name="connsiteY587" fmla="*/ 1342418 h 3429000"/>
              <a:gd name="connsiteX588" fmla="*/ 6024488 w 12192000"/>
              <a:gd name="connsiteY588" fmla="*/ 1380903 h 3429000"/>
              <a:gd name="connsiteX589" fmla="*/ 5599771 w 12192000"/>
              <a:gd name="connsiteY589" fmla="*/ 2080652 h 3429000"/>
              <a:gd name="connsiteX590" fmla="*/ 5548843 w 12192000"/>
              <a:gd name="connsiteY590" fmla="*/ 2134845 h 3429000"/>
              <a:gd name="connsiteX591" fmla="*/ 5940952 w 12192000"/>
              <a:gd name="connsiteY591" fmla="*/ 2821028 h 3429000"/>
              <a:gd name="connsiteX592" fmla="*/ 6043441 w 12192000"/>
              <a:gd name="connsiteY592" fmla="*/ 3236847 h 3429000"/>
              <a:gd name="connsiteX593" fmla="*/ 6093432 w 12192000"/>
              <a:gd name="connsiteY593" fmla="*/ 3429000 h 3429000"/>
              <a:gd name="connsiteX594" fmla="*/ 6034344 w 12192000"/>
              <a:gd name="connsiteY594" fmla="*/ 3429000 h 3429000"/>
              <a:gd name="connsiteX595" fmla="*/ 6026679 w 12192000"/>
              <a:gd name="connsiteY595" fmla="*/ 3407959 h 3429000"/>
              <a:gd name="connsiteX596" fmla="*/ 5800441 w 12192000"/>
              <a:gd name="connsiteY596" fmla="*/ 2906286 h 3429000"/>
              <a:gd name="connsiteX597" fmla="*/ 5526562 w 12192000"/>
              <a:gd name="connsiteY597" fmla="*/ 2276388 h 3429000"/>
              <a:gd name="connsiteX598" fmla="*/ 5519640 w 12192000"/>
              <a:gd name="connsiteY598" fmla="*/ 2254774 h 3429000"/>
              <a:gd name="connsiteX599" fmla="*/ 5844559 w 12192000"/>
              <a:gd name="connsiteY599" fmla="*/ 3124349 h 3429000"/>
              <a:gd name="connsiteX600" fmla="*/ 5975994 w 12192000"/>
              <a:gd name="connsiteY600" fmla="*/ 3429000 h 3429000"/>
              <a:gd name="connsiteX601" fmla="*/ 5898547 w 12192000"/>
              <a:gd name="connsiteY601" fmla="*/ 3429000 h 3429000"/>
              <a:gd name="connsiteX602" fmla="*/ 5682041 w 12192000"/>
              <a:gd name="connsiteY602" fmla="*/ 2926860 h 3429000"/>
              <a:gd name="connsiteX603" fmla="*/ 5461758 w 12192000"/>
              <a:gd name="connsiteY603" fmla="*/ 2391220 h 3429000"/>
              <a:gd name="connsiteX604" fmla="*/ 5237282 w 12192000"/>
              <a:gd name="connsiteY604" fmla="*/ 3150086 h 3429000"/>
              <a:gd name="connsiteX605" fmla="*/ 5115009 w 12192000"/>
              <a:gd name="connsiteY605" fmla="*/ 3429000 h 3429000"/>
              <a:gd name="connsiteX606" fmla="*/ 5028074 w 12192000"/>
              <a:gd name="connsiteY606" fmla="*/ 3429000 h 3429000"/>
              <a:gd name="connsiteX607" fmla="*/ 5079508 w 12192000"/>
              <a:gd name="connsiteY607" fmla="*/ 3320074 h 3429000"/>
              <a:gd name="connsiteX608" fmla="*/ 5371846 w 12192000"/>
              <a:gd name="connsiteY608" fmla="*/ 2495413 h 3429000"/>
              <a:gd name="connsiteX609" fmla="*/ 5270512 w 12192000"/>
              <a:gd name="connsiteY609" fmla="*/ 2709975 h 3429000"/>
              <a:gd name="connsiteX610" fmla="*/ 5062409 w 12192000"/>
              <a:gd name="connsiteY610" fmla="*/ 3224544 h 3429000"/>
              <a:gd name="connsiteX611" fmla="*/ 5036628 w 12192000"/>
              <a:gd name="connsiteY611" fmla="*/ 3325247 h 3429000"/>
              <a:gd name="connsiteX612" fmla="*/ 5009112 w 12192000"/>
              <a:gd name="connsiteY612" fmla="*/ 3429000 h 3429000"/>
              <a:gd name="connsiteX613" fmla="*/ 4976679 w 12192000"/>
              <a:gd name="connsiteY613" fmla="*/ 3429000 h 3429000"/>
              <a:gd name="connsiteX614" fmla="*/ 5006537 w 12192000"/>
              <a:gd name="connsiteY614" fmla="*/ 3318068 h 3429000"/>
              <a:gd name="connsiteX615" fmla="*/ 5032723 w 12192000"/>
              <a:gd name="connsiteY615" fmla="*/ 3215957 h 3429000"/>
              <a:gd name="connsiteX616" fmla="*/ 5242949 w 12192000"/>
              <a:gd name="connsiteY616" fmla="*/ 2696175 h 3429000"/>
              <a:gd name="connsiteX617" fmla="*/ 5286321 w 12192000"/>
              <a:gd name="connsiteY617" fmla="*/ 2604555 h 3429000"/>
              <a:gd name="connsiteX618" fmla="*/ 5008210 w 12192000"/>
              <a:gd name="connsiteY618" fmla="*/ 3220194 h 3429000"/>
              <a:gd name="connsiteX619" fmla="*/ 4986321 w 12192000"/>
              <a:gd name="connsiteY619" fmla="*/ 3336687 h 3429000"/>
              <a:gd name="connsiteX620" fmla="*/ 4973474 w 12192000"/>
              <a:gd name="connsiteY620" fmla="*/ 3429000 h 3429000"/>
              <a:gd name="connsiteX621" fmla="*/ 4907178 w 12192000"/>
              <a:gd name="connsiteY621" fmla="*/ 3429000 h 3429000"/>
              <a:gd name="connsiteX622" fmla="*/ 4910810 w 12192000"/>
              <a:gd name="connsiteY622" fmla="*/ 3400660 h 3429000"/>
              <a:gd name="connsiteX623" fmla="*/ 4987461 w 12192000"/>
              <a:gd name="connsiteY623" fmla="*/ 3003994 h 3429000"/>
              <a:gd name="connsiteX624" fmla="*/ 5179262 w 12192000"/>
              <a:gd name="connsiteY624" fmla="*/ 2606044 h 3429000"/>
              <a:gd name="connsiteX625" fmla="*/ 4689678 w 12192000"/>
              <a:gd name="connsiteY625" fmla="*/ 3011241 h 3429000"/>
              <a:gd name="connsiteX626" fmla="*/ 4477543 w 12192000"/>
              <a:gd name="connsiteY626" fmla="*/ 3245836 h 3429000"/>
              <a:gd name="connsiteX627" fmla="*/ 4329957 w 12192000"/>
              <a:gd name="connsiteY627" fmla="*/ 3429000 h 3429000"/>
              <a:gd name="connsiteX628" fmla="*/ 4218595 w 12192000"/>
              <a:gd name="connsiteY628" fmla="*/ 3429000 h 3429000"/>
              <a:gd name="connsiteX629" fmla="*/ 4368888 w 12192000"/>
              <a:gd name="connsiteY629" fmla="*/ 3239412 h 3429000"/>
              <a:gd name="connsiteX630" fmla="*/ 4563091 w 12192000"/>
              <a:gd name="connsiteY630" fmla="*/ 3013508 h 3429000"/>
              <a:gd name="connsiteX631" fmla="*/ 5387324 w 12192000"/>
              <a:gd name="connsiteY631" fmla="*/ 2276830 h 3429000"/>
              <a:gd name="connsiteX632" fmla="*/ 5073620 w 12192000"/>
              <a:gd name="connsiteY632" fmla="*/ 2526437 h 3429000"/>
              <a:gd name="connsiteX633" fmla="*/ 4689789 w 12192000"/>
              <a:gd name="connsiteY633" fmla="*/ 2839382 h 3429000"/>
              <a:gd name="connsiteX634" fmla="*/ 4418722 w 12192000"/>
              <a:gd name="connsiteY634" fmla="*/ 3141886 h 3429000"/>
              <a:gd name="connsiteX635" fmla="*/ 4214944 w 12192000"/>
              <a:gd name="connsiteY635" fmla="*/ 3429000 h 3429000"/>
              <a:gd name="connsiteX636" fmla="*/ 4177898 w 12192000"/>
              <a:gd name="connsiteY636" fmla="*/ 3429000 h 3429000"/>
              <a:gd name="connsiteX637" fmla="*/ 4391597 w 12192000"/>
              <a:gd name="connsiteY637" fmla="*/ 3127370 h 3429000"/>
              <a:gd name="connsiteX638" fmla="*/ 4668889 w 12192000"/>
              <a:gd name="connsiteY638" fmla="*/ 2817399 h 3429000"/>
              <a:gd name="connsiteX639" fmla="*/ 5055427 w 12192000"/>
              <a:gd name="connsiteY639" fmla="*/ 2502476 h 3429000"/>
              <a:gd name="connsiteX640" fmla="*/ 5371814 w 12192000"/>
              <a:gd name="connsiteY640" fmla="*/ 2249975 h 3429000"/>
              <a:gd name="connsiteX641" fmla="*/ 4987918 w 12192000"/>
              <a:gd name="connsiteY641" fmla="*/ 2409701 h 3429000"/>
              <a:gd name="connsiteX642" fmla="*/ 4317146 w 12192000"/>
              <a:gd name="connsiteY642" fmla="*/ 3158716 h 3429000"/>
              <a:gd name="connsiteX643" fmla="*/ 4171627 w 12192000"/>
              <a:gd name="connsiteY643" fmla="*/ 3429000 h 3429000"/>
              <a:gd name="connsiteX644" fmla="*/ 4081585 w 12192000"/>
              <a:gd name="connsiteY644" fmla="*/ 3429000 h 3429000"/>
              <a:gd name="connsiteX645" fmla="*/ 4238603 w 12192000"/>
              <a:gd name="connsiteY645" fmla="*/ 3130341 h 3429000"/>
              <a:gd name="connsiteX646" fmla="*/ 4778333 w 12192000"/>
              <a:gd name="connsiteY646" fmla="*/ 2444626 h 3429000"/>
              <a:gd name="connsiteX647" fmla="*/ 5414185 w 12192000"/>
              <a:gd name="connsiteY647" fmla="*/ 2144882 h 3429000"/>
              <a:gd name="connsiteX648" fmla="*/ 5959648 w 12192000"/>
              <a:gd name="connsiteY648" fmla="*/ 1331797 h 3429000"/>
              <a:gd name="connsiteX649" fmla="*/ 5355019 w 12192000"/>
              <a:gd name="connsiteY649" fmla="*/ 1305672 h 3429000"/>
              <a:gd name="connsiteX650" fmla="*/ 5083565 w 12192000"/>
              <a:gd name="connsiteY650" fmla="*/ 1750121 h 3429000"/>
              <a:gd name="connsiteX651" fmla="*/ 4713577 w 12192000"/>
              <a:gd name="connsiteY651" fmla="*/ 2187803 h 3429000"/>
              <a:gd name="connsiteX652" fmla="*/ 3989559 w 12192000"/>
              <a:gd name="connsiteY652" fmla="*/ 2716945 h 3429000"/>
              <a:gd name="connsiteX653" fmla="*/ 3939824 w 12192000"/>
              <a:gd name="connsiteY653" fmla="*/ 2637900 h 3429000"/>
              <a:gd name="connsiteX654" fmla="*/ 4584537 w 12192000"/>
              <a:gd name="connsiteY654" fmla="*/ 1895826 h 3429000"/>
              <a:gd name="connsiteX655" fmla="*/ 5037105 w 12192000"/>
              <a:gd name="connsiteY655" fmla="*/ 1659765 h 3429000"/>
              <a:gd name="connsiteX656" fmla="*/ 5039930 w 12192000"/>
              <a:gd name="connsiteY656" fmla="*/ 1660585 h 3429000"/>
              <a:gd name="connsiteX657" fmla="*/ 5263764 w 12192000"/>
              <a:gd name="connsiteY657" fmla="*/ 1306525 h 3429000"/>
              <a:gd name="connsiteX658" fmla="*/ 4086300 w 12192000"/>
              <a:gd name="connsiteY658" fmla="*/ 1455599 h 3429000"/>
              <a:gd name="connsiteX659" fmla="*/ 4085485 w 12192000"/>
              <a:gd name="connsiteY659" fmla="*/ 1470070 h 3429000"/>
              <a:gd name="connsiteX660" fmla="*/ 3871915 w 12192000"/>
              <a:gd name="connsiteY660" fmla="*/ 1824645 h 3429000"/>
              <a:gd name="connsiteX661" fmla="*/ 3799374 w 12192000"/>
              <a:gd name="connsiteY661" fmla="*/ 2037127 h 3429000"/>
              <a:gd name="connsiteX662" fmla="*/ 3498850 w 12192000"/>
              <a:gd name="connsiteY662" fmla="*/ 3232888 h 3429000"/>
              <a:gd name="connsiteX663" fmla="*/ 3399216 w 12192000"/>
              <a:gd name="connsiteY663" fmla="*/ 3429000 h 3429000"/>
              <a:gd name="connsiteX664" fmla="*/ 3303688 w 12192000"/>
              <a:gd name="connsiteY664" fmla="*/ 3429000 h 3429000"/>
              <a:gd name="connsiteX665" fmla="*/ 3391774 w 12192000"/>
              <a:gd name="connsiteY665" fmla="*/ 3268181 h 3429000"/>
              <a:gd name="connsiteX666" fmla="*/ 3735540 w 12192000"/>
              <a:gd name="connsiteY666" fmla="*/ 2117923 h 3429000"/>
              <a:gd name="connsiteX667" fmla="*/ 3729438 w 12192000"/>
              <a:gd name="connsiteY667" fmla="*/ 2140058 h 3429000"/>
              <a:gd name="connsiteX668" fmla="*/ 3707782 w 12192000"/>
              <a:gd name="connsiteY668" fmla="*/ 2215908 h 3429000"/>
              <a:gd name="connsiteX669" fmla="*/ 3583827 w 12192000"/>
              <a:gd name="connsiteY669" fmla="*/ 2610215 h 3429000"/>
              <a:gd name="connsiteX670" fmla="*/ 3547861 w 12192000"/>
              <a:gd name="connsiteY670" fmla="*/ 2700609 h 3429000"/>
              <a:gd name="connsiteX671" fmla="*/ 3490905 w 12192000"/>
              <a:gd name="connsiteY671" fmla="*/ 2848660 h 3429000"/>
              <a:gd name="connsiteX672" fmla="*/ 3455859 w 12192000"/>
              <a:gd name="connsiteY672" fmla="*/ 2962301 h 3429000"/>
              <a:gd name="connsiteX673" fmla="*/ 3429112 w 12192000"/>
              <a:gd name="connsiteY673" fmla="*/ 3050469 h 3429000"/>
              <a:gd name="connsiteX674" fmla="*/ 3304862 w 12192000"/>
              <a:gd name="connsiteY674" fmla="*/ 3367476 h 3429000"/>
              <a:gd name="connsiteX675" fmla="*/ 3276071 w 12192000"/>
              <a:gd name="connsiteY675" fmla="*/ 3429000 h 3429000"/>
              <a:gd name="connsiteX676" fmla="*/ 3240805 w 12192000"/>
              <a:gd name="connsiteY676" fmla="*/ 3429000 h 3429000"/>
              <a:gd name="connsiteX677" fmla="*/ 3275917 w 12192000"/>
              <a:gd name="connsiteY677" fmla="*/ 3354192 h 3429000"/>
              <a:gd name="connsiteX678" fmla="*/ 3399358 w 12192000"/>
              <a:gd name="connsiteY678" fmla="*/ 3040011 h 3429000"/>
              <a:gd name="connsiteX679" fmla="*/ 3425650 w 12192000"/>
              <a:gd name="connsiteY679" fmla="*/ 2952333 h 3429000"/>
              <a:gd name="connsiteX680" fmla="*/ 3460661 w 12192000"/>
              <a:gd name="connsiteY680" fmla="*/ 2837763 h 3429000"/>
              <a:gd name="connsiteX681" fmla="*/ 3518021 w 12192000"/>
              <a:gd name="connsiteY681" fmla="*/ 2688298 h 3429000"/>
              <a:gd name="connsiteX682" fmla="*/ 3554035 w 12192000"/>
              <a:gd name="connsiteY682" fmla="*/ 2598832 h 3429000"/>
              <a:gd name="connsiteX683" fmla="*/ 3677174 w 12192000"/>
              <a:gd name="connsiteY683" fmla="*/ 2207351 h 3429000"/>
              <a:gd name="connsiteX684" fmla="*/ 3698819 w 12192000"/>
              <a:gd name="connsiteY684" fmla="*/ 2131503 h 3429000"/>
              <a:gd name="connsiteX685" fmla="*/ 3702094 w 12192000"/>
              <a:gd name="connsiteY685" fmla="*/ 2120194 h 3429000"/>
              <a:gd name="connsiteX686" fmla="*/ 3398355 w 12192000"/>
              <a:gd name="connsiteY686" fmla="*/ 2665603 h 3429000"/>
              <a:gd name="connsiteX687" fmla="*/ 3193941 w 12192000"/>
              <a:gd name="connsiteY687" fmla="*/ 3369775 h 3429000"/>
              <a:gd name="connsiteX688" fmla="*/ 3184140 w 12192000"/>
              <a:gd name="connsiteY688" fmla="*/ 3429000 h 3429000"/>
              <a:gd name="connsiteX689" fmla="*/ 3099978 w 12192000"/>
              <a:gd name="connsiteY689" fmla="*/ 3429000 h 3429000"/>
              <a:gd name="connsiteX690" fmla="*/ 3101556 w 12192000"/>
              <a:gd name="connsiteY690" fmla="*/ 3414337 h 3429000"/>
              <a:gd name="connsiteX691" fmla="*/ 3370162 w 12192000"/>
              <a:gd name="connsiteY691" fmla="*/ 2356550 h 3429000"/>
              <a:gd name="connsiteX692" fmla="*/ 3746477 w 12192000"/>
              <a:gd name="connsiteY692" fmla="*/ 1948889 h 3429000"/>
              <a:gd name="connsiteX693" fmla="*/ 3863399 w 12192000"/>
              <a:gd name="connsiteY693" fmla="*/ 1658257 h 3429000"/>
              <a:gd name="connsiteX694" fmla="*/ 3968712 w 12192000"/>
              <a:gd name="connsiteY694" fmla="*/ 1484989 h 3429000"/>
              <a:gd name="connsiteX695" fmla="*/ 2792390 w 12192000"/>
              <a:gd name="connsiteY695" fmla="*/ 1953974 h 3429000"/>
              <a:gd name="connsiteX696" fmla="*/ 2714982 w 12192000"/>
              <a:gd name="connsiteY696" fmla="*/ 1998051 h 3429000"/>
              <a:gd name="connsiteX697" fmla="*/ 2813361 w 12192000"/>
              <a:gd name="connsiteY697" fmla="*/ 2594912 h 3429000"/>
              <a:gd name="connsiteX698" fmla="*/ 2688430 w 12192000"/>
              <a:gd name="connsiteY698" fmla="*/ 3372564 h 3429000"/>
              <a:gd name="connsiteX699" fmla="*/ 2629626 w 12192000"/>
              <a:gd name="connsiteY699" fmla="*/ 3334394 h 3429000"/>
              <a:gd name="connsiteX700" fmla="*/ 2565328 w 12192000"/>
              <a:gd name="connsiteY700" fmla="*/ 2087399 h 3429000"/>
              <a:gd name="connsiteX701" fmla="*/ 1922999 w 12192000"/>
              <a:gd name="connsiteY701" fmla="*/ 2551343 h 3429000"/>
              <a:gd name="connsiteX702" fmla="*/ 1950261 w 12192000"/>
              <a:gd name="connsiteY702" fmla="*/ 2976858 h 3429000"/>
              <a:gd name="connsiteX703" fmla="*/ 2365554 w 12192000"/>
              <a:gd name="connsiteY703" fmla="*/ 3330107 h 3429000"/>
              <a:gd name="connsiteX704" fmla="*/ 2424142 w 12192000"/>
              <a:gd name="connsiteY704" fmla="*/ 3429000 h 3429000"/>
              <a:gd name="connsiteX705" fmla="*/ 2395994 w 12192000"/>
              <a:gd name="connsiteY705" fmla="*/ 3429000 h 3429000"/>
              <a:gd name="connsiteX706" fmla="*/ 2392863 w 12192000"/>
              <a:gd name="connsiteY706" fmla="*/ 3423964 h 3429000"/>
              <a:gd name="connsiteX707" fmla="*/ 2017589 w 12192000"/>
              <a:gd name="connsiteY707" fmla="*/ 3064982 h 3429000"/>
              <a:gd name="connsiteX708" fmla="*/ 2147336 w 12192000"/>
              <a:gd name="connsiteY708" fmla="*/ 3165052 h 3429000"/>
              <a:gd name="connsiteX709" fmla="*/ 2207047 w 12192000"/>
              <a:gd name="connsiteY709" fmla="*/ 3225540 h 3429000"/>
              <a:gd name="connsiteX710" fmla="*/ 2299106 w 12192000"/>
              <a:gd name="connsiteY710" fmla="*/ 3349931 h 3429000"/>
              <a:gd name="connsiteX711" fmla="*/ 2314430 w 12192000"/>
              <a:gd name="connsiteY711" fmla="*/ 3372144 h 3429000"/>
              <a:gd name="connsiteX712" fmla="*/ 2352406 w 12192000"/>
              <a:gd name="connsiteY712" fmla="*/ 3429000 h 3429000"/>
              <a:gd name="connsiteX713" fmla="*/ 2314492 w 12192000"/>
              <a:gd name="connsiteY713" fmla="*/ 3429000 h 3429000"/>
              <a:gd name="connsiteX714" fmla="*/ 2288095 w 12192000"/>
              <a:gd name="connsiteY714" fmla="*/ 3389030 h 3429000"/>
              <a:gd name="connsiteX715" fmla="*/ 2272768 w 12192000"/>
              <a:gd name="connsiteY715" fmla="*/ 3366822 h 3429000"/>
              <a:gd name="connsiteX716" fmla="*/ 2182715 w 12192000"/>
              <a:gd name="connsiteY716" fmla="*/ 3246071 h 3429000"/>
              <a:gd name="connsiteX717" fmla="*/ 2032061 w 12192000"/>
              <a:gd name="connsiteY717" fmla="*/ 3112380 h 3429000"/>
              <a:gd name="connsiteX718" fmla="*/ 2257220 w 12192000"/>
              <a:gd name="connsiteY718" fmla="*/ 3397257 h 3429000"/>
              <a:gd name="connsiteX719" fmla="*/ 2281324 w 12192000"/>
              <a:gd name="connsiteY719" fmla="*/ 3429000 h 3429000"/>
              <a:gd name="connsiteX720" fmla="*/ 2242860 w 12192000"/>
              <a:gd name="connsiteY720" fmla="*/ 3429000 h 3429000"/>
              <a:gd name="connsiteX721" fmla="*/ 2232818 w 12192000"/>
              <a:gd name="connsiteY721" fmla="*/ 3415926 h 3429000"/>
              <a:gd name="connsiteX722" fmla="*/ 1990172 w 12192000"/>
              <a:gd name="connsiteY722" fmla="*/ 3113121 h 3429000"/>
              <a:gd name="connsiteX723" fmla="*/ 2124090 w 12192000"/>
              <a:gd name="connsiteY723" fmla="*/ 3332017 h 3429000"/>
              <a:gd name="connsiteX724" fmla="*/ 2200380 w 12192000"/>
              <a:gd name="connsiteY724" fmla="*/ 3429000 h 3429000"/>
              <a:gd name="connsiteX725" fmla="*/ 2147507 w 12192000"/>
              <a:gd name="connsiteY725" fmla="*/ 3429000 h 3429000"/>
              <a:gd name="connsiteX726" fmla="*/ 2070668 w 12192000"/>
              <a:gd name="connsiteY726" fmla="*/ 3332520 h 3429000"/>
              <a:gd name="connsiteX727" fmla="*/ 1975142 w 12192000"/>
              <a:gd name="connsiteY727" fmla="*/ 3156570 h 3429000"/>
              <a:gd name="connsiteX728" fmla="*/ 2050035 w 12192000"/>
              <a:gd name="connsiteY728" fmla="*/ 3384345 h 3429000"/>
              <a:gd name="connsiteX729" fmla="*/ 2063025 w 12192000"/>
              <a:gd name="connsiteY729" fmla="*/ 3429000 h 3429000"/>
              <a:gd name="connsiteX730" fmla="*/ 2021675 w 12192000"/>
              <a:gd name="connsiteY730" fmla="*/ 3429000 h 3429000"/>
              <a:gd name="connsiteX731" fmla="*/ 2019308 w 12192000"/>
              <a:gd name="connsiteY731" fmla="*/ 3418118 h 3429000"/>
              <a:gd name="connsiteX732" fmla="*/ 1938835 w 12192000"/>
              <a:gd name="connsiteY732" fmla="*/ 3122160 h 3429000"/>
              <a:gd name="connsiteX733" fmla="*/ 1953230 w 12192000"/>
              <a:gd name="connsiteY733" fmla="*/ 3330699 h 3429000"/>
              <a:gd name="connsiteX734" fmla="*/ 1956763 w 12192000"/>
              <a:gd name="connsiteY734" fmla="*/ 3349191 h 3429000"/>
              <a:gd name="connsiteX735" fmla="*/ 1967925 w 12192000"/>
              <a:gd name="connsiteY735" fmla="*/ 3429000 h 3429000"/>
              <a:gd name="connsiteX736" fmla="*/ 1936622 w 12192000"/>
              <a:gd name="connsiteY736" fmla="*/ 3429000 h 3429000"/>
              <a:gd name="connsiteX737" fmla="*/ 1926261 w 12192000"/>
              <a:gd name="connsiteY737" fmla="*/ 3355064 h 3429000"/>
              <a:gd name="connsiteX738" fmla="*/ 1922724 w 12192000"/>
              <a:gd name="connsiteY738" fmla="*/ 3336577 h 3429000"/>
              <a:gd name="connsiteX739" fmla="*/ 1904650 w 12192000"/>
              <a:gd name="connsiteY739" fmla="*/ 3210616 h 3429000"/>
              <a:gd name="connsiteX740" fmla="*/ 1885273 w 12192000"/>
              <a:gd name="connsiteY740" fmla="*/ 3429000 h 3429000"/>
              <a:gd name="connsiteX741" fmla="*/ 1854363 w 12192000"/>
              <a:gd name="connsiteY741" fmla="*/ 3429000 h 3429000"/>
              <a:gd name="connsiteX742" fmla="*/ 1880391 w 12192000"/>
              <a:gd name="connsiteY742" fmla="*/ 3174796 h 3429000"/>
              <a:gd name="connsiteX743" fmla="*/ 1818273 w 12192000"/>
              <a:gd name="connsiteY743" fmla="*/ 3286729 h 3429000"/>
              <a:gd name="connsiteX744" fmla="*/ 1794691 w 12192000"/>
              <a:gd name="connsiteY744" fmla="*/ 3414239 h 3429000"/>
              <a:gd name="connsiteX745" fmla="*/ 1794914 w 12192000"/>
              <a:gd name="connsiteY745" fmla="*/ 3429000 h 3429000"/>
              <a:gd name="connsiteX746" fmla="*/ 1746128 w 12192000"/>
              <a:gd name="connsiteY746" fmla="*/ 3429000 h 3429000"/>
              <a:gd name="connsiteX747" fmla="*/ 1753934 w 12192000"/>
              <a:gd name="connsiteY747" fmla="*/ 3295796 h 3429000"/>
              <a:gd name="connsiteX748" fmla="*/ 1792053 w 12192000"/>
              <a:gd name="connsiteY748" fmla="*/ 3143396 h 3429000"/>
              <a:gd name="connsiteX749" fmla="*/ 1862248 w 12192000"/>
              <a:gd name="connsiteY749" fmla="*/ 2837397 h 3429000"/>
              <a:gd name="connsiteX750" fmla="*/ 1862250 w 12192000"/>
              <a:gd name="connsiteY750" fmla="*/ 2604531 h 3429000"/>
              <a:gd name="connsiteX751" fmla="*/ 1211999 w 12192000"/>
              <a:gd name="connsiteY751" fmla="*/ 3254610 h 3429000"/>
              <a:gd name="connsiteX752" fmla="*/ 1213266 w 12192000"/>
              <a:gd name="connsiteY752" fmla="*/ 3262947 h 3429000"/>
              <a:gd name="connsiteX753" fmla="*/ 1203370 w 12192000"/>
              <a:gd name="connsiteY753" fmla="*/ 3421676 h 3429000"/>
              <a:gd name="connsiteX754" fmla="*/ 1203671 w 12192000"/>
              <a:gd name="connsiteY754" fmla="*/ 3429000 h 3429000"/>
              <a:gd name="connsiteX755" fmla="*/ 1143180 w 12192000"/>
              <a:gd name="connsiteY755" fmla="*/ 3429000 h 3429000"/>
              <a:gd name="connsiteX756" fmla="*/ 1142176 w 12192000"/>
              <a:gd name="connsiteY756" fmla="*/ 3337045 h 3429000"/>
              <a:gd name="connsiteX757" fmla="*/ 1067484 w 12192000"/>
              <a:gd name="connsiteY757" fmla="*/ 3429000 h 3429000"/>
              <a:gd name="connsiteX758" fmla="*/ 953928 w 12192000"/>
              <a:gd name="connsiteY758" fmla="*/ 3429000 h 3429000"/>
              <a:gd name="connsiteX759" fmla="*/ 959715 w 12192000"/>
              <a:gd name="connsiteY759" fmla="*/ 3421185 h 3429000"/>
              <a:gd name="connsiteX760" fmla="*/ 1483788 w 12192000"/>
              <a:gd name="connsiteY760" fmla="*/ 2830174 h 3429000"/>
              <a:gd name="connsiteX761" fmla="*/ 1100671 w 12192000"/>
              <a:gd name="connsiteY761" fmla="*/ 2823137 h 3429000"/>
              <a:gd name="connsiteX762" fmla="*/ 1090144 w 12192000"/>
              <a:gd name="connsiteY762" fmla="*/ 2827748 h 3429000"/>
              <a:gd name="connsiteX763" fmla="*/ 1095872 w 12192000"/>
              <a:gd name="connsiteY763" fmla="*/ 2842892 h 3429000"/>
              <a:gd name="connsiteX764" fmla="*/ 262785 w 12192000"/>
              <a:gd name="connsiteY764" fmla="*/ 3416450 h 3429000"/>
              <a:gd name="connsiteX765" fmla="*/ 209968 w 12192000"/>
              <a:gd name="connsiteY765" fmla="*/ 3341713 h 3429000"/>
              <a:gd name="connsiteX766" fmla="*/ 873460 w 12192000"/>
              <a:gd name="connsiteY766" fmla="*/ 2824768 h 3429000"/>
              <a:gd name="connsiteX767" fmla="*/ 192686 w 12192000"/>
              <a:gd name="connsiteY767" fmla="*/ 2420257 h 3429000"/>
              <a:gd name="connsiteX768" fmla="*/ 4696 w 12192000"/>
              <a:gd name="connsiteY768" fmla="*/ 2268668 h 3429000"/>
              <a:gd name="connsiteX769" fmla="*/ 0 w 12192000"/>
              <a:gd name="connsiteY769" fmla="*/ 2260984 h 3429000"/>
              <a:gd name="connsiteX770" fmla="*/ 0 w 12192000"/>
              <a:gd name="connsiteY770" fmla="*/ 2084472 h 3429000"/>
              <a:gd name="connsiteX771" fmla="*/ 174101 w 12192000"/>
              <a:gd name="connsiteY771" fmla="*/ 2191277 h 3429000"/>
              <a:gd name="connsiteX772" fmla="*/ 891800 w 12192000"/>
              <a:gd name="connsiteY772" fmla="*/ 2607935 h 3429000"/>
              <a:gd name="connsiteX773" fmla="*/ 1072219 w 12192000"/>
              <a:gd name="connsiteY773" fmla="*/ 2740443 h 3429000"/>
              <a:gd name="connsiteX774" fmla="*/ 1074117 w 12192000"/>
              <a:gd name="connsiteY774" fmla="*/ 2741301 h 3429000"/>
              <a:gd name="connsiteX775" fmla="*/ 1083114 w 12192000"/>
              <a:gd name="connsiteY775" fmla="*/ 2745131 h 3429000"/>
              <a:gd name="connsiteX776" fmla="*/ 1543010 w 12192000"/>
              <a:gd name="connsiteY776" fmla="*/ 2762140 h 3429000"/>
              <a:gd name="connsiteX777" fmla="*/ 1551080 w 12192000"/>
              <a:gd name="connsiteY777" fmla="*/ 2766006 h 3429000"/>
              <a:gd name="connsiteX778" fmla="*/ 2345443 w 12192000"/>
              <a:gd name="connsiteY778" fmla="*/ 2120882 h 3429000"/>
              <a:gd name="connsiteX779" fmla="*/ 1721499 w 12192000"/>
              <a:gd name="connsiteY779" fmla="*/ 2170969 h 3429000"/>
              <a:gd name="connsiteX780" fmla="*/ 767716 w 12192000"/>
              <a:gd name="connsiteY780" fmla="*/ 2043768 h 3429000"/>
              <a:gd name="connsiteX781" fmla="*/ 722147 w 12192000"/>
              <a:gd name="connsiteY781" fmla="*/ 1964091 h 3429000"/>
              <a:gd name="connsiteX782" fmla="*/ 1485552 w 12192000"/>
              <a:gd name="connsiteY782" fmla="*/ 1884202 h 3429000"/>
              <a:gd name="connsiteX783" fmla="*/ 2143004 w 12192000"/>
              <a:gd name="connsiteY783" fmla="*/ 1973420 h 3429000"/>
              <a:gd name="connsiteX784" fmla="*/ 1933391 w 12192000"/>
              <a:gd name="connsiteY784" fmla="*/ 1727971 h 3429000"/>
              <a:gd name="connsiteX785" fmla="*/ 1827118 w 12192000"/>
              <a:gd name="connsiteY785" fmla="*/ 1539410 h 3429000"/>
              <a:gd name="connsiteX786" fmla="*/ 1837349 w 12192000"/>
              <a:gd name="connsiteY786" fmla="*/ 1527357 h 3429000"/>
              <a:gd name="connsiteX787" fmla="*/ 2162835 w 12192000"/>
              <a:gd name="connsiteY787" fmla="*/ 1758853 h 3429000"/>
              <a:gd name="connsiteX788" fmla="*/ 2257167 w 12192000"/>
              <a:gd name="connsiteY788" fmla="*/ 2033123 h 3429000"/>
              <a:gd name="connsiteX789" fmla="*/ 2261598 w 12192000"/>
              <a:gd name="connsiteY789" fmla="*/ 2038998 h 3429000"/>
              <a:gd name="connsiteX790" fmla="*/ 2437177 w 12192000"/>
              <a:gd name="connsiteY790" fmla="*/ 2050608 h 3429000"/>
              <a:gd name="connsiteX791" fmla="*/ 2445247 w 12192000"/>
              <a:gd name="connsiteY791" fmla="*/ 2054476 h 3429000"/>
              <a:gd name="connsiteX792" fmla="*/ 2743626 w 12192000"/>
              <a:gd name="connsiteY792" fmla="*/ 1875819 h 3429000"/>
              <a:gd name="connsiteX793" fmla="*/ 3048102 w 12192000"/>
              <a:gd name="connsiteY793" fmla="*/ 1721595 h 3429000"/>
              <a:gd name="connsiteX794" fmla="*/ 1799414 w 12192000"/>
              <a:gd name="connsiteY794" fmla="*/ 1265732 h 3429000"/>
              <a:gd name="connsiteX795" fmla="*/ 1771735 w 12192000"/>
              <a:gd name="connsiteY795" fmla="*/ 1190929 h 3429000"/>
              <a:gd name="connsiteX796" fmla="*/ 3104273 w 12192000"/>
              <a:gd name="connsiteY796" fmla="*/ 1647159 h 3429000"/>
              <a:gd name="connsiteX797" fmla="*/ 3113245 w 12192000"/>
              <a:gd name="connsiteY797" fmla="*/ 1661705 h 3429000"/>
              <a:gd name="connsiteX798" fmla="*/ 3126294 w 12192000"/>
              <a:gd name="connsiteY798" fmla="*/ 1685400 h 3429000"/>
              <a:gd name="connsiteX799" fmla="*/ 3937433 w 12192000"/>
              <a:gd name="connsiteY799" fmla="*/ 1401473 h 3429000"/>
              <a:gd name="connsiteX800" fmla="*/ 3590475 w 12192000"/>
              <a:gd name="connsiteY800" fmla="*/ 1168974 h 3429000"/>
              <a:gd name="connsiteX801" fmla="*/ 3100264 w 12192000"/>
              <a:gd name="connsiteY801" fmla="*/ 1150845 h 3429000"/>
              <a:gd name="connsiteX802" fmla="*/ 2183576 w 12192000"/>
              <a:gd name="connsiteY802" fmla="*/ 798150 h 3429000"/>
              <a:gd name="connsiteX803" fmla="*/ 2151029 w 12192000"/>
              <a:gd name="connsiteY803" fmla="*/ 717947 h 3429000"/>
              <a:gd name="connsiteX804" fmla="*/ 3563434 w 12192000"/>
              <a:gd name="connsiteY804" fmla="*/ 1040115 h 3429000"/>
              <a:gd name="connsiteX805" fmla="*/ 3177952 w 12192000"/>
              <a:gd name="connsiteY805" fmla="*/ 228386 h 3429000"/>
              <a:gd name="connsiteX806" fmla="*/ 3189263 w 12192000"/>
              <a:gd name="connsiteY806" fmla="*/ 196726 h 3429000"/>
              <a:gd name="connsiteX807" fmla="*/ 3560912 w 12192000"/>
              <a:gd name="connsiteY807" fmla="*/ 650863 h 3429000"/>
              <a:gd name="connsiteX808" fmla="*/ 3626636 w 12192000"/>
              <a:gd name="connsiteY808" fmla="*/ 1083230 h 3429000"/>
              <a:gd name="connsiteX809" fmla="*/ 3653088 w 12192000"/>
              <a:gd name="connsiteY809" fmla="*/ 1092417 h 3429000"/>
              <a:gd name="connsiteX810" fmla="*/ 3988128 w 12192000"/>
              <a:gd name="connsiteY810" fmla="*/ 1388267 h 3429000"/>
              <a:gd name="connsiteX811" fmla="*/ 4830582 w 12192000"/>
              <a:gd name="connsiteY811" fmla="*/ 1247000 h 3429000"/>
              <a:gd name="connsiteX812" fmla="*/ 4830100 w 12192000"/>
              <a:gd name="connsiteY812" fmla="*/ 1246554 h 3429000"/>
              <a:gd name="connsiteX813" fmla="*/ 4036318 w 12192000"/>
              <a:gd name="connsiteY813" fmla="*/ 718013 h 3429000"/>
              <a:gd name="connsiteX814" fmla="*/ 3432098 w 12192000"/>
              <a:gd name="connsiteY814" fmla="*/ 108312 h 3429000"/>
              <a:gd name="connsiteX815" fmla="*/ 3446761 w 12192000"/>
              <a:gd name="connsiteY815" fmla="*/ 32278 h 3429000"/>
              <a:gd name="connsiteX816" fmla="*/ 4419733 w 12192000"/>
              <a:gd name="connsiteY816" fmla="*/ 534555 h 3429000"/>
              <a:gd name="connsiteX817" fmla="*/ 4781371 w 12192000"/>
              <a:gd name="connsiteY817" fmla="*/ 1029604 h 3429000"/>
              <a:gd name="connsiteX818" fmla="*/ 4780440 w 12192000"/>
              <a:gd name="connsiteY818" fmla="*/ 1041290 h 3429000"/>
              <a:gd name="connsiteX819" fmla="*/ 4898954 w 12192000"/>
              <a:gd name="connsiteY819" fmla="*/ 1233092 h 3429000"/>
              <a:gd name="connsiteX820" fmla="*/ 4900699 w 12192000"/>
              <a:gd name="connsiteY820" fmla="*/ 1241867 h 3429000"/>
              <a:gd name="connsiteX821" fmla="*/ 5714511 w 12192000"/>
              <a:gd name="connsiteY821" fmla="*/ 1234483 h 3429000"/>
              <a:gd name="connsiteX822" fmla="*/ 5464793 w 12192000"/>
              <a:gd name="connsiteY822" fmla="*/ 964556 h 3429000"/>
              <a:gd name="connsiteX823" fmla="*/ 5461897 w 12192000"/>
              <a:gd name="connsiteY823" fmla="*/ 961879 h 3429000"/>
              <a:gd name="connsiteX824" fmla="*/ 4399417 w 12192000"/>
              <a:gd name="connsiteY824" fmla="*/ 23573 h 3429000"/>
              <a:gd name="connsiteX825" fmla="*/ 3090569 w 12192000"/>
              <a:gd name="connsiteY825" fmla="*/ 0 h 3429000"/>
              <a:gd name="connsiteX826" fmla="*/ 3218394 w 12192000"/>
              <a:gd name="connsiteY826" fmla="*/ 0 h 3429000"/>
              <a:gd name="connsiteX827" fmla="*/ 3241469 w 12192000"/>
              <a:gd name="connsiteY827" fmla="*/ 15651 h 3429000"/>
              <a:gd name="connsiteX828" fmla="*/ 3182620 w 12192000"/>
              <a:gd name="connsiteY828" fmla="*/ 54279 h 3429000"/>
              <a:gd name="connsiteX829" fmla="*/ 1890928 w 12192000"/>
              <a:gd name="connsiteY829" fmla="*/ 0 h 3429000"/>
              <a:gd name="connsiteX830" fmla="*/ 1994713 w 12192000"/>
              <a:gd name="connsiteY830" fmla="*/ 0 h 3429000"/>
              <a:gd name="connsiteX831" fmla="*/ 1931354 w 12192000"/>
              <a:gd name="connsiteY831" fmla="*/ 46950 h 3429000"/>
              <a:gd name="connsiteX832" fmla="*/ 1765923 w 12192000"/>
              <a:gd name="connsiteY832" fmla="*/ 152043 h 3429000"/>
              <a:gd name="connsiteX833" fmla="*/ 1702258 w 12192000"/>
              <a:gd name="connsiteY833" fmla="*/ 183286 h 3429000"/>
              <a:gd name="connsiteX834" fmla="*/ 1538370 w 12192000"/>
              <a:gd name="connsiteY834" fmla="*/ 382804 h 3429000"/>
              <a:gd name="connsiteX835" fmla="*/ 542867 w 12192000"/>
              <a:gd name="connsiteY835" fmla="*/ 1515092 h 3429000"/>
              <a:gd name="connsiteX836" fmla="*/ 515800 w 12192000"/>
              <a:gd name="connsiteY836" fmla="*/ 1433180 h 3429000"/>
              <a:gd name="connsiteX837" fmla="*/ 909145 w 12192000"/>
              <a:gd name="connsiteY837" fmla="*/ 770225 h 3429000"/>
              <a:gd name="connsiteX838" fmla="*/ 1214067 w 12192000"/>
              <a:gd name="connsiteY838" fmla="*/ 479561 h 3429000"/>
              <a:gd name="connsiteX839" fmla="*/ 640967 w 12192000"/>
              <a:gd name="connsiteY839" fmla="*/ 676601 h 3429000"/>
              <a:gd name="connsiteX840" fmla="*/ 112563 w 12192000"/>
              <a:gd name="connsiteY840" fmla="*/ 967952 h 3429000"/>
              <a:gd name="connsiteX841" fmla="*/ 0 w 12192000"/>
              <a:gd name="connsiteY841" fmla="*/ 1037006 h 3429000"/>
              <a:gd name="connsiteX842" fmla="*/ 0 w 12192000"/>
              <a:gd name="connsiteY842" fmla="*/ 804763 h 3429000"/>
              <a:gd name="connsiteX843" fmla="*/ 36881 w 12192000"/>
              <a:gd name="connsiteY843" fmla="*/ 771118 h 3429000"/>
              <a:gd name="connsiteX844" fmla="*/ 910534 w 12192000"/>
              <a:gd name="connsiteY844" fmla="*/ 200753 h 3429000"/>
              <a:gd name="connsiteX845" fmla="*/ 1578717 w 12192000"/>
              <a:gd name="connsiteY845" fmla="*/ 146982 h 3429000"/>
              <a:gd name="connsiteX846" fmla="*/ 1887945 w 12192000"/>
              <a:gd name="connsiteY846" fmla="*/ 2196 h 3429000"/>
              <a:gd name="connsiteX847" fmla="*/ 278539 w 12192000"/>
              <a:gd name="connsiteY847" fmla="*/ 0 h 3429000"/>
              <a:gd name="connsiteX848" fmla="*/ 773851 w 12192000"/>
              <a:gd name="connsiteY848" fmla="*/ 0 h 3429000"/>
              <a:gd name="connsiteX849" fmla="*/ 529937 w 12192000"/>
              <a:gd name="connsiteY849" fmla="*/ 74115 h 3429000"/>
              <a:gd name="connsiteX850" fmla="*/ 115099 w 12192000"/>
              <a:gd name="connsiteY850" fmla="*/ 178650 h 3429000"/>
              <a:gd name="connsiteX851" fmla="*/ 97284 w 12192000"/>
              <a:gd name="connsiteY851" fmla="*/ 91393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090569 w 12192000"/>
              <a:gd name="connsiteY836" fmla="*/ 0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3090569 w 12192000"/>
              <a:gd name="connsiteY840" fmla="*/ 0 h 3429000"/>
              <a:gd name="connsiteX841" fmla="*/ 1890928 w 12192000"/>
              <a:gd name="connsiteY841" fmla="*/ 0 h 3429000"/>
              <a:gd name="connsiteX842" fmla="*/ 1994713 w 12192000"/>
              <a:gd name="connsiteY842" fmla="*/ 0 h 3429000"/>
              <a:gd name="connsiteX843" fmla="*/ 1931354 w 12192000"/>
              <a:gd name="connsiteY843" fmla="*/ 46950 h 3429000"/>
              <a:gd name="connsiteX844" fmla="*/ 1765923 w 12192000"/>
              <a:gd name="connsiteY844" fmla="*/ 152043 h 3429000"/>
              <a:gd name="connsiteX845" fmla="*/ 1702258 w 12192000"/>
              <a:gd name="connsiteY845" fmla="*/ 183286 h 3429000"/>
              <a:gd name="connsiteX846" fmla="*/ 1538370 w 12192000"/>
              <a:gd name="connsiteY846" fmla="*/ 382804 h 3429000"/>
              <a:gd name="connsiteX847" fmla="*/ 542867 w 12192000"/>
              <a:gd name="connsiteY847" fmla="*/ 1515092 h 3429000"/>
              <a:gd name="connsiteX848" fmla="*/ 515800 w 12192000"/>
              <a:gd name="connsiteY848" fmla="*/ 1433180 h 3429000"/>
              <a:gd name="connsiteX849" fmla="*/ 909145 w 12192000"/>
              <a:gd name="connsiteY849" fmla="*/ 770225 h 3429000"/>
              <a:gd name="connsiteX850" fmla="*/ 1214067 w 12192000"/>
              <a:gd name="connsiteY850" fmla="*/ 479561 h 3429000"/>
              <a:gd name="connsiteX851" fmla="*/ 640967 w 12192000"/>
              <a:gd name="connsiteY851" fmla="*/ 676601 h 3429000"/>
              <a:gd name="connsiteX852" fmla="*/ 112563 w 12192000"/>
              <a:gd name="connsiteY852" fmla="*/ 967952 h 3429000"/>
              <a:gd name="connsiteX853" fmla="*/ 0 w 12192000"/>
              <a:gd name="connsiteY853" fmla="*/ 1037006 h 3429000"/>
              <a:gd name="connsiteX854" fmla="*/ 0 w 12192000"/>
              <a:gd name="connsiteY854" fmla="*/ 804763 h 3429000"/>
              <a:gd name="connsiteX855" fmla="*/ 36881 w 12192000"/>
              <a:gd name="connsiteY855" fmla="*/ 771118 h 3429000"/>
              <a:gd name="connsiteX856" fmla="*/ 910534 w 12192000"/>
              <a:gd name="connsiteY856" fmla="*/ 200753 h 3429000"/>
              <a:gd name="connsiteX857" fmla="*/ 1578717 w 12192000"/>
              <a:gd name="connsiteY857" fmla="*/ 146982 h 3429000"/>
              <a:gd name="connsiteX858" fmla="*/ 1887945 w 12192000"/>
              <a:gd name="connsiteY858" fmla="*/ 2196 h 3429000"/>
              <a:gd name="connsiteX859" fmla="*/ 1890928 w 12192000"/>
              <a:gd name="connsiteY859" fmla="*/ 0 h 3429000"/>
              <a:gd name="connsiteX860" fmla="*/ 278539 w 12192000"/>
              <a:gd name="connsiteY860" fmla="*/ 0 h 3429000"/>
              <a:gd name="connsiteX861" fmla="*/ 773851 w 12192000"/>
              <a:gd name="connsiteY861" fmla="*/ 0 h 3429000"/>
              <a:gd name="connsiteX862" fmla="*/ 529937 w 12192000"/>
              <a:gd name="connsiteY862" fmla="*/ 74115 h 3429000"/>
              <a:gd name="connsiteX863" fmla="*/ 97284 w 12192000"/>
              <a:gd name="connsiteY863" fmla="*/ 91393 h 3429000"/>
              <a:gd name="connsiteX864" fmla="*/ 278539 w 12192000"/>
              <a:gd name="connsiteY864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090569 w 12192000"/>
              <a:gd name="connsiteY836" fmla="*/ 0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3090569 w 12192000"/>
              <a:gd name="connsiteY840" fmla="*/ 0 h 3429000"/>
              <a:gd name="connsiteX841" fmla="*/ 1890928 w 12192000"/>
              <a:gd name="connsiteY841" fmla="*/ 0 h 3429000"/>
              <a:gd name="connsiteX842" fmla="*/ 1994713 w 12192000"/>
              <a:gd name="connsiteY842" fmla="*/ 0 h 3429000"/>
              <a:gd name="connsiteX843" fmla="*/ 1931354 w 12192000"/>
              <a:gd name="connsiteY843" fmla="*/ 46950 h 3429000"/>
              <a:gd name="connsiteX844" fmla="*/ 1765923 w 12192000"/>
              <a:gd name="connsiteY844" fmla="*/ 152043 h 3429000"/>
              <a:gd name="connsiteX845" fmla="*/ 1702258 w 12192000"/>
              <a:gd name="connsiteY845" fmla="*/ 183286 h 3429000"/>
              <a:gd name="connsiteX846" fmla="*/ 1538370 w 12192000"/>
              <a:gd name="connsiteY846" fmla="*/ 382804 h 3429000"/>
              <a:gd name="connsiteX847" fmla="*/ 542867 w 12192000"/>
              <a:gd name="connsiteY847" fmla="*/ 1515092 h 3429000"/>
              <a:gd name="connsiteX848" fmla="*/ 515800 w 12192000"/>
              <a:gd name="connsiteY848" fmla="*/ 1433180 h 3429000"/>
              <a:gd name="connsiteX849" fmla="*/ 909145 w 12192000"/>
              <a:gd name="connsiteY849" fmla="*/ 770225 h 3429000"/>
              <a:gd name="connsiteX850" fmla="*/ 1214067 w 12192000"/>
              <a:gd name="connsiteY850" fmla="*/ 479561 h 3429000"/>
              <a:gd name="connsiteX851" fmla="*/ 640967 w 12192000"/>
              <a:gd name="connsiteY851" fmla="*/ 676601 h 3429000"/>
              <a:gd name="connsiteX852" fmla="*/ 112563 w 12192000"/>
              <a:gd name="connsiteY852" fmla="*/ 967952 h 3429000"/>
              <a:gd name="connsiteX853" fmla="*/ 0 w 12192000"/>
              <a:gd name="connsiteY853" fmla="*/ 1037006 h 3429000"/>
              <a:gd name="connsiteX854" fmla="*/ 0 w 12192000"/>
              <a:gd name="connsiteY854" fmla="*/ 804763 h 3429000"/>
              <a:gd name="connsiteX855" fmla="*/ 36881 w 12192000"/>
              <a:gd name="connsiteY855" fmla="*/ 771118 h 3429000"/>
              <a:gd name="connsiteX856" fmla="*/ 910534 w 12192000"/>
              <a:gd name="connsiteY856" fmla="*/ 200753 h 3429000"/>
              <a:gd name="connsiteX857" fmla="*/ 1578717 w 12192000"/>
              <a:gd name="connsiteY857" fmla="*/ 146982 h 3429000"/>
              <a:gd name="connsiteX858" fmla="*/ 1887945 w 12192000"/>
              <a:gd name="connsiteY858" fmla="*/ 2196 h 3429000"/>
              <a:gd name="connsiteX859" fmla="*/ 1890928 w 12192000"/>
              <a:gd name="connsiteY859" fmla="*/ 0 h 3429000"/>
              <a:gd name="connsiteX860" fmla="*/ 278539 w 12192000"/>
              <a:gd name="connsiteY860" fmla="*/ 0 h 3429000"/>
              <a:gd name="connsiteX861" fmla="*/ 773851 w 12192000"/>
              <a:gd name="connsiteY861" fmla="*/ 0 h 3429000"/>
              <a:gd name="connsiteX862" fmla="*/ 529937 w 12192000"/>
              <a:gd name="connsiteY862" fmla="*/ 74115 h 3429000"/>
              <a:gd name="connsiteX863" fmla="*/ 278539 w 12192000"/>
              <a:gd name="connsiteY863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090569 w 12192000"/>
              <a:gd name="connsiteY836" fmla="*/ 0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3090569 w 12192000"/>
              <a:gd name="connsiteY840" fmla="*/ 0 h 3429000"/>
              <a:gd name="connsiteX841" fmla="*/ 1890928 w 12192000"/>
              <a:gd name="connsiteY841" fmla="*/ 0 h 3429000"/>
              <a:gd name="connsiteX842" fmla="*/ 1994713 w 12192000"/>
              <a:gd name="connsiteY842" fmla="*/ 0 h 3429000"/>
              <a:gd name="connsiteX843" fmla="*/ 1931354 w 12192000"/>
              <a:gd name="connsiteY843" fmla="*/ 46950 h 3429000"/>
              <a:gd name="connsiteX844" fmla="*/ 1765923 w 12192000"/>
              <a:gd name="connsiteY844" fmla="*/ 152043 h 3429000"/>
              <a:gd name="connsiteX845" fmla="*/ 1702258 w 12192000"/>
              <a:gd name="connsiteY845" fmla="*/ 183286 h 3429000"/>
              <a:gd name="connsiteX846" fmla="*/ 1538370 w 12192000"/>
              <a:gd name="connsiteY846" fmla="*/ 382804 h 3429000"/>
              <a:gd name="connsiteX847" fmla="*/ 542867 w 12192000"/>
              <a:gd name="connsiteY847" fmla="*/ 1515092 h 3429000"/>
              <a:gd name="connsiteX848" fmla="*/ 515800 w 12192000"/>
              <a:gd name="connsiteY848" fmla="*/ 1433180 h 3429000"/>
              <a:gd name="connsiteX849" fmla="*/ 909145 w 12192000"/>
              <a:gd name="connsiteY849" fmla="*/ 770225 h 3429000"/>
              <a:gd name="connsiteX850" fmla="*/ 1214067 w 12192000"/>
              <a:gd name="connsiteY850" fmla="*/ 479561 h 3429000"/>
              <a:gd name="connsiteX851" fmla="*/ 640967 w 12192000"/>
              <a:gd name="connsiteY851" fmla="*/ 676601 h 3429000"/>
              <a:gd name="connsiteX852" fmla="*/ 112563 w 12192000"/>
              <a:gd name="connsiteY852" fmla="*/ 967952 h 3429000"/>
              <a:gd name="connsiteX853" fmla="*/ 0 w 12192000"/>
              <a:gd name="connsiteY853" fmla="*/ 1037006 h 3429000"/>
              <a:gd name="connsiteX854" fmla="*/ 0 w 12192000"/>
              <a:gd name="connsiteY854" fmla="*/ 804763 h 3429000"/>
              <a:gd name="connsiteX855" fmla="*/ 36881 w 12192000"/>
              <a:gd name="connsiteY855" fmla="*/ 771118 h 3429000"/>
              <a:gd name="connsiteX856" fmla="*/ 910534 w 12192000"/>
              <a:gd name="connsiteY856" fmla="*/ 200753 h 3429000"/>
              <a:gd name="connsiteX857" fmla="*/ 1578717 w 12192000"/>
              <a:gd name="connsiteY857" fmla="*/ 146982 h 3429000"/>
              <a:gd name="connsiteX858" fmla="*/ 1887945 w 12192000"/>
              <a:gd name="connsiteY858" fmla="*/ 2196 h 3429000"/>
              <a:gd name="connsiteX859" fmla="*/ 1890928 w 12192000"/>
              <a:gd name="connsiteY859" fmla="*/ 0 h 3429000"/>
              <a:gd name="connsiteX860" fmla="*/ 278539 w 12192000"/>
              <a:gd name="connsiteY860" fmla="*/ 0 h 3429000"/>
              <a:gd name="connsiteX861" fmla="*/ 773851 w 12192000"/>
              <a:gd name="connsiteY861" fmla="*/ 0 h 3429000"/>
              <a:gd name="connsiteX862" fmla="*/ 278539 w 12192000"/>
              <a:gd name="connsiteY862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090569 w 12192000"/>
              <a:gd name="connsiteY836" fmla="*/ 0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3090569 w 12192000"/>
              <a:gd name="connsiteY840" fmla="*/ 0 h 3429000"/>
              <a:gd name="connsiteX841" fmla="*/ 1890928 w 12192000"/>
              <a:gd name="connsiteY841" fmla="*/ 0 h 3429000"/>
              <a:gd name="connsiteX842" fmla="*/ 1994713 w 12192000"/>
              <a:gd name="connsiteY842" fmla="*/ 0 h 3429000"/>
              <a:gd name="connsiteX843" fmla="*/ 1931354 w 12192000"/>
              <a:gd name="connsiteY843" fmla="*/ 46950 h 3429000"/>
              <a:gd name="connsiteX844" fmla="*/ 1765923 w 12192000"/>
              <a:gd name="connsiteY844" fmla="*/ 152043 h 3429000"/>
              <a:gd name="connsiteX845" fmla="*/ 1702258 w 12192000"/>
              <a:gd name="connsiteY845" fmla="*/ 183286 h 3429000"/>
              <a:gd name="connsiteX846" fmla="*/ 1538370 w 12192000"/>
              <a:gd name="connsiteY846" fmla="*/ 382804 h 3429000"/>
              <a:gd name="connsiteX847" fmla="*/ 542867 w 12192000"/>
              <a:gd name="connsiteY847" fmla="*/ 1515092 h 3429000"/>
              <a:gd name="connsiteX848" fmla="*/ 515800 w 12192000"/>
              <a:gd name="connsiteY848" fmla="*/ 1433180 h 3429000"/>
              <a:gd name="connsiteX849" fmla="*/ 909145 w 12192000"/>
              <a:gd name="connsiteY849" fmla="*/ 770225 h 3429000"/>
              <a:gd name="connsiteX850" fmla="*/ 1214067 w 12192000"/>
              <a:gd name="connsiteY850" fmla="*/ 479561 h 3429000"/>
              <a:gd name="connsiteX851" fmla="*/ 640967 w 12192000"/>
              <a:gd name="connsiteY851" fmla="*/ 676601 h 3429000"/>
              <a:gd name="connsiteX852" fmla="*/ 112563 w 12192000"/>
              <a:gd name="connsiteY852" fmla="*/ 967952 h 3429000"/>
              <a:gd name="connsiteX853" fmla="*/ 0 w 12192000"/>
              <a:gd name="connsiteY853" fmla="*/ 1037006 h 3429000"/>
              <a:gd name="connsiteX854" fmla="*/ 0 w 12192000"/>
              <a:gd name="connsiteY854" fmla="*/ 804763 h 3429000"/>
              <a:gd name="connsiteX855" fmla="*/ 36881 w 12192000"/>
              <a:gd name="connsiteY855" fmla="*/ 771118 h 3429000"/>
              <a:gd name="connsiteX856" fmla="*/ 910534 w 12192000"/>
              <a:gd name="connsiteY856" fmla="*/ 200753 h 3429000"/>
              <a:gd name="connsiteX857" fmla="*/ 1578717 w 12192000"/>
              <a:gd name="connsiteY857" fmla="*/ 146982 h 3429000"/>
              <a:gd name="connsiteX858" fmla="*/ 1887945 w 12192000"/>
              <a:gd name="connsiteY858" fmla="*/ 2196 h 3429000"/>
              <a:gd name="connsiteX859" fmla="*/ 1890928 w 12192000"/>
              <a:gd name="connsiteY859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182620 w 12192000"/>
              <a:gd name="connsiteY836" fmla="*/ 54279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1890928 w 12192000"/>
              <a:gd name="connsiteY840" fmla="*/ 0 h 3429000"/>
              <a:gd name="connsiteX841" fmla="*/ 1994713 w 12192000"/>
              <a:gd name="connsiteY841" fmla="*/ 0 h 3429000"/>
              <a:gd name="connsiteX842" fmla="*/ 1931354 w 12192000"/>
              <a:gd name="connsiteY842" fmla="*/ 46950 h 3429000"/>
              <a:gd name="connsiteX843" fmla="*/ 1765923 w 12192000"/>
              <a:gd name="connsiteY843" fmla="*/ 152043 h 3429000"/>
              <a:gd name="connsiteX844" fmla="*/ 1702258 w 12192000"/>
              <a:gd name="connsiteY844" fmla="*/ 183286 h 3429000"/>
              <a:gd name="connsiteX845" fmla="*/ 1538370 w 12192000"/>
              <a:gd name="connsiteY845" fmla="*/ 382804 h 3429000"/>
              <a:gd name="connsiteX846" fmla="*/ 542867 w 12192000"/>
              <a:gd name="connsiteY846" fmla="*/ 1515092 h 3429000"/>
              <a:gd name="connsiteX847" fmla="*/ 515800 w 12192000"/>
              <a:gd name="connsiteY847" fmla="*/ 1433180 h 3429000"/>
              <a:gd name="connsiteX848" fmla="*/ 909145 w 12192000"/>
              <a:gd name="connsiteY848" fmla="*/ 770225 h 3429000"/>
              <a:gd name="connsiteX849" fmla="*/ 1214067 w 12192000"/>
              <a:gd name="connsiteY849" fmla="*/ 479561 h 3429000"/>
              <a:gd name="connsiteX850" fmla="*/ 640967 w 12192000"/>
              <a:gd name="connsiteY850" fmla="*/ 676601 h 3429000"/>
              <a:gd name="connsiteX851" fmla="*/ 112563 w 12192000"/>
              <a:gd name="connsiteY851" fmla="*/ 967952 h 3429000"/>
              <a:gd name="connsiteX852" fmla="*/ 0 w 12192000"/>
              <a:gd name="connsiteY852" fmla="*/ 1037006 h 3429000"/>
              <a:gd name="connsiteX853" fmla="*/ 0 w 12192000"/>
              <a:gd name="connsiteY853" fmla="*/ 804763 h 3429000"/>
              <a:gd name="connsiteX854" fmla="*/ 36881 w 12192000"/>
              <a:gd name="connsiteY854" fmla="*/ 771118 h 3429000"/>
              <a:gd name="connsiteX855" fmla="*/ 910534 w 12192000"/>
              <a:gd name="connsiteY855" fmla="*/ 200753 h 3429000"/>
              <a:gd name="connsiteX856" fmla="*/ 1578717 w 12192000"/>
              <a:gd name="connsiteY856" fmla="*/ 146982 h 3429000"/>
              <a:gd name="connsiteX857" fmla="*/ 1887945 w 12192000"/>
              <a:gd name="connsiteY857" fmla="*/ 2196 h 3429000"/>
              <a:gd name="connsiteX858" fmla="*/ 1890928 w 12192000"/>
              <a:gd name="connsiteY858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241469 w 12192000"/>
              <a:gd name="connsiteY836" fmla="*/ 15651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1890928 w 12192000"/>
              <a:gd name="connsiteY839" fmla="*/ 0 h 3429000"/>
              <a:gd name="connsiteX840" fmla="*/ 1994713 w 12192000"/>
              <a:gd name="connsiteY840" fmla="*/ 0 h 3429000"/>
              <a:gd name="connsiteX841" fmla="*/ 1931354 w 12192000"/>
              <a:gd name="connsiteY841" fmla="*/ 46950 h 3429000"/>
              <a:gd name="connsiteX842" fmla="*/ 1765923 w 12192000"/>
              <a:gd name="connsiteY842" fmla="*/ 152043 h 3429000"/>
              <a:gd name="connsiteX843" fmla="*/ 1702258 w 12192000"/>
              <a:gd name="connsiteY843" fmla="*/ 183286 h 3429000"/>
              <a:gd name="connsiteX844" fmla="*/ 1538370 w 12192000"/>
              <a:gd name="connsiteY844" fmla="*/ 382804 h 3429000"/>
              <a:gd name="connsiteX845" fmla="*/ 542867 w 12192000"/>
              <a:gd name="connsiteY845" fmla="*/ 1515092 h 3429000"/>
              <a:gd name="connsiteX846" fmla="*/ 515800 w 12192000"/>
              <a:gd name="connsiteY846" fmla="*/ 1433180 h 3429000"/>
              <a:gd name="connsiteX847" fmla="*/ 909145 w 12192000"/>
              <a:gd name="connsiteY847" fmla="*/ 770225 h 3429000"/>
              <a:gd name="connsiteX848" fmla="*/ 1214067 w 12192000"/>
              <a:gd name="connsiteY848" fmla="*/ 479561 h 3429000"/>
              <a:gd name="connsiteX849" fmla="*/ 640967 w 12192000"/>
              <a:gd name="connsiteY849" fmla="*/ 676601 h 3429000"/>
              <a:gd name="connsiteX850" fmla="*/ 112563 w 12192000"/>
              <a:gd name="connsiteY850" fmla="*/ 967952 h 3429000"/>
              <a:gd name="connsiteX851" fmla="*/ 0 w 12192000"/>
              <a:gd name="connsiteY851" fmla="*/ 1037006 h 3429000"/>
              <a:gd name="connsiteX852" fmla="*/ 0 w 12192000"/>
              <a:gd name="connsiteY852" fmla="*/ 804763 h 3429000"/>
              <a:gd name="connsiteX853" fmla="*/ 36881 w 12192000"/>
              <a:gd name="connsiteY853" fmla="*/ 771118 h 3429000"/>
              <a:gd name="connsiteX854" fmla="*/ 910534 w 12192000"/>
              <a:gd name="connsiteY854" fmla="*/ 200753 h 3429000"/>
              <a:gd name="connsiteX855" fmla="*/ 1578717 w 12192000"/>
              <a:gd name="connsiteY855" fmla="*/ 146982 h 3429000"/>
              <a:gd name="connsiteX856" fmla="*/ 1887945 w 12192000"/>
              <a:gd name="connsiteY856" fmla="*/ 2196 h 3429000"/>
              <a:gd name="connsiteX857" fmla="*/ 1890928 w 12192000"/>
              <a:gd name="connsiteY857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1890928 w 12192000"/>
              <a:gd name="connsiteY836" fmla="*/ 0 h 3429000"/>
              <a:gd name="connsiteX837" fmla="*/ 1994713 w 12192000"/>
              <a:gd name="connsiteY837" fmla="*/ 0 h 3429000"/>
              <a:gd name="connsiteX838" fmla="*/ 1931354 w 12192000"/>
              <a:gd name="connsiteY838" fmla="*/ 46950 h 3429000"/>
              <a:gd name="connsiteX839" fmla="*/ 1765923 w 12192000"/>
              <a:gd name="connsiteY839" fmla="*/ 152043 h 3429000"/>
              <a:gd name="connsiteX840" fmla="*/ 1702258 w 12192000"/>
              <a:gd name="connsiteY840" fmla="*/ 183286 h 3429000"/>
              <a:gd name="connsiteX841" fmla="*/ 1538370 w 12192000"/>
              <a:gd name="connsiteY841" fmla="*/ 382804 h 3429000"/>
              <a:gd name="connsiteX842" fmla="*/ 542867 w 12192000"/>
              <a:gd name="connsiteY842" fmla="*/ 1515092 h 3429000"/>
              <a:gd name="connsiteX843" fmla="*/ 515800 w 12192000"/>
              <a:gd name="connsiteY843" fmla="*/ 1433180 h 3429000"/>
              <a:gd name="connsiteX844" fmla="*/ 909145 w 12192000"/>
              <a:gd name="connsiteY844" fmla="*/ 770225 h 3429000"/>
              <a:gd name="connsiteX845" fmla="*/ 1214067 w 12192000"/>
              <a:gd name="connsiteY845" fmla="*/ 479561 h 3429000"/>
              <a:gd name="connsiteX846" fmla="*/ 640967 w 12192000"/>
              <a:gd name="connsiteY846" fmla="*/ 676601 h 3429000"/>
              <a:gd name="connsiteX847" fmla="*/ 112563 w 12192000"/>
              <a:gd name="connsiteY847" fmla="*/ 967952 h 3429000"/>
              <a:gd name="connsiteX848" fmla="*/ 0 w 12192000"/>
              <a:gd name="connsiteY848" fmla="*/ 1037006 h 3429000"/>
              <a:gd name="connsiteX849" fmla="*/ 0 w 12192000"/>
              <a:gd name="connsiteY849" fmla="*/ 804763 h 3429000"/>
              <a:gd name="connsiteX850" fmla="*/ 36881 w 12192000"/>
              <a:gd name="connsiteY850" fmla="*/ 771118 h 3429000"/>
              <a:gd name="connsiteX851" fmla="*/ 910534 w 12192000"/>
              <a:gd name="connsiteY851" fmla="*/ 200753 h 3429000"/>
              <a:gd name="connsiteX852" fmla="*/ 1578717 w 12192000"/>
              <a:gd name="connsiteY852" fmla="*/ 146982 h 3429000"/>
              <a:gd name="connsiteX853" fmla="*/ 1887945 w 12192000"/>
              <a:gd name="connsiteY853" fmla="*/ 2196 h 3429000"/>
              <a:gd name="connsiteX854" fmla="*/ 1890928 w 12192000"/>
              <a:gd name="connsiteY854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</a:cxnLst>
            <a:rect l="l" t="t" r="r" b="b"/>
            <a:pathLst>
              <a:path w="12192000" h="3429000">
                <a:moveTo>
                  <a:pt x="369702" y="3283169"/>
                </a:moveTo>
                <a:lnTo>
                  <a:pt x="366575" y="3286556"/>
                </a:lnTo>
                <a:cubicBezTo>
                  <a:pt x="367954" y="3286031"/>
                  <a:pt x="369326" y="3285512"/>
                  <a:pt x="371637" y="3284954"/>
                </a:cubicBezTo>
                <a:lnTo>
                  <a:pt x="369702" y="3283169"/>
                </a:lnTo>
                <a:close/>
                <a:moveTo>
                  <a:pt x="7392322" y="3229238"/>
                </a:moveTo>
                <a:cubicBezTo>
                  <a:pt x="7466250" y="3252109"/>
                  <a:pt x="7539706" y="3278100"/>
                  <a:pt x="7611337" y="3303821"/>
                </a:cubicBezTo>
                <a:cubicBezTo>
                  <a:pt x="7723489" y="3344078"/>
                  <a:pt x="7838666" y="3384801"/>
                  <a:pt x="7955762" y="3413006"/>
                </a:cubicBezTo>
                <a:cubicBezTo>
                  <a:pt x="7825893" y="3334794"/>
                  <a:pt x="7655160" y="3276586"/>
                  <a:pt x="7512455" y="3245734"/>
                </a:cubicBezTo>
                <a:lnTo>
                  <a:pt x="7392322" y="3229238"/>
                </a:lnTo>
                <a:close/>
                <a:moveTo>
                  <a:pt x="9928143" y="3086312"/>
                </a:moveTo>
                <a:lnTo>
                  <a:pt x="9753801" y="3096103"/>
                </a:lnTo>
                <a:cubicBezTo>
                  <a:pt x="9696294" y="3099458"/>
                  <a:pt x="9636969" y="3102530"/>
                  <a:pt x="9578027" y="3103104"/>
                </a:cubicBezTo>
                <a:cubicBezTo>
                  <a:pt x="9526546" y="3103538"/>
                  <a:pt x="9474842" y="3101381"/>
                  <a:pt x="9424342" y="3099403"/>
                </a:cubicBezTo>
                <a:cubicBezTo>
                  <a:pt x="9283243" y="3094421"/>
                  <a:pt x="9137206" y="3089329"/>
                  <a:pt x="9001907" y="3131369"/>
                </a:cubicBezTo>
                <a:cubicBezTo>
                  <a:pt x="8974564" y="3139983"/>
                  <a:pt x="8948144" y="3150668"/>
                  <a:pt x="8922138" y="3162702"/>
                </a:cubicBezTo>
                <a:cubicBezTo>
                  <a:pt x="8976395" y="3168451"/>
                  <a:pt x="9031633" y="3171803"/>
                  <a:pt x="9087550" y="3170765"/>
                </a:cubicBezTo>
                <a:cubicBezTo>
                  <a:pt x="9228396" y="3169297"/>
                  <a:pt x="9371812" y="3147077"/>
                  <a:pt x="9512475" y="3134693"/>
                </a:cubicBezTo>
                <a:cubicBezTo>
                  <a:pt x="9626059" y="3125204"/>
                  <a:pt x="9898686" y="3108707"/>
                  <a:pt x="9928143" y="3086312"/>
                </a:cubicBezTo>
                <a:close/>
                <a:moveTo>
                  <a:pt x="9351220" y="3030370"/>
                </a:moveTo>
                <a:cubicBezTo>
                  <a:pt x="9225400" y="3034303"/>
                  <a:pt x="9098278" y="3052291"/>
                  <a:pt x="8999756" y="3100929"/>
                </a:cubicBezTo>
                <a:cubicBezTo>
                  <a:pt x="9138083" y="3059352"/>
                  <a:pt x="9284119" y="3064450"/>
                  <a:pt x="9425830" y="3069517"/>
                </a:cubicBezTo>
                <a:cubicBezTo>
                  <a:pt x="9476320" y="3071495"/>
                  <a:pt x="9528123" y="3073029"/>
                  <a:pt x="9578307" y="3073035"/>
                </a:cubicBezTo>
                <a:cubicBezTo>
                  <a:pt x="9636540" y="3072999"/>
                  <a:pt x="9695359" y="3069204"/>
                  <a:pt x="9752771" y="3066471"/>
                </a:cubicBezTo>
                <a:lnTo>
                  <a:pt x="9852779" y="3060665"/>
                </a:lnTo>
                <a:cubicBezTo>
                  <a:pt x="9815758" y="3055629"/>
                  <a:pt x="9764024" y="3049620"/>
                  <a:pt x="9694862" y="3044140"/>
                </a:cubicBezTo>
                <a:cubicBezTo>
                  <a:pt x="9601553" y="3036560"/>
                  <a:pt x="9477038" y="3026438"/>
                  <a:pt x="9351220" y="3030370"/>
                </a:cubicBezTo>
                <a:close/>
                <a:moveTo>
                  <a:pt x="1019354" y="2886006"/>
                </a:moveTo>
                <a:cubicBezTo>
                  <a:pt x="847231" y="3054030"/>
                  <a:pt x="636234" y="3170053"/>
                  <a:pt x="441046" y="3262153"/>
                </a:cubicBezTo>
                <a:cubicBezTo>
                  <a:pt x="668934" y="3184112"/>
                  <a:pt x="947819" y="3065377"/>
                  <a:pt x="1019354" y="2886006"/>
                </a:cubicBezTo>
                <a:close/>
                <a:moveTo>
                  <a:pt x="991680" y="2869413"/>
                </a:moveTo>
                <a:cubicBezTo>
                  <a:pt x="775775" y="2967465"/>
                  <a:pt x="575302" y="3078871"/>
                  <a:pt x="409060" y="3242470"/>
                </a:cubicBezTo>
                <a:cubicBezTo>
                  <a:pt x="603834" y="3151783"/>
                  <a:pt x="817655" y="3036584"/>
                  <a:pt x="991680" y="2869413"/>
                </a:cubicBezTo>
                <a:close/>
                <a:moveTo>
                  <a:pt x="7254615" y="2482918"/>
                </a:moveTo>
                <a:cubicBezTo>
                  <a:pt x="7274645" y="2505852"/>
                  <a:pt x="7294062" y="2528691"/>
                  <a:pt x="7312589" y="2553309"/>
                </a:cubicBezTo>
                <a:cubicBezTo>
                  <a:pt x="7413753" y="2685421"/>
                  <a:pt x="7483941" y="2837763"/>
                  <a:pt x="7580896" y="2973069"/>
                </a:cubicBezTo>
                <a:cubicBezTo>
                  <a:pt x="7695169" y="3132808"/>
                  <a:pt x="7849203" y="3247399"/>
                  <a:pt x="7990862" y="3378025"/>
                </a:cubicBezTo>
                <a:cubicBezTo>
                  <a:pt x="7962703" y="3319256"/>
                  <a:pt x="7917173" y="3268712"/>
                  <a:pt x="7871964" y="3220139"/>
                </a:cubicBezTo>
                <a:lnTo>
                  <a:pt x="7859674" y="3207358"/>
                </a:lnTo>
                <a:cubicBezTo>
                  <a:pt x="7748530" y="3087822"/>
                  <a:pt x="7645260" y="2957311"/>
                  <a:pt x="7545050" y="2831110"/>
                </a:cubicBezTo>
                <a:cubicBezTo>
                  <a:pt x="7452767" y="2713819"/>
                  <a:pt x="7357042" y="2594723"/>
                  <a:pt x="7254615" y="2482918"/>
                </a:cubicBezTo>
                <a:close/>
                <a:moveTo>
                  <a:pt x="9078855" y="2455754"/>
                </a:moveTo>
                <a:cubicBezTo>
                  <a:pt x="8942634" y="2641158"/>
                  <a:pt x="8787932" y="2886508"/>
                  <a:pt x="8825188" y="3067752"/>
                </a:cubicBezTo>
                <a:cubicBezTo>
                  <a:pt x="8871718" y="2841055"/>
                  <a:pt x="8975231" y="2634621"/>
                  <a:pt x="9078855" y="2455754"/>
                </a:cubicBezTo>
                <a:close/>
                <a:moveTo>
                  <a:pt x="9113805" y="2454072"/>
                </a:moveTo>
                <a:cubicBezTo>
                  <a:pt x="9009770" y="2631592"/>
                  <a:pt x="8903644" y="2838900"/>
                  <a:pt x="8855200" y="3065950"/>
                </a:cubicBezTo>
                <a:cubicBezTo>
                  <a:pt x="8971799" y="2871136"/>
                  <a:pt x="9069545" y="2674069"/>
                  <a:pt x="9113805" y="2454072"/>
                </a:cubicBezTo>
                <a:close/>
                <a:moveTo>
                  <a:pt x="9123940" y="2396040"/>
                </a:moveTo>
                <a:cubicBezTo>
                  <a:pt x="9123142" y="2397205"/>
                  <a:pt x="9122347" y="2398360"/>
                  <a:pt x="9120846" y="2400053"/>
                </a:cubicBezTo>
                <a:lnTo>
                  <a:pt x="9123267" y="2400425"/>
                </a:lnTo>
                <a:cubicBezTo>
                  <a:pt x="9123491" y="2398963"/>
                  <a:pt x="9123716" y="2397502"/>
                  <a:pt x="9123940" y="2396040"/>
                </a:cubicBezTo>
                <a:close/>
                <a:moveTo>
                  <a:pt x="103333" y="2270602"/>
                </a:moveTo>
                <a:cubicBezTo>
                  <a:pt x="133282" y="2297353"/>
                  <a:pt x="175725" y="2333843"/>
                  <a:pt x="233938" y="2380416"/>
                </a:cubicBezTo>
                <a:cubicBezTo>
                  <a:pt x="390802" y="2506412"/>
                  <a:pt x="652575" y="2716703"/>
                  <a:pt x="883580" y="2751710"/>
                </a:cubicBezTo>
                <a:cubicBezTo>
                  <a:pt x="736829" y="2704021"/>
                  <a:pt x="610173" y="2611280"/>
                  <a:pt x="487337" y="2521182"/>
                </a:cubicBezTo>
                <a:cubicBezTo>
                  <a:pt x="443670" y="2488932"/>
                  <a:pt x="398584" y="2456270"/>
                  <a:pt x="354051" y="2425912"/>
                </a:cubicBezTo>
                <a:cubicBezTo>
                  <a:pt x="302352" y="2390720"/>
                  <a:pt x="247963" y="2358429"/>
                  <a:pt x="195436" y="2326068"/>
                </a:cubicBezTo>
                <a:lnTo>
                  <a:pt x="103333" y="2270602"/>
                </a:lnTo>
                <a:close/>
                <a:moveTo>
                  <a:pt x="5539432" y="2213928"/>
                </a:moveTo>
                <a:cubicBezTo>
                  <a:pt x="5544304" y="2230969"/>
                  <a:pt x="5549664" y="2248449"/>
                  <a:pt x="5555462" y="2265454"/>
                </a:cubicBezTo>
                <a:cubicBezTo>
                  <a:pt x="5631122" y="2480386"/>
                  <a:pt x="5731219" y="2689228"/>
                  <a:pt x="5828270" y="2891663"/>
                </a:cubicBezTo>
                <a:cubicBezTo>
                  <a:pt x="5868407" y="2975290"/>
                  <a:pt x="5908582" y="3059842"/>
                  <a:pt x="5947416" y="3145846"/>
                </a:cubicBezTo>
                <a:cubicBezTo>
                  <a:pt x="5894674" y="2898329"/>
                  <a:pt x="5793018" y="2289484"/>
                  <a:pt x="5539432" y="2213928"/>
                </a:cubicBezTo>
                <a:close/>
                <a:moveTo>
                  <a:pt x="51253" y="2202825"/>
                </a:moveTo>
                <a:lnTo>
                  <a:pt x="211622" y="2299803"/>
                </a:lnTo>
                <a:cubicBezTo>
                  <a:pt x="264592" y="2331684"/>
                  <a:pt x="319013" y="2364908"/>
                  <a:pt x="371652" y="2400062"/>
                </a:cubicBezTo>
                <a:cubicBezTo>
                  <a:pt x="417589" y="2430824"/>
                  <a:pt x="462230" y="2463964"/>
                  <a:pt x="505903" y="2496221"/>
                </a:cubicBezTo>
                <a:cubicBezTo>
                  <a:pt x="628246" y="2585875"/>
                  <a:pt x="754907" y="2678611"/>
                  <a:pt x="899240" y="2724068"/>
                </a:cubicBezTo>
                <a:cubicBezTo>
                  <a:pt x="928476" y="2733153"/>
                  <a:pt x="958088" y="2739887"/>
                  <a:pt x="988114" y="2745204"/>
                </a:cubicBezTo>
                <a:cubicBezTo>
                  <a:pt x="943280" y="2707411"/>
                  <a:pt x="896194" y="2671100"/>
                  <a:pt x="845971" y="2638177"/>
                </a:cubicBezTo>
                <a:cubicBezTo>
                  <a:pt x="720131" y="2554257"/>
                  <a:pt x="580034" y="2486740"/>
                  <a:pt x="448057" y="2412376"/>
                </a:cubicBezTo>
                <a:cubicBezTo>
                  <a:pt x="341781" y="2351886"/>
                  <a:pt x="90319" y="2201263"/>
                  <a:pt x="51253" y="2202825"/>
                </a:cubicBezTo>
                <a:close/>
                <a:moveTo>
                  <a:pt x="2606687" y="2201718"/>
                </a:moveTo>
                <a:cubicBezTo>
                  <a:pt x="2484040" y="2523782"/>
                  <a:pt x="2550772" y="2876470"/>
                  <a:pt x="2645658" y="3211259"/>
                </a:cubicBezTo>
                <a:cubicBezTo>
                  <a:pt x="2605413" y="2891984"/>
                  <a:pt x="2566733" y="2541903"/>
                  <a:pt x="2606687" y="2201718"/>
                </a:cubicBezTo>
                <a:close/>
                <a:moveTo>
                  <a:pt x="10097724" y="2162852"/>
                </a:moveTo>
                <a:cubicBezTo>
                  <a:pt x="9944682" y="2164954"/>
                  <a:pt x="9791714" y="2182746"/>
                  <a:pt x="9645248" y="2201119"/>
                </a:cubicBezTo>
                <a:cubicBezTo>
                  <a:pt x="9610727" y="2205568"/>
                  <a:pt x="9577456" y="2210754"/>
                  <a:pt x="9543858" y="2221510"/>
                </a:cubicBezTo>
                <a:cubicBezTo>
                  <a:pt x="9550063" y="2233642"/>
                  <a:pt x="9629757" y="2204895"/>
                  <a:pt x="9681648" y="2200828"/>
                </a:cubicBezTo>
                <a:cubicBezTo>
                  <a:pt x="9969341" y="2180845"/>
                  <a:pt x="10272689" y="2226720"/>
                  <a:pt x="10557846" y="2172337"/>
                </a:cubicBezTo>
                <a:cubicBezTo>
                  <a:pt x="10473933" y="2182321"/>
                  <a:pt x="10386637" y="2176065"/>
                  <a:pt x="10301704" y="2169847"/>
                </a:cubicBezTo>
                <a:cubicBezTo>
                  <a:pt x="10284536" y="2168562"/>
                  <a:pt x="10267371" y="2167280"/>
                  <a:pt x="10250553" y="2166539"/>
                </a:cubicBezTo>
                <a:cubicBezTo>
                  <a:pt x="10199759" y="2163194"/>
                  <a:pt x="10148737" y="2162152"/>
                  <a:pt x="10097724" y="2162852"/>
                </a:cubicBezTo>
                <a:close/>
                <a:moveTo>
                  <a:pt x="3642057" y="2144487"/>
                </a:moveTo>
                <a:cubicBezTo>
                  <a:pt x="3639338" y="2146453"/>
                  <a:pt x="3635693" y="2148466"/>
                  <a:pt x="3632981" y="2150437"/>
                </a:cubicBezTo>
                <a:cubicBezTo>
                  <a:pt x="3509182" y="2245738"/>
                  <a:pt x="3441993" y="2382556"/>
                  <a:pt x="3382436" y="2523726"/>
                </a:cubicBezTo>
                <a:cubicBezTo>
                  <a:pt x="3286719" y="2750641"/>
                  <a:pt x="3231101" y="2990386"/>
                  <a:pt x="3191929" y="3233669"/>
                </a:cubicBezTo>
                <a:cubicBezTo>
                  <a:pt x="3237125" y="3036250"/>
                  <a:pt x="3296425" y="2842000"/>
                  <a:pt x="3369898" y="2652771"/>
                </a:cubicBezTo>
                <a:cubicBezTo>
                  <a:pt x="3454377" y="2436084"/>
                  <a:pt x="3540614" y="2274753"/>
                  <a:pt x="3642057" y="2144487"/>
                </a:cubicBezTo>
                <a:close/>
                <a:moveTo>
                  <a:pt x="7015907" y="2112548"/>
                </a:moveTo>
                <a:cubicBezTo>
                  <a:pt x="7100896" y="2184517"/>
                  <a:pt x="7181386" y="2261562"/>
                  <a:pt x="7259646" y="2336985"/>
                </a:cubicBezTo>
                <a:cubicBezTo>
                  <a:pt x="7425913" y="2497010"/>
                  <a:pt x="7598167" y="2662445"/>
                  <a:pt x="7741483" y="2850980"/>
                </a:cubicBezTo>
                <a:cubicBezTo>
                  <a:pt x="7847640" y="2990905"/>
                  <a:pt x="7937072" y="3142994"/>
                  <a:pt x="8008941" y="3304560"/>
                </a:cubicBezTo>
                <a:cubicBezTo>
                  <a:pt x="8009955" y="3265639"/>
                  <a:pt x="8010548" y="3225374"/>
                  <a:pt x="7999234" y="3181993"/>
                </a:cubicBezTo>
                <a:cubicBezTo>
                  <a:pt x="7958140" y="3025784"/>
                  <a:pt x="7815502" y="2885397"/>
                  <a:pt x="7715154" y="2768148"/>
                </a:cubicBezTo>
                <a:cubicBezTo>
                  <a:pt x="7576575" y="2605314"/>
                  <a:pt x="7431075" y="2447188"/>
                  <a:pt x="7271900" y="2305551"/>
                </a:cubicBezTo>
                <a:cubicBezTo>
                  <a:pt x="7230409" y="2269079"/>
                  <a:pt x="7098810" y="2161772"/>
                  <a:pt x="7015907" y="2112548"/>
                </a:cubicBezTo>
                <a:close/>
                <a:moveTo>
                  <a:pt x="2650666" y="2101686"/>
                </a:moveTo>
                <a:cubicBezTo>
                  <a:pt x="2650695" y="2102619"/>
                  <a:pt x="2650695" y="2102619"/>
                  <a:pt x="2650249" y="2103101"/>
                </a:cubicBezTo>
                <a:cubicBezTo>
                  <a:pt x="2594633" y="2435991"/>
                  <a:pt x="2624834" y="2783617"/>
                  <a:pt x="2663808" y="3106215"/>
                </a:cubicBezTo>
                <a:cubicBezTo>
                  <a:pt x="2664345" y="2972062"/>
                  <a:pt x="2664881" y="2837909"/>
                  <a:pt x="2665418" y="2703756"/>
                </a:cubicBezTo>
                <a:cubicBezTo>
                  <a:pt x="2666315" y="2516493"/>
                  <a:pt x="2661038" y="2314579"/>
                  <a:pt x="2650666" y="2101686"/>
                </a:cubicBezTo>
                <a:close/>
                <a:moveTo>
                  <a:pt x="10218664" y="2096300"/>
                </a:moveTo>
                <a:cubicBezTo>
                  <a:pt x="10171755" y="2095070"/>
                  <a:pt x="10126463" y="2096064"/>
                  <a:pt x="10086154" y="2096937"/>
                </a:cubicBezTo>
                <a:cubicBezTo>
                  <a:pt x="9975638" y="2099402"/>
                  <a:pt x="9876341" y="2102370"/>
                  <a:pt x="9778614" y="2121189"/>
                </a:cubicBezTo>
                <a:cubicBezTo>
                  <a:pt x="9714017" y="2133376"/>
                  <a:pt x="9654494" y="2152286"/>
                  <a:pt x="9601703" y="2176852"/>
                </a:cubicBezTo>
                <a:cubicBezTo>
                  <a:pt x="9614985" y="2174489"/>
                  <a:pt x="9628056" y="2173024"/>
                  <a:pt x="9641684" y="2171203"/>
                </a:cubicBezTo>
                <a:cubicBezTo>
                  <a:pt x="9838075" y="2146001"/>
                  <a:pt x="10046725" y="2122921"/>
                  <a:pt x="10252799" y="2135971"/>
                </a:cubicBezTo>
                <a:lnTo>
                  <a:pt x="10304297" y="2139822"/>
                </a:lnTo>
                <a:cubicBezTo>
                  <a:pt x="10380931" y="2145228"/>
                  <a:pt x="10459361" y="2151014"/>
                  <a:pt x="10533945" y="2144703"/>
                </a:cubicBezTo>
                <a:cubicBezTo>
                  <a:pt x="10504378" y="2139851"/>
                  <a:pt x="10475221" y="2133210"/>
                  <a:pt x="10446061" y="2126562"/>
                </a:cubicBezTo>
                <a:cubicBezTo>
                  <a:pt x="10417803" y="2120116"/>
                  <a:pt x="10389545" y="2113665"/>
                  <a:pt x="10360877" y="2109004"/>
                </a:cubicBezTo>
                <a:cubicBezTo>
                  <a:pt x="10314101" y="2100982"/>
                  <a:pt x="10265574" y="2097529"/>
                  <a:pt x="10218664" y="2096300"/>
                </a:cubicBezTo>
                <a:close/>
                <a:moveTo>
                  <a:pt x="6946849" y="2094271"/>
                </a:moveTo>
                <a:cubicBezTo>
                  <a:pt x="6946657" y="2095520"/>
                  <a:pt x="6946560" y="2096151"/>
                  <a:pt x="6946972" y="2097491"/>
                </a:cubicBezTo>
                <a:cubicBezTo>
                  <a:pt x="6980090" y="2172397"/>
                  <a:pt x="7043425" y="2232082"/>
                  <a:pt x="7105827" y="2289700"/>
                </a:cubicBezTo>
                <a:lnTo>
                  <a:pt x="7126431" y="2308872"/>
                </a:lnTo>
                <a:cubicBezTo>
                  <a:pt x="7289613" y="2460736"/>
                  <a:pt x="7430828" y="2638705"/>
                  <a:pt x="7567269" y="2811461"/>
                </a:cubicBezTo>
                <a:cubicBezTo>
                  <a:pt x="7666876" y="2937562"/>
                  <a:pt x="7769633" y="3067348"/>
                  <a:pt x="7880270" y="3186176"/>
                </a:cubicBezTo>
                <a:lnTo>
                  <a:pt x="7892560" y="3198949"/>
                </a:lnTo>
                <a:cubicBezTo>
                  <a:pt x="7919687" y="3228095"/>
                  <a:pt x="7947417" y="3257334"/>
                  <a:pt x="7971643" y="3289236"/>
                </a:cubicBezTo>
                <a:cubicBezTo>
                  <a:pt x="7902183" y="3140208"/>
                  <a:pt x="7817787" y="2999779"/>
                  <a:pt x="7719359" y="2870011"/>
                </a:cubicBezTo>
                <a:cubicBezTo>
                  <a:pt x="7577670" y="2683005"/>
                  <a:pt x="7405928" y="2518293"/>
                  <a:pt x="7240170" y="2358985"/>
                </a:cubicBezTo>
                <a:cubicBezTo>
                  <a:pt x="7146175" y="2268975"/>
                  <a:pt x="7050053" y="2176722"/>
                  <a:pt x="6946849" y="2094271"/>
                </a:cubicBezTo>
                <a:close/>
                <a:moveTo>
                  <a:pt x="2680277" y="2050204"/>
                </a:moveTo>
                <a:cubicBezTo>
                  <a:pt x="2679826" y="2050692"/>
                  <a:pt x="2679381" y="2051173"/>
                  <a:pt x="2678972" y="2052582"/>
                </a:cubicBezTo>
                <a:cubicBezTo>
                  <a:pt x="2691463" y="2283555"/>
                  <a:pt x="2697451" y="2503139"/>
                  <a:pt x="2696666" y="2704836"/>
                </a:cubicBezTo>
                <a:lnTo>
                  <a:pt x="2695769" y="2961955"/>
                </a:lnTo>
                <a:cubicBezTo>
                  <a:pt x="2712509" y="2868144"/>
                  <a:pt x="2727840" y="2773916"/>
                  <a:pt x="2739893" y="2679357"/>
                </a:cubicBezTo>
                <a:cubicBezTo>
                  <a:pt x="2767348" y="2457500"/>
                  <a:pt x="2737035" y="2258445"/>
                  <a:pt x="2680277" y="2050204"/>
                </a:cubicBezTo>
                <a:close/>
                <a:moveTo>
                  <a:pt x="1132195" y="2038980"/>
                </a:moveTo>
                <a:cubicBezTo>
                  <a:pt x="1313054" y="2066211"/>
                  <a:pt x="1494925" y="2083628"/>
                  <a:pt x="1679056" y="2087907"/>
                </a:cubicBezTo>
                <a:cubicBezTo>
                  <a:pt x="1838007" y="2091331"/>
                  <a:pt x="1983050" y="2061313"/>
                  <a:pt x="2128648" y="2045249"/>
                </a:cubicBezTo>
                <a:cubicBezTo>
                  <a:pt x="2028248" y="2038548"/>
                  <a:pt x="1925543" y="2044055"/>
                  <a:pt x="1825619" y="2049447"/>
                </a:cubicBezTo>
                <a:lnTo>
                  <a:pt x="1737798" y="2054353"/>
                </a:lnTo>
                <a:cubicBezTo>
                  <a:pt x="1536509" y="2063800"/>
                  <a:pt x="1332771" y="2058439"/>
                  <a:pt x="1132195" y="2038980"/>
                </a:cubicBezTo>
                <a:close/>
                <a:moveTo>
                  <a:pt x="10104407" y="2029317"/>
                </a:moveTo>
                <a:cubicBezTo>
                  <a:pt x="9978788" y="2027650"/>
                  <a:pt x="9828621" y="2050881"/>
                  <a:pt x="9704375" y="2107349"/>
                </a:cubicBezTo>
                <a:cubicBezTo>
                  <a:pt x="9726987" y="2101319"/>
                  <a:pt x="9749595" y="2095291"/>
                  <a:pt x="9773804" y="2090543"/>
                </a:cubicBezTo>
                <a:cubicBezTo>
                  <a:pt x="9873880" y="2071749"/>
                  <a:pt x="9974285" y="2068081"/>
                  <a:pt x="10086605" y="2065992"/>
                </a:cubicBezTo>
                <a:cubicBezTo>
                  <a:pt x="10168672" y="2064085"/>
                  <a:pt x="10271028" y="2062236"/>
                  <a:pt x="10367276" y="2078848"/>
                </a:cubicBezTo>
                <a:cubicBezTo>
                  <a:pt x="10396291" y="2084052"/>
                  <a:pt x="10425102" y="2090151"/>
                  <a:pt x="10454262" y="2096798"/>
                </a:cubicBezTo>
                <a:cubicBezTo>
                  <a:pt x="10493323" y="2105530"/>
                  <a:pt x="10531142" y="2113536"/>
                  <a:pt x="10569223" y="2118311"/>
                </a:cubicBezTo>
                <a:cubicBezTo>
                  <a:pt x="10422236" y="2061328"/>
                  <a:pt x="10260055" y="2031700"/>
                  <a:pt x="10104407" y="2029317"/>
                </a:cubicBezTo>
                <a:close/>
                <a:moveTo>
                  <a:pt x="6861797" y="1990899"/>
                </a:moveTo>
                <a:cubicBezTo>
                  <a:pt x="6869009" y="1991845"/>
                  <a:pt x="6876359" y="1994413"/>
                  <a:pt x="6879594" y="1995547"/>
                </a:cubicBezTo>
                <a:cubicBezTo>
                  <a:pt x="7239561" y="2108402"/>
                  <a:pt x="7549592" y="2502521"/>
                  <a:pt x="7789028" y="2783316"/>
                </a:cubicBezTo>
                <a:cubicBezTo>
                  <a:pt x="7920282" y="2937340"/>
                  <a:pt x="8046009" y="3078973"/>
                  <a:pt x="8093600" y="3281671"/>
                </a:cubicBezTo>
                <a:cubicBezTo>
                  <a:pt x="8106357" y="3335837"/>
                  <a:pt x="8115219" y="3381078"/>
                  <a:pt x="8129425" y="3425298"/>
                </a:cubicBezTo>
                <a:lnTo>
                  <a:pt x="8130898" y="3428998"/>
                </a:lnTo>
                <a:lnTo>
                  <a:pt x="7899365" y="3428998"/>
                </a:lnTo>
                <a:lnTo>
                  <a:pt x="7761176" y="3387656"/>
                </a:lnTo>
                <a:cubicBezTo>
                  <a:pt x="7707614" y="3369833"/>
                  <a:pt x="7654620" y="3350815"/>
                  <a:pt x="7602080" y="3331867"/>
                </a:cubicBezTo>
                <a:cubicBezTo>
                  <a:pt x="7499839" y="3295697"/>
                  <a:pt x="7395868" y="3258609"/>
                  <a:pt x="7289862" y="3230827"/>
                </a:cubicBezTo>
                <a:cubicBezTo>
                  <a:pt x="7386721" y="3273866"/>
                  <a:pt x="7479917" y="3312496"/>
                  <a:pt x="7582411" y="3355122"/>
                </a:cubicBezTo>
                <a:lnTo>
                  <a:pt x="7605759" y="3364465"/>
                </a:lnTo>
                <a:cubicBezTo>
                  <a:pt x="7652356" y="3383785"/>
                  <a:pt x="7694400" y="3400482"/>
                  <a:pt x="7737910" y="3411638"/>
                </a:cubicBezTo>
                <a:lnTo>
                  <a:pt x="7826532" y="3428999"/>
                </a:lnTo>
                <a:lnTo>
                  <a:pt x="7696096" y="3428999"/>
                </a:lnTo>
                <a:lnTo>
                  <a:pt x="7594081" y="3392149"/>
                </a:lnTo>
                <a:lnTo>
                  <a:pt x="7570734" y="3382799"/>
                </a:lnTo>
                <a:lnTo>
                  <a:pt x="7271814" y="3255601"/>
                </a:lnTo>
                <a:cubicBezTo>
                  <a:pt x="7315012" y="3311237"/>
                  <a:pt x="7445060" y="3376183"/>
                  <a:pt x="7585232" y="3421060"/>
                </a:cubicBezTo>
                <a:lnTo>
                  <a:pt x="7613775" y="3428998"/>
                </a:lnTo>
                <a:lnTo>
                  <a:pt x="7522197" y="3428998"/>
                </a:lnTo>
                <a:lnTo>
                  <a:pt x="7410696" y="3374861"/>
                </a:lnTo>
                <a:cubicBezTo>
                  <a:pt x="7272778" y="3302418"/>
                  <a:pt x="7152025" y="3224264"/>
                  <a:pt x="7088673" y="3181396"/>
                </a:cubicBezTo>
                <a:cubicBezTo>
                  <a:pt x="7075202" y="3172287"/>
                  <a:pt x="7065689" y="3153532"/>
                  <a:pt x="7090188" y="3155365"/>
                </a:cubicBezTo>
                <a:cubicBezTo>
                  <a:pt x="7322587" y="3174983"/>
                  <a:pt x="7561036" y="3195528"/>
                  <a:pt x="7780046" y="3282283"/>
                </a:cubicBezTo>
                <a:cubicBezTo>
                  <a:pt x="7810971" y="3294712"/>
                  <a:pt x="7991193" y="3408187"/>
                  <a:pt x="7944957" y="3370347"/>
                </a:cubicBezTo>
                <a:cubicBezTo>
                  <a:pt x="7830578" y="3275934"/>
                  <a:pt x="7705171" y="3188800"/>
                  <a:pt x="7601828" y="3074934"/>
                </a:cubicBezTo>
                <a:cubicBezTo>
                  <a:pt x="7389349" y="2840558"/>
                  <a:pt x="7257096" y="2543523"/>
                  <a:pt x="7042773" y="2305011"/>
                </a:cubicBezTo>
                <a:cubicBezTo>
                  <a:pt x="7007812" y="2266337"/>
                  <a:pt x="6799377" y="2086396"/>
                  <a:pt x="6844835" y="1995988"/>
                </a:cubicBezTo>
                <a:cubicBezTo>
                  <a:pt x="6847512" y="1990632"/>
                  <a:pt x="6854586" y="1989954"/>
                  <a:pt x="6861797" y="1990899"/>
                </a:cubicBezTo>
                <a:close/>
                <a:moveTo>
                  <a:pt x="1456157" y="1942404"/>
                </a:moveTo>
                <a:cubicBezTo>
                  <a:pt x="1385125" y="1944535"/>
                  <a:pt x="1314200" y="1949444"/>
                  <a:pt x="1244432" y="1956601"/>
                </a:cubicBezTo>
                <a:cubicBezTo>
                  <a:pt x="1151404" y="1966142"/>
                  <a:pt x="1060429" y="1979677"/>
                  <a:pt x="973990" y="1995940"/>
                </a:cubicBezTo>
                <a:cubicBezTo>
                  <a:pt x="1017323" y="1996535"/>
                  <a:pt x="1061253" y="2000367"/>
                  <a:pt x="1103809" y="2004720"/>
                </a:cubicBezTo>
                <a:lnTo>
                  <a:pt x="1123454" y="2006727"/>
                </a:lnTo>
                <a:cubicBezTo>
                  <a:pt x="1326373" y="2026563"/>
                  <a:pt x="1533386" y="2032253"/>
                  <a:pt x="1737017" y="2023183"/>
                </a:cubicBezTo>
                <a:lnTo>
                  <a:pt x="1824397" y="2018757"/>
                </a:lnTo>
                <a:cubicBezTo>
                  <a:pt x="1905266" y="2014590"/>
                  <a:pt x="1987993" y="2010352"/>
                  <a:pt x="2070059" y="2012660"/>
                </a:cubicBezTo>
                <a:cubicBezTo>
                  <a:pt x="1883310" y="1954634"/>
                  <a:pt x="1669251" y="1936013"/>
                  <a:pt x="1456157" y="1942404"/>
                </a:cubicBezTo>
                <a:close/>
                <a:moveTo>
                  <a:pt x="4988186" y="1787467"/>
                </a:moveTo>
                <a:cubicBezTo>
                  <a:pt x="4914642" y="1846764"/>
                  <a:pt x="4843105" y="1909703"/>
                  <a:pt x="4777334" y="1977072"/>
                </a:cubicBezTo>
                <a:cubicBezTo>
                  <a:pt x="4757662" y="1997414"/>
                  <a:pt x="4737537" y="2018249"/>
                  <a:pt x="4718341" y="2039043"/>
                </a:cubicBezTo>
                <a:cubicBezTo>
                  <a:pt x="4681696" y="2077771"/>
                  <a:pt x="4644162" y="2117455"/>
                  <a:pt x="4604655" y="2154434"/>
                </a:cubicBezTo>
                <a:cubicBezTo>
                  <a:pt x="4591636" y="2166592"/>
                  <a:pt x="4578581" y="2177832"/>
                  <a:pt x="4565074" y="2189550"/>
                </a:cubicBezTo>
                <a:cubicBezTo>
                  <a:pt x="4712605" y="2082121"/>
                  <a:pt x="4908425" y="1947611"/>
                  <a:pt x="4988186" y="1787467"/>
                </a:cubicBezTo>
                <a:close/>
                <a:moveTo>
                  <a:pt x="4978032" y="1754809"/>
                </a:moveTo>
                <a:cubicBezTo>
                  <a:pt x="4748175" y="1806846"/>
                  <a:pt x="4611576" y="2001393"/>
                  <a:pt x="4463413" y="2186162"/>
                </a:cubicBezTo>
                <a:cubicBezTo>
                  <a:pt x="4428815" y="2229459"/>
                  <a:pt x="4393697" y="2271384"/>
                  <a:pt x="4358134" y="2313791"/>
                </a:cubicBezTo>
                <a:lnTo>
                  <a:pt x="4376219" y="2300027"/>
                </a:lnTo>
                <a:cubicBezTo>
                  <a:pt x="4445817" y="2246939"/>
                  <a:pt x="4517680" y="2192374"/>
                  <a:pt x="4582340" y="2132037"/>
                </a:cubicBezTo>
                <a:cubicBezTo>
                  <a:pt x="4621394" y="2095545"/>
                  <a:pt x="4658482" y="2056345"/>
                  <a:pt x="4694684" y="2018098"/>
                </a:cubicBezTo>
                <a:cubicBezTo>
                  <a:pt x="4714806" y="1997264"/>
                  <a:pt x="4733997" y="1976475"/>
                  <a:pt x="4754123" y="1955643"/>
                </a:cubicBezTo>
                <a:cubicBezTo>
                  <a:pt x="4823909" y="1883925"/>
                  <a:pt x="4899949" y="1817074"/>
                  <a:pt x="4978032" y="1754809"/>
                </a:cubicBezTo>
                <a:close/>
                <a:moveTo>
                  <a:pt x="7427076" y="1713684"/>
                </a:moveTo>
                <a:cubicBezTo>
                  <a:pt x="7446602" y="1723725"/>
                  <a:pt x="7466122" y="1733767"/>
                  <a:pt x="7485963" y="1745783"/>
                </a:cubicBezTo>
                <a:cubicBezTo>
                  <a:pt x="7567460" y="1796071"/>
                  <a:pt x="7639772" y="1857770"/>
                  <a:pt x="7719410" y="1928281"/>
                </a:cubicBezTo>
                <a:cubicBezTo>
                  <a:pt x="7777835" y="1979518"/>
                  <a:pt x="7850375" y="2043816"/>
                  <a:pt x="7907163" y="2117863"/>
                </a:cubicBezTo>
                <a:cubicBezTo>
                  <a:pt x="7924160" y="2140331"/>
                  <a:pt x="7940457" y="2163330"/>
                  <a:pt x="7956656" y="2186961"/>
                </a:cubicBezTo>
                <a:cubicBezTo>
                  <a:pt x="7978464" y="2218485"/>
                  <a:pt x="7999857" y="2248676"/>
                  <a:pt x="8023445" y="2276642"/>
                </a:cubicBezTo>
                <a:cubicBezTo>
                  <a:pt x="7956400" y="2140150"/>
                  <a:pt x="7861731" y="2014166"/>
                  <a:pt x="7754656" y="1912546"/>
                </a:cubicBezTo>
                <a:cubicBezTo>
                  <a:pt x="7668081" y="1830722"/>
                  <a:pt x="7548884" y="1751582"/>
                  <a:pt x="7427076" y="1713684"/>
                </a:cubicBezTo>
                <a:close/>
                <a:moveTo>
                  <a:pt x="7312201" y="1699278"/>
                </a:moveTo>
                <a:cubicBezTo>
                  <a:pt x="7322935" y="1706049"/>
                  <a:pt x="7332964" y="1713350"/>
                  <a:pt x="7343603" y="1720746"/>
                </a:cubicBezTo>
                <a:cubicBezTo>
                  <a:pt x="7496266" y="1828079"/>
                  <a:pt x="7656157" y="1944847"/>
                  <a:pt x="7791759" y="2086717"/>
                </a:cubicBezTo>
                <a:lnTo>
                  <a:pt x="7825280" y="2122608"/>
                </a:lnTo>
                <a:cubicBezTo>
                  <a:pt x="7875363" y="2175773"/>
                  <a:pt x="7926463" y="2230374"/>
                  <a:pt x="7982410" y="2273551"/>
                </a:cubicBezTo>
                <a:cubicBezTo>
                  <a:pt x="7964809" y="2250989"/>
                  <a:pt x="7948608" y="2227366"/>
                  <a:pt x="7932408" y="2203736"/>
                </a:cubicBezTo>
                <a:cubicBezTo>
                  <a:pt x="7916712" y="2180836"/>
                  <a:pt x="7901020" y="2157930"/>
                  <a:pt x="7883927" y="2136087"/>
                </a:cubicBezTo>
                <a:cubicBezTo>
                  <a:pt x="7828664" y="2064188"/>
                  <a:pt x="7757146" y="2001331"/>
                  <a:pt x="7699832" y="1950904"/>
                </a:cubicBezTo>
                <a:cubicBezTo>
                  <a:pt x="7621217" y="1881828"/>
                  <a:pt x="7550116" y="1820322"/>
                  <a:pt x="7470240" y="1771559"/>
                </a:cubicBezTo>
                <a:cubicBezTo>
                  <a:pt x="7417598" y="1739141"/>
                  <a:pt x="7364314" y="1714956"/>
                  <a:pt x="7312201" y="1699278"/>
                </a:cubicBezTo>
                <a:close/>
                <a:moveTo>
                  <a:pt x="7244057" y="1695233"/>
                </a:moveTo>
                <a:cubicBezTo>
                  <a:pt x="7240832" y="1708197"/>
                  <a:pt x="7314310" y="1738040"/>
                  <a:pt x="7353035" y="1768318"/>
                </a:cubicBezTo>
                <a:cubicBezTo>
                  <a:pt x="7566127" y="1938091"/>
                  <a:pt x="7749139" y="2166671"/>
                  <a:pt x="7981878" y="2309345"/>
                </a:cubicBezTo>
                <a:cubicBezTo>
                  <a:pt x="7917138" y="2262903"/>
                  <a:pt x="7860147" y="2202267"/>
                  <a:pt x="7804780" y="2143174"/>
                </a:cubicBezTo>
                <a:cubicBezTo>
                  <a:pt x="7793606" y="2131210"/>
                  <a:pt x="7782433" y="2119247"/>
                  <a:pt x="7771164" y="2107908"/>
                </a:cubicBezTo>
                <a:cubicBezTo>
                  <a:pt x="7637791" y="1967658"/>
                  <a:pt x="7478920" y="1852329"/>
                  <a:pt x="7327465" y="1745181"/>
                </a:cubicBezTo>
                <a:cubicBezTo>
                  <a:pt x="7300620" y="1726330"/>
                  <a:pt x="7274186" y="1708825"/>
                  <a:pt x="7244057" y="1695233"/>
                </a:cubicBezTo>
                <a:close/>
                <a:moveTo>
                  <a:pt x="7133363" y="1621246"/>
                </a:moveTo>
                <a:cubicBezTo>
                  <a:pt x="7577149" y="1692491"/>
                  <a:pt x="7947715" y="1926125"/>
                  <a:pt x="8128687" y="2361959"/>
                </a:cubicBezTo>
                <a:cubicBezTo>
                  <a:pt x="8276565" y="2476246"/>
                  <a:pt x="8400253" y="2615012"/>
                  <a:pt x="8497002" y="2775913"/>
                </a:cubicBezTo>
                <a:cubicBezTo>
                  <a:pt x="8503575" y="2712856"/>
                  <a:pt x="8502497" y="2730666"/>
                  <a:pt x="8514292" y="2586372"/>
                </a:cubicBezTo>
                <a:cubicBezTo>
                  <a:pt x="8536052" y="2320157"/>
                  <a:pt x="8547760" y="2104819"/>
                  <a:pt x="8491838" y="1907275"/>
                </a:cubicBezTo>
                <a:cubicBezTo>
                  <a:pt x="8507078" y="1838180"/>
                  <a:pt x="8575461" y="1922481"/>
                  <a:pt x="8605731" y="2171804"/>
                </a:cubicBezTo>
                <a:cubicBezTo>
                  <a:pt x="8608350" y="2316349"/>
                  <a:pt x="8605836" y="2462029"/>
                  <a:pt x="8594880" y="2610262"/>
                </a:cubicBezTo>
                <a:cubicBezTo>
                  <a:pt x="8575957" y="2862971"/>
                  <a:pt x="8542313" y="3114716"/>
                  <a:pt x="8494242" y="3363600"/>
                </a:cubicBezTo>
                <a:cubicBezTo>
                  <a:pt x="8597730" y="3298745"/>
                  <a:pt x="8691862" y="3210036"/>
                  <a:pt x="8794675" y="3161735"/>
                </a:cubicBezTo>
                <a:cubicBezTo>
                  <a:pt x="8796362" y="3158786"/>
                  <a:pt x="8798755" y="3155312"/>
                  <a:pt x="8800448" y="3152371"/>
                </a:cubicBezTo>
                <a:cubicBezTo>
                  <a:pt x="8795284" y="3149656"/>
                  <a:pt x="8790221" y="3146317"/>
                  <a:pt x="8788186" y="3143441"/>
                </a:cubicBezTo>
                <a:cubicBezTo>
                  <a:pt x="8594646" y="2882498"/>
                  <a:pt x="8993712" y="2429248"/>
                  <a:pt x="9137232" y="2236639"/>
                </a:cubicBezTo>
                <a:cubicBezTo>
                  <a:pt x="9150495" y="2218816"/>
                  <a:pt x="9217510" y="2246384"/>
                  <a:pt x="9216765" y="2267416"/>
                </a:cubicBezTo>
                <a:cubicBezTo>
                  <a:pt x="9208076" y="2554368"/>
                  <a:pt x="9105464" y="2799377"/>
                  <a:pt x="8969849" y="3037405"/>
                </a:cubicBezTo>
                <a:cubicBezTo>
                  <a:pt x="9192790" y="2953070"/>
                  <a:pt x="9514633" y="2995367"/>
                  <a:pt x="9706237" y="2990148"/>
                </a:cubicBezTo>
                <a:cubicBezTo>
                  <a:pt x="9875985" y="2986062"/>
                  <a:pt x="9998989" y="2995957"/>
                  <a:pt x="10110375" y="3134116"/>
                </a:cubicBezTo>
                <a:cubicBezTo>
                  <a:pt x="10119737" y="3145800"/>
                  <a:pt x="10104347" y="3149204"/>
                  <a:pt x="10096281" y="3149254"/>
                </a:cubicBezTo>
                <a:cubicBezTo>
                  <a:pt x="9752742" y="3155519"/>
                  <a:pt x="9411210" y="3213343"/>
                  <a:pt x="9067672" y="3219608"/>
                </a:cubicBezTo>
                <a:cubicBezTo>
                  <a:pt x="9008636" y="3220807"/>
                  <a:pt x="8918484" y="3198657"/>
                  <a:pt x="8859441" y="3212028"/>
                </a:cubicBezTo>
                <a:cubicBezTo>
                  <a:pt x="8858839" y="3211935"/>
                  <a:pt x="8858138" y="3212468"/>
                  <a:pt x="8857528" y="3212375"/>
                </a:cubicBezTo>
                <a:cubicBezTo>
                  <a:pt x="8854312" y="3213158"/>
                  <a:pt x="8851192" y="3213319"/>
                  <a:pt x="8848579" y="3214204"/>
                </a:cubicBezTo>
                <a:cubicBezTo>
                  <a:pt x="8763018" y="3241925"/>
                  <a:pt x="8669480" y="3330768"/>
                  <a:pt x="8576285" y="3395788"/>
                </a:cubicBezTo>
                <a:lnTo>
                  <a:pt x="8519159" y="3428998"/>
                </a:lnTo>
                <a:lnTo>
                  <a:pt x="8393540" y="3428998"/>
                </a:lnTo>
                <a:lnTo>
                  <a:pt x="8417346" y="3316652"/>
                </a:lnTo>
                <a:cubicBezTo>
                  <a:pt x="8445294" y="3171749"/>
                  <a:pt x="8467982" y="3025800"/>
                  <a:pt x="8485502" y="2879216"/>
                </a:cubicBezTo>
                <a:cubicBezTo>
                  <a:pt x="8483369" y="2876964"/>
                  <a:pt x="8481139" y="2875343"/>
                  <a:pt x="8480214" y="2873278"/>
                </a:cubicBezTo>
                <a:cubicBezTo>
                  <a:pt x="8389148" y="2691471"/>
                  <a:pt x="8265637" y="2535433"/>
                  <a:pt x="8112215" y="2408768"/>
                </a:cubicBezTo>
                <a:cubicBezTo>
                  <a:pt x="8107469" y="2407403"/>
                  <a:pt x="8101510" y="2405843"/>
                  <a:pt x="8095146" y="2402943"/>
                </a:cubicBezTo>
                <a:cubicBezTo>
                  <a:pt x="7720999" y="2241157"/>
                  <a:pt x="7460805" y="1881579"/>
                  <a:pt x="7131946" y="1646653"/>
                </a:cubicBezTo>
                <a:cubicBezTo>
                  <a:pt x="7120196" y="1638444"/>
                  <a:pt x="7107334" y="1617255"/>
                  <a:pt x="7133363" y="1621246"/>
                </a:cubicBezTo>
                <a:close/>
                <a:moveTo>
                  <a:pt x="1903353" y="1615827"/>
                </a:moveTo>
                <a:cubicBezTo>
                  <a:pt x="1900901" y="1620058"/>
                  <a:pt x="1913196" y="1636331"/>
                  <a:pt x="1936931" y="1664954"/>
                </a:cubicBezTo>
                <a:cubicBezTo>
                  <a:pt x="2021149" y="1767773"/>
                  <a:pt x="2108079" y="1868623"/>
                  <a:pt x="2195868" y="1967574"/>
                </a:cubicBezTo>
                <a:cubicBezTo>
                  <a:pt x="2196092" y="1880013"/>
                  <a:pt x="2155695" y="1801515"/>
                  <a:pt x="2088852" y="1737123"/>
                </a:cubicBezTo>
                <a:cubicBezTo>
                  <a:pt x="2054441" y="1703572"/>
                  <a:pt x="2001584" y="1662839"/>
                  <a:pt x="1958241" y="1638955"/>
                </a:cubicBezTo>
                <a:cubicBezTo>
                  <a:pt x="1922998" y="1619408"/>
                  <a:pt x="1905803" y="1611595"/>
                  <a:pt x="1903353" y="1615827"/>
                </a:cubicBezTo>
                <a:close/>
                <a:moveTo>
                  <a:pt x="11544294" y="1515364"/>
                </a:moveTo>
                <a:cubicBezTo>
                  <a:pt x="11560186" y="1751994"/>
                  <a:pt x="11601886" y="2047223"/>
                  <a:pt x="11755210" y="2159157"/>
                </a:cubicBezTo>
                <a:cubicBezTo>
                  <a:pt x="11638730" y="1953912"/>
                  <a:pt x="11582097" y="1724179"/>
                  <a:pt x="11544294" y="1515364"/>
                </a:cubicBezTo>
                <a:close/>
                <a:moveTo>
                  <a:pt x="11571408" y="1489599"/>
                </a:moveTo>
                <a:cubicBezTo>
                  <a:pt x="11607963" y="1697676"/>
                  <a:pt x="11663078" y="1929905"/>
                  <a:pt x="11778250" y="2136760"/>
                </a:cubicBezTo>
                <a:cubicBezTo>
                  <a:pt x="11740096" y="1906710"/>
                  <a:pt x="11685166" y="1688152"/>
                  <a:pt x="11571408" y="1489599"/>
                </a:cubicBezTo>
                <a:close/>
                <a:moveTo>
                  <a:pt x="11540154" y="1438303"/>
                </a:moveTo>
                <a:cubicBezTo>
                  <a:pt x="11540302" y="1439748"/>
                  <a:pt x="11540443" y="1441186"/>
                  <a:pt x="11540380" y="1443526"/>
                </a:cubicBezTo>
                <a:lnTo>
                  <a:pt x="11542590" y="1442112"/>
                </a:lnTo>
                <a:lnTo>
                  <a:pt x="11540154" y="1438303"/>
                </a:lnTo>
                <a:close/>
                <a:moveTo>
                  <a:pt x="10567662" y="1437948"/>
                </a:moveTo>
                <a:cubicBezTo>
                  <a:pt x="10522198" y="1438672"/>
                  <a:pt x="10476263" y="1443522"/>
                  <a:pt x="10431225" y="1448568"/>
                </a:cubicBezTo>
                <a:cubicBezTo>
                  <a:pt x="10381279" y="1454457"/>
                  <a:pt x="10328981" y="1460314"/>
                  <a:pt x="10277556" y="1460247"/>
                </a:cubicBezTo>
                <a:cubicBezTo>
                  <a:pt x="10236449" y="1460475"/>
                  <a:pt x="10195262" y="1456932"/>
                  <a:pt x="10155875" y="1453769"/>
                </a:cubicBezTo>
                <a:cubicBezTo>
                  <a:pt x="10128043" y="1451639"/>
                  <a:pt x="10100420" y="1448611"/>
                  <a:pt x="10072733" y="1447924"/>
                </a:cubicBezTo>
                <a:cubicBezTo>
                  <a:pt x="10009605" y="1445377"/>
                  <a:pt x="9945053" y="1449112"/>
                  <a:pt x="9882500" y="1452330"/>
                </a:cubicBezTo>
                <a:cubicBezTo>
                  <a:pt x="9817947" y="1456065"/>
                  <a:pt x="9751031" y="1459772"/>
                  <a:pt x="9685205" y="1456650"/>
                </a:cubicBezTo>
                <a:lnTo>
                  <a:pt x="9666932" y="1456075"/>
                </a:lnTo>
                <a:cubicBezTo>
                  <a:pt x="9647413" y="1454768"/>
                  <a:pt x="9627689" y="1454349"/>
                  <a:pt x="9608662" y="1455027"/>
                </a:cubicBezTo>
                <a:cubicBezTo>
                  <a:pt x="9746940" y="1477717"/>
                  <a:pt x="9886187" y="1498258"/>
                  <a:pt x="10026230" y="1509088"/>
                </a:cubicBezTo>
                <a:cubicBezTo>
                  <a:pt x="10217917" y="1525217"/>
                  <a:pt x="10389161" y="1492336"/>
                  <a:pt x="10567662" y="1437948"/>
                </a:cubicBezTo>
                <a:close/>
                <a:moveTo>
                  <a:pt x="10221015" y="1354657"/>
                </a:moveTo>
                <a:cubicBezTo>
                  <a:pt x="10183412" y="1353731"/>
                  <a:pt x="10145345" y="1354278"/>
                  <a:pt x="10107121" y="1356091"/>
                </a:cubicBezTo>
                <a:cubicBezTo>
                  <a:pt x="9954224" y="1363347"/>
                  <a:pt x="9798826" y="1390883"/>
                  <a:pt x="9660668" y="1425595"/>
                </a:cubicBezTo>
                <a:cubicBezTo>
                  <a:pt x="9663924" y="1425814"/>
                  <a:pt x="9666276" y="1425838"/>
                  <a:pt x="9669531" y="1426057"/>
                </a:cubicBezTo>
                <a:lnTo>
                  <a:pt x="9687254" y="1426986"/>
                </a:lnTo>
                <a:cubicBezTo>
                  <a:pt x="9751279" y="1429722"/>
                  <a:pt x="9817637" y="1426370"/>
                  <a:pt x="9881290" y="1422445"/>
                </a:cubicBezTo>
                <a:cubicBezTo>
                  <a:pt x="9944395" y="1418874"/>
                  <a:pt x="10009857" y="1415334"/>
                  <a:pt x="10074432" y="1417715"/>
                </a:cubicBezTo>
                <a:cubicBezTo>
                  <a:pt x="10102466" y="1418944"/>
                  <a:pt x="10131190" y="1421269"/>
                  <a:pt x="10159369" y="1423935"/>
                </a:cubicBezTo>
                <a:cubicBezTo>
                  <a:pt x="10198208" y="1427456"/>
                  <a:pt x="10239045" y="1430459"/>
                  <a:pt x="10278706" y="1430393"/>
                </a:cubicBezTo>
                <a:cubicBezTo>
                  <a:pt x="10328324" y="1430079"/>
                  <a:pt x="10379724" y="1424023"/>
                  <a:pt x="10429120" y="1418493"/>
                </a:cubicBezTo>
                <a:cubicBezTo>
                  <a:pt x="10465435" y="1414425"/>
                  <a:pt x="10501756" y="1410354"/>
                  <a:pt x="10538565" y="1408270"/>
                </a:cubicBezTo>
                <a:cubicBezTo>
                  <a:pt x="10442450" y="1373463"/>
                  <a:pt x="10333824" y="1357435"/>
                  <a:pt x="10221015" y="1354657"/>
                </a:cubicBezTo>
                <a:close/>
                <a:moveTo>
                  <a:pt x="1979378" y="1340504"/>
                </a:moveTo>
                <a:cubicBezTo>
                  <a:pt x="2251008" y="1517802"/>
                  <a:pt x="2557265" y="1617794"/>
                  <a:pt x="2882120" y="1635547"/>
                </a:cubicBezTo>
                <a:cubicBezTo>
                  <a:pt x="2852884" y="1626476"/>
                  <a:pt x="2822307" y="1618842"/>
                  <a:pt x="2793103" y="1610699"/>
                </a:cubicBezTo>
                <a:lnTo>
                  <a:pt x="2770041" y="1604634"/>
                </a:lnTo>
                <a:cubicBezTo>
                  <a:pt x="2500352" y="1533917"/>
                  <a:pt x="2236095" y="1435963"/>
                  <a:pt x="1979378" y="1340504"/>
                </a:cubicBezTo>
                <a:close/>
                <a:moveTo>
                  <a:pt x="1927410" y="1287164"/>
                </a:moveTo>
                <a:cubicBezTo>
                  <a:pt x="1938311" y="1291848"/>
                  <a:pt x="1949172" y="1295604"/>
                  <a:pt x="1959587" y="1299849"/>
                </a:cubicBezTo>
                <a:cubicBezTo>
                  <a:pt x="2224818" y="1398692"/>
                  <a:pt x="2499050" y="1501367"/>
                  <a:pt x="2777707" y="1574991"/>
                </a:cubicBezTo>
                <a:lnTo>
                  <a:pt x="2800768" y="1581056"/>
                </a:lnTo>
                <a:lnTo>
                  <a:pt x="2879408" y="1602590"/>
                </a:lnTo>
                <a:cubicBezTo>
                  <a:pt x="2873718" y="1600024"/>
                  <a:pt x="2868475" y="1596973"/>
                  <a:pt x="2862295" y="1593958"/>
                </a:cubicBezTo>
                <a:cubicBezTo>
                  <a:pt x="2846112" y="1585292"/>
                  <a:pt x="2829972" y="1577555"/>
                  <a:pt x="2813343" y="1569369"/>
                </a:cubicBezTo>
                <a:cubicBezTo>
                  <a:pt x="2759214" y="1543589"/>
                  <a:pt x="2702010" y="1522123"/>
                  <a:pt x="2646245" y="1501999"/>
                </a:cubicBezTo>
                <a:cubicBezTo>
                  <a:pt x="2437298" y="1424662"/>
                  <a:pt x="2221285" y="1345272"/>
                  <a:pt x="1999243" y="1301524"/>
                </a:cubicBezTo>
                <a:lnTo>
                  <a:pt x="1979527" y="1297651"/>
                </a:lnTo>
                <a:lnTo>
                  <a:pt x="1927410" y="1287164"/>
                </a:lnTo>
                <a:close/>
                <a:moveTo>
                  <a:pt x="1997014" y="1269007"/>
                </a:moveTo>
                <a:lnTo>
                  <a:pt x="2005458" y="1270540"/>
                </a:lnTo>
                <a:cubicBezTo>
                  <a:pt x="2229844" y="1314659"/>
                  <a:pt x="2447268" y="1394456"/>
                  <a:pt x="2657186" y="1472687"/>
                </a:cubicBezTo>
                <a:cubicBezTo>
                  <a:pt x="2713431" y="1493259"/>
                  <a:pt x="2771565" y="1514688"/>
                  <a:pt x="2826662" y="1541362"/>
                </a:cubicBezTo>
                <a:cubicBezTo>
                  <a:pt x="2843286" y="1549544"/>
                  <a:pt x="2859914" y="1557729"/>
                  <a:pt x="2876100" y="1566397"/>
                </a:cubicBezTo>
                <a:cubicBezTo>
                  <a:pt x="2929811" y="1593592"/>
                  <a:pt x="2984941" y="1621189"/>
                  <a:pt x="3042600" y="1630532"/>
                </a:cubicBezTo>
                <a:cubicBezTo>
                  <a:pt x="2779645" y="1343909"/>
                  <a:pt x="2376891" y="1276645"/>
                  <a:pt x="1997014" y="1269007"/>
                </a:cubicBezTo>
                <a:close/>
                <a:moveTo>
                  <a:pt x="9857254" y="846904"/>
                </a:moveTo>
                <a:cubicBezTo>
                  <a:pt x="9525980" y="871770"/>
                  <a:pt x="9241479" y="935703"/>
                  <a:pt x="8989866" y="1043742"/>
                </a:cubicBezTo>
                <a:lnTo>
                  <a:pt x="8931614" y="1069508"/>
                </a:lnTo>
                <a:cubicBezTo>
                  <a:pt x="8902659" y="1082659"/>
                  <a:pt x="8873359" y="1095268"/>
                  <a:pt x="8843711" y="1107334"/>
                </a:cubicBezTo>
                <a:cubicBezTo>
                  <a:pt x="8889894" y="1093124"/>
                  <a:pt x="8937874" y="1079296"/>
                  <a:pt x="8966093" y="1073509"/>
                </a:cubicBezTo>
                <a:cubicBezTo>
                  <a:pt x="9076195" y="1052142"/>
                  <a:pt x="9187512" y="1039967"/>
                  <a:pt x="9299227" y="1025994"/>
                </a:cubicBezTo>
                <a:cubicBezTo>
                  <a:pt x="9502333" y="1000326"/>
                  <a:pt x="9654280" y="888586"/>
                  <a:pt x="9857254" y="846904"/>
                </a:cubicBezTo>
                <a:close/>
                <a:moveTo>
                  <a:pt x="9615182" y="791499"/>
                </a:moveTo>
                <a:cubicBezTo>
                  <a:pt x="9415185" y="799027"/>
                  <a:pt x="9214426" y="900700"/>
                  <a:pt x="9023688" y="996819"/>
                </a:cubicBezTo>
                <a:cubicBezTo>
                  <a:pt x="9256457" y="903127"/>
                  <a:pt x="9516545" y="844854"/>
                  <a:pt x="9814527" y="819048"/>
                </a:cubicBezTo>
                <a:cubicBezTo>
                  <a:pt x="9748431" y="796943"/>
                  <a:pt x="9681848" y="788991"/>
                  <a:pt x="9615182" y="791499"/>
                </a:cubicBezTo>
                <a:close/>
                <a:moveTo>
                  <a:pt x="2305292" y="790492"/>
                </a:moveTo>
                <a:cubicBezTo>
                  <a:pt x="2631112" y="948847"/>
                  <a:pt x="3011879" y="1106878"/>
                  <a:pt x="3360922" y="1100373"/>
                </a:cubicBezTo>
                <a:cubicBezTo>
                  <a:pt x="3408391" y="1099405"/>
                  <a:pt x="3451278" y="1088839"/>
                  <a:pt x="3492420" y="1081145"/>
                </a:cubicBezTo>
                <a:cubicBezTo>
                  <a:pt x="3448862" y="1074966"/>
                  <a:pt x="3405674" y="1066449"/>
                  <a:pt x="3364086" y="1051340"/>
                </a:cubicBezTo>
                <a:cubicBezTo>
                  <a:pt x="3314946" y="1033747"/>
                  <a:pt x="3269673" y="1008082"/>
                  <a:pt x="3225818" y="982822"/>
                </a:cubicBezTo>
                <a:cubicBezTo>
                  <a:pt x="3194830" y="964966"/>
                  <a:pt x="3162431" y="946699"/>
                  <a:pt x="3129696" y="931704"/>
                </a:cubicBezTo>
                <a:cubicBezTo>
                  <a:pt x="3030558" y="886774"/>
                  <a:pt x="2920899" y="869731"/>
                  <a:pt x="2814545" y="853955"/>
                </a:cubicBezTo>
                <a:cubicBezTo>
                  <a:pt x="2648192" y="828474"/>
                  <a:pt x="2475773" y="802762"/>
                  <a:pt x="2305292" y="790492"/>
                </a:cubicBezTo>
                <a:close/>
                <a:moveTo>
                  <a:pt x="2626982" y="777450"/>
                </a:moveTo>
                <a:cubicBezTo>
                  <a:pt x="2581807" y="776467"/>
                  <a:pt x="2536327" y="776706"/>
                  <a:pt x="2490617" y="777951"/>
                </a:cubicBezTo>
                <a:cubicBezTo>
                  <a:pt x="2601507" y="790748"/>
                  <a:pt x="2711611" y="807309"/>
                  <a:pt x="2819869" y="823936"/>
                </a:cubicBezTo>
                <a:cubicBezTo>
                  <a:pt x="2928115" y="840564"/>
                  <a:pt x="3040565" y="857495"/>
                  <a:pt x="3143018" y="903698"/>
                </a:cubicBezTo>
                <a:cubicBezTo>
                  <a:pt x="3177162" y="919099"/>
                  <a:pt x="3210046" y="937808"/>
                  <a:pt x="3241520" y="956112"/>
                </a:cubicBezTo>
                <a:cubicBezTo>
                  <a:pt x="3284409" y="980477"/>
                  <a:pt x="3328265" y="1005739"/>
                  <a:pt x="3374575" y="1022517"/>
                </a:cubicBezTo>
                <a:cubicBezTo>
                  <a:pt x="3416609" y="1037134"/>
                  <a:pt x="3460730" y="1045620"/>
                  <a:pt x="3505221" y="1051757"/>
                </a:cubicBezTo>
                <a:cubicBezTo>
                  <a:pt x="3244537" y="851088"/>
                  <a:pt x="2943211" y="784332"/>
                  <a:pt x="2626982" y="777450"/>
                </a:cubicBezTo>
                <a:close/>
                <a:moveTo>
                  <a:pt x="9258094" y="529602"/>
                </a:moveTo>
                <a:cubicBezTo>
                  <a:pt x="9013678" y="577086"/>
                  <a:pt x="8768731" y="631051"/>
                  <a:pt x="8526712" y="690804"/>
                </a:cubicBezTo>
                <a:cubicBezTo>
                  <a:pt x="8781748" y="694003"/>
                  <a:pt x="9026494" y="640940"/>
                  <a:pt x="9258094" y="529602"/>
                </a:cubicBezTo>
                <a:close/>
                <a:moveTo>
                  <a:pt x="1310106" y="514217"/>
                </a:moveTo>
                <a:cubicBezTo>
                  <a:pt x="1129544" y="634332"/>
                  <a:pt x="976804" y="783308"/>
                  <a:pt x="854994" y="970136"/>
                </a:cubicBezTo>
                <a:cubicBezTo>
                  <a:pt x="813550" y="1033067"/>
                  <a:pt x="777442" y="1099637"/>
                  <a:pt x="742462" y="1165648"/>
                </a:cubicBezTo>
                <a:cubicBezTo>
                  <a:pt x="769633" y="1130245"/>
                  <a:pt x="795392" y="1093436"/>
                  <a:pt x="820602" y="1056915"/>
                </a:cubicBezTo>
                <a:cubicBezTo>
                  <a:pt x="839644" y="1029097"/>
                  <a:pt x="858127" y="1001568"/>
                  <a:pt x="878295" y="974594"/>
                </a:cubicBezTo>
                <a:cubicBezTo>
                  <a:pt x="984168" y="830170"/>
                  <a:pt x="1114491" y="703679"/>
                  <a:pt x="1240607" y="581401"/>
                </a:cubicBezTo>
                <a:lnTo>
                  <a:pt x="1310106" y="514217"/>
                </a:lnTo>
                <a:close/>
                <a:moveTo>
                  <a:pt x="11225213" y="507722"/>
                </a:moveTo>
                <a:cubicBezTo>
                  <a:pt x="11207028" y="593695"/>
                  <a:pt x="11194593" y="681355"/>
                  <a:pt x="11182914" y="767771"/>
                </a:cubicBezTo>
                <a:cubicBezTo>
                  <a:pt x="11164076" y="906276"/>
                  <a:pt x="11145116" y="1049465"/>
                  <a:pt x="11099211" y="1184594"/>
                </a:cubicBezTo>
                <a:cubicBezTo>
                  <a:pt x="11088245" y="1216134"/>
                  <a:pt x="11076378" y="1247477"/>
                  <a:pt x="11064509" y="1278830"/>
                </a:cubicBezTo>
                <a:lnTo>
                  <a:pt x="11049349" y="1318418"/>
                </a:lnTo>
                <a:cubicBezTo>
                  <a:pt x="11022123" y="1390250"/>
                  <a:pt x="10998838" y="1463390"/>
                  <a:pt x="10978260" y="1537094"/>
                </a:cubicBezTo>
                <a:cubicBezTo>
                  <a:pt x="11216457" y="1249857"/>
                  <a:pt x="11222923" y="871706"/>
                  <a:pt x="11225213" y="507722"/>
                </a:cubicBezTo>
                <a:close/>
                <a:moveTo>
                  <a:pt x="9168987" y="490232"/>
                </a:moveTo>
                <a:cubicBezTo>
                  <a:pt x="8975366" y="483045"/>
                  <a:pt x="8788341" y="560836"/>
                  <a:pt x="8603910" y="639895"/>
                </a:cubicBezTo>
                <a:cubicBezTo>
                  <a:pt x="8818554" y="588452"/>
                  <a:pt x="9035976" y="541366"/>
                  <a:pt x="9252382" y="498759"/>
                </a:cubicBezTo>
                <a:cubicBezTo>
                  <a:pt x="9224441" y="494020"/>
                  <a:pt x="9196646" y="491259"/>
                  <a:pt x="9168987" y="490232"/>
                </a:cubicBezTo>
                <a:close/>
                <a:moveTo>
                  <a:pt x="11201005" y="471089"/>
                </a:moveTo>
                <a:cubicBezTo>
                  <a:pt x="11064705" y="787426"/>
                  <a:pt x="10958405" y="1112932"/>
                  <a:pt x="10968432" y="1456010"/>
                </a:cubicBezTo>
                <a:cubicBezTo>
                  <a:pt x="10984596" y="1405817"/>
                  <a:pt x="11001105" y="1356171"/>
                  <a:pt x="11019967" y="1306553"/>
                </a:cubicBezTo>
                <a:lnTo>
                  <a:pt x="11035125" y="1266966"/>
                </a:lnTo>
                <a:cubicBezTo>
                  <a:pt x="11047342" y="1236154"/>
                  <a:pt x="11059004" y="1205706"/>
                  <a:pt x="11069972" y="1174168"/>
                </a:cubicBezTo>
                <a:cubicBezTo>
                  <a:pt x="11114708" y="1042083"/>
                  <a:pt x="11133811" y="900343"/>
                  <a:pt x="11152239" y="763628"/>
                </a:cubicBezTo>
                <a:cubicBezTo>
                  <a:pt x="11165272" y="667160"/>
                  <a:pt x="11178361" y="568344"/>
                  <a:pt x="11201005" y="471089"/>
                </a:cubicBezTo>
                <a:close/>
                <a:moveTo>
                  <a:pt x="1423113" y="445565"/>
                </a:moveTo>
                <a:lnTo>
                  <a:pt x="1260565" y="602982"/>
                </a:lnTo>
                <a:cubicBezTo>
                  <a:pt x="1135292" y="724135"/>
                  <a:pt x="1006090" y="850065"/>
                  <a:pt x="901900" y="992236"/>
                </a:cubicBezTo>
                <a:cubicBezTo>
                  <a:pt x="882292" y="1018928"/>
                  <a:pt x="863806" y="1046465"/>
                  <a:pt x="845044" y="1073436"/>
                </a:cubicBezTo>
                <a:cubicBezTo>
                  <a:pt x="797719" y="1142828"/>
                  <a:pt x="747866" y="1214196"/>
                  <a:pt x="685926" y="1274069"/>
                </a:cubicBezTo>
                <a:cubicBezTo>
                  <a:pt x="685087" y="1275192"/>
                  <a:pt x="684806" y="1276038"/>
                  <a:pt x="684248" y="1277721"/>
                </a:cubicBezTo>
                <a:cubicBezTo>
                  <a:pt x="955830" y="1021343"/>
                  <a:pt x="1215323" y="756291"/>
                  <a:pt x="1423113" y="445565"/>
                </a:cubicBezTo>
                <a:close/>
                <a:moveTo>
                  <a:pt x="3316479" y="443136"/>
                </a:moveTo>
                <a:lnTo>
                  <a:pt x="3546806" y="927139"/>
                </a:lnTo>
                <a:cubicBezTo>
                  <a:pt x="3510992" y="788388"/>
                  <a:pt x="3440535" y="657075"/>
                  <a:pt x="3364433" y="524121"/>
                </a:cubicBezTo>
                <a:lnTo>
                  <a:pt x="3316479" y="443136"/>
                </a:lnTo>
                <a:close/>
                <a:moveTo>
                  <a:pt x="10268559" y="442054"/>
                </a:moveTo>
                <a:cubicBezTo>
                  <a:pt x="10277021" y="671939"/>
                  <a:pt x="10375577" y="877148"/>
                  <a:pt x="10494169" y="1091780"/>
                </a:cubicBezTo>
                <a:cubicBezTo>
                  <a:pt x="10447177" y="970850"/>
                  <a:pt x="10400743" y="849562"/>
                  <a:pt x="10356661" y="728302"/>
                </a:cubicBezTo>
                <a:cubicBezTo>
                  <a:pt x="10321871" y="632517"/>
                  <a:pt x="10289232" y="537669"/>
                  <a:pt x="10268559" y="442054"/>
                </a:cubicBezTo>
                <a:close/>
                <a:moveTo>
                  <a:pt x="3291335" y="338420"/>
                </a:moveTo>
                <a:cubicBezTo>
                  <a:pt x="3324815" y="395296"/>
                  <a:pt x="3358740" y="451691"/>
                  <a:pt x="3390805" y="508163"/>
                </a:cubicBezTo>
                <a:cubicBezTo>
                  <a:pt x="3469925" y="646583"/>
                  <a:pt x="3543427" y="784298"/>
                  <a:pt x="3579062" y="930040"/>
                </a:cubicBezTo>
                <a:cubicBezTo>
                  <a:pt x="3585500" y="799842"/>
                  <a:pt x="3547302" y="683076"/>
                  <a:pt x="3467355" y="559130"/>
                </a:cubicBezTo>
                <a:cubicBezTo>
                  <a:pt x="3420192" y="486029"/>
                  <a:pt x="3371016" y="420934"/>
                  <a:pt x="3310753" y="358140"/>
                </a:cubicBezTo>
                <a:cubicBezTo>
                  <a:pt x="3303466" y="350509"/>
                  <a:pt x="3297626" y="344227"/>
                  <a:pt x="3291335" y="338420"/>
                </a:cubicBezTo>
                <a:close/>
                <a:moveTo>
                  <a:pt x="1635889" y="280494"/>
                </a:moveTo>
                <a:lnTo>
                  <a:pt x="1634800" y="302111"/>
                </a:lnTo>
                <a:cubicBezTo>
                  <a:pt x="1634800" y="302111"/>
                  <a:pt x="1635342" y="287795"/>
                  <a:pt x="1635889" y="280494"/>
                </a:cubicBezTo>
                <a:close/>
                <a:moveTo>
                  <a:pt x="10277529" y="272307"/>
                </a:moveTo>
                <a:cubicBezTo>
                  <a:pt x="10277467" y="274640"/>
                  <a:pt x="10276853" y="277334"/>
                  <a:pt x="10276797" y="279672"/>
                </a:cubicBezTo>
                <a:cubicBezTo>
                  <a:pt x="10284209" y="425149"/>
                  <a:pt x="10331835" y="570199"/>
                  <a:pt x="10385906" y="718031"/>
                </a:cubicBezTo>
                <a:cubicBezTo>
                  <a:pt x="10434036" y="850493"/>
                  <a:pt x="10484873" y="983529"/>
                  <a:pt x="10536458" y="1115310"/>
                </a:cubicBezTo>
                <a:cubicBezTo>
                  <a:pt x="10537315" y="979107"/>
                  <a:pt x="10476552" y="837858"/>
                  <a:pt x="10436479" y="715570"/>
                </a:cubicBezTo>
                <a:cubicBezTo>
                  <a:pt x="10386976" y="566354"/>
                  <a:pt x="10333255" y="419072"/>
                  <a:pt x="10277529" y="272307"/>
                </a:cubicBezTo>
                <a:close/>
                <a:moveTo>
                  <a:pt x="1510397" y="255705"/>
                </a:moveTo>
                <a:cubicBezTo>
                  <a:pt x="1390337" y="300510"/>
                  <a:pt x="1267181" y="337747"/>
                  <a:pt x="1146550" y="373012"/>
                </a:cubicBezTo>
                <a:cubicBezTo>
                  <a:pt x="997862" y="416736"/>
                  <a:pt x="843568" y="461871"/>
                  <a:pt x="698834" y="523272"/>
                </a:cubicBezTo>
                <a:cubicBezTo>
                  <a:pt x="460140" y="624106"/>
                  <a:pt x="242842" y="767577"/>
                  <a:pt x="34256" y="918603"/>
                </a:cubicBezTo>
                <a:cubicBezTo>
                  <a:pt x="196048" y="819849"/>
                  <a:pt x="358125" y="721653"/>
                  <a:pt x="527241" y="636078"/>
                </a:cubicBezTo>
                <a:cubicBezTo>
                  <a:pt x="838255" y="479281"/>
                  <a:pt x="1212318" y="434093"/>
                  <a:pt x="1510397" y="255705"/>
                </a:cubicBezTo>
                <a:close/>
                <a:moveTo>
                  <a:pt x="1313114" y="226216"/>
                </a:moveTo>
                <a:cubicBezTo>
                  <a:pt x="1247578" y="225578"/>
                  <a:pt x="1180153" y="227293"/>
                  <a:pt x="1109304" y="240030"/>
                </a:cubicBezTo>
                <a:cubicBezTo>
                  <a:pt x="689821" y="315031"/>
                  <a:pt x="334655" y="603530"/>
                  <a:pt x="8129" y="901519"/>
                </a:cubicBezTo>
                <a:cubicBezTo>
                  <a:pt x="220923" y="747682"/>
                  <a:pt x="442983" y="599720"/>
                  <a:pt x="687572" y="496629"/>
                </a:cubicBezTo>
                <a:cubicBezTo>
                  <a:pt x="833705" y="435223"/>
                  <a:pt x="989118" y="389520"/>
                  <a:pt x="1138365" y="345515"/>
                </a:cubicBezTo>
                <a:cubicBezTo>
                  <a:pt x="1260121" y="309686"/>
                  <a:pt x="1384681" y="272451"/>
                  <a:pt x="1505579" y="226526"/>
                </a:cubicBezTo>
                <a:cubicBezTo>
                  <a:pt x="1442294" y="229846"/>
                  <a:pt x="1378650" y="226854"/>
                  <a:pt x="1313114" y="226216"/>
                </a:cubicBezTo>
                <a:close/>
                <a:moveTo>
                  <a:pt x="3655073" y="221884"/>
                </a:moveTo>
                <a:cubicBezTo>
                  <a:pt x="3768399" y="336347"/>
                  <a:pt x="3873410" y="455450"/>
                  <a:pt x="3989938" y="562685"/>
                </a:cubicBezTo>
                <a:cubicBezTo>
                  <a:pt x="4106468" y="669916"/>
                  <a:pt x="4234512" y="765281"/>
                  <a:pt x="4393907" y="832258"/>
                </a:cubicBezTo>
                <a:cubicBezTo>
                  <a:pt x="4484865" y="870540"/>
                  <a:pt x="4571866" y="903385"/>
                  <a:pt x="4648051" y="945051"/>
                </a:cubicBezTo>
                <a:cubicBezTo>
                  <a:pt x="4566919" y="872848"/>
                  <a:pt x="4474187" y="813216"/>
                  <a:pt x="4383389" y="755369"/>
                </a:cubicBezTo>
                <a:cubicBezTo>
                  <a:pt x="4310251" y="708460"/>
                  <a:pt x="4234739" y="660250"/>
                  <a:pt x="4165508" y="606196"/>
                </a:cubicBezTo>
                <a:cubicBezTo>
                  <a:pt x="4131846" y="579598"/>
                  <a:pt x="4099524" y="551549"/>
                  <a:pt x="4068162" y="524394"/>
                </a:cubicBezTo>
                <a:cubicBezTo>
                  <a:pt x="4039704" y="499919"/>
                  <a:pt x="4010763" y="474992"/>
                  <a:pt x="3981416" y="451482"/>
                </a:cubicBezTo>
                <a:cubicBezTo>
                  <a:pt x="3923199" y="404909"/>
                  <a:pt x="3860482" y="362236"/>
                  <a:pt x="3800147" y="320872"/>
                </a:cubicBezTo>
                <a:lnTo>
                  <a:pt x="3655073" y="221884"/>
                </a:lnTo>
                <a:close/>
                <a:moveTo>
                  <a:pt x="3670252" y="193798"/>
                </a:moveTo>
                <a:lnTo>
                  <a:pt x="3817258" y="294577"/>
                </a:lnTo>
                <a:cubicBezTo>
                  <a:pt x="3878082" y="336387"/>
                  <a:pt x="3941278" y="379498"/>
                  <a:pt x="4000461" y="426966"/>
                </a:cubicBezTo>
                <a:cubicBezTo>
                  <a:pt x="4030299" y="450926"/>
                  <a:pt x="4059233" y="475849"/>
                  <a:pt x="4088180" y="500774"/>
                </a:cubicBezTo>
                <a:cubicBezTo>
                  <a:pt x="4119532" y="527928"/>
                  <a:pt x="4151864" y="555979"/>
                  <a:pt x="4184555" y="581683"/>
                </a:cubicBezTo>
                <a:cubicBezTo>
                  <a:pt x="4252374" y="635322"/>
                  <a:pt x="4327401" y="683085"/>
                  <a:pt x="4399563" y="729106"/>
                </a:cubicBezTo>
                <a:cubicBezTo>
                  <a:pt x="4497546" y="791788"/>
                  <a:pt x="4597907" y="855772"/>
                  <a:pt x="4684469" y="935680"/>
                </a:cubicBezTo>
                <a:lnTo>
                  <a:pt x="4690271" y="941034"/>
                </a:lnTo>
                <a:cubicBezTo>
                  <a:pt x="4617960" y="705006"/>
                  <a:pt x="4326618" y="547128"/>
                  <a:pt x="4136093" y="429466"/>
                </a:cubicBezTo>
                <a:cubicBezTo>
                  <a:pt x="3985171" y="335831"/>
                  <a:pt x="3831168" y="258155"/>
                  <a:pt x="3670252" y="193798"/>
                </a:cubicBezTo>
                <a:close/>
                <a:moveTo>
                  <a:pt x="9334796" y="27584"/>
                </a:moveTo>
                <a:cubicBezTo>
                  <a:pt x="9406875" y="179228"/>
                  <a:pt x="9503788" y="329542"/>
                  <a:pt x="9651570" y="397505"/>
                </a:cubicBezTo>
                <a:cubicBezTo>
                  <a:pt x="9559808" y="257686"/>
                  <a:pt x="9456900" y="135734"/>
                  <a:pt x="9334796" y="27584"/>
                </a:cubicBezTo>
                <a:close/>
                <a:moveTo>
                  <a:pt x="4440129" y="19571"/>
                </a:moveTo>
                <a:cubicBezTo>
                  <a:pt x="4500684" y="171308"/>
                  <a:pt x="4765312" y="394987"/>
                  <a:pt x="4856525" y="486351"/>
                </a:cubicBezTo>
                <a:cubicBezTo>
                  <a:pt x="4921046" y="550838"/>
                  <a:pt x="4987678" y="618617"/>
                  <a:pt x="5059055" y="679918"/>
                </a:cubicBezTo>
                <a:cubicBezTo>
                  <a:pt x="5130436" y="741218"/>
                  <a:pt x="5206561" y="796043"/>
                  <a:pt x="5290070" y="834619"/>
                </a:cubicBezTo>
                <a:cubicBezTo>
                  <a:pt x="5126032" y="703785"/>
                  <a:pt x="4978794" y="550858"/>
                  <a:pt x="4834991" y="401985"/>
                </a:cubicBezTo>
                <a:cubicBezTo>
                  <a:pt x="4709629" y="271933"/>
                  <a:pt x="4579958" y="138796"/>
                  <a:pt x="4440129" y="19571"/>
                </a:cubicBezTo>
                <a:close/>
                <a:moveTo>
                  <a:pt x="8613009" y="0"/>
                </a:moveTo>
                <a:lnTo>
                  <a:pt x="8720364" y="0"/>
                </a:lnTo>
                <a:lnTo>
                  <a:pt x="8781165" y="82863"/>
                </a:lnTo>
                <a:cubicBezTo>
                  <a:pt x="8835159" y="149786"/>
                  <a:pt x="8896472" y="209441"/>
                  <a:pt x="8971448" y="246946"/>
                </a:cubicBezTo>
                <a:cubicBezTo>
                  <a:pt x="8910775" y="192244"/>
                  <a:pt x="8864937" y="124231"/>
                  <a:pt x="8820691" y="57482"/>
                </a:cubicBezTo>
                <a:lnTo>
                  <a:pt x="8807612" y="38256"/>
                </a:lnTo>
                <a:lnTo>
                  <a:pt x="8780258" y="0"/>
                </a:lnTo>
                <a:lnTo>
                  <a:pt x="8818949" y="0"/>
                </a:lnTo>
                <a:lnTo>
                  <a:pt x="8833783" y="20753"/>
                </a:lnTo>
                <a:lnTo>
                  <a:pt x="8846863" y="39981"/>
                </a:lnTo>
                <a:cubicBezTo>
                  <a:pt x="8881714" y="92040"/>
                  <a:pt x="8917610" y="145725"/>
                  <a:pt x="8960046" y="191389"/>
                </a:cubicBezTo>
                <a:lnTo>
                  <a:pt x="8876789" y="0"/>
                </a:lnTo>
                <a:lnTo>
                  <a:pt x="8980100" y="0"/>
                </a:lnTo>
                <a:lnTo>
                  <a:pt x="9090618" y="287225"/>
                </a:lnTo>
                <a:cubicBezTo>
                  <a:pt x="9321070" y="406548"/>
                  <a:pt x="9546131" y="530850"/>
                  <a:pt x="9762441" y="664587"/>
                </a:cubicBezTo>
                <a:cubicBezTo>
                  <a:pt x="9739891" y="606197"/>
                  <a:pt x="9720655" y="545696"/>
                  <a:pt x="9717826" y="487719"/>
                </a:cubicBezTo>
                <a:cubicBezTo>
                  <a:pt x="9716379" y="487883"/>
                  <a:pt x="9714371" y="488401"/>
                  <a:pt x="9713123" y="487663"/>
                </a:cubicBezTo>
                <a:cubicBezTo>
                  <a:pt x="9492837" y="457254"/>
                  <a:pt x="9357418" y="278154"/>
                  <a:pt x="9260878" y="87448"/>
                </a:cubicBezTo>
                <a:lnTo>
                  <a:pt x="9221522" y="0"/>
                </a:lnTo>
                <a:lnTo>
                  <a:pt x="9425221" y="0"/>
                </a:lnTo>
                <a:lnTo>
                  <a:pt x="9453548" y="23392"/>
                </a:lnTo>
                <a:cubicBezTo>
                  <a:pt x="9515298" y="81904"/>
                  <a:pt x="9572467" y="144207"/>
                  <a:pt x="9625671" y="210960"/>
                </a:cubicBezTo>
                <a:cubicBezTo>
                  <a:pt x="9624081" y="161011"/>
                  <a:pt x="9627113" y="110980"/>
                  <a:pt x="9632927" y="60128"/>
                </a:cubicBezTo>
                <a:lnTo>
                  <a:pt x="9642174" y="0"/>
                </a:lnTo>
                <a:lnTo>
                  <a:pt x="9731615" y="0"/>
                </a:lnTo>
                <a:lnTo>
                  <a:pt x="9721255" y="74242"/>
                </a:lnTo>
                <a:cubicBezTo>
                  <a:pt x="9713264" y="158966"/>
                  <a:pt x="9714814" y="243239"/>
                  <a:pt x="9736458" y="329413"/>
                </a:cubicBezTo>
                <a:cubicBezTo>
                  <a:pt x="9741385" y="251922"/>
                  <a:pt x="9752472" y="174320"/>
                  <a:pt x="9763499" y="99057"/>
                </a:cubicBezTo>
                <a:lnTo>
                  <a:pt x="9777267" y="0"/>
                </a:lnTo>
                <a:lnTo>
                  <a:pt x="9808036" y="0"/>
                </a:lnTo>
                <a:lnTo>
                  <a:pt x="9793821" y="102652"/>
                </a:lnTo>
                <a:cubicBezTo>
                  <a:pt x="9783066" y="174683"/>
                  <a:pt x="9772446" y="248150"/>
                  <a:pt x="9767436" y="321864"/>
                </a:cubicBezTo>
                <a:cubicBezTo>
                  <a:pt x="9782786" y="295954"/>
                  <a:pt x="9799440" y="268443"/>
                  <a:pt x="9814477" y="233531"/>
                </a:cubicBezTo>
                <a:cubicBezTo>
                  <a:pt x="9842546" y="169402"/>
                  <a:pt x="9861429" y="104298"/>
                  <a:pt x="9873012" y="38619"/>
                </a:cubicBezTo>
                <a:lnTo>
                  <a:pt x="9875879" y="0"/>
                </a:lnTo>
                <a:lnTo>
                  <a:pt x="9965253" y="0"/>
                </a:lnTo>
                <a:lnTo>
                  <a:pt x="9930901" y="135026"/>
                </a:lnTo>
                <a:cubicBezTo>
                  <a:pt x="9915560" y="179805"/>
                  <a:pt x="9897837" y="223903"/>
                  <a:pt x="9880832" y="271562"/>
                </a:cubicBezTo>
                <a:cubicBezTo>
                  <a:pt x="9817639" y="451472"/>
                  <a:pt x="9825316" y="573022"/>
                  <a:pt x="9896024" y="749295"/>
                </a:cubicBezTo>
                <a:cubicBezTo>
                  <a:pt x="10068034" y="860020"/>
                  <a:pt x="10235704" y="977341"/>
                  <a:pt x="10395379" y="1102843"/>
                </a:cubicBezTo>
                <a:cubicBezTo>
                  <a:pt x="10227815" y="794610"/>
                  <a:pt x="10104867" y="497696"/>
                  <a:pt x="10225980" y="132061"/>
                </a:cubicBezTo>
                <a:cubicBezTo>
                  <a:pt x="10233239" y="110559"/>
                  <a:pt x="10303382" y="80255"/>
                  <a:pt x="10314210" y="109353"/>
                </a:cubicBezTo>
                <a:cubicBezTo>
                  <a:pt x="10408734" y="350872"/>
                  <a:pt x="10497596" y="594472"/>
                  <a:pt x="10573663" y="842430"/>
                </a:cubicBezTo>
                <a:cubicBezTo>
                  <a:pt x="10618238" y="986363"/>
                  <a:pt x="10653304" y="1120296"/>
                  <a:pt x="10583736" y="1259819"/>
                </a:cubicBezTo>
                <a:cubicBezTo>
                  <a:pt x="10685909" y="1347757"/>
                  <a:pt x="10784700" y="1440157"/>
                  <a:pt x="10880472" y="1537558"/>
                </a:cubicBezTo>
                <a:cubicBezTo>
                  <a:pt x="10849056" y="1070967"/>
                  <a:pt x="11034230" y="637538"/>
                  <a:pt x="11231212" y="216474"/>
                </a:cubicBezTo>
                <a:cubicBezTo>
                  <a:pt x="11242138" y="193394"/>
                  <a:pt x="11319709" y="169841"/>
                  <a:pt x="11317765" y="209405"/>
                </a:cubicBezTo>
                <a:cubicBezTo>
                  <a:pt x="11295958" y="696233"/>
                  <a:pt x="11372236" y="1247562"/>
                  <a:pt x="10982911" y="1622260"/>
                </a:cubicBezTo>
                <a:cubicBezTo>
                  <a:pt x="10979389" y="1625277"/>
                  <a:pt x="10974419" y="1628456"/>
                  <a:pt x="10968747" y="1630552"/>
                </a:cubicBezTo>
                <a:cubicBezTo>
                  <a:pt x="11069120" y="1738803"/>
                  <a:pt x="11166116" y="1851511"/>
                  <a:pt x="11258020" y="1972078"/>
                </a:cubicBezTo>
                <a:cubicBezTo>
                  <a:pt x="11414501" y="2177795"/>
                  <a:pt x="11558425" y="2393089"/>
                  <a:pt x="11688741" y="2616312"/>
                </a:cubicBezTo>
                <a:cubicBezTo>
                  <a:pt x="11728326" y="2494422"/>
                  <a:pt x="11744133" y="2360920"/>
                  <a:pt x="11794425" y="2252109"/>
                </a:cubicBezTo>
                <a:cubicBezTo>
                  <a:pt x="11793785" y="2248682"/>
                  <a:pt x="11793359" y="2244360"/>
                  <a:pt x="11792727" y="2240934"/>
                </a:cubicBezTo>
                <a:cubicBezTo>
                  <a:pt x="11786706" y="2242483"/>
                  <a:pt x="11780344" y="2243486"/>
                  <a:pt x="11776744" y="2242723"/>
                </a:cubicBezTo>
                <a:cubicBezTo>
                  <a:pt x="11442886" y="2179574"/>
                  <a:pt x="11457436" y="1554823"/>
                  <a:pt x="11442546" y="1307592"/>
                </a:cubicBezTo>
                <a:cubicBezTo>
                  <a:pt x="11441155" y="1284728"/>
                  <a:pt x="11514076" y="1258776"/>
                  <a:pt x="11527771" y="1275317"/>
                </a:cubicBezTo>
                <a:cubicBezTo>
                  <a:pt x="11715804" y="1499943"/>
                  <a:pt x="11799388" y="1758422"/>
                  <a:pt x="11851542" y="2034703"/>
                </a:cubicBezTo>
                <a:cubicBezTo>
                  <a:pt x="11913004" y="1924500"/>
                  <a:pt x="12015977" y="1821086"/>
                  <a:pt x="12122505" y="1727948"/>
                </a:cubicBezTo>
                <a:lnTo>
                  <a:pt x="12192000" y="1669975"/>
                </a:lnTo>
                <a:lnTo>
                  <a:pt x="12192000" y="1731063"/>
                </a:lnTo>
                <a:lnTo>
                  <a:pt x="12155105" y="1762181"/>
                </a:lnTo>
                <a:cubicBezTo>
                  <a:pt x="12056052" y="1853318"/>
                  <a:pt x="11965498" y="1956071"/>
                  <a:pt x="11918903" y="2062132"/>
                </a:cubicBezTo>
                <a:cubicBezTo>
                  <a:pt x="11960691" y="1997848"/>
                  <a:pt x="12011970" y="1941101"/>
                  <a:pt x="12067554" y="1888498"/>
                </a:cubicBezTo>
                <a:lnTo>
                  <a:pt x="12192000" y="1782392"/>
                </a:lnTo>
                <a:lnTo>
                  <a:pt x="12192000" y="1822559"/>
                </a:lnTo>
                <a:lnTo>
                  <a:pt x="12087498" y="1911764"/>
                </a:lnTo>
                <a:cubicBezTo>
                  <a:pt x="12032329" y="1964102"/>
                  <a:pt x="11981742" y="2020408"/>
                  <a:pt x="11941335" y="2083809"/>
                </a:cubicBezTo>
                <a:cubicBezTo>
                  <a:pt x="11925082" y="2109523"/>
                  <a:pt x="11910985" y="2136169"/>
                  <a:pt x="11898139" y="2163553"/>
                </a:cubicBezTo>
                <a:cubicBezTo>
                  <a:pt x="11945914" y="2129922"/>
                  <a:pt x="11992854" y="2093778"/>
                  <a:pt x="12037359" y="2053816"/>
                </a:cubicBezTo>
                <a:lnTo>
                  <a:pt x="12192000" y="1901891"/>
                </a:lnTo>
                <a:lnTo>
                  <a:pt x="12192000" y="1973912"/>
                </a:lnTo>
                <a:lnTo>
                  <a:pt x="12054488" y="2104939"/>
                </a:lnTo>
                <a:cubicBezTo>
                  <a:pt x="12007570" y="2147210"/>
                  <a:pt x="11919625" y="2193495"/>
                  <a:pt x="11880977" y="2245040"/>
                </a:cubicBezTo>
                <a:cubicBezTo>
                  <a:pt x="11880428" y="2245391"/>
                  <a:pt x="11880223" y="2246288"/>
                  <a:pt x="11879666" y="2246644"/>
                </a:cubicBezTo>
                <a:cubicBezTo>
                  <a:pt x="11877599" y="2249494"/>
                  <a:pt x="11875186" y="2251803"/>
                  <a:pt x="11873674" y="2254306"/>
                </a:cubicBezTo>
                <a:cubicBezTo>
                  <a:pt x="11806563" y="2362374"/>
                  <a:pt x="11801847" y="2563131"/>
                  <a:pt x="11738608" y="2689417"/>
                </a:cubicBezTo>
                <a:cubicBezTo>
                  <a:pt x="11737642" y="2691562"/>
                  <a:pt x="11735234" y="2693876"/>
                  <a:pt x="11732820" y="2696184"/>
                </a:cubicBezTo>
                <a:cubicBezTo>
                  <a:pt x="11856220" y="2915593"/>
                  <a:pt x="11965159" y="3142523"/>
                  <a:pt x="12058063" y="3376045"/>
                </a:cubicBezTo>
                <a:lnTo>
                  <a:pt x="12077722" y="3428999"/>
                </a:lnTo>
                <a:lnTo>
                  <a:pt x="11980831" y="3428999"/>
                </a:lnTo>
                <a:lnTo>
                  <a:pt x="11842370" y="3103596"/>
                </a:lnTo>
                <a:lnTo>
                  <a:pt x="11807118" y="3032642"/>
                </a:lnTo>
                <a:cubicBezTo>
                  <a:pt x="11675874" y="2761726"/>
                  <a:pt x="11523363" y="2501353"/>
                  <a:pt x="11352410" y="2253534"/>
                </a:cubicBezTo>
                <a:cubicBezTo>
                  <a:pt x="11349154" y="2253314"/>
                  <a:pt x="11346248" y="2253642"/>
                  <a:pt x="11344098" y="2252717"/>
                </a:cubicBezTo>
                <a:cubicBezTo>
                  <a:pt x="11146884" y="2178050"/>
                  <a:pt x="10940954" y="2145737"/>
                  <a:pt x="10730809" y="2156749"/>
                </a:cubicBezTo>
                <a:cubicBezTo>
                  <a:pt x="10726045" y="2159034"/>
                  <a:pt x="10720166" y="2162021"/>
                  <a:pt x="10713050" y="2164271"/>
                </a:cubicBezTo>
                <a:cubicBezTo>
                  <a:pt x="10300570" y="2303161"/>
                  <a:pt x="9845774" y="2211588"/>
                  <a:pt x="9420192" y="2263050"/>
                </a:cubicBezTo>
                <a:cubicBezTo>
                  <a:pt x="9405112" y="2265029"/>
                  <a:pt x="9380308" y="2257903"/>
                  <a:pt x="9404066" y="2242708"/>
                </a:cubicBezTo>
                <a:cubicBezTo>
                  <a:pt x="9811305" y="1986077"/>
                  <a:pt x="10269729" y="1904413"/>
                  <a:pt x="10712309" y="2109562"/>
                </a:cubicBezTo>
                <a:cubicBezTo>
                  <a:pt x="10909559" y="2093006"/>
                  <a:pt x="11103888" y="2112041"/>
                  <a:pt x="11291486" y="2166804"/>
                </a:cubicBezTo>
                <a:cubicBezTo>
                  <a:pt x="11253937" y="2114176"/>
                  <a:pt x="11215832" y="2061905"/>
                  <a:pt x="11176624" y="2010340"/>
                </a:cubicBezTo>
                <a:cubicBezTo>
                  <a:pt x="11019444" y="1803532"/>
                  <a:pt x="10848144" y="1617247"/>
                  <a:pt x="10665962" y="1445588"/>
                </a:cubicBezTo>
                <a:cubicBezTo>
                  <a:pt x="10659400" y="1447493"/>
                  <a:pt x="10653378" y="1449043"/>
                  <a:pt x="10647017" y="1450047"/>
                </a:cubicBezTo>
                <a:cubicBezTo>
                  <a:pt x="10469841" y="1508947"/>
                  <a:pt x="10294852" y="1560315"/>
                  <a:pt x="10107096" y="1560072"/>
                </a:cubicBezTo>
                <a:cubicBezTo>
                  <a:pt x="9884392" y="1559955"/>
                  <a:pt x="9658777" y="1518776"/>
                  <a:pt x="9439953" y="1480921"/>
                </a:cubicBezTo>
                <a:cubicBezTo>
                  <a:pt x="9408584" y="1475693"/>
                  <a:pt x="9464056" y="1445580"/>
                  <a:pt x="9470279" y="1443131"/>
                </a:cubicBezTo>
                <a:cubicBezTo>
                  <a:pt x="9777078" y="1343480"/>
                  <a:pt x="10227985" y="1251296"/>
                  <a:pt x="10565024" y="1352269"/>
                </a:cubicBezTo>
                <a:cubicBezTo>
                  <a:pt x="10362949" y="1172638"/>
                  <a:pt x="10148128" y="1009593"/>
                  <a:pt x="9922490" y="858833"/>
                </a:cubicBezTo>
                <a:cubicBezTo>
                  <a:pt x="9921938" y="859186"/>
                  <a:pt x="9921032" y="858993"/>
                  <a:pt x="9920481" y="859346"/>
                </a:cubicBezTo>
                <a:cubicBezTo>
                  <a:pt x="9919033" y="859508"/>
                  <a:pt x="9917026" y="860026"/>
                  <a:pt x="9916127" y="859836"/>
                </a:cubicBezTo>
                <a:cubicBezTo>
                  <a:pt x="9902906" y="859860"/>
                  <a:pt x="9795895" y="935971"/>
                  <a:pt x="9791125" y="938248"/>
                </a:cubicBezTo>
                <a:cubicBezTo>
                  <a:pt x="9707175" y="977384"/>
                  <a:pt x="9617775" y="1003133"/>
                  <a:pt x="9528364" y="1022767"/>
                </a:cubicBezTo>
                <a:cubicBezTo>
                  <a:pt x="9228232" y="1089029"/>
                  <a:pt x="8927622" y="1097349"/>
                  <a:pt x="8629850" y="1184329"/>
                </a:cubicBezTo>
                <a:cubicBezTo>
                  <a:pt x="8609591" y="1190390"/>
                  <a:pt x="8554225" y="1189011"/>
                  <a:pt x="8600239" y="1167243"/>
                </a:cubicBezTo>
                <a:cubicBezTo>
                  <a:pt x="8928850" y="1009196"/>
                  <a:pt x="9367700" y="707057"/>
                  <a:pt x="9761570" y="753283"/>
                </a:cubicBezTo>
                <a:cubicBezTo>
                  <a:pt x="9633677" y="672602"/>
                  <a:pt x="9502269" y="594929"/>
                  <a:pt x="9368237" y="520470"/>
                </a:cubicBezTo>
                <a:cubicBezTo>
                  <a:pt x="9363677" y="521852"/>
                  <a:pt x="9358768" y="522697"/>
                  <a:pt x="9354614" y="522288"/>
                </a:cubicBezTo>
                <a:cubicBezTo>
                  <a:pt x="9045666" y="683095"/>
                  <a:pt x="8711508" y="755792"/>
                  <a:pt x="8364351" y="730267"/>
                </a:cubicBezTo>
                <a:cubicBezTo>
                  <a:pt x="8322605" y="727073"/>
                  <a:pt x="8373028" y="696362"/>
                  <a:pt x="8386567" y="690760"/>
                </a:cubicBezTo>
                <a:cubicBezTo>
                  <a:pt x="8661942" y="588222"/>
                  <a:pt x="8938634" y="428115"/>
                  <a:pt x="9231713" y="444539"/>
                </a:cubicBezTo>
                <a:lnTo>
                  <a:pt x="9023301" y="334109"/>
                </a:lnTo>
                <a:cubicBezTo>
                  <a:pt x="9018245" y="333512"/>
                  <a:pt x="9014299" y="332207"/>
                  <a:pt x="9010556" y="329998"/>
                </a:cubicBezTo>
                <a:cubicBezTo>
                  <a:pt x="8866159" y="300489"/>
                  <a:pt x="8772044" y="209935"/>
                  <a:pt x="8687367" y="101276"/>
                </a:cubicBezTo>
                <a:lnTo>
                  <a:pt x="8613009" y="0"/>
                </a:lnTo>
                <a:close/>
                <a:moveTo>
                  <a:pt x="4382818" y="0"/>
                </a:moveTo>
                <a:lnTo>
                  <a:pt x="4463614" y="0"/>
                </a:lnTo>
                <a:lnTo>
                  <a:pt x="4557150" y="81023"/>
                </a:lnTo>
                <a:cubicBezTo>
                  <a:pt x="4661606" y="177446"/>
                  <a:pt x="4760255" y="280152"/>
                  <a:pt x="4856936" y="380146"/>
                </a:cubicBezTo>
                <a:cubicBezTo>
                  <a:pt x="4939779" y="466025"/>
                  <a:pt x="5024071" y="553240"/>
                  <a:pt x="5111996" y="636759"/>
                </a:cubicBezTo>
                <a:cubicBezTo>
                  <a:pt x="5199925" y="720276"/>
                  <a:pt x="5291490" y="800096"/>
                  <a:pt x="5388878" y="871185"/>
                </a:cubicBezTo>
                <a:cubicBezTo>
                  <a:pt x="5401114" y="874421"/>
                  <a:pt x="5413353" y="877662"/>
                  <a:pt x="5425556" y="879967"/>
                </a:cubicBezTo>
                <a:cubicBezTo>
                  <a:pt x="5290970" y="693931"/>
                  <a:pt x="5119226" y="545244"/>
                  <a:pt x="4943646" y="393916"/>
                </a:cubicBezTo>
                <a:cubicBezTo>
                  <a:pt x="4828850" y="295110"/>
                  <a:pt x="4714058" y="196311"/>
                  <a:pt x="4594837" y="103274"/>
                </a:cubicBezTo>
                <a:cubicBezTo>
                  <a:pt x="4578644" y="90676"/>
                  <a:pt x="4548631" y="60178"/>
                  <a:pt x="4518536" y="31511"/>
                </a:cubicBezTo>
                <a:lnTo>
                  <a:pt x="4483543" y="0"/>
                </a:lnTo>
                <a:lnTo>
                  <a:pt x="4534233" y="0"/>
                </a:lnTo>
                <a:lnTo>
                  <a:pt x="4633631" y="74706"/>
                </a:lnTo>
                <a:cubicBezTo>
                  <a:pt x="4740433" y="159974"/>
                  <a:pt x="4845128" y="247888"/>
                  <a:pt x="4949299" y="337336"/>
                </a:cubicBezTo>
                <a:cubicBezTo>
                  <a:pt x="5065543" y="437477"/>
                  <a:pt x="5184542" y="536579"/>
                  <a:pt x="5291452" y="647801"/>
                </a:cubicBezTo>
                <a:cubicBezTo>
                  <a:pt x="5309900" y="666629"/>
                  <a:pt x="5393714" y="782504"/>
                  <a:pt x="5434998" y="825100"/>
                </a:cubicBezTo>
                <a:cubicBezTo>
                  <a:pt x="5369347" y="743892"/>
                  <a:pt x="5356822" y="407202"/>
                  <a:pt x="5351015" y="331989"/>
                </a:cubicBezTo>
                <a:cubicBezTo>
                  <a:pt x="5345883" y="264779"/>
                  <a:pt x="5343618" y="197920"/>
                  <a:pt x="5344012" y="131333"/>
                </a:cubicBezTo>
                <a:lnTo>
                  <a:pt x="5349920" y="0"/>
                </a:lnTo>
                <a:lnTo>
                  <a:pt x="5401317" y="0"/>
                </a:lnTo>
                <a:cubicBezTo>
                  <a:pt x="5401164" y="27934"/>
                  <a:pt x="5401012" y="55867"/>
                  <a:pt x="5400859" y="83801"/>
                </a:cubicBezTo>
                <a:cubicBezTo>
                  <a:pt x="5401142" y="121653"/>
                  <a:pt x="5401664" y="157291"/>
                  <a:pt x="5401644" y="188847"/>
                </a:cubicBezTo>
                <a:cubicBezTo>
                  <a:pt x="5401790" y="378859"/>
                  <a:pt x="5425483" y="563734"/>
                  <a:pt x="5467256" y="746494"/>
                </a:cubicBezTo>
                <a:cubicBezTo>
                  <a:pt x="5469824" y="542868"/>
                  <a:pt x="5459296" y="337904"/>
                  <a:pt x="5448069" y="138554"/>
                </a:cubicBezTo>
                <a:lnTo>
                  <a:pt x="5440458" y="0"/>
                </a:lnTo>
                <a:lnTo>
                  <a:pt x="5472521" y="0"/>
                </a:lnTo>
                <a:lnTo>
                  <a:pt x="5480135" y="136802"/>
                </a:lnTo>
                <a:cubicBezTo>
                  <a:pt x="5490809" y="333845"/>
                  <a:pt x="5501220" y="536024"/>
                  <a:pt x="5499023" y="737310"/>
                </a:cubicBezTo>
                <a:cubicBezTo>
                  <a:pt x="5546233" y="555186"/>
                  <a:pt x="5562118" y="370116"/>
                  <a:pt x="5547022" y="178838"/>
                </a:cubicBezTo>
                <a:lnTo>
                  <a:pt x="5522799" y="0"/>
                </a:lnTo>
                <a:lnTo>
                  <a:pt x="5573386" y="0"/>
                </a:lnTo>
                <a:lnTo>
                  <a:pt x="5587618" y="82353"/>
                </a:lnTo>
                <a:cubicBezTo>
                  <a:pt x="5626891" y="364989"/>
                  <a:pt x="5616244" y="649256"/>
                  <a:pt x="5519779" y="930223"/>
                </a:cubicBezTo>
                <a:cubicBezTo>
                  <a:pt x="5520262" y="930669"/>
                  <a:pt x="5520293" y="931602"/>
                  <a:pt x="5520293" y="931602"/>
                </a:cubicBezTo>
                <a:cubicBezTo>
                  <a:pt x="5627244" y="1008825"/>
                  <a:pt x="5699666" y="1119575"/>
                  <a:pt x="5767221" y="1236564"/>
                </a:cubicBezTo>
                <a:cubicBezTo>
                  <a:pt x="6275281" y="1270277"/>
                  <a:pt x="6739386" y="1349523"/>
                  <a:pt x="6937169" y="1386941"/>
                </a:cubicBezTo>
                <a:cubicBezTo>
                  <a:pt x="7134952" y="1424359"/>
                  <a:pt x="7020263" y="1474218"/>
                  <a:pt x="6953922" y="1461068"/>
                </a:cubicBezTo>
                <a:cubicBezTo>
                  <a:pt x="6799988" y="1430556"/>
                  <a:pt x="6485790" y="1386676"/>
                  <a:pt x="6071359" y="1341770"/>
                </a:cubicBezTo>
                <a:lnTo>
                  <a:pt x="6038839" y="1335474"/>
                </a:lnTo>
                <a:cubicBezTo>
                  <a:pt x="6038795" y="1335265"/>
                  <a:pt x="6038750" y="1335056"/>
                  <a:pt x="6038706" y="1334847"/>
                </a:cubicBezTo>
                <a:lnTo>
                  <a:pt x="6037784" y="1335270"/>
                </a:lnTo>
                <a:lnTo>
                  <a:pt x="6038839" y="1335474"/>
                </a:lnTo>
                <a:lnTo>
                  <a:pt x="6040338" y="1342418"/>
                </a:lnTo>
                <a:cubicBezTo>
                  <a:pt x="6039088" y="1352803"/>
                  <a:pt x="6034314" y="1365510"/>
                  <a:pt x="6024488" y="1380903"/>
                </a:cubicBezTo>
                <a:cubicBezTo>
                  <a:pt x="5910095" y="1629984"/>
                  <a:pt x="5773348" y="1867385"/>
                  <a:pt x="5599771" y="2080652"/>
                </a:cubicBezTo>
                <a:cubicBezTo>
                  <a:pt x="5583815" y="2100842"/>
                  <a:pt x="5566811" y="2118293"/>
                  <a:pt x="5548843" y="2134845"/>
                </a:cubicBezTo>
                <a:cubicBezTo>
                  <a:pt x="5773782" y="2216205"/>
                  <a:pt x="5890323" y="2638151"/>
                  <a:pt x="5940952" y="2821028"/>
                </a:cubicBezTo>
                <a:cubicBezTo>
                  <a:pt x="5979301" y="2958982"/>
                  <a:pt x="6009900" y="3098294"/>
                  <a:pt x="6043441" y="3236847"/>
                </a:cubicBezTo>
                <a:lnTo>
                  <a:pt x="6093432" y="3429000"/>
                </a:lnTo>
                <a:lnTo>
                  <a:pt x="6034344" y="3429000"/>
                </a:lnTo>
                <a:lnTo>
                  <a:pt x="6026679" y="3407959"/>
                </a:lnTo>
                <a:cubicBezTo>
                  <a:pt x="5958957" y="3236497"/>
                  <a:pt x="5878558" y="3069078"/>
                  <a:pt x="5800441" y="2906286"/>
                </a:cubicBezTo>
                <a:cubicBezTo>
                  <a:pt x="5703359" y="2702918"/>
                  <a:pt x="5602295" y="2493187"/>
                  <a:pt x="5526562" y="2276388"/>
                </a:cubicBezTo>
                <a:cubicBezTo>
                  <a:pt x="5523956" y="2269505"/>
                  <a:pt x="5521803" y="2262139"/>
                  <a:pt x="5519640" y="2254774"/>
                </a:cubicBezTo>
                <a:cubicBezTo>
                  <a:pt x="5523207" y="2541988"/>
                  <a:pt x="5738292" y="2877566"/>
                  <a:pt x="5844559" y="3124349"/>
                </a:cubicBezTo>
                <a:lnTo>
                  <a:pt x="5975994" y="3429000"/>
                </a:lnTo>
                <a:lnTo>
                  <a:pt x="5898547" y="3429000"/>
                </a:lnTo>
                <a:lnTo>
                  <a:pt x="5682041" y="2926860"/>
                </a:lnTo>
                <a:cubicBezTo>
                  <a:pt x="5609136" y="2757449"/>
                  <a:pt x="5505535" y="2577625"/>
                  <a:pt x="5461758" y="2391220"/>
                </a:cubicBezTo>
                <a:cubicBezTo>
                  <a:pt x="5415457" y="2654349"/>
                  <a:pt x="5335494" y="2905433"/>
                  <a:pt x="5237282" y="3150086"/>
                </a:cubicBezTo>
                <a:lnTo>
                  <a:pt x="5115009" y="3429000"/>
                </a:lnTo>
                <a:lnTo>
                  <a:pt x="5028074" y="3429000"/>
                </a:lnTo>
                <a:lnTo>
                  <a:pt x="5079508" y="3320074"/>
                </a:lnTo>
                <a:cubicBezTo>
                  <a:pt x="5200211" y="3053556"/>
                  <a:pt x="5305048" y="2781716"/>
                  <a:pt x="5371846" y="2495413"/>
                </a:cubicBezTo>
                <a:lnTo>
                  <a:pt x="5270512" y="2709975"/>
                </a:lnTo>
                <a:cubicBezTo>
                  <a:pt x="5192357" y="2875175"/>
                  <a:pt x="5112108" y="3046512"/>
                  <a:pt x="5062409" y="3224544"/>
                </a:cubicBezTo>
                <a:cubicBezTo>
                  <a:pt x="5053035" y="3257987"/>
                  <a:pt x="5045072" y="3291843"/>
                  <a:pt x="5036628" y="3325247"/>
                </a:cubicBezTo>
                <a:lnTo>
                  <a:pt x="5009112" y="3429000"/>
                </a:lnTo>
                <a:lnTo>
                  <a:pt x="4976679" y="3429000"/>
                </a:lnTo>
                <a:lnTo>
                  <a:pt x="5006537" y="3318068"/>
                </a:lnTo>
                <a:cubicBezTo>
                  <a:pt x="5014940" y="3283729"/>
                  <a:pt x="5022903" y="3249883"/>
                  <a:pt x="5032723" y="3215957"/>
                </a:cubicBezTo>
                <a:cubicBezTo>
                  <a:pt x="5083245" y="3035091"/>
                  <a:pt x="5164383" y="2862790"/>
                  <a:pt x="5242949" y="2696175"/>
                </a:cubicBezTo>
                <a:lnTo>
                  <a:pt x="5286321" y="2604555"/>
                </a:lnTo>
                <a:cubicBezTo>
                  <a:pt x="5153522" y="2789172"/>
                  <a:pt x="5058694" y="2991826"/>
                  <a:pt x="5008210" y="3220194"/>
                </a:cubicBezTo>
                <a:cubicBezTo>
                  <a:pt x="4999505" y="3258732"/>
                  <a:pt x="4992445" y="3297670"/>
                  <a:pt x="4986321" y="3336687"/>
                </a:cubicBezTo>
                <a:lnTo>
                  <a:pt x="4973474" y="3429000"/>
                </a:lnTo>
                <a:lnTo>
                  <a:pt x="4907178" y="3429000"/>
                </a:lnTo>
                <a:lnTo>
                  <a:pt x="4910810" y="3400660"/>
                </a:lnTo>
                <a:cubicBezTo>
                  <a:pt x="4927183" y="3266980"/>
                  <a:pt x="4945608" y="3133743"/>
                  <a:pt x="4987461" y="3003994"/>
                </a:cubicBezTo>
                <a:cubicBezTo>
                  <a:pt x="5033887" y="2860556"/>
                  <a:pt x="5098947" y="2728948"/>
                  <a:pt x="5179262" y="2606044"/>
                </a:cubicBezTo>
                <a:cubicBezTo>
                  <a:pt x="5016033" y="2740178"/>
                  <a:pt x="4838252" y="2859995"/>
                  <a:pt x="4689678" y="3011241"/>
                </a:cubicBezTo>
                <a:cubicBezTo>
                  <a:pt x="4615724" y="3086503"/>
                  <a:pt x="4545518" y="3165166"/>
                  <a:pt x="4477543" y="3245836"/>
                </a:cubicBezTo>
                <a:lnTo>
                  <a:pt x="4329957" y="3429000"/>
                </a:lnTo>
                <a:lnTo>
                  <a:pt x="4218595" y="3429000"/>
                </a:lnTo>
                <a:lnTo>
                  <a:pt x="4368888" y="3239412"/>
                </a:lnTo>
                <a:cubicBezTo>
                  <a:pt x="4431654" y="3162444"/>
                  <a:pt x="4495926" y="3086754"/>
                  <a:pt x="4563091" y="3013508"/>
                </a:cubicBezTo>
                <a:cubicBezTo>
                  <a:pt x="4810353" y="2744676"/>
                  <a:pt x="5160740" y="2562069"/>
                  <a:pt x="5387324" y="2276830"/>
                </a:cubicBezTo>
                <a:cubicBezTo>
                  <a:pt x="5286064" y="2365177"/>
                  <a:pt x="5178968" y="2447241"/>
                  <a:pt x="5073620" y="2526437"/>
                </a:cubicBezTo>
                <a:cubicBezTo>
                  <a:pt x="4943865" y="2624305"/>
                  <a:pt x="4809130" y="2725627"/>
                  <a:pt x="4689789" y="2839382"/>
                </a:cubicBezTo>
                <a:cubicBezTo>
                  <a:pt x="4591303" y="2932972"/>
                  <a:pt x="4502007" y="3035046"/>
                  <a:pt x="4418722" y="3141886"/>
                </a:cubicBezTo>
                <a:lnTo>
                  <a:pt x="4214944" y="3429000"/>
                </a:lnTo>
                <a:lnTo>
                  <a:pt x="4177898" y="3429000"/>
                </a:lnTo>
                <a:lnTo>
                  <a:pt x="4391597" y="3127370"/>
                </a:lnTo>
                <a:cubicBezTo>
                  <a:pt x="4476641" y="3017900"/>
                  <a:pt x="4567929" y="2913186"/>
                  <a:pt x="4668889" y="2817399"/>
                </a:cubicBezTo>
                <a:cubicBezTo>
                  <a:pt x="4789603" y="2703122"/>
                  <a:pt x="4925227" y="2600827"/>
                  <a:pt x="5055427" y="2502476"/>
                </a:cubicBezTo>
                <a:cubicBezTo>
                  <a:pt x="5161670" y="2422314"/>
                  <a:pt x="5270142" y="2339732"/>
                  <a:pt x="5371814" y="2249975"/>
                </a:cubicBezTo>
                <a:cubicBezTo>
                  <a:pt x="5250056" y="2303278"/>
                  <a:pt x="5117554" y="2332328"/>
                  <a:pt x="4987918" y="2409701"/>
                </a:cubicBezTo>
                <a:cubicBezTo>
                  <a:pt x="4699961" y="2581191"/>
                  <a:pt x="4491898" y="2857162"/>
                  <a:pt x="4317146" y="3158716"/>
                </a:cubicBezTo>
                <a:lnTo>
                  <a:pt x="4171627" y="3429000"/>
                </a:lnTo>
                <a:lnTo>
                  <a:pt x="4081585" y="3429000"/>
                </a:lnTo>
                <a:lnTo>
                  <a:pt x="4238603" y="3130341"/>
                </a:lnTo>
                <a:cubicBezTo>
                  <a:pt x="4385995" y="2870856"/>
                  <a:pt x="4555804" y="2627475"/>
                  <a:pt x="4778333" y="2444626"/>
                </a:cubicBezTo>
                <a:cubicBezTo>
                  <a:pt x="4974935" y="2283072"/>
                  <a:pt x="5214460" y="2274893"/>
                  <a:pt x="5414185" y="2144882"/>
                </a:cubicBezTo>
                <a:cubicBezTo>
                  <a:pt x="5665168" y="1980695"/>
                  <a:pt x="5834734" y="1608780"/>
                  <a:pt x="5959648" y="1331797"/>
                </a:cubicBezTo>
                <a:cubicBezTo>
                  <a:pt x="5758178" y="1313307"/>
                  <a:pt x="5556149" y="1304150"/>
                  <a:pt x="5355019" y="1305672"/>
                </a:cubicBezTo>
                <a:cubicBezTo>
                  <a:pt x="5292258" y="1471655"/>
                  <a:pt x="5203125" y="1618664"/>
                  <a:pt x="5083565" y="1750121"/>
                </a:cubicBezTo>
                <a:cubicBezTo>
                  <a:pt x="5049677" y="1950813"/>
                  <a:pt x="4862890" y="2066797"/>
                  <a:pt x="4713577" y="2187803"/>
                </a:cubicBezTo>
                <a:cubicBezTo>
                  <a:pt x="4481263" y="2376403"/>
                  <a:pt x="4239092" y="2551417"/>
                  <a:pt x="3989559" y="2716945"/>
                </a:cubicBezTo>
                <a:cubicBezTo>
                  <a:pt x="3958721" y="2737743"/>
                  <a:pt x="3915645" y="2662150"/>
                  <a:pt x="3939824" y="2637900"/>
                </a:cubicBezTo>
                <a:cubicBezTo>
                  <a:pt x="4170724" y="2402323"/>
                  <a:pt x="4361787" y="2137131"/>
                  <a:pt x="4584537" y="1895826"/>
                </a:cubicBezTo>
                <a:cubicBezTo>
                  <a:pt x="4710868" y="1758971"/>
                  <a:pt x="4848359" y="1668244"/>
                  <a:pt x="5037105" y="1659765"/>
                </a:cubicBezTo>
                <a:cubicBezTo>
                  <a:pt x="5038033" y="1659728"/>
                  <a:pt x="5039001" y="1660622"/>
                  <a:pt x="5039930" y="1660585"/>
                </a:cubicBezTo>
                <a:cubicBezTo>
                  <a:pt x="5133008" y="1553937"/>
                  <a:pt x="5207480" y="1436387"/>
                  <a:pt x="5263764" y="1306525"/>
                </a:cubicBezTo>
                <a:cubicBezTo>
                  <a:pt x="4867298" y="1314930"/>
                  <a:pt x="4472427" y="1363315"/>
                  <a:pt x="4086300" y="1455599"/>
                </a:cubicBezTo>
                <a:cubicBezTo>
                  <a:pt x="4087456" y="1461142"/>
                  <a:pt x="4087673" y="1466720"/>
                  <a:pt x="4085485" y="1470070"/>
                </a:cubicBezTo>
                <a:cubicBezTo>
                  <a:pt x="4003302" y="1581406"/>
                  <a:pt x="3928312" y="1697573"/>
                  <a:pt x="3871915" y="1824645"/>
                </a:cubicBezTo>
                <a:cubicBezTo>
                  <a:pt x="3845467" y="1885321"/>
                  <a:pt x="3832705" y="1973857"/>
                  <a:pt x="3799374" y="2037127"/>
                </a:cubicBezTo>
                <a:cubicBezTo>
                  <a:pt x="3785138" y="2416399"/>
                  <a:pt x="3675506" y="2848604"/>
                  <a:pt x="3498850" y="3232888"/>
                </a:cubicBezTo>
                <a:lnTo>
                  <a:pt x="3399216" y="3429000"/>
                </a:lnTo>
                <a:lnTo>
                  <a:pt x="3303688" y="3429000"/>
                </a:lnTo>
                <a:lnTo>
                  <a:pt x="3391774" y="3268181"/>
                </a:lnTo>
                <a:cubicBezTo>
                  <a:pt x="3573729" y="2908659"/>
                  <a:pt x="3697480" y="2493895"/>
                  <a:pt x="3735540" y="2117923"/>
                </a:cubicBezTo>
                <a:cubicBezTo>
                  <a:pt x="3733489" y="2124993"/>
                  <a:pt x="3731483" y="2132993"/>
                  <a:pt x="3729438" y="2140058"/>
                </a:cubicBezTo>
                <a:cubicBezTo>
                  <a:pt x="3722922" y="2163607"/>
                  <a:pt x="3715485" y="2187189"/>
                  <a:pt x="3707782" y="2215908"/>
                </a:cubicBezTo>
                <a:cubicBezTo>
                  <a:pt x="3671550" y="2346366"/>
                  <a:pt x="3633159" y="2481098"/>
                  <a:pt x="3583827" y="2610215"/>
                </a:cubicBezTo>
                <a:cubicBezTo>
                  <a:pt x="3571998" y="2640498"/>
                  <a:pt x="3559686" y="2670330"/>
                  <a:pt x="3547861" y="2700609"/>
                </a:cubicBezTo>
                <a:cubicBezTo>
                  <a:pt x="3528366" y="2748894"/>
                  <a:pt x="3507534" y="2798631"/>
                  <a:pt x="3490905" y="2848660"/>
                </a:cubicBezTo>
                <a:cubicBezTo>
                  <a:pt x="3477958" y="2885973"/>
                  <a:pt x="3466463" y="2924624"/>
                  <a:pt x="3455859" y="2962301"/>
                </a:cubicBezTo>
                <a:cubicBezTo>
                  <a:pt x="3447266" y="2991993"/>
                  <a:pt x="3438672" y="3021673"/>
                  <a:pt x="3429112" y="3050469"/>
                </a:cubicBezTo>
                <a:cubicBezTo>
                  <a:pt x="3394330" y="3158977"/>
                  <a:pt x="3348719" y="3264654"/>
                  <a:pt x="3304862" y="3367476"/>
                </a:cubicBezTo>
                <a:lnTo>
                  <a:pt x="3276071" y="3429000"/>
                </a:lnTo>
                <a:lnTo>
                  <a:pt x="3240805" y="3429000"/>
                </a:lnTo>
                <a:lnTo>
                  <a:pt x="3275917" y="3354192"/>
                </a:lnTo>
                <a:cubicBezTo>
                  <a:pt x="3319817" y="3252303"/>
                  <a:pt x="3364982" y="3147108"/>
                  <a:pt x="3399358" y="3040011"/>
                </a:cubicBezTo>
                <a:cubicBezTo>
                  <a:pt x="3408430" y="3010778"/>
                  <a:pt x="3417061" y="2982021"/>
                  <a:pt x="3425650" y="2952333"/>
                </a:cubicBezTo>
                <a:cubicBezTo>
                  <a:pt x="3436256" y="2914653"/>
                  <a:pt x="3448199" y="2875520"/>
                  <a:pt x="3460661" y="2837763"/>
                </a:cubicBezTo>
                <a:cubicBezTo>
                  <a:pt x="3477731" y="2787246"/>
                  <a:pt x="3498530" y="2736579"/>
                  <a:pt x="3518021" y="2688298"/>
                </a:cubicBezTo>
                <a:cubicBezTo>
                  <a:pt x="3530339" y="2658462"/>
                  <a:pt x="3542206" y="2629115"/>
                  <a:pt x="3554035" y="2598832"/>
                </a:cubicBezTo>
                <a:cubicBezTo>
                  <a:pt x="3602956" y="2471128"/>
                  <a:pt x="3640454" y="2337362"/>
                  <a:pt x="3677174" y="2207351"/>
                </a:cubicBezTo>
                <a:cubicBezTo>
                  <a:pt x="3685353" y="2179086"/>
                  <a:pt x="3692308" y="2155047"/>
                  <a:pt x="3698819" y="2131503"/>
                </a:cubicBezTo>
                <a:cubicBezTo>
                  <a:pt x="3699603" y="2127742"/>
                  <a:pt x="3701314" y="2123952"/>
                  <a:pt x="3702094" y="2120194"/>
                </a:cubicBezTo>
                <a:cubicBezTo>
                  <a:pt x="3586407" y="2255227"/>
                  <a:pt x="3491727" y="2426671"/>
                  <a:pt x="3398355" y="2665603"/>
                </a:cubicBezTo>
                <a:cubicBezTo>
                  <a:pt x="3309322" y="2893763"/>
                  <a:pt x="3241029" y="3129474"/>
                  <a:pt x="3193941" y="3369775"/>
                </a:cubicBezTo>
                <a:lnTo>
                  <a:pt x="3184140" y="3429000"/>
                </a:lnTo>
                <a:lnTo>
                  <a:pt x="3099978" y="3429000"/>
                </a:lnTo>
                <a:lnTo>
                  <a:pt x="3101556" y="3414337"/>
                </a:lnTo>
                <a:cubicBezTo>
                  <a:pt x="3144932" y="3050621"/>
                  <a:pt x="3209988" y="2683612"/>
                  <a:pt x="3370162" y="2356550"/>
                </a:cubicBezTo>
                <a:cubicBezTo>
                  <a:pt x="3467073" y="2159398"/>
                  <a:pt x="3627623" y="2109666"/>
                  <a:pt x="3746477" y="1948889"/>
                </a:cubicBezTo>
                <a:cubicBezTo>
                  <a:pt x="3800786" y="1874532"/>
                  <a:pt x="3818424" y="1744820"/>
                  <a:pt x="3863399" y="1658257"/>
                </a:cubicBezTo>
                <a:cubicBezTo>
                  <a:pt x="3894981" y="1597843"/>
                  <a:pt x="3930436" y="1541007"/>
                  <a:pt x="3968712" y="1484989"/>
                </a:cubicBezTo>
                <a:cubicBezTo>
                  <a:pt x="3564505" y="1591029"/>
                  <a:pt x="3170154" y="1745588"/>
                  <a:pt x="2792390" y="1953974"/>
                </a:cubicBezTo>
                <a:lnTo>
                  <a:pt x="2714982" y="1998051"/>
                </a:lnTo>
                <a:cubicBezTo>
                  <a:pt x="2773600" y="2194577"/>
                  <a:pt x="2823261" y="2388201"/>
                  <a:pt x="2813361" y="2594912"/>
                </a:cubicBezTo>
                <a:cubicBezTo>
                  <a:pt x="2800935" y="2854826"/>
                  <a:pt x="2738768" y="3117188"/>
                  <a:pt x="2688430" y="3372564"/>
                </a:cubicBezTo>
                <a:cubicBezTo>
                  <a:pt x="2680286" y="3413403"/>
                  <a:pt x="2633415" y="3347749"/>
                  <a:pt x="2629626" y="3334394"/>
                </a:cubicBezTo>
                <a:cubicBezTo>
                  <a:pt x="2507208" y="2928509"/>
                  <a:pt x="2389664" y="2481450"/>
                  <a:pt x="2565328" y="2087399"/>
                </a:cubicBezTo>
                <a:cubicBezTo>
                  <a:pt x="2340344" y="2226334"/>
                  <a:pt x="2126262" y="2381607"/>
                  <a:pt x="1922999" y="2551343"/>
                </a:cubicBezTo>
                <a:cubicBezTo>
                  <a:pt x="1913735" y="2692357"/>
                  <a:pt x="1951823" y="2841268"/>
                  <a:pt x="1950261" y="2976858"/>
                </a:cubicBezTo>
                <a:cubicBezTo>
                  <a:pt x="2095468" y="2974315"/>
                  <a:pt x="2243415" y="3139324"/>
                  <a:pt x="2365554" y="3330107"/>
                </a:cubicBezTo>
                <a:lnTo>
                  <a:pt x="2424142" y="3429000"/>
                </a:lnTo>
                <a:lnTo>
                  <a:pt x="2395994" y="3429000"/>
                </a:lnTo>
                <a:lnTo>
                  <a:pt x="2392863" y="3423964"/>
                </a:lnTo>
                <a:cubicBezTo>
                  <a:pt x="2286592" y="3268030"/>
                  <a:pt x="2128210" y="3101604"/>
                  <a:pt x="2017589" y="3064982"/>
                </a:cubicBezTo>
                <a:cubicBezTo>
                  <a:pt x="2065428" y="3096607"/>
                  <a:pt x="2108651" y="3129340"/>
                  <a:pt x="2147336" y="3165052"/>
                </a:cubicBezTo>
                <a:cubicBezTo>
                  <a:pt x="2168131" y="3184249"/>
                  <a:pt x="2188032" y="3204414"/>
                  <a:pt x="2207047" y="3225540"/>
                </a:cubicBezTo>
                <a:cubicBezTo>
                  <a:pt x="2240670" y="3262852"/>
                  <a:pt x="2268864" y="3304110"/>
                  <a:pt x="2299106" y="3349931"/>
                </a:cubicBezTo>
                <a:lnTo>
                  <a:pt x="2314430" y="3372144"/>
                </a:lnTo>
                <a:lnTo>
                  <a:pt x="2352406" y="3429000"/>
                </a:lnTo>
                <a:lnTo>
                  <a:pt x="2314492" y="3429000"/>
                </a:lnTo>
                <a:lnTo>
                  <a:pt x="2288095" y="3389030"/>
                </a:lnTo>
                <a:lnTo>
                  <a:pt x="2272768" y="3366822"/>
                </a:lnTo>
                <a:cubicBezTo>
                  <a:pt x="2242565" y="3321921"/>
                  <a:pt x="2214890" y="3282042"/>
                  <a:pt x="2182715" y="3246071"/>
                </a:cubicBezTo>
                <a:cubicBezTo>
                  <a:pt x="2139301" y="3197043"/>
                  <a:pt x="2090046" y="3153375"/>
                  <a:pt x="2032061" y="3112380"/>
                </a:cubicBezTo>
                <a:cubicBezTo>
                  <a:pt x="2113005" y="3203219"/>
                  <a:pt x="2185837" y="3300905"/>
                  <a:pt x="2257220" y="3397257"/>
                </a:cubicBezTo>
                <a:lnTo>
                  <a:pt x="2281324" y="3429000"/>
                </a:lnTo>
                <a:lnTo>
                  <a:pt x="2242860" y="3429000"/>
                </a:lnTo>
                <a:lnTo>
                  <a:pt x="2232818" y="3415926"/>
                </a:lnTo>
                <a:cubicBezTo>
                  <a:pt x="2156524" y="3313256"/>
                  <a:pt x="2077809" y="3208351"/>
                  <a:pt x="1990172" y="3113121"/>
                </a:cubicBezTo>
                <a:cubicBezTo>
                  <a:pt x="2025229" y="3186236"/>
                  <a:pt x="2072239" y="3261202"/>
                  <a:pt x="2124090" y="3332017"/>
                </a:cubicBezTo>
                <a:lnTo>
                  <a:pt x="2200380" y="3429000"/>
                </a:lnTo>
                <a:lnTo>
                  <a:pt x="2147507" y="3429000"/>
                </a:lnTo>
                <a:lnTo>
                  <a:pt x="2070668" y="3332520"/>
                </a:lnTo>
                <a:cubicBezTo>
                  <a:pt x="2050397" y="3303060"/>
                  <a:pt x="1955949" y="3095860"/>
                  <a:pt x="1975142" y="3156570"/>
                </a:cubicBezTo>
                <a:cubicBezTo>
                  <a:pt x="1998651" y="3232010"/>
                  <a:pt x="2025657" y="3307543"/>
                  <a:pt x="2050035" y="3384345"/>
                </a:cubicBezTo>
                <a:lnTo>
                  <a:pt x="2063025" y="3429000"/>
                </a:lnTo>
                <a:lnTo>
                  <a:pt x="2021675" y="3429000"/>
                </a:lnTo>
                <a:lnTo>
                  <a:pt x="2019308" y="3418118"/>
                </a:lnTo>
                <a:cubicBezTo>
                  <a:pt x="1994223" y="3319278"/>
                  <a:pt x="1963999" y="3221518"/>
                  <a:pt x="1938835" y="3122160"/>
                </a:cubicBezTo>
                <a:cubicBezTo>
                  <a:pt x="1929908" y="3190047"/>
                  <a:pt x="1941143" y="3261322"/>
                  <a:pt x="1953230" y="3330699"/>
                </a:cubicBezTo>
                <a:lnTo>
                  <a:pt x="1956763" y="3349191"/>
                </a:lnTo>
                <a:lnTo>
                  <a:pt x="1967925" y="3429000"/>
                </a:lnTo>
                <a:lnTo>
                  <a:pt x="1936622" y="3429000"/>
                </a:lnTo>
                <a:lnTo>
                  <a:pt x="1926261" y="3355064"/>
                </a:lnTo>
                <a:lnTo>
                  <a:pt x="1922724" y="3336577"/>
                </a:lnTo>
                <a:cubicBezTo>
                  <a:pt x="1915473" y="3294948"/>
                  <a:pt x="1907737" y="3252875"/>
                  <a:pt x="1904650" y="3210616"/>
                </a:cubicBezTo>
                <a:lnTo>
                  <a:pt x="1885273" y="3429000"/>
                </a:lnTo>
                <a:lnTo>
                  <a:pt x="1854363" y="3429000"/>
                </a:lnTo>
                <a:lnTo>
                  <a:pt x="1880391" y="3174796"/>
                </a:lnTo>
                <a:cubicBezTo>
                  <a:pt x="1857032" y="3207864"/>
                  <a:pt x="1833268" y="3242346"/>
                  <a:pt x="1818273" y="3286729"/>
                </a:cubicBezTo>
                <a:cubicBezTo>
                  <a:pt x="1804852" y="3326735"/>
                  <a:pt x="1797634" y="3369725"/>
                  <a:pt x="1794691" y="3414239"/>
                </a:cubicBezTo>
                <a:cubicBezTo>
                  <a:pt x="1794765" y="3419159"/>
                  <a:pt x="1794840" y="3424080"/>
                  <a:pt x="1794914" y="3429000"/>
                </a:cubicBezTo>
                <a:lnTo>
                  <a:pt x="1746128" y="3429000"/>
                </a:lnTo>
                <a:lnTo>
                  <a:pt x="1753934" y="3295796"/>
                </a:lnTo>
                <a:cubicBezTo>
                  <a:pt x="1761216" y="3245140"/>
                  <a:pt x="1773366" y="3194443"/>
                  <a:pt x="1792053" y="3143396"/>
                </a:cubicBezTo>
                <a:cubicBezTo>
                  <a:pt x="1831929" y="3034223"/>
                  <a:pt x="1865036" y="2965363"/>
                  <a:pt x="1862248" y="2837397"/>
                </a:cubicBezTo>
                <a:cubicBezTo>
                  <a:pt x="1860953" y="2758277"/>
                  <a:pt x="1859762" y="2681946"/>
                  <a:pt x="1862250" y="2604531"/>
                </a:cubicBezTo>
                <a:cubicBezTo>
                  <a:pt x="1629459" y="2804327"/>
                  <a:pt x="1412286" y="3022119"/>
                  <a:pt x="1211999" y="3254610"/>
                </a:cubicBezTo>
                <a:cubicBezTo>
                  <a:pt x="1212594" y="3257848"/>
                  <a:pt x="1213637" y="3260601"/>
                  <a:pt x="1213266" y="3262947"/>
                </a:cubicBezTo>
                <a:cubicBezTo>
                  <a:pt x="1207239" y="3316048"/>
                  <a:pt x="1203941" y="3368982"/>
                  <a:pt x="1203370" y="3421676"/>
                </a:cubicBezTo>
                <a:cubicBezTo>
                  <a:pt x="1203470" y="3424117"/>
                  <a:pt x="1203571" y="3426559"/>
                  <a:pt x="1203671" y="3429000"/>
                </a:cubicBezTo>
                <a:lnTo>
                  <a:pt x="1143180" y="3429000"/>
                </a:lnTo>
                <a:cubicBezTo>
                  <a:pt x="1142845" y="3398348"/>
                  <a:pt x="1142511" y="3367697"/>
                  <a:pt x="1142176" y="3337045"/>
                </a:cubicBezTo>
                <a:lnTo>
                  <a:pt x="1067484" y="3429000"/>
                </a:lnTo>
                <a:lnTo>
                  <a:pt x="953928" y="3429000"/>
                </a:lnTo>
                <a:lnTo>
                  <a:pt x="959715" y="3421185"/>
                </a:lnTo>
                <a:cubicBezTo>
                  <a:pt x="1122351" y="3213955"/>
                  <a:pt x="1297493" y="3016464"/>
                  <a:pt x="1483788" y="2830174"/>
                </a:cubicBezTo>
                <a:cubicBezTo>
                  <a:pt x="1354519" y="2823700"/>
                  <a:pt x="1219786" y="2843526"/>
                  <a:pt x="1100671" y="2823137"/>
                </a:cubicBezTo>
                <a:cubicBezTo>
                  <a:pt x="1097473" y="2824667"/>
                  <a:pt x="1093344" y="2826226"/>
                  <a:pt x="1090144" y="2827748"/>
                </a:cubicBezTo>
                <a:cubicBezTo>
                  <a:pt x="1093160" y="2833221"/>
                  <a:pt x="1095726" y="2839172"/>
                  <a:pt x="1095872" y="2842892"/>
                </a:cubicBezTo>
                <a:cubicBezTo>
                  <a:pt x="1117034" y="3185754"/>
                  <a:pt x="501310" y="3336589"/>
                  <a:pt x="262785" y="3416450"/>
                </a:cubicBezTo>
                <a:cubicBezTo>
                  <a:pt x="240730" y="3423851"/>
                  <a:pt x="197167" y="3359461"/>
                  <a:pt x="209968" y="3341713"/>
                </a:cubicBezTo>
                <a:cubicBezTo>
                  <a:pt x="383281" y="3098661"/>
                  <a:pt x="615742" y="2948713"/>
                  <a:pt x="873460" y="2824768"/>
                </a:cubicBezTo>
                <a:cubicBezTo>
                  <a:pt x="626943" y="2762900"/>
                  <a:pt x="365733" y="2531633"/>
                  <a:pt x="192686" y="2420257"/>
                </a:cubicBezTo>
                <a:cubicBezTo>
                  <a:pt x="116185" y="2370690"/>
                  <a:pt x="52073" y="2325165"/>
                  <a:pt x="4696" y="2268668"/>
                </a:cubicBezTo>
                <a:lnTo>
                  <a:pt x="0" y="2260984"/>
                </a:lnTo>
                <a:lnTo>
                  <a:pt x="0" y="2084472"/>
                </a:lnTo>
                <a:lnTo>
                  <a:pt x="174101" y="2191277"/>
                </a:lnTo>
                <a:cubicBezTo>
                  <a:pt x="413334" y="2330164"/>
                  <a:pt x="660435" y="2456160"/>
                  <a:pt x="891800" y="2607935"/>
                </a:cubicBezTo>
                <a:cubicBezTo>
                  <a:pt x="944884" y="2642606"/>
                  <a:pt x="1012106" y="2716300"/>
                  <a:pt x="1072219" y="2740443"/>
                </a:cubicBezTo>
                <a:cubicBezTo>
                  <a:pt x="1072700" y="2740886"/>
                  <a:pt x="1073629" y="2740850"/>
                  <a:pt x="1074117" y="2741301"/>
                </a:cubicBezTo>
                <a:cubicBezTo>
                  <a:pt x="1077423" y="2742567"/>
                  <a:pt x="1080285" y="2744315"/>
                  <a:pt x="1083114" y="2745131"/>
                </a:cubicBezTo>
                <a:cubicBezTo>
                  <a:pt x="1205686" y="2782148"/>
                  <a:pt x="1403553" y="2733717"/>
                  <a:pt x="1543010" y="2762140"/>
                </a:cubicBezTo>
                <a:cubicBezTo>
                  <a:pt x="1545352" y="2762516"/>
                  <a:pt x="1548218" y="2764258"/>
                  <a:pt x="1551080" y="2766006"/>
                </a:cubicBezTo>
                <a:cubicBezTo>
                  <a:pt x="1796784" y="2527970"/>
                  <a:pt x="2061981" y="2311521"/>
                  <a:pt x="2345443" y="2120882"/>
                </a:cubicBezTo>
                <a:cubicBezTo>
                  <a:pt x="2141371" y="2118786"/>
                  <a:pt x="1930334" y="2175666"/>
                  <a:pt x="1721499" y="2170969"/>
                </a:cubicBezTo>
                <a:cubicBezTo>
                  <a:pt x="1398951" y="2164309"/>
                  <a:pt x="1081337" y="2118329"/>
                  <a:pt x="767716" y="2043768"/>
                </a:cubicBezTo>
                <a:cubicBezTo>
                  <a:pt x="753133" y="2040162"/>
                  <a:pt x="700946" y="1969599"/>
                  <a:pt x="722147" y="1964091"/>
                </a:cubicBezTo>
                <a:cubicBezTo>
                  <a:pt x="968781" y="1900673"/>
                  <a:pt x="1232259" y="1897588"/>
                  <a:pt x="1485552" y="1884202"/>
                </a:cubicBezTo>
                <a:cubicBezTo>
                  <a:pt x="1722589" y="1871930"/>
                  <a:pt x="1934026" y="1883502"/>
                  <a:pt x="2143004" y="1973420"/>
                </a:cubicBezTo>
                <a:cubicBezTo>
                  <a:pt x="2072259" y="1892879"/>
                  <a:pt x="2001915" y="1810927"/>
                  <a:pt x="1933391" y="1727971"/>
                </a:cubicBezTo>
                <a:cubicBezTo>
                  <a:pt x="1884964" y="1669829"/>
                  <a:pt x="1830279" y="1618453"/>
                  <a:pt x="1827118" y="1539410"/>
                </a:cubicBezTo>
                <a:cubicBezTo>
                  <a:pt x="1826899" y="1533830"/>
                  <a:pt x="1831287" y="1527131"/>
                  <a:pt x="1837349" y="1527357"/>
                </a:cubicBezTo>
                <a:cubicBezTo>
                  <a:pt x="1954786" y="1529180"/>
                  <a:pt x="2095955" y="1670243"/>
                  <a:pt x="2162835" y="1758853"/>
                </a:cubicBezTo>
                <a:cubicBezTo>
                  <a:pt x="2223806" y="1839314"/>
                  <a:pt x="2261117" y="1933764"/>
                  <a:pt x="2257167" y="2033123"/>
                </a:cubicBezTo>
                <a:cubicBezTo>
                  <a:pt x="2258619" y="2034463"/>
                  <a:pt x="2260110" y="2036731"/>
                  <a:pt x="2261598" y="2038998"/>
                </a:cubicBezTo>
                <a:cubicBezTo>
                  <a:pt x="2319293" y="2037627"/>
                  <a:pt x="2377620" y="2040418"/>
                  <a:pt x="2437177" y="2050608"/>
                </a:cubicBezTo>
                <a:cubicBezTo>
                  <a:pt x="2440002" y="2051429"/>
                  <a:pt x="2442387" y="2052726"/>
                  <a:pt x="2445247" y="2054476"/>
                </a:cubicBezTo>
                <a:cubicBezTo>
                  <a:pt x="2542410" y="1991910"/>
                  <a:pt x="2642483" y="1932023"/>
                  <a:pt x="2743626" y="1875819"/>
                </a:cubicBezTo>
                <a:cubicBezTo>
                  <a:pt x="2843877" y="1820576"/>
                  <a:pt x="2945694" y="1769471"/>
                  <a:pt x="3048102" y="1721595"/>
                </a:cubicBezTo>
                <a:cubicBezTo>
                  <a:pt x="2585795" y="1725639"/>
                  <a:pt x="2153807" y="1567795"/>
                  <a:pt x="1799414" y="1265732"/>
                </a:cubicBezTo>
                <a:cubicBezTo>
                  <a:pt x="1791709" y="1259523"/>
                  <a:pt x="1742423" y="1191635"/>
                  <a:pt x="1771735" y="1190929"/>
                </a:cubicBezTo>
                <a:cubicBezTo>
                  <a:pt x="2256142" y="1180405"/>
                  <a:pt x="2784409" y="1241721"/>
                  <a:pt x="3104273" y="1647159"/>
                </a:cubicBezTo>
                <a:cubicBezTo>
                  <a:pt x="3108183" y="1651663"/>
                  <a:pt x="3110711" y="1656686"/>
                  <a:pt x="3113245" y="1661705"/>
                </a:cubicBezTo>
                <a:cubicBezTo>
                  <a:pt x="3118189" y="1668958"/>
                  <a:pt x="3122727" y="1677622"/>
                  <a:pt x="3126294" y="1685400"/>
                </a:cubicBezTo>
                <a:cubicBezTo>
                  <a:pt x="3390302" y="1567262"/>
                  <a:pt x="3661785" y="1473036"/>
                  <a:pt x="3937433" y="1401473"/>
                </a:cubicBezTo>
                <a:cubicBezTo>
                  <a:pt x="3836176" y="1303523"/>
                  <a:pt x="3721785" y="1191668"/>
                  <a:pt x="3590475" y="1168974"/>
                </a:cubicBezTo>
                <a:cubicBezTo>
                  <a:pt x="3435249" y="1142111"/>
                  <a:pt x="3264279" y="1187605"/>
                  <a:pt x="3100264" y="1150845"/>
                </a:cubicBezTo>
                <a:cubicBezTo>
                  <a:pt x="2787310" y="1081393"/>
                  <a:pt x="2468738" y="941372"/>
                  <a:pt x="2183576" y="798150"/>
                </a:cubicBezTo>
                <a:cubicBezTo>
                  <a:pt x="2170260" y="791226"/>
                  <a:pt x="2115765" y="721220"/>
                  <a:pt x="2151029" y="717947"/>
                </a:cubicBezTo>
                <a:cubicBezTo>
                  <a:pt x="2677991" y="665203"/>
                  <a:pt x="3159089" y="688356"/>
                  <a:pt x="3563434" y="1040115"/>
                </a:cubicBezTo>
                <a:lnTo>
                  <a:pt x="3177952" y="228386"/>
                </a:lnTo>
                <a:cubicBezTo>
                  <a:pt x="3171337" y="214210"/>
                  <a:pt x="3161442" y="176414"/>
                  <a:pt x="3189263" y="196726"/>
                </a:cubicBezTo>
                <a:cubicBezTo>
                  <a:pt x="3348177" y="315655"/>
                  <a:pt x="3463235" y="479187"/>
                  <a:pt x="3560912" y="650863"/>
                </a:cubicBezTo>
                <a:cubicBezTo>
                  <a:pt x="3646545" y="800668"/>
                  <a:pt x="3658964" y="924983"/>
                  <a:pt x="3626636" y="1083230"/>
                </a:cubicBezTo>
                <a:cubicBezTo>
                  <a:pt x="3635603" y="1086129"/>
                  <a:pt x="3644081" y="1088586"/>
                  <a:pt x="3653088" y="1092417"/>
                </a:cubicBezTo>
                <a:cubicBezTo>
                  <a:pt x="3765052" y="1143828"/>
                  <a:pt x="3892199" y="1295230"/>
                  <a:pt x="3988128" y="1388267"/>
                </a:cubicBezTo>
                <a:cubicBezTo>
                  <a:pt x="4265269" y="1318971"/>
                  <a:pt x="4547054" y="1272774"/>
                  <a:pt x="4830582" y="1247000"/>
                </a:cubicBezTo>
                <a:lnTo>
                  <a:pt x="4830100" y="1246554"/>
                </a:lnTo>
                <a:cubicBezTo>
                  <a:pt x="4727027" y="940030"/>
                  <a:pt x="4271973" y="904199"/>
                  <a:pt x="4036318" y="718013"/>
                </a:cubicBezTo>
                <a:cubicBezTo>
                  <a:pt x="3810777" y="540273"/>
                  <a:pt x="3654591" y="291297"/>
                  <a:pt x="3432098" y="108312"/>
                </a:cubicBezTo>
                <a:cubicBezTo>
                  <a:pt x="3405134" y="86099"/>
                  <a:pt x="3391592" y="15385"/>
                  <a:pt x="3446761" y="32278"/>
                </a:cubicBezTo>
                <a:cubicBezTo>
                  <a:pt x="3801752" y="139638"/>
                  <a:pt x="4119982" y="317863"/>
                  <a:pt x="4419733" y="534555"/>
                </a:cubicBezTo>
                <a:cubicBezTo>
                  <a:pt x="4597168" y="662520"/>
                  <a:pt x="4760991" y="799417"/>
                  <a:pt x="4781371" y="1029604"/>
                </a:cubicBezTo>
                <a:cubicBezTo>
                  <a:pt x="4781562" y="1034257"/>
                  <a:pt x="4780772" y="1038014"/>
                  <a:pt x="4780440" y="1041290"/>
                </a:cubicBezTo>
                <a:cubicBezTo>
                  <a:pt x="4830364" y="1090056"/>
                  <a:pt x="4870983" y="1150844"/>
                  <a:pt x="4898954" y="1233092"/>
                </a:cubicBezTo>
                <a:cubicBezTo>
                  <a:pt x="4900480" y="1236288"/>
                  <a:pt x="4900107" y="1238630"/>
                  <a:pt x="4900699" y="1241867"/>
                </a:cubicBezTo>
                <a:cubicBezTo>
                  <a:pt x="5170915" y="1220815"/>
                  <a:pt x="5442360" y="1218817"/>
                  <a:pt x="5714511" y="1234483"/>
                </a:cubicBezTo>
                <a:cubicBezTo>
                  <a:pt x="5651495" y="1126157"/>
                  <a:pt x="5582088" y="1020879"/>
                  <a:pt x="5464793" y="964556"/>
                </a:cubicBezTo>
                <a:cubicBezTo>
                  <a:pt x="5463384" y="964148"/>
                  <a:pt x="5462860" y="962770"/>
                  <a:pt x="5461897" y="961879"/>
                </a:cubicBezTo>
                <a:cubicBezTo>
                  <a:pt x="5031826" y="876789"/>
                  <a:pt x="4661031" y="392458"/>
                  <a:pt x="4399417" y="23573"/>
                </a:cubicBezTo>
                <a:lnTo>
                  <a:pt x="4382818" y="0"/>
                </a:lnTo>
                <a:close/>
                <a:moveTo>
                  <a:pt x="1890928" y="0"/>
                </a:moveTo>
                <a:lnTo>
                  <a:pt x="1994713" y="0"/>
                </a:lnTo>
                <a:lnTo>
                  <a:pt x="1931354" y="46950"/>
                </a:lnTo>
                <a:cubicBezTo>
                  <a:pt x="1877666" y="83934"/>
                  <a:pt x="1822568" y="119048"/>
                  <a:pt x="1765923" y="152043"/>
                </a:cubicBezTo>
                <a:cubicBezTo>
                  <a:pt x="1744896" y="164696"/>
                  <a:pt x="1723857" y="174555"/>
                  <a:pt x="1702258" y="183286"/>
                </a:cubicBezTo>
                <a:cubicBezTo>
                  <a:pt x="1664333" y="221747"/>
                  <a:pt x="1731601" y="160836"/>
                  <a:pt x="1538370" y="382804"/>
                </a:cubicBezTo>
                <a:cubicBezTo>
                  <a:pt x="1278852" y="821311"/>
                  <a:pt x="915356" y="1171566"/>
                  <a:pt x="542867" y="1515092"/>
                </a:cubicBezTo>
                <a:cubicBezTo>
                  <a:pt x="521291" y="1535055"/>
                  <a:pt x="503482" y="1450596"/>
                  <a:pt x="515800" y="1433180"/>
                </a:cubicBezTo>
                <a:cubicBezTo>
                  <a:pt x="664236" y="1221055"/>
                  <a:pt x="747224" y="973666"/>
                  <a:pt x="909145" y="770225"/>
                </a:cubicBezTo>
                <a:cubicBezTo>
                  <a:pt x="998789" y="657824"/>
                  <a:pt x="1101084" y="562246"/>
                  <a:pt x="1214067" y="479561"/>
                </a:cubicBezTo>
                <a:cubicBezTo>
                  <a:pt x="1023317" y="544399"/>
                  <a:pt x="824392" y="591568"/>
                  <a:pt x="640967" y="676601"/>
                </a:cubicBezTo>
                <a:cubicBezTo>
                  <a:pt x="458381" y="761213"/>
                  <a:pt x="284593" y="863005"/>
                  <a:pt x="112563" y="967952"/>
                </a:cubicBezTo>
                <a:lnTo>
                  <a:pt x="0" y="1037006"/>
                </a:lnTo>
                <a:lnTo>
                  <a:pt x="0" y="804763"/>
                </a:lnTo>
                <a:lnTo>
                  <a:pt x="36881" y="771118"/>
                </a:lnTo>
                <a:cubicBezTo>
                  <a:pt x="302143" y="533792"/>
                  <a:pt x="585478" y="311226"/>
                  <a:pt x="910534" y="200753"/>
                </a:cubicBezTo>
                <a:cubicBezTo>
                  <a:pt x="1140280" y="122663"/>
                  <a:pt x="1356783" y="195873"/>
                  <a:pt x="1578717" y="146982"/>
                </a:cubicBezTo>
                <a:cubicBezTo>
                  <a:pt x="1683404" y="123672"/>
                  <a:pt x="1787691" y="70445"/>
                  <a:pt x="1887945" y="2196"/>
                </a:cubicBezTo>
                <a:lnTo>
                  <a:pt x="189092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9"/>
            <a:ext cx="11277600" cy="594360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740" y="1916509"/>
            <a:ext cx="5002100" cy="3966132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  <a:latin typeface="Georgia" panose="02040502050405020303" pitchFamily="18" charset="0"/>
              </a:rPr>
              <a:t>School District Budget</a:t>
            </a:r>
            <a:br>
              <a:rPr lang="en-US" sz="4000" b="1" dirty="0">
                <a:solidFill>
                  <a:schemeClr val="accent5"/>
                </a:solidFill>
                <a:latin typeface="Georgia" panose="02040502050405020303" pitchFamily="18" charset="0"/>
              </a:rPr>
            </a:br>
            <a:br>
              <a:rPr lang="en-US" sz="4000" b="1" dirty="0">
                <a:solidFill>
                  <a:schemeClr val="accent5"/>
                </a:solidFill>
                <a:latin typeface="Georgia" panose="02040502050405020303" pitchFamily="18" charset="0"/>
              </a:rPr>
            </a:br>
            <a:r>
              <a:rPr lang="en-US" sz="4000" b="1" dirty="0">
                <a:solidFill>
                  <a:schemeClr val="accent5"/>
                </a:solidFill>
                <a:latin typeface="Georgia" panose="02040502050405020303" pitchFamily="18" charset="0"/>
              </a:rPr>
              <a:t>Stephanie DeGroot</a:t>
            </a:r>
            <a:br>
              <a:rPr lang="en-US" sz="4000" i="1" kern="1200" dirty="0">
                <a:solidFill>
                  <a:schemeClr val="accent6"/>
                </a:solidFill>
                <a:latin typeface="Georgia" panose="02040502050405020303" pitchFamily="18" charset="0"/>
              </a:rPr>
            </a:br>
            <a:br>
              <a:rPr lang="en-US" sz="4000" i="1" dirty="0">
                <a:solidFill>
                  <a:schemeClr val="accent6"/>
                </a:solidFill>
                <a:latin typeface="Georgia" panose="02040502050405020303" pitchFamily="18" charset="0"/>
              </a:rPr>
            </a:br>
            <a:br>
              <a:rPr lang="en-US" sz="2800" i="1" kern="1200" dirty="0">
                <a:solidFill>
                  <a:schemeClr val="accent6"/>
                </a:solidFill>
                <a:latin typeface="Georgia" panose="02040502050405020303" pitchFamily="18" charset="0"/>
              </a:rPr>
            </a:br>
            <a:br>
              <a:rPr lang="en-US" sz="1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E74C91B-BCBB-5622-4496-731CB61A48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6881" y="894080"/>
            <a:ext cx="4875631" cy="5069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82103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18AC8E79-ECD6-4F34-BE5A-9F5E850E85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7" name="Rectangle 28">
            <a:extLst>
              <a:ext uri="{FF2B5EF4-FFF2-40B4-BE49-F238E27FC236}">
                <a16:creationId xmlns:a16="http://schemas.microsoft.com/office/drawing/2014/main" id="{7D2BE1BB-2AB2-4D7E-9E27-8D245181B5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38" name="Group 30">
            <a:extLst>
              <a:ext uri="{FF2B5EF4-FFF2-40B4-BE49-F238E27FC236}">
                <a16:creationId xmlns:a16="http://schemas.microsoft.com/office/drawing/2014/main" id="{22A1615C-2156-4B15-BF3E-39794B3790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97691"/>
            <a:ext cx="5378624" cy="6402614"/>
            <a:chOff x="-19221" y="197691"/>
            <a:chExt cx="5378624" cy="6402614"/>
          </a:xfrm>
        </p:grpSpPr>
        <p:sp>
          <p:nvSpPr>
            <p:cNvPr id="39" name="Freeform: Shape 31">
              <a:extLst>
                <a:ext uri="{FF2B5EF4-FFF2-40B4-BE49-F238E27FC236}">
                  <a16:creationId xmlns:a16="http://schemas.microsoft.com/office/drawing/2014/main" id="{D0AAA4B8-4E08-4663-9835-BA403F00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0" name="Freeform: Shape 32">
              <a:extLst>
                <a:ext uri="{FF2B5EF4-FFF2-40B4-BE49-F238E27FC236}">
                  <a16:creationId xmlns:a16="http://schemas.microsoft.com/office/drawing/2014/main" id="{CB4869D1-3E13-4881-A292-2F38ECC07B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3FEDB7CE-BB3D-4A0D-A73F-3117044F32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6E0C6E1-7FBF-471E-849C-A54AF1D41FF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B2BFAA38-D910-41AD-BBED-0608E4AE71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448E46E0-606F-EEC5-CFD1-E3B30CB6E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240" y="1686560"/>
            <a:ext cx="3383280" cy="3262296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000" b="1" kern="1200" dirty="0">
                <a:solidFill>
                  <a:schemeClr val="tx2"/>
                </a:solidFill>
                <a:latin typeface="Georgia" panose="02040502050405020303" pitchFamily="18" charset="0"/>
              </a:rPr>
              <a:t>Budgeting Information &amp; Tools Available on FOS Website</a:t>
            </a:r>
            <a:br>
              <a:rPr lang="en-US" sz="4800" b="1" kern="1200" dirty="0">
                <a:solidFill>
                  <a:schemeClr val="tx2"/>
                </a:solidFill>
                <a:latin typeface="Georgia" panose="02040502050405020303" pitchFamily="18" charset="0"/>
              </a:rPr>
            </a:br>
            <a:endParaRPr lang="en-US" sz="4000" b="1" kern="12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80B807-22A2-F2C9-1E37-6D73D4A9B41A}"/>
              </a:ext>
            </a:extLst>
          </p:cNvPr>
          <p:cNvSpPr txBox="1"/>
          <p:nvPr/>
        </p:nvSpPr>
        <p:spPr>
          <a:xfrm>
            <a:off x="0" y="6389487"/>
            <a:ext cx="12188952" cy="5232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https://www.education.ne.gov/fos/budgeting-school-district/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AE1AA8-C437-D533-AFD1-A850D557C2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282" y="304165"/>
            <a:ext cx="5359717" cy="5812155"/>
          </a:xfrm>
          <a:prstGeom prst="rect">
            <a:avLst/>
          </a:prstGeom>
        </p:spPr>
      </p:pic>
      <p:sp>
        <p:nvSpPr>
          <p:cNvPr id="10" name="Arrow: Left 9">
            <a:extLst>
              <a:ext uri="{FF2B5EF4-FFF2-40B4-BE49-F238E27FC236}">
                <a16:creationId xmlns:a16="http://schemas.microsoft.com/office/drawing/2014/main" id="{8A55CAC0-2A1A-202D-DDD9-BD9D32A17DB4}"/>
              </a:ext>
            </a:extLst>
          </p:cNvPr>
          <p:cNvSpPr/>
          <p:nvPr/>
        </p:nvSpPr>
        <p:spPr>
          <a:xfrm>
            <a:off x="7030720" y="3535680"/>
            <a:ext cx="1747520" cy="203200"/>
          </a:xfrm>
          <a:prstGeom prst="left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64786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A6F9AE-D6E5-B1F4-3A28-2A082630C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anchor="ctr">
            <a:normAutofit/>
          </a:bodyPr>
          <a:lstStyle/>
          <a:p>
            <a:r>
              <a:rPr lang="en-US" sz="5000" b="1" kern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</a:rPr>
              <a:t>Budget Webinar Available on FOS Website</a:t>
            </a:r>
            <a:endParaRPr lang="en-US" sz="5000" dirty="0">
              <a:latin typeface="Georgia" panose="02040502050405020303" pitchFamily="18" charset="0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91403F1A-AE6E-9264-9D46-14F15EF67324}"/>
              </a:ext>
            </a:extLst>
          </p:cNvPr>
          <p:cNvSpPr txBox="1">
            <a:spLocks/>
          </p:cNvSpPr>
          <p:nvPr/>
        </p:nvSpPr>
        <p:spPr>
          <a:xfrm>
            <a:off x="495300" y="6467474"/>
            <a:ext cx="11049000" cy="390525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https://www.education.ne.gov/fos/webinars/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9808389-F2BB-3169-5F21-3AB04D0FA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6897" y="1438331"/>
            <a:ext cx="7022837" cy="4302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28177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6EBD5-46DA-B5EE-A84E-C73652184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37120"/>
            <a:ext cx="10466875" cy="1940186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School District Funds</a:t>
            </a:r>
            <a:br>
              <a:rPr lang="en-US" dirty="0"/>
            </a:br>
            <a:r>
              <a:rPr lang="en-US" dirty="0"/>
              <a:t>Bryce Wilson</a:t>
            </a:r>
          </a:p>
        </p:txBody>
      </p:sp>
    </p:spTree>
    <p:extLst>
      <p:ext uri="{BB962C8B-B14F-4D97-AF65-F5344CB8AC3E}">
        <p14:creationId xmlns:p14="http://schemas.microsoft.com/office/powerpoint/2010/main" val="16151475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7420" y="160403"/>
            <a:ext cx="9961079" cy="651272"/>
          </a:xfrm>
        </p:spPr>
        <p:txBody>
          <a:bodyPr>
            <a:noAutofit/>
          </a:bodyPr>
          <a:lstStyle/>
          <a:p>
            <a:pPr algn="ctr"/>
            <a:r>
              <a:rPr lang="en-US" sz="3400" b="1" dirty="0">
                <a:solidFill>
                  <a:srgbClr val="7030A0"/>
                </a:solidFill>
                <a:latin typeface="Georgia" panose="02040502050405020303" pitchFamily="18" charset="0"/>
              </a:rPr>
              <a:t>Budget Text Document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5592417" y="1346814"/>
            <a:ext cx="6450427" cy="4914898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00000"/>
              </a:lnSpc>
            </a:pPr>
            <a:r>
              <a:rPr lang="en-US" sz="3200" dirty="0">
                <a:solidFill>
                  <a:srgbClr val="7030A0"/>
                </a:solidFill>
                <a:latin typeface="Georgia" panose="02040502050405020303" pitchFamily="18" charset="0"/>
              </a:rPr>
              <a:t>Explanation of budget terms</a:t>
            </a:r>
          </a:p>
          <a:p>
            <a:pPr>
              <a:lnSpc>
                <a:spcPct val="100000"/>
              </a:lnSpc>
            </a:pPr>
            <a:r>
              <a:rPr lang="en-US" sz="3400" dirty="0">
                <a:solidFill>
                  <a:srgbClr val="7030A0"/>
                </a:solidFill>
                <a:latin typeface="Georgia" panose="02040502050405020303" pitchFamily="18" charset="0"/>
              </a:rPr>
              <a:t>Taxing fund description </a:t>
            </a:r>
          </a:p>
          <a:p>
            <a:pPr>
              <a:lnSpc>
                <a:spcPct val="100000"/>
              </a:lnSpc>
            </a:pPr>
            <a:r>
              <a:rPr lang="en-US" sz="3400" dirty="0">
                <a:solidFill>
                  <a:srgbClr val="7030A0"/>
                </a:solidFill>
                <a:latin typeface="Georgia" panose="02040502050405020303" pitchFamily="18" charset="0"/>
              </a:rPr>
              <a:t>Levy detail</a:t>
            </a:r>
          </a:p>
          <a:p>
            <a:pPr>
              <a:lnSpc>
                <a:spcPct val="100000"/>
              </a:lnSpc>
            </a:pPr>
            <a:r>
              <a:rPr lang="en-US" sz="3400" dirty="0">
                <a:solidFill>
                  <a:srgbClr val="7030A0"/>
                </a:solidFill>
                <a:latin typeface="Georgia" panose="02040502050405020303" pitchFamily="18" charset="0"/>
              </a:rPr>
              <a:t>Access to unused budget authority</a:t>
            </a:r>
          </a:p>
          <a:p>
            <a:pPr>
              <a:lnSpc>
                <a:spcPct val="100000"/>
              </a:lnSpc>
            </a:pPr>
            <a:r>
              <a:rPr lang="en-US" sz="3400" dirty="0">
                <a:solidFill>
                  <a:srgbClr val="7030A0"/>
                </a:solidFill>
                <a:latin typeface="Georgia" panose="02040502050405020303" pitchFamily="18" charset="0"/>
              </a:rPr>
              <a:t>Levy and expenditure exclusions</a:t>
            </a:r>
          </a:p>
          <a:p>
            <a:pPr>
              <a:lnSpc>
                <a:spcPct val="100000"/>
              </a:lnSpc>
            </a:pPr>
            <a:r>
              <a:rPr lang="en-US" sz="3400" dirty="0">
                <a:solidFill>
                  <a:srgbClr val="7030A0"/>
                </a:solidFill>
                <a:latin typeface="Georgia" panose="02040502050405020303" pitchFamily="18" charset="0"/>
              </a:rPr>
              <a:t>Procedures for a holding special election </a:t>
            </a:r>
          </a:p>
          <a:p>
            <a:pPr lvl="1">
              <a:lnSpc>
                <a:spcPct val="100000"/>
              </a:lnSpc>
            </a:pPr>
            <a:r>
              <a:rPr lang="en-US" sz="3000" dirty="0">
                <a:solidFill>
                  <a:srgbClr val="7030A0"/>
                </a:solidFill>
                <a:latin typeface="Georgia" panose="02040502050405020303" pitchFamily="18" charset="0"/>
              </a:rPr>
              <a:t>Levy override</a:t>
            </a:r>
          </a:p>
          <a:p>
            <a:pPr lvl="1">
              <a:lnSpc>
                <a:spcPct val="100000"/>
              </a:lnSpc>
            </a:pPr>
            <a:r>
              <a:rPr lang="en-US" sz="3000" dirty="0">
                <a:solidFill>
                  <a:srgbClr val="7030A0"/>
                </a:solidFill>
                <a:latin typeface="Georgia" panose="02040502050405020303" pitchFamily="18" charset="0"/>
              </a:rPr>
              <a:t>Exceed budget authority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3DB8F5-EC58-8CEB-0B7C-B52999DDD3B7}"/>
              </a:ext>
            </a:extLst>
          </p:cNvPr>
          <p:cNvSpPr txBox="1"/>
          <p:nvPr/>
        </p:nvSpPr>
        <p:spPr>
          <a:xfrm>
            <a:off x="0" y="6389487"/>
            <a:ext cx="1218895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https://www.education.ne.gov/fos/budgeting-school-district/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D5B7C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D4F23F-4B83-8C65-2DA6-9EF9508C57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480000">
            <a:off x="1326895" y="1646052"/>
            <a:ext cx="3657600" cy="4136065"/>
          </a:xfrm>
          <a:prstGeom prst="rect">
            <a:avLst/>
          </a:prstGeom>
          <a:ln w="381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12704594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97421" y="160403"/>
            <a:ext cx="10629856" cy="714240"/>
          </a:xfrm>
        </p:spPr>
        <p:txBody>
          <a:bodyPr>
            <a:noAutofit/>
          </a:bodyPr>
          <a:lstStyle/>
          <a:p>
            <a:pPr algn="ctr"/>
            <a:r>
              <a:rPr lang="en-US" sz="3400" b="1" dirty="0">
                <a:solidFill>
                  <a:srgbClr val="7030A0"/>
                </a:solidFill>
                <a:latin typeface="Georgia" panose="02040502050405020303" pitchFamily="18" charset="0"/>
              </a:rPr>
              <a:t>Budget Instruction Manual 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6537659" y="1422400"/>
            <a:ext cx="5294457" cy="4839312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7030A0"/>
                </a:solidFill>
                <a:latin typeface="Georgia" panose="02040502050405020303" pitchFamily="18" charset="0"/>
              </a:rPr>
              <a:t>Instruction manual for   Budget Documents</a:t>
            </a:r>
            <a:endParaRPr lang="en-US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endParaRPr lang="en-US" sz="3200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en-US" sz="3200" dirty="0">
                <a:solidFill>
                  <a:srgbClr val="7030A0"/>
                </a:solidFill>
                <a:latin typeface="Georgia" panose="02040502050405020303" pitchFamily="18" charset="0"/>
              </a:rPr>
              <a:t>In-depth statute reference</a:t>
            </a:r>
          </a:p>
          <a:p>
            <a:endParaRPr lang="en-US" sz="3200" dirty="0">
              <a:solidFill>
                <a:srgbClr val="7030A0"/>
              </a:solidFill>
              <a:latin typeface="Georgia" panose="02040502050405020303" pitchFamily="18" charset="0"/>
            </a:endParaRPr>
          </a:p>
          <a:p>
            <a:r>
              <a:rPr lang="en-US" sz="3200" dirty="0">
                <a:solidFill>
                  <a:srgbClr val="7030A0"/>
                </a:solidFill>
                <a:latin typeface="Georgia" panose="02040502050405020303" pitchFamily="18" charset="0"/>
              </a:rPr>
              <a:t>Updates each year to incorporate Legislative changes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 rot="21120000">
            <a:off x="1824904" y="1564842"/>
            <a:ext cx="3383280" cy="4216023"/>
          </a:xfrm>
          <a:prstGeom prst="rect">
            <a:avLst/>
          </a:prstGeom>
          <a:solidFill>
            <a:srgbClr val="7030A0"/>
          </a:solidFill>
          <a:ln w="38100">
            <a:solidFill>
              <a:srgbClr val="7030A0"/>
            </a:solidFill>
          </a:ln>
          <a:effectLst>
            <a:outerShdw blurRad="177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035AB80-B6B7-7E91-0AB1-685280AEA382}"/>
              </a:ext>
            </a:extLst>
          </p:cNvPr>
          <p:cNvSpPr txBox="1"/>
          <p:nvPr/>
        </p:nvSpPr>
        <p:spPr>
          <a:xfrm>
            <a:off x="0" y="6386006"/>
            <a:ext cx="1219200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https://auditors.nebraska.gov/Budget_Info.html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D5B7C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980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45A976A-8DE3-4B67-B94B-2044FDD128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EAAA1B9-2DDB-49C9-A037-A523D2F13C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B665F1BD-3A08-599E-8903-DF3DA586169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04672" y="457200"/>
            <a:ext cx="10579608" cy="1188720"/>
          </a:xfrm>
          <a:prstGeom prst="rect">
            <a:avLst/>
          </a:prstGeom>
        </p:spPr>
        <p:txBody>
          <a:bodyPr rtlCol="0">
            <a:normAutofit/>
          </a:bodyPr>
          <a:lstStyle/>
          <a:p>
            <a:pPr marL="0" marR="0" lvl="0" indent="0" defTabSz="3429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School District Budget Cycle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441F8D5-EBCE-4FB9-91A9-3425971C1F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9262397" y="134260"/>
            <a:ext cx="3142400" cy="2716805"/>
            <a:chOff x="-305" y="-4155"/>
            <a:chExt cx="2514948" cy="2174333"/>
          </a:xfrm>
        </p:grpSpPr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9A5E80E2-35F9-41F3-A2B8-A2F17D956F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988BDEEE-0C30-49F3-8D05-B062EF890C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F21E0C27-19E6-45DC-B154-4934802074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3A55340-18E0-4A23-B406-BD1221643D8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8701F99-7E4C-4B92-A4B5-307CDFB7A4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 flipH="1">
            <a:off x="0" y="5047906"/>
            <a:ext cx="2412221" cy="1810094"/>
            <a:chOff x="-305" y="-1"/>
            <a:chExt cx="3832880" cy="2876136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441E616B-C319-43C1-9A9C-A2074B2E8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CC86BD2B-CA73-48DF-9CC8-0152EA6B1B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9C1AA9D-3FCF-4B84-94D1-51F0E151711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1D7CE92F-1DE7-4252-A62C-77ACF8CF268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82DA6E47-E79A-9FAA-FFEC-5E752AF8BE8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97780" y="1867772"/>
          <a:ext cx="10119360" cy="3566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956001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3623F37-A8C4-480F-BCB1-CF9E49F0CF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EA3E6C2-0820-41EE-816A-5D9A9CB33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232712" cy="6857997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2CF87F1-3B54-482D-A798-9F4A99449E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732568" y="246028"/>
            <a:ext cx="255495" cy="546559"/>
          </a:xfrm>
          <a:prstGeom prst="line">
            <a:avLst/>
          </a:prstGeom>
          <a:ln w="127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45155" y="118323"/>
            <a:ext cx="5812971" cy="6419462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>
              <a:buNone/>
            </a:pPr>
            <a:r>
              <a:rPr lang="en-US" sz="2200" b="1" i="1" dirty="0">
                <a:solidFill>
                  <a:schemeClr val="tx2"/>
                </a:solidFill>
                <a:latin typeface="Georgia" panose="02040502050405020303" pitchFamily="18" charset="0"/>
              </a:rPr>
              <a:t>No Standard Method</a:t>
            </a:r>
          </a:p>
          <a:p>
            <a:pPr lvl="1">
              <a:buFont typeface="Georgia" panose="02040502050405020303" pitchFamily="18" charset="0"/>
              <a:buChar char="*"/>
            </a:pPr>
            <a:r>
              <a:rPr lang="en-US" sz="2200" dirty="0">
                <a:solidFill>
                  <a:schemeClr val="tx2"/>
                </a:solidFill>
                <a:latin typeface="Georgia" panose="02040502050405020303" pitchFamily="18" charset="0"/>
              </a:rPr>
              <a:t>Evaluate district needs &amp; limitations</a:t>
            </a:r>
          </a:p>
          <a:p>
            <a:pPr lvl="1">
              <a:buFont typeface="Georgia" panose="02040502050405020303" pitchFamily="18" charset="0"/>
              <a:buChar char="*"/>
            </a:pPr>
            <a:r>
              <a:rPr lang="en-US" sz="2200" dirty="0">
                <a:solidFill>
                  <a:schemeClr val="tx2"/>
                </a:solidFill>
                <a:latin typeface="Georgia" panose="02040502050405020303" pitchFamily="18" charset="0"/>
              </a:rPr>
              <a:t>What are your board’s goals? </a:t>
            </a:r>
          </a:p>
          <a:p>
            <a:pPr lvl="1">
              <a:buFont typeface="Georgia" panose="02040502050405020303" pitchFamily="18" charset="0"/>
              <a:buChar char="*"/>
            </a:pPr>
            <a:r>
              <a:rPr lang="en-US" sz="2200" dirty="0">
                <a:solidFill>
                  <a:schemeClr val="tx2"/>
                </a:solidFill>
                <a:latin typeface="Georgia" panose="02040502050405020303" pitchFamily="18" charset="0"/>
              </a:rPr>
              <a:t>Review prior year budget and audit trends</a:t>
            </a:r>
          </a:p>
          <a:p>
            <a:pPr lvl="1">
              <a:buFont typeface="Georgia" panose="02040502050405020303" pitchFamily="18" charset="0"/>
              <a:buChar char="*"/>
            </a:pPr>
            <a:r>
              <a:rPr lang="en-US" sz="2200" dirty="0">
                <a:solidFill>
                  <a:schemeClr val="tx2"/>
                </a:solidFill>
                <a:latin typeface="Georgia" panose="02040502050405020303" pitchFamily="18" charset="0"/>
              </a:rPr>
              <a:t>Necessary Cash Reserve </a:t>
            </a:r>
          </a:p>
          <a:p>
            <a:pPr lvl="1">
              <a:buFont typeface="Georgia" panose="02040502050405020303" pitchFamily="18" charset="0"/>
              <a:buChar char="*"/>
            </a:pPr>
            <a:r>
              <a:rPr lang="en-US" sz="2200" dirty="0">
                <a:solidFill>
                  <a:schemeClr val="tx2"/>
                </a:solidFill>
                <a:latin typeface="Georgia" panose="02040502050405020303" pitchFamily="18" charset="0"/>
              </a:rPr>
              <a:t>Certified Budget Authority </a:t>
            </a:r>
          </a:p>
          <a:p>
            <a:pPr lvl="1">
              <a:buFont typeface="Georgia" panose="02040502050405020303" pitchFamily="18" charset="0"/>
              <a:buChar char="*"/>
            </a:pPr>
            <a:r>
              <a:rPr lang="en-US" sz="2200" dirty="0">
                <a:solidFill>
                  <a:schemeClr val="tx2"/>
                </a:solidFill>
                <a:latin typeface="Georgia" panose="02040502050405020303" pitchFamily="18" charset="0"/>
              </a:rPr>
              <a:t>Property Tax Authority</a:t>
            </a:r>
          </a:p>
          <a:p>
            <a:pPr lvl="1">
              <a:buFont typeface="Georgia" panose="02040502050405020303" pitchFamily="18" charset="0"/>
              <a:buChar char="*"/>
            </a:pPr>
            <a:r>
              <a:rPr lang="en-US" sz="2200" dirty="0">
                <a:solidFill>
                  <a:schemeClr val="tx2"/>
                </a:solidFill>
                <a:latin typeface="Georgia" panose="02040502050405020303" pitchFamily="18" charset="0"/>
              </a:rPr>
              <a:t>Budget to a specific levy amount</a:t>
            </a:r>
          </a:p>
          <a:p>
            <a:pPr lvl="2">
              <a:buFont typeface="Georgia" panose="02040502050405020303" pitchFamily="18" charset="0"/>
              <a:buChar char="*"/>
            </a:pPr>
            <a:r>
              <a:rPr lang="en-US" sz="2200" dirty="0">
                <a:solidFill>
                  <a:schemeClr val="tx2"/>
                </a:solidFill>
                <a:latin typeface="Georgia" panose="02040502050405020303" pitchFamily="18" charset="0"/>
              </a:rPr>
              <a:t>Board may determine maximum levy amount</a:t>
            </a:r>
          </a:p>
          <a:p>
            <a:pPr lvl="2">
              <a:buFont typeface="Georgia" panose="02040502050405020303" pitchFamily="18" charset="0"/>
              <a:buChar char="*"/>
            </a:pPr>
            <a:r>
              <a:rPr lang="en-US" sz="2200" dirty="0">
                <a:solidFill>
                  <a:schemeClr val="tx2"/>
                </a:solidFill>
                <a:latin typeface="Georgia" panose="02040502050405020303" pitchFamily="18" charset="0"/>
              </a:rPr>
              <a:t>Do you have bond or building projects? </a:t>
            </a:r>
          </a:p>
          <a:p>
            <a:pPr lvl="1">
              <a:buFont typeface="Georgia" panose="02040502050405020303" pitchFamily="18" charset="0"/>
              <a:buChar char="*"/>
            </a:pPr>
            <a:r>
              <a:rPr lang="en-US" sz="2200" dirty="0">
                <a:solidFill>
                  <a:schemeClr val="tx2"/>
                </a:solidFill>
                <a:latin typeface="Georgia" panose="02040502050405020303" pitchFamily="18" charset="0"/>
              </a:rPr>
              <a:t>Seek guidance from out-going Supt., NCSA mentor, and NDE team</a:t>
            </a:r>
          </a:p>
          <a:p>
            <a:pPr lvl="1">
              <a:buFont typeface="Georgia" panose="02040502050405020303" pitchFamily="18" charset="0"/>
              <a:buChar char="*"/>
            </a:pPr>
            <a:r>
              <a:rPr lang="en-US" sz="2200" i="1" dirty="0">
                <a:solidFill>
                  <a:schemeClr val="tx2"/>
                </a:solidFill>
                <a:latin typeface="Georgia" panose="02040502050405020303" pitchFamily="18" charset="0"/>
              </a:rPr>
              <a:t>Review </a:t>
            </a:r>
            <a:r>
              <a:rPr lang="en-US" sz="2200" b="1" i="1" dirty="0">
                <a:solidFill>
                  <a:schemeClr val="tx2"/>
                </a:solidFill>
                <a:latin typeface="Georgia" panose="02040502050405020303" pitchFamily="18" charset="0"/>
              </a:rPr>
              <a:t>Budget Text </a:t>
            </a:r>
            <a:r>
              <a:rPr lang="en-US" sz="2200" i="1" dirty="0">
                <a:solidFill>
                  <a:schemeClr val="tx2"/>
                </a:solidFill>
                <a:latin typeface="Georgia" panose="02040502050405020303" pitchFamily="18" charset="0"/>
              </a:rPr>
              <a:t>and </a:t>
            </a:r>
            <a:r>
              <a:rPr lang="en-US" sz="2200" b="1" i="1" dirty="0">
                <a:solidFill>
                  <a:schemeClr val="tx2"/>
                </a:solidFill>
                <a:latin typeface="Georgia" panose="02040502050405020303" pitchFamily="18" charset="0"/>
              </a:rPr>
              <a:t>APA</a:t>
            </a:r>
            <a:r>
              <a:rPr lang="en-US" sz="2200" i="1" dirty="0">
                <a:solidFill>
                  <a:schemeClr val="tx2"/>
                </a:solidFill>
                <a:latin typeface="Georgia" panose="02040502050405020303" pitchFamily="18" charset="0"/>
              </a:rPr>
              <a:t> </a:t>
            </a:r>
            <a:r>
              <a:rPr lang="en-US" sz="2200" b="1" i="1" dirty="0">
                <a:solidFill>
                  <a:schemeClr val="tx2"/>
                </a:solidFill>
                <a:latin typeface="Georgia" panose="02040502050405020303" pitchFamily="18" charset="0"/>
              </a:rPr>
              <a:t>Instruction Manual</a:t>
            </a:r>
            <a:endParaRPr lang="en-US" sz="2200" dirty="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3994C9B-C550-4E20-89C5-83F12CB5A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40441" y="6522756"/>
            <a:ext cx="10717187" cy="0"/>
          </a:xfrm>
          <a:prstGeom prst="line">
            <a:avLst/>
          </a:prstGeom>
          <a:ln w="12700" cap="sq">
            <a:solidFill>
              <a:schemeClr val="tx2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16AE491-4898-437E-9E32-86A2F19209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2829917" y="6400800"/>
            <a:ext cx="338328" cy="240175"/>
            <a:chOff x="4089400" y="933450"/>
            <a:chExt cx="338328" cy="341938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17F55C76-861C-49BA-925A-099CA011846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258564" y="933450"/>
              <a:ext cx="0" cy="341938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9494BE9A-C1C3-41FE-B2E9-6DBE5EBA2E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089400" y="1104419"/>
              <a:ext cx="338328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1116207-51DE-1552-FFBB-F17BF377C5C8}"/>
              </a:ext>
            </a:extLst>
          </p:cNvPr>
          <p:cNvSpPr txBox="1"/>
          <p:nvPr/>
        </p:nvSpPr>
        <p:spPr>
          <a:xfrm>
            <a:off x="412756" y="351371"/>
            <a:ext cx="5241595" cy="20744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4F43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Preparing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4F43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District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E74F43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Budget </a:t>
            </a:r>
          </a:p>
        </p:txBody>
      </p:sp>
      <p:pic>
        <p:nvPicPr>
          <p:cNvPr id="1026" name="Picture 2" descr="Budget Stock Photos, Images and Backgrounds for Free Download">
            <a:extLst>
              <a:ext uri="{FF2B5EF4-FFF2-40B4-BE49-F238E27FC236}">
                <a16:creationId xmlns:a16="http://schemas.microsoft.com/office/drawing/2014/main" id="{0D2FDC45-D86F-4F4E-E126-E8CDBF8172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60000">
            <a:off x="774221" y="2634625"/>
            <a:ext cx="4833197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45328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1EADCAF8-8823-4E89-8612-21029831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8CA07B2-0819-4B62-9425-7A52BBDD7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A02BEE4-A5D4-40AF-882D-49D34B086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0F5843EB-154F-4459-8954-BB1DF64BB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5905135-55D9-431B-8D5A-4C5C92B1F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B732812-A0BB-4324-B390-DFEF26C10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01FEC055-6F76-4E20-BC93-76C2F58E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D74CD21D-122E-4F3D-82AF-F4A37C278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A7FF51F-3820-41BE-8690-7E758ECFA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gradFill>
              <a:gsLst>
                <a:gs pos="813">
                  <a:schemeClr val="bg1">
                    <a:alpha val="41000"/>
                  </a:schemeClr>
                </a:gs>
                <a:gs pos="20000">
                  <a:schemeClr val="accent5">
                    <a:lumMod val="85000"/>
                    <a:alpha val="56000"/>
                  </a:schemeClr>
                </a:gs>
                <a:gs pos="44000">
                  <a:schemeClr val="accent6">
                    <a:lumMod val="40000"/>
                    <a:lumOff val="60000"/>
                    <a:alpha val="57000"/>
                  </a:schemeClr>
                </a:gs>
                <a:gs pos="100000">
                  <a:schemeClr val="bg1">
                    <a:alpha val="59000"/>
                  </a:schemeClr>
                </a:gs>
                <a:gs pos="74000">
                  <a:schemeClr val="accent1">
                    <a:lumMod val="91000"/>
                    <a:lumOff val="9000"/>
                    <a:alpha val="34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85EAD889-EA4D-485F-BA9C-F6473A432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E5DBC9AA-4481-4CE9-4D2D-135F57B8F83D}"/>
              </a:ext>
            </a:extLst>
          </p:cNvPr>
          <p:cNvSpPr txBox="1"/>
          <p:nvPr/>
        </p:nvSpPr>
        <p:spPr>
          <a:xfrm>
            <a:off x="1626138" y="185468"/>
            <a:ext cx="94261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74F43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General Fund Disbursements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E74F43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Things to consider when planning: 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15D9AF6-1D8C-7E83-5922-DABCE5862808}"/>
              </a:ext>
            </a:extLst>
          </p:cNvPr>
          <p:cNvSpPr txBox="1">
            <a:spLocks/>
          </p:cNvSpPr>
          <p:nvPr/>
        </p:nvSpPr>
        <p:spPr>
          <a:xfrm>
            <a:off x="2186608" y="1686390"/>
            <a:ext cx="8428383" cy="4661402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orgia" panose="02040502050405020303" pitchFamily="18" charset="0"/>
              <a:buChar char="*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Build in percentage increase for salary &amp; benefits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orgia" panose="02040502050405020303" pitchFamily="18" charset="0"/>
              <a:buChar char="*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Consider the unexpected situations (SPED)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Georgia" panose="02040502050405020303" pitchFamily="18" charset="0"/>
              <a:buChar char="*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What if you had to hire another teacher?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Georgia" panose="02040502050405020303" pitchFamily="18" charset="0"/>
              <a:buChar char="*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What if you had to buy another vehicle?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orgia" panose="02040502050405020303" pitchFamily="18" charset="0"/>
              <a:buChar char="*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Instructional materials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orgia" panose="02040502050405020303" pitchFamily="18" charset="0"/>
              <a:buChar char="*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New computers or tablets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orgia" panose="02040502050405020303" pitchFamily="18" charset="0"/>
              <a:buChar char="*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Building &amp; grounds maintenance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Georgia" panose="02040502050405020303" pitchFamily="18" charset="0"/>
              <a:buChar char="*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New mower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Georgia" panose="02040502050405020303" pitchFamily="18" charset="0"/>
              <a:buChar char="*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Sprinkler repairs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Georgia" panose="02040502050405020303" pitchFamily="18" charset="0"/>
              <a:buChar char="*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Pupil Transportation: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Georgia" panose="02040502050405020303" pitchFamily="18" charset="0"/>
              <a:buChar char="*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Repair &amp; maintenance 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Georgia" panose="02040502050405020303" pitchFamily="18" charset="0"/>
              <a:buChar char="*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New tires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Georgia" panose="02040502050405020303" pitchFamily="18" charset="0"/>
              <a:buChar char="*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New Van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8867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310DA-D471-456D-B1B0-60BE72A53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900" y="89248"/>
            <a:ext cx="10972800" cy="82264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>
                <a:solidFill>
                  <a:schemeClr val="accent6"/>
                </a:solidFill>
                <a:latin typeface="Georgia" panose="02040502050405020303" pitchFamily="18" charset="0"/>
              </a:rPr>
              <a:t>General Fund Revenue Sources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08F84C0-FAB8-46C4-AAD6-14062122344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922592" y="1167319"/>
          <a:ext cx="10431208" cy="4941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6FD37F80-6F2F-AA22-8C79-832F9DA4BD9E}"/>
              </a:ext>
            </a:extLst>
          </p:cNvPr>
          <p:cNvSpPr txBox="1"/>
          <p:nvPr/>
        </p:nvSpPr>
        <p:spPr>
          <a:xfrm>
            <a:off x="6316406" y="6108970"/>
            <a:ext cx="53721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*Data source for percentages from 2023/24 State AFR</a:t>
            </a:r>
          </a:p>
        </p:txBody>
      </p:sp>
    </p:spTree>
    <p:extLst>
      <p:ext uri="{BB962C8B-B14F-4D97-AF65-F5344CB8AC3E}">
        <p14:creationId xmlns:p14="http://schemas.microsoft.com/office/powerpoint/2010/main" val="4039107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0DE974-191F-2038-17A1-FD0F2F303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8192" y="781877"/>
            <a:ext cx="5830956" cy="439972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342900" marR="0" lvl="0" indent="-228600" defTabSz="914400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tabLst/>
              <a:defRPr/>
            </a:pPr>
            <a:r>
              <a:rPr lang="en-US" sz="2400" b="1" dirty="0">
                <a:solidFill>
                  <a:schemeClr val="accent6"/>
                </a:solidFill>
                <a:latin typeface="Georgia" panose="02040502050405020303" pitchFamily="18" charset="0"/>
              </a:rPr>
              <a:t>Certified on or before March 1st </a:t>
            </a:r>
            <a:br>
              <a:rPr lang="en-US" sz="2400" b="1" dirty="0">
                <a:solidFill>
                  <a:schemeClr val="accent6"/>
                </a:solidFill>
                <a:latin typeface="Georgia" panose="02040502050405020303" pitchFamily="18" charset="0"/>
              </a:rPr>
            </a:br>
            <a:r>
              <a:rPr lang="en-US" sz="2400" b="1" dirty="0">
                <a:solidFill>
                  <a:schemeClr val="accent6"/>
                </a:solidFill>
                <a:latin typeface="Georgia" panose="02040502050405020303" pitchFamily="18" charset="0"/>
              </a:rPr>
              <a:t>each year</a:t>
            </a:r>
            <a:br>
              <a:rPr lang="en-US" sz="2400" dirty="0">
                <a:solidFill>
                  <a:schemeClr val="accent6"/>
                </a:solidFill>
                <a:latin typeface="Georgia" panose="02040502050405020303" pitchFamily="18" charset="0"/>
              </a:rPr>
            </a:br>
            <a:br>
              <a:rPr lang="en-US" sz="2400" dirty="0">
                <a:solidFill>
                  <a:schemeClr val="accent6"/>
                </a:solidFill>
                <a:latin typeface="Georgia" panose="02040502050405020303" pitchFamily="18" charset="0"/>
              </a:rPr>
            </a:br>
            <a:r>
              <a:rPr lang="en-US" sz="2400" dirty="0">
                <a:solidFill>
                  <a:schemeClr val="accent6"/>
                </a:solidFill>
                <a:latin typeface="Georgia" panose="02040502050405020303" pitchFamily="18" charset="0"/>
              </a:rPr>
              <a:t>*See Budget Text for full calculation explanation</a:t>
            </a:r>
            <a:br>
              <a:rPr lang="en-US" sz="2400" dirty="0">
                <a:solidFill>
                  <a:schemeClr val="accent6"/>
                </a:solidFill>
                <a:latin typeface="Georgia" panose="02040502050405020303" pitchFamily="18" charset="0"/>
              </a:rPr>
            </a:br>
            <a:br>
              <a:rPr lang="en-US" sz="2400" dirty="0">
                <a:solidFill>
                  <a:schemeClr val="accent6"/>
                </a:solidFill>
                <a:latin typeface="Georgia" panose="02040502050405020303" pitchFamily="18" charset="0"/>
              </a:rPr>
            </a:br>
            <a:r>
              <a:rPr lang="en-US" sz="2400" dirty="0">
                <a:solidFill>
                  <a:schemeClr val="accent6"/>
                </a:solidFill>
                <a:latin typeface="Georgia" panose="02040502050405020303" pitchFamily="18" charset="0"/>
              </a:rPr>
              <a:t>*Budget Base, Student Growth, or Formula Needs </a:t>
            </a:r>
            <a:br>
              <a:rPr lang="en-US" sz="2400" dirty="0">
                <a:solidFill>
                  <a:schemeClr val="accent6"/>
                </a:solidFill>
                <a:latin typeface="Georgia" panose="02040502050405020303" pitchFamily="18" charset="0"/>
              </a:rPr>
            </a:br>
            <a:br>
              <a:rPr lang="en-US" sz="2400" dirty="0">
                <a:solidFill>
                  <a:schemeClr val="accent6"/>
                </a:solidFill>
                <a:latin typeface="Georgia" panose="02040502050405020303" pitchFamily="18" charset="0"/>
              </a:rPr>
            </a:br>
            <a:r>
              <a:rPr lang="en-US" sz="2400" dirty="0">
                <a:solidFill>
                  <a:schemeClr val="accent6"/>
                </a:solidFill>
                <a:latin typeface="Georgia" panose="02040502050405020303" pitchFamily="18" charset="0"/>
              </a:rPr>
              <a:t>*Populated into LC-2 </a:t>
            </a:r>
            <a:br>
              <a:rPr lang="en-US" sz="2000" dirty="0">
                <a:solidFill>
                  <a:schemeClr val="accent6"/>
                </a:solidFill>
                <a:latin typeface="Georgia" panose="02040502050405020303" pitchFamily="18" charset="0"/>
              </a:rPr>
            </a:br>
            <a:endParaRPr lang="en-US" sz="2000" kern="1200" dirty="0">
              <a:solidFill>
                <a:schemeClr val="accent6"/>
              </a:solidFill>
              <a:latin typeface="+mj-lt"/>
              <a:ea typeface="+mj-ea"/>
              <a:cs typeface="+mj-cs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B14C9D4D-7191-0EF4-80C3-EBF99E861A1C}"/>
              </a:ext>
            </a:extLst>
          </p:cNvPr>
          <p:cNvSpPr txBox="1">
            <a:spLocks/>
          </p:cNvSpPr>
          <p:nvPr/>
        </p:nvSpPr>
        <p:spPr>
          <a:xfrm>
            <a:off x="838200" y="0"/>
            <a:ext cx="10515600" cy="711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Certified Budget Authority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BBF109-00F9-B826-4E77-97D3DA8A25BD}"/>
              </a:ext>
            </a:extLst>
          </p:cNvPr>
          <p:cNvSpPr txBox="1"/>
          <p:nvPr/>
        </p:nvSpPr>
        <p:spPr>
          <a:xfrm>
            <a:off x="0" y="6387537"/>
            <a:ext cx="12191999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https://sfos.education.ne.gov/Default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3BEF70-F0DA-691C-7BAA-0958D1F422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3913" y="711200"/>
            <a:ext cx="4850295" cy="5358296"/>
          </a:xfrm>
          <a:prstGeom prst="rect">
            <a:avLst/>
          </a:prstGeom>
          <a:solidFill>
            <a:schemeClr val="bg1"/>
          </a:solidFill>
          <a:ln w="381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7055181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4"/>
          <p:cNvSpPr txBox="1">
            <a:spLocks noGrp="1"/>
          </p:cNvSpPr>
          <p:nvPr>
            <p:ph type="title"/>
          </p:nvPr>
        </p:nvSpPr>
        <p:spPr>
          <a:xfrm>
            <a:off x="502824" y="145775"/>
            <a:ext cx="11298237" cy="12192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solidFill>
                  <a:schemeClr val="tx2"/>
                </a:solidFill>
                <a:latin typeface="Georgia" panose="02040502050405020303" pitchFamily="18" charset="0"/>
              </a:rPr>
              <a:t>2025/26 Property Tax Authority Certification</a:t>
            </a:r>
            <a:br>
              <a:rPr lang="en-US" sz="3200" b="1" dirty="0">
                <a:solidFill>
                  <a:schemeClr val="tx2"/>
                </a:solidFill>
                <a:latin typeface="Georgia" panose="02040502050405020303" pitchFamily="18" charset="0"/>
              </a:rPr>
            </a:b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https://www.education.ne.gov/fos/budgeting-school-district/property-tax-authority/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endParaRPr lang="en-US" sz="1800" i="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anose="02040502050405020303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DE44188-DC6C-C8AB-FD47-F088121AD7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-360000">
            <a:off x="1043131" y="2143316"/>
            <a:ext cx="3383094" cy="4243507"/>
          </a:xfrm>
          <a:prstGeom prst="rect">
            <a:avLst/>
          </a:prstGeom>
          <a:solidFill>
            <a:srgbClr val="7030A0"/>
          </a:solidFill>
          <a:ln w="25400">
            <a:solidFill>
              <a:srgbClr val="7030A0"/>
            </a:solidFill>
          </a:ln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F780B5B-6E53-5827-824C-9079ACFD94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1150" y="1961323"/>
            <a:ext cx="6104746" cy="2453860"/>
          </a:xfrm>
          <a:prstGeom prst="rect">
            <a:avLst/>
          </a:prstGeom>
          <a:solidFill>
            <a:srgbClr val="7030A0"/>
          </a:solidFill>
          <a:ln w="25400">
            <a:solidFill>
              <a:srgbClr val="7030A0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3816A76-2B4C-CCBD-3B7C-328C54AD31A9}"/>
              </a:ext>
            </a:extLst>
          </p:cNvPr>
          <p:cNvSpPr txBox="1"/>
          <p:nvPr/>
        </p:nvSpPr>
        <p:spPr>
          <a:xfrm>
            <a:off x="5108271" y="4555214"/>
            <a:ext cx="6970644" cy="21991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*Certified in May/ June based on Legislature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*Applies to General &amp; Special Building Fund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*Additional authority must be approved by 70% of board  </a:t>
            </a:r>
          </a:p>
          <a:p>
            <a:pPr marL="0" marR="0" lvl="0" indent="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*New Certification Document</a:t>
            </a:r>
            <a:endParaRPr kumimoji="0" lang="en-US" sz="2200" b="0" i="0" u="none" strike="noStrike" kern="1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85881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" name="Picture 9" descr="Background pattern&#10;&#10;AI-generated content may be incorrect.">
            <a:extLst>
              <a:ext uri="{FF2B5EF4-FFF2-40B4-BE49-F238E27FC236}">
                <a16:creationId xmlns:a16="http://schemas.microsoft.com/office/drawing/2014/main" id="{FB58BDD4-F58D-60AB-7888-689E65C68FB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35988" r="27298"/>
          <a:stretch>
            <a:fillRect/>
          </a:stretch>
        </p:blipFill>
        <p:spPr>
          <a:xfrm>
            <a:off x="1" y="10"/>
            <a:ext cx="4196496" cy="6857990"/>
          </a:xfrm>
          <a:prstGeom prst="rect">
            <a:avLst/>
          </a:prstGeom>
          <a:effectLst/>
        </p:spPr>
      </p:pic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7024F2D7-2751-CC92-D8EE-E0E2DF58EFC8}"/>
              </a:ext>
            </a:extLst>
          </p:cNvPr>
          <p:cNvGraphicFramePr/>
          <p:nvPr/>
        </p:nvGraphicFramePr>
        <p:xfrm>
          <a:off x="4821141" y="372386"/>
          <a:ext cx="7233920" cy="61096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2A6E28F-C547-3DF5-97A8-15D5568EC4DC}"/>
              </a:ext>
            </a:extLst>
          </p:cNvPr>
          <p:cNvSpPr txBox="1"/>
          <p:nvPr/>
        </p:nvSpPr>
        <p:spPr>
          <a:xfrm>
            <a:off x="0" y="660460"/>
            <a:ext cx="4175760" cy="47397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Total Allowable Reserves</a:t>
            </a: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*Budgeting tool to help with cash flow</a:t>
            </a:r>
            <a:b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b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*Not cash in the bank</a:t>
            </a:r>
            <a:b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b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*Data entered in budget worksheets</a:t>
            </a:r>
            <a:b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b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*Auto populates into LC-2 </a:t>
            </a:r>
            <a:b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b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*Total cannot exceed allowable amount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(Budget Authority Certification)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4620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B58BDD4-F58D-60AB-7888-689E65C68F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988" r="27298"/>
          <a:stretch>
            <a:fillRect/>
          </a:stretch>
        </p:blipFill>
        <p:spPr>
          <a:xfrm>
            <a:off x="0" y="10"/>
            <a:ext cx="4196496" cy="6857990"/>
          </a:xfrm>
          <a:prstGeom prst="rect">
            <a:avLst/>
          </a:prstGeom>
          <a:effectLst/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FBD927-4E0C-DD9A-5468-8E4DF7CF605B}"/>
              </a:ext>
            </a:extLst>
          </p:cNvPr>
          <p:cNvSpPr txBox="1"/>
          <p:nvPr/>
        </p:nvSpPr>
        <p:spPr>
          <a:xfrm>
            <a:off x="459071" y="6238880"/>
            <a:ext cx="1128562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Reference: See Budget Text – Allowable Reserve Limitation for more info </a:t>
            </a:r>
          </a:p>
        </p:txBody>
      </p:sp>
      <p:graphicFrame>
        <p:nvGraphicFramePr>
          <p:cNvPr id="8" name="Content Placeholder 5">
            <a:extLst>
              <a:ext uri="{FF2B5EF4-FFF2-40B4-BE49-F238E27FC236}">
                <a16:creationId xmlns:a16="http://schemas.microsoft.com/office/drawing/2014/main" id="{D8CBC240-3AE2-8A14-69CC-2A713D41B7E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553734" y="1676401"/>
          <a:ext cx="6798539" cy="4033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6" name="Title 4"/>
          <p:cNvSpPr txBox="1">
            <a:spLocks/>
          </p:cNvSpPr>
          <p:nvPr/>
        </p:nvSpPr>
        <p:spPr>
          <a:xfrm>
            <a:off x="295811" y="225287"/>
            <a:ext cx="3388294" cy="3048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Calculation of Total Allowable Reserves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13776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5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4" name="Freeform: Shape 37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rgbClr val="FFFFFF"/>
                </a:solidFill>
              </a:rPr>
              <a:t>CLASSIFICATION OF FUNDS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 fontScale="92500" lnSpcReduction="10000"/>
          </a:bodyPr>
          <a:lstStyle/>
          <a:p>
            <a:pPr>
              <a:buFont typeface="Wingdings" pitchFamily="2" charset="2"/>
              <a:buChar char="v"/>
            </a:pPr>
            <a:r>
              <a:rPr lang="en-US" sz="2000" dirty="0"/>
              <a:t>This information may be found on the Nebraska Department of Education’s website:</a:t>
            </a:r>
          </a:p>
          <a:p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Rule 2: </a:t>
            </a:r>
          </a:p>
          <a:p>
            <a:pPr marL="457200" lvl="1" indent="0">
              <a:buNone/>
            </a:pPr>
            <a:r>
              <a:rPr lang="en-US" sz="2000" u="sng" dirty="0">
                <a:hlinkClick r:id="rId2"/>
              </a:rPr>
              <a:t>https://www.education.ne.gov/wp-content/uploads/2017/10/Clean_Rule2_2021.pdf</a:t>
            </a:r>
            <a:endParaRPr lang="en-US" sz="2000" u="sng" dirty="0"/>
          </a:p>
          <a:p>
            <a:pPr marL="457200" lvl="1" indent="0">
              <a:buNone/>
            </a:pPr>
            <a:endParaRPr lang="en-US" sz="2000" u="sng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Accounting Structure &amp; Users’ Manual:</a:t>
            </a:r>
          </a:p>
          <a:p>
            <a:pPr marL="457200" lvl="1" indent="0">
              <a:buNone/>
            </a:pPr>
            <a:r>
              <a:rPr lang="en-US" sz="2000" dirty="0"/>
              <a:t>School District</a:t>
            </a:r>
          </a:p>
          <a:p>
            <a:pPr marL="800100" lvl="2" indent="0">
              <a:buNone/>
            </a:pPr>
            <a:r>
              <a:rPr lang="en-US" dirty="0">
                <a:hlinkClick r:id="rId3"/>
              </a:rPr>
              <a:t>https://www.education.ne.gov/wp-content/uploads/2025/04/2425DistrictUsersManual_May2025.pdf</a:t>
            </a:r>
            <a:endParaRPr lang="en-US" dirty="0"/>
          </a:p>
          <a:p>
            <a:pPr marL="800100" lvl="2" indent="0">
              <a:buNone/>
            </a:pPr>
            <a:r>
              <a:rPr lang="en-US" sz="2000" dirty="0"/>
              <a:t>ESU’s</a:t>
            </a:r>
          </a:p>
          <a:p>
            <a:pPr marL="800100" lvl="2" indent="0">
              <a:buNone/>
            </a:pPr>
            <a:r>
              <a:rPr lang="en-US" dirty="0">
                <a:hlinkClick r:id="rId4"/>
              </a:rPr>
              <a:t>https://www.education.ne.gov/wp-content/uploads/2025/02/2425ESUUsersManual_Febr2025.pdf</a:t>
            </a:r>
            <a:endParaRPr lang="en-US" dirty="0"/>
          </a:p>
          <a:p>
            <a:pPr marL="800100" lvl="2" indent="0">
              <a:buNone/>
            </a:pPr>
            <a:endParaRPr lang="en-US" dirty="0"/>
          </a:p>
          <a:p>
            <a:pPr marL="800100" lvl="2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2962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1116207-51DE-1552-FFBB-F17BF377C5C8}"/>
              </a:ext>
            </a:extLst>
          </p:cNvPr>
          <p:cNvSpPr txBox="1"/>
          <p:nvPr/>
        </p:nvSpPr>
        <p:spPr>
          <a:xfrm>
            <a:off x="2019326" y="140918"/>
            <a:ext cx="51796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Up Against Budget Authority?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74F43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6B911058-7792-2D58-F7FB-F063E8EF7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300000">
            <a:off x="6495773" y="1025721"/>
            <a:ext cx="5415280" cy="1554479"/>
          </a:xfrm>
          <a:noFill/>
        </p:spPr>
        <p:txBody>
          <a:bodyPr>
            <a:normAutofit/>
          </a:bodyPr>
          <a:lstStyle/>
          <a:p>
            <a:r>
              <a:rPr kumimoji="0" lang="en-US" sz="2200" b="1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Georgia" panose="02040502050405020303" pitchFamily="18" charset="0"/>
              </a:rPr>
              <a:t>Provisions in statute allow specific items to be outside of the General Fund expenditure limitation. </a:t>
            </a:r>
            <a:br>
              <a:rPr kumimoji="0" lang="en-US" sz="2200" i="1" u="none" strike="noStrike" kern="1200" cap="none" spc="0" normalizeH="0" baseline="0" noProof="0" dirty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Georgia" panose="02040502050405020303" pitchFamily="18" charset="0"/>
              </a:rPr>
            </a:br>
            <a:endParaRPr lang="en-US" sz="22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C86AFCC-A982-4C1D-798E-B4ECD33CEFAE}"/>
              </a:ext>
            </a:extLst>
          </p:cNvPr>
          <p:cNvSpPr txBox="1">
            <a:spLocks/>
          </p:cNvSpPr>
          <p:nvPr/>
        </p:nvSpPr>
        <p:spPr>
          <a:xfrm>
            <a:off x="497910" y="2235200"/>
            <a:ext cx="4945380" cy="4404138"/>
          </a:xfrm>
          <a:prstGeom prst="rect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Utilize Exclusions: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100" b="0" i="0" u="none" strike="noStrike" kern="1200" cap="none" spc="0" normalizeH="0" baseline="0" noProof="0" dirty="0">
              <a:ln>
                <a:noFill/>
              </a:ln>
              <a:solidFill>
                <a:srgbClr val="1D5B7C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Special Grant Funds List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Early Childhood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Short Term Borrowing, etc.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SPED 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General Fund Lid Exclusions 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Retirement Contribution</a:t>
            </a:r>
          </a:p>
          <a:p>
            <a:pPr marL="1143000" marR="0" lvl="2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1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Voluntary Termination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E74F43">
                  <a:lumMod val="75000"/>
                </a:srgb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3F7B13A-4EA9-18AD-6F5B-66B2F11415DB}"/>
              </a:ext>
            </a:extLst>
          </p:cNvPr>
          <p:cNvSpPr txBox="1">
            <a:spLocks/>
          </p:cNvSpPr>
          <p:nvPr/>
        </p:nvSpPr>
        <p:spPr>
          <a:xfrm>
            <a:off x="5918313" y="2794000"/>
            <a:ext cx="5492108" cy="3759200"/>
          </a:xfrm>
          <a:prstGeom prst="rect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If you have still exceeded certified budget authority:</a:t>
            </a:r>
          </a:p>
          <a:p>
            <a:pPr marL="457200" marR="0" lvl="1" indent="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Hold a public hearing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Include ballot language stating access to expenditure exclusions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Amount is approved for one fiscal year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Must budget the total amount approved to carry over for future years.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Becomes part of the base</a:t>
            </a:r>
          </a:p>
        </p:txBody>
      </p:sp>
    </p:spTree>
    <p:extLst>
      <p:ext uri="{BB962C8B-B14F-4D97-AF65-F5344CB8AC3E}">
        <p14:creationId xmlns:p14="http://schemas.microsoft.com/office/powerpoint/2010/main" val="13783071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D5AFF2-B0BF-41FA-BA95-B06DB47DF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3429000"/>
            <a:ext cx="12191999" cy="3429000"/>
            <a:chOff x="7467600" y="0"/>
            <a:chExt cx="47244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46F474B-53B3-4567-B505-9E3D72510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ECCC9F-C36C-4275-B251-A115347C1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FE49A6B-0100-4397-88F8-FE2410D08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7392322 w 12192000"/>
              <a:gd name="connsiteY3" fmla="*/ 3229238 h 3429000"/>
              <a:gd name="connsiteX4" fmla="*/ 7611337 w 12192000"/>
              <a:gd name="connsiteY4" fmla="*/ 3303821 h 3429000"/>
              <a:gd name="connsiteX5" fmla="*/ 7955762 w 12192000"/>
              <a:gd name="connsiteY5" fmla="*/ 3413006 h 3429000"/>
              <a:gd name="connsiteX6" fmla="*/ 7512455 w 12192000"/>
              <a:gd name="connsiteY6" fmla="*/ 3245734 h 3429000"/>
              <a:gd name="connsiteX7" fmla="*/ 9928143 w 12192000"/>
              <a:gd name="connsiteY7" fmla="*/ 3086312 h 3429000"/>
              <a:gd name="connsiteX8" fmla="*/ 9753801 w 12192000"/>
              <a:gd name="connsiteY8" fmla="*/ 3096103 h 3429000"/>
              <a:gd name="connsiteX9" fmla="*/ 9578027 w 12192000"/>
              <a:gd name="connsiteY9" fmla="*/ 3103104 h 3429000"/>
              <a:gd name="connsiteX10" fmla="*/ 9424342 w 12192000"/>
              <a:gd name="connsiteY10" fmla="*/ 3099403 h 3429000"/>
              <a:gd name="connsiteX11" fmla="*/ 9001907 w 12192000"/>
              <a:gd name="connsiteY11" fmla="*/ 3131369 h 3429000"/>
              <a:gd name="connsiteX12" fmla="*/ 8922138 w 12192000"/>
              <a:gd name="connsiteY12" fmla="*/ 3162702 h 3429000"/>
              <a:gd name="connsiteX13" fmla="*/ 9087550 w 12192000"/>
              <a:gd name="connsiteY13" fmla="*/ 3170765 h 3429000"/>
              <a:gd name="connsiteX14" fmla="*/ 9512475 w 12192000"/>
              <a:gd name="connsiteY14" fmla="*/ 3134693 h 3429000"/>
              <a:gd name="connsiteX15" fmla="*/ 9928143 w 12192000"/>
              <a:gd name="connsiteY15" fmla="*/ 3086312 h 3429000"/>
              <a:gd name="connsiteX16" fmla="*/ 9351220 w 12192000"/>
              <a:gd name="connsiteY16" fmla="*/ 3030370 h 3429000"/>
              <a:gd name="connsiteX17" fmla="*/ 8999756 w 12192000"/>
              <a:gd name="connsiteY17" fmla="*/ 3100929 h 3429000"/>
              <a:gd name="connsiteX18" fmla="*/ 9425830 w 12192000"/>
              <a:gd name="connsiteY18" fmla="*/ 3069517 h 3429000"/>
              <a:gd name="connsiteX19" fmla="*/ 9578307 w 12192000"/>
              <a:gd name="connsiteY19" fmla="*/ 3073035 h 3429000"/>
              <a:gd name="connsiteX20" fmla="*/ 9752771 w 12192000"/>
              <a:gd name="connsiteY20" fmla="*/ 3066471 h 3429000"/>
              <a:gd name="connsiteX21" fmla="*/ 9852779 w 12192000"/>
              <a:gd name="connsiteY21" fmla="*/ 3060665 h 3429000"/>
              <a:gd name="connsiteX22" fmla="*/ 9694862 w 12192000"/>
              <a:gd name="connsiteY22" fmla="*/ 3044140 h 3429000"/>
              <a:gd name="connsiteX23" fmla="*/ 9351220 w 12192000"/>
              <a:gd name="connsiteY23" fmla="*/ 3030370 h 3429000"/>
              <a:gd name="connsiteX24" fmla="*/ 1019354 w 12192000"/>
              <a:gd name="connsiteY24" fmla="*/ 2886006 h 3429000"/>
              <a:gd name="connsiteX25" fmla="*/ 441046 w 12192000"/>
              <a:gd name="connsiteY25" fmla="*/ 3262153 h 3429000"/>
              <a:gd name="connsiteX26" fmla="*/ 1019354 w 12192000"/>
              <a:gd name="connsiteY26" fmla="*/ 2886006 h 3429000"/>
              <a:gd name="connsiteX27" fmla="*/ 991680 w 12192000"/>
              <a:gd name="connsiteY27" fmla="*/ 2869413 h 3429000"/>
              <a:gd name="connsiteX28" fmla="*/ 409060 w 12192000"/>
              <a:gd name="connsiteY28" fmla="*/ 3242470 h 3429000"/>
              <a:gd name="connsiteX29" fmla="*/ 991680 w 12192000"/>
              <a:gd name="connsiteY29" fmla="*/ 2869413 h 3429000"/>
              <a:gd name="connsiteX30" fmla="*/ 7254615 w 12192000"/>
              <a:gd name="connsiteY30" fmla="*/ 2482918 h 3429000"/>
              <a:gd name="connsiteX31" fmla="*/ 7312589 w 12192000"/>
              <a:gd name="connsiteY31" fmla="*/ 2553309 h 3429000"/>
              <a:gd name="connsiteX32" fmla="*/ 7580896 w 12192000"/>
              <a:gd name="connsiteY32" fmla="*/ 2973069 h 3429000"/>
              <a:gd name="connsiteX33" fmla="*/ 7990862 w 12192000"/>
              <a:gd name="connsiteY33" fmla="*/ 3378025 h 3429000"/>
              <a:gd name="connsiteX34" fmla="*/ 7871964 w 12192000"/>
              <a:gd name="connsiteY34" fmla="*/ 3220139 h 3429000"/>
              <a:gd name="connsiteX35" fmla="*/ 7859674 w 12192000"/>
              <a:gd name="connsiteY35" fmla="*/ 3207358 h 3429000"/>
              <a:gd name="connsiteX36" fmla="*/ 7545050 w 12192000"/>
              <a:gd name="connsiteY36" fmla="*/ 2831110 h 3429000"/>
              <a:gd name="connsiteX37" fmla="*/ 7254615 w 12192000"/>
              <a:gd name="connsiteY37" fmla="*/ 2482918 h 3429000"/>
              <a:gd name="connsiteX38" fmla="*/ 9078855 w 12192000"/>
              <a:gd name="connsiteY38" fmla="*/ 2455754 h 3429000"/>
              <a:gd name="connsiteX39" fmla="*/ 8825188 w 12192000"/>
              <a:gd name="connsiteY39" fmla="*/ 3067752 h 3429000"/>
              <a:gd name="connsiteX40" fmla="*/ 9078855 w 12192000"/>
              <a:gd name="connsiteY40" fmla="*/ 2455754 h 3429000"/>
              <a:gd name="connsiteX41" fmla="*/ 9113805 w 12192000"/>
              <a:gd name="connsiteY41" fmla="*/ 2454072 h 3429000"/>
              <a:gd name="connsiteX42" fmla="*/ 8855200 w 12192000"/>
              <a:gd name="connsiteY42" fmla="*/ 3065950 h 3429000"/>
              <a:gd name="connsiteX43" fmla="*/ 9113805 w 12192000"/>
              <a:gd name="connsiteY43" fmla="*/ 2454072 h 3429000"/>
              <a:gd name="connsiteX44" fmla="*/ 9123940 w 12192000"/>
              <a:gd name="connsiteY44" fmla="*/ 2396040 h 3429000"/>
              <a:gd name="connsiteX45" fmla="*/ 9120846 w 12192000"/>
              <a:gd name="connsiteY45" fmla="*/ 2400053 h 3429000"/>
              <a:gd name="connsiteX46" fmla="*/ 9123267 w 12192000"/>
              <a:gd name="connsiteY46" fmla="*/ 2400425 h 3429000"/>
              <a:gd name="connsiteX47" fmla="*/ 103333 w 12192000"/>
              <a:gd name="connsiteY47" fmla="*/ 2270602 h 3429000"/>
              <a:gd name="connsiteX48" fmla="*/ 233938 w 12192000"/>
              <a:gd name="connsiteY48" fmla="*/ 2380416 h 3429000"/>
              <a:gd name="connsiteX49" fmla="*/ 883580 w 12192000"/>
              <a:gd name="connsiteY49" fmla="*/ 2751710 h 3429000"/>
              <a:gd name="connsiteX50" fmla="*/ 487337 w 12192000"/>
              <a:gd name="connsiteY50" fmla="*/ 2521182 h 3429000"/>
              <a:gd name="connsiteX51" fmla="*/ 354051 w 12192000"/>
              <a:gd name="connsiteY51" fmla="*/ 2425912 h 3429000"/>
              <a:gd name="connsiteX52" fmla="*/ 195436 w 12192000"/>
              <a:gd name="connsiteY52" fmla="*/ 2326068 h 3429000"/>
              <a:gd name="connsiteX53" fmla="*/ 5539432 w 12192000"/>
              <a:gd name="connsiteY53" fmla="*/ 2213928 h 3429000"/>
              <a:gd name="connsiteX54" fmla="*/ 5555462 w 12192000"/>
              <a:gd name="connsiteY54" fmla="*/ 2265454 h 3429000"/>
              <a:gd name="connsiteX55" fmla="*/ 5828270 w 12192000"/>
              <a:gd name="connsiteY55" fmla="*/ 2891663 h 3429000"/>
              <a:gd name="connsiteX56" fmla="*/ 5947416 w 12192000"/>
              <a:gd name="connsiteY56" fmla="*/ 3145846 h 3429000"/>
              <a:gd name="connsiteX57" fmla="*/ 5539432 w 12192000"/>
              <a:gd name="connsiteY57" fmla="*/ 2213928 h 3429000"/>
              <a:gd name="connsiteX58" fmla="*/ 51253 w 12192000"/>
              <a:gd name="connsiteY58" fmla="*/ 2202825 h 3429000"/>
              <a:gd name="connsiteX59" fmla="*/ 211622 w 12192000"/>
              <a:gd name="connsiteY59" fmla="*/ 2299803 h 3429000"/>
              <a:gd name="connsiteX60" fmla="*/ 371652 w 12192000"/>
              <a:gd name="connsiteY60" fmla="*/ 2400062 h 3429000"/>
              <a:gd name="connsiteX61" fmla="*/ 505903 w 12192000"/>
              <a:gd name="connsiteY61" fmla="*/ 2496221 h 3429000"/>
              <a:gd name="connsiteX62" fmla="*/ 899240 w 12192000"/>
              <a:gd name="connsiteY62" fmla="*/ 2724068 h 3429000"/>
              <a:gd name="connsiteX63" fmla="*/ 988114 w 12192000"/>
              <a:gd name="connsiteY63" fmla="*/ 2745204 h 3429000"/>
              <a:gd name="connsiteX64" fmla="*/ 845971 w 12192000"/>
              <a:gd name="connsiteY64" fmla="*/ 2638177 h 3429000"/>
              <a:gd name="connsiteX65" fmla="*/ 448057 w 12192000"/>
              <a:gd name="connsiteY65" fmla="*/ 2412376 h 3429000"/>
              <a:gd name="connsiteX66" fmla="*/ 51253 w 12192000"/>
              <a:gd name="connsiteY66" fmla="*/ 2202825 h 3429000"/>
              <a:gd name="connsiteX67" fmla="*/ 2606687 w 12192000"/>
              <a:gd name="connsiteY67" fmla="*/ 2201718 h 3429000"/>
              <a:gd name="connsiteX68" fmla="*/ 2645658 w 12192000"/>
              <a:gd name="connsiteY68" fmla="*/ 3211259 h 3429000"/>
              <a:gd name="connsiteX69" fmla="*/ 2606687 w 12192000"/>
              <a:gd name="connsiteY69" fmla="*/ 2201718 h 3429000"/>
              <a:gd name="connsiteX70" fmla="*/ 10097724 w 12192000"/>
              <a:gd name="connsiteY70" fmla="*/ 2162852 h 3429000"/>
              <a:gd name="connsiteX71" fmla="*/ 9645248 w 12192000"/>
              <a:gd name="connsiteY71" fmla="*/ 2201119 h 3429000"/>
              <a:gd name="connsiteX72" fmla="*/ 9543858 w 12192000"/>
              <a:gd name="connsiteY72" fmla="*/ 2221510 h 3429000"/>
              <a:gd name="connsiteX73" fmla="*/ 9681648 w 12192000"/>
              <a:gd name="connsiteY73" fmla="*/ 2200828 h 3429000"/>
              <a:gd name="connsiteX74" fmla="*/ 10557846 w 12192000"/>
              <a:gd name="connsiteY74" fmla="*/ 2172337 h 3429000"/>
              <a:gd name="connsiteX75" fmla="*/ 10301704 w 12192000"/>
              <a:gd name="connsiteY75" fmla="*/ 2169847 h 3429000"/>
              <a:gd name="connsiteX76" fmla="*/ 10250553 w 12192000"/>
              <a:gd name="connsiteY76" fmla="*/ 2166539 h 3429000"/>
              <a:gd name="connsiteX77" fmla="*/ 10097724 w 12192000"/>
              <a:gd name="connsiteY77" fmla="*/ 2162852 h 3429000"/>
              <a:gd name="connsiteX78" fmla="*/ 3642057 w 12192000"/>
              <a:gd name="connsiteY78" fmla="*/ 2144487 h 3429000"/>
              <a:gd name="connsiteX79" fmla="*/ 3632981 w 12192000"/>
              <a:gd name="connsiteY79" fmla="*/ 2150437 h 3429000"/>
              <a:gd name="connsiteX80" fmla="*/ 3382436 w 12192000"/>
              <a:gd name="connsiteY80" fmla="*/ 2523726 h 3429000"/>
              <a:gd name="connsiteX81" fmla="*/ 3191929 w 12192000"/>
              <a:gd name="connsiteY81" fmla="*/ 3233669 h 3429000"/>
              <a:gd name="connsiteX82" fmla="*/ 3369898 w 12192000"/>
              <a:gd name="connsiteY82" fmla="*/ 2652771 h 3429000"/>
              <a:gd name="connsiteX83" fmla="*/ 3642057 w 12192000"/>
              <a:gd name="connsiteY83" fmla="*/ 2144487 h 3429000"/>
              <a:gd name="connsiteX84" fmla="*/ 7015907 w 12192000"/>
              <a:gd name="connsiteY84" fmla="*/ 2112548 h 3429000"/>
              <a:gd name="connsiteX85" fmla="*/ 7259646 w 12192000"/>
              <a:gd name="connsiteY85" fmla="*/ 2336985 h 3429000"/>
              <a:gd name="connsiteX86" fmla="*/ 7741483 w 12192000"/>
              <a:gd name="connsiteY86" fmla="*/ 2850980 h 3429000"/>
              <a:gd name="connsiteX87" fmla="*/ 8008941 w 12192000"/>
              <a:gd name="connsiteY87" fmla="*/ 3304560 h 3429000"/>
              <a:gd name="connsiteX88" fmla="*/ 7999234 w 12192000"/>
              <a:gd name="connsiteY88" fmla="*/ 3181993 h 3429000"/>
              <a:gd name="connsiteX89" fmla="*/ 7715154 w 12192000"/>
              <a:gd name="connsiteY89" fmla="*/ 2768148 h 3429000"/>
              <a:gd name="connsiteX90" fmla="*/ 7271900 w 12192000"/>
              <a:gd name="connsiteY90" fmla="*/ 2305551 h 3429000"/>
              <a:gd name="connsiteX91" fmla="*/ 7015907 w 12192000"/>
              <a:gd name="connsiteY91" fmla="*/ 2112548 h 3429000"/>
              <a:gd name="connsiteX92" fmla="*/ 2650666 w 12192000"/>
              <a:gd name="connsiteY92" fmla="*/ 2101686 h 3429000"/>
              <a:gd name="connsiteX93" fmla="*/ 2650249 w 12192000"/>
              <a:gd name="connsiteY93" fmla="*/ 2103101 h 3429000"/>
              <a:gd name="connsiteX94" fmla="*/ 2663808 w 12192000"/>
              <a:gd name="connsiteY94" fmla="*/ 3106215 h 3429000"/>
              <a:gd name="connsiteX95" fmla="*/ 2665418 w 12192000"/>
              <a:gd name="connsiteY95" fmla="*/ 2703756 h 3429000"/>
              <a:gd name="connsiteX96" fmla="*/ 2650666 w 12192000"/>
              <a:gd name="connsiteY96" fmla="*/ 2101686 h 3429000"/>
              <a:gd name="connsiteX97" fmla="*/ 10218664 w 12192000"/>
              <a:gd name="connsiteY97" fmla="*/ 2096300 h 3429000"/>
              <a:gd name="connsiteX98" fmla="*/ 10086154 w 12192000"/>
              <a:gd name="connsiteY98" fmla="*/ 2096937 h 3429000"/>
              <a:gd name="connsiteX99" fmla="*/ 9778614 w 12192000"/>
              <a:gd name="connsiteY99" fmla="*/ 2121189 h 3429000"/>
              <a:gd name="connsiteX100" fmla="*/ 9601703 w 12192000"/>
              <a:gd name="connsiteY100" fmla="*/ 2176852 h 3429000"/>
              <a:gd name="connsiteX101" fmla="*/ 9641684 w 12192000"/>
              <a:gd name="connsiteY101" fmla="*/ 2171203 h 3429000"/>
              <a:gd name="connsiteX102" fmla="*/ 10252799 w 12192000"/>
              <a:gd name="connsiteY102" fmla="*/ 2135971 h 3429000"/>
              <a:gd name="connsiteX103" fmla="*/ 10304297 w 12192000"/>
              <a:gd name="connsiteY103" fmla="*/ 2139822 h 3429000"/>
              <a:gd name="connsiteX104" fmla="*/ 10533945 w 12192000"/>
              <a:gd name="connsiteY104" fmla="*/ 2144703 h 3429000"/>
              <a:gd name="connsiteX105" fmla="*/ 10446061 w 12192000"/>
              <a:gd name="connsiteY105" fmla="*/ 2126562 h 3429000"/>
              <a:gd name="connsiteX106" fmla="*/ 10360877 w 12192000"/>
              <a:gd name="connsiteY106" fmla="*/ 2109004 h 3429000"/>
              <a:gd name="connsiteX107" fmla="*/ 10218664 w 12192000"/>
              <a:gd name="connsiteY107" fmla="*/ 2096300 h 3429000"/>
              <a:gd name="connsiteX108" fmla="*/ 6946849 w 12192000"/>
              <a:gd name="connsiteY108" fmla="*/ 2094271 h 3429000"/>
              <a:gd name="connsiteX109" fmla="*/ 6946972 w 12192000"/>
              <a:gd name="connsiteY109" fmla="*/ 2097491 h 3429000"/>
              <a:gd name="connsiteX110" fmla="*/ 7105827 w 12192000"/>
              <a:gd name="connsiteY110" fmla="*/ 2289700 h 3429000"/>
              <a:gd name="connsiteX111" fmla="*/ 7126431 w 12192000"/>
              <a:gd name="connsiteY111" fmla="*/ 2308872 h 3429000"/>
              <a:gd name="connsiteX112" fmla="*/ 7567269 w 12192000"/>
              <a:gd name="connsiteY112" fmla="*/ 2811461 h 3429000"/>
              <a:gd name="connsiteX113" fmla="*/ 7880270 w 12192000"/>
              <a:gd name="connsiteY113" fmla="*/ 3186176 h 3429000"/>
              <a:gd name="connsiteX114" fmla="*/ 7892560 w 12192000"/>
              <a:gd name="connsiteY114" fmla="*/ 3198949 h 3429000"/>
              <a:gd name="connsiteX115" fmla="*/ 7971643 w 12192000"/>
              <a:gd name="connsiteY115" fmla="*/ 3289236 h 3429000"/>
              <a:gd name="connsiteX116" fmla="*/ 7719359 w 12192000"/>
              <a:gd name="connsiteY116" fmla="*/ 2870011 h 3429000"/>
              <a:gd name="connsiteX117" fmla="*/ 7240170 w 12192000"/>
              <a:gd name="connsiteY117" fmla="*/ 2358985 h 3429000"/>
              <a:gd name="connsiteX118" fmla="*/ 6946849 w 12192000"/>
              <a:gd name="connsiteY118" fmla="*/ 2094271 h 3429000"/>
              <a:gd name="connsiteX119" fmla="*/ 2680277 w 12192000"/>
              <a:gd name="connsiteY119" fmla="*/ 2050204 h 3429000"/>
              <a:gd name="connsiteX120" fmla="*/ 2678972 w 12192000"/>
              <a:gd name="connsiteY120" fmla="*/ 2052582 h 3429000"/>
              <a:gd name="connsiteX121" fmla="*/ 2696666 w 12192000"/>
              <a:gd name="connsiteY121" fmla="*/ 2704836 h 3429000"/>
              <a:gd name="connsiteX122" fmla="*/ 2695769 w 12192000"/>
              <a:gd name="connsiteY122" fmla="*/ 2961955 h 3429000"/>
              <a:gd name="connsiteX123" fmla="*/ 2739893 w 12192000"/>
              <a:gd name="connsiteY123" fmla="*/ 2679357 h 3429000"/>
              <a:gd name="connsiteX124" fmla="*/ 2680277 w 12192000"/>
              <a:gd name="connsiteY124" fmla="*/ 2050204 h 3429000"/>
              <a:gd name="connsiteX125" fmla="*/ 1132195 w 12192000"/>
              <a:gd name="connsiteY125" fmla="*/ 2038980 h 3429000"/>
              <a:gd name="connsiteX126" fmla="*/ 1679056 w 12192000"/>
              <a:gd name="connsiteY126" fmla="*/ 2087907 h 3429000"/>
              <a:gd name="connsiteX127" fmla="*/ 2128648 w 12192000"/>
              <a:gd name="connsiteY127" fmla="*/ 2045249 h 3429000"/>
              <a:gd name="connsiteX128" fmla="*/ 1825619 w 12192000"/>
              <a:gd name="connsiteY128" fmla="*/ 2049447 h 3429000"/>
              <a:gd name="connsiteX129" fmla="*/ 1737798 w 12192000"/>
              <a:gd name="connsiteY129" fmla="*/ 2054353 h 3429000"/>
              <a:gd name="connsiteX130" fmla="*/ 1132195 w 12192000"/>
              <a:gd name="connsiteY130" fmla="*/ 2038980 h 3429000"/>
              <a:gd name="connsiteX131" fmla="*/ 10104407 w 12192000"/>
              <a:gd name="connsiteY131" fmla="*/ 2029317 h 3429000"/>
              <a:gd name="connsiteX132" fmla="*/ 9704375 w 12192000"/>
              <a:gd name="connsiteY132" fmla="*/ 2107349 h 3429000"/>
              <a:gd name="connsiteX133" fmla="*/ 9773804 w 12192000"/>
              <a:gd name="connsiteY133" fmla="*/ 2090543 h 3429000"/>
              <a:gd name="connsiteX134" fmla="*/ 10086605 w 12192000"/>
              <a:gd name="connsiteY134" fmla="*/ 2065992 h 3429000"/>
              <a:gd name="connsiteX135" fmla="*/ 10367276 w 12192000"/>
              <a:gd name="connsiteY135" fmla="*/ 2078848 h 3429000"/>
              <a:gd name="connsiteX136" fmla="*/ 10454262 w 12192000"/>
              <a:gd name="connsiteY136" fmla="*/ 2096798 h 3429000"/>
              <a:gd name="connsiteX137" fmla="*/ 10569223 w 12192000"/>
              <a:gd name="connsiteY137" fmla="*/ 2118311 h 3429000"/>
              <a:gd name="connsiteX138" fmla="*/ 10104407 w 12192000"/>
              <a:gd name="connsiteY138" fmla="*/ 2029317 h 3429000"/>
              <a:gd name="connsiteX139" fmla="*/ 6861797 w 12192000"/>
              <a:gd name="connsiteY139" fmla="*/ 1990899 h 3429000"/>
              <a:gd name="connsiteX140" fmla="*/ 6879594 w 12192000"/>
              <a:gd name="connsiteY140" fmla="*/ 1995547 h 3429000"/>
              <a:gd name="connsiteX141" fmla="*/ 7789028 w 12192000"/>
              <a:gd name="connsiteY141" fmla="*/ 2783316 h 3429000"/>
              <a:gd name="connsiteX142" fmla="*/ 8093600 w 12192000"/>
              <a:gd name="connsiteY142" fmla="*/ 3281671 h 3429000"/>
              <a:gd name="connsiteX143" fmla="*/ 8129425 w 12192000"/>
              <a:gd name="connsiteY143" fmla="*/ 3425298 h 3429000"/>
              <a:gd name="connsiteX144" fmla="*/ 8130898 w 12192000"/>
              <a:gd name="connsiteY144" fmla="*/ 3428998 h 3429000"/>
              <a:gd name="connsiteX145" fmla="*/ 7899365 w 12192000"/>
              <a:gd name="connsiteY145" fmla="*/ 3428998 h 3429000"/>
              <a:gd name="connsiteX146" fmla="*/ 7761176 w 12192000"/>
              <a:gd name="connsiteY146" fmla="*/ 3387656 h 3429000"/>
              <a:gd name="connsiteX147" fmla="*/ 7602080 w 12192000"/>
              <a:gd name="connsiteY147" fmla="*/ 3331867 h 3429000"/>
              <a:gd name="connsiteX148" fmla="*/ 7289862 w 12192000"/>
              <a:gd name="connsiteY148" fmla="*/ 3230827 h 3429000"/>
              <a:gd name="connsiteX149" fmla="*/ 7582411 w 12192000"/>
              <a:gd name="connsiteY149" fmla="*/ 3355122 h 3429000"/>
              <a:gd name="connsiteX150" fmla="*/ 7605759 w 12192000"/>
              <a:gd name="connsiteY150" fmla="*/ 3364465 h 3429000"/>
              <a:gd name="connsiteX151" fmla="*/ 7737910 w 12192000"/>
              <a:gd name="connsiteY151" fmla="*/ 3411638 h 3429000"/>
              <a:gd name="connsiteX152" fmla="*/ 7826532 w 12192000"/>
              <a:gd name="connsiteY152" fmla="*/ 3428999 h 3429000"/>
              <a:gd name="connsiteX153" fmla="*/ 7696096 w 12192000"/>
              <a:gd name="connsiteY153" fmla="*/ 3428999 h 3429000"/>
              <a:gd name="connsiteX154" fmla="*/ 7594081 w 12192000"/>
              <a:gd name="connsiteY154" fmla="*/ 3392149 h 3429000"/>
              <a:gd name="connsiteX155" fmla="*/ 7570734 w 12192000"/>
              <a:gd name="connsiteY155" fmla="*/ 3382799 h 3429000"/>
              <a:gd name="connsiteX156" fmla="*/ 7271814 w 12192000"/>
              <a:gd name="connsiteY156" fmla="*/ 3255601 h 3429000"/>
              <a:gd name="connsiteX157" fmla="*/ 7585232 w 12192000"/>
              <a:gd name="connsiteY157" fmla="*/ 3421060 h 3429000"/>
              <a:gd name="connsiteX158" fmla="*/ 7613775 w 12192000"/>
              <a:gd name="connsiteY158" fmla="*/ 3428998 h 3429000"/>
              <a:gd name="connsiteX159" fmla="*/ 7522197 w 12192000"/>
              <a:gd name="connsiteY159" fmla="*/ 3428998 h 3429000"/>
              <a:gd name="connsiteX160" fmla="*/ 7410696 w 12192000"/>
              <a:gd name="connsiteY160" fmla="*/ 3374861 h 3429000"/>
              <a:gd name="connsiteX161" fmla="*/ 7088673 w 12192000"/>
              <a:gd name="connsiteY161" fmla="*/ 3181396 h 3429000"/>
              <a:gd name="connsiteX162" fmla="*/ 7090188 w 12192000"/>
              <a:gd name="connsiteY162" fmla="*/ 3155365 h 3429000"/>
              <a:gd name="connsiteX163" fmla="*/ 7780046 w 12192000"/>
              <a:gd name="connsiteY163" fmla="*/ 3282283 h 3429000"/>
              <a:gd name="connsiteX164" fmla="*/ 7944957 w 12192000"/>
              <a:gd name="connsiteY164" fmla="*/ 3370347 h 3429000"/>
              <a:gd name="connsiteX165" fmla="*/ 7601828 w 12192000"/>
              <a:gd name="connsiteY165" fmla="*/ 3074934 h 3429000"/>
              <a:gd name="connsiteX166" fmla="*/ 7042773 w 12192000"/>
              <a:gd name="connsiteY166" fmla="*/ 2305011 h 3429000"/>
              <a:gd name="connsiteX167" fmla="*/ 6844835 w 12192000"/>
              <a:gd name="connsiteY167" fmla="*/ 1995988 h 3429000"/>
              <a:gd name="connsiteX168" fmla="*/ 6861797 w 12192000"/>
              <a:gd name="connsiteY168" fmla="*/ 1990899 h 3429000"/>
              <a:gd name="connsiteX169" fmla="*/ 1456157 w 12192000"/>
              <a:gd name="connsiteY169" fmla="*/ 1942404 h 3429000"/>
              <a:gd name="connsiteX170" fmla="*/ 1244432 w 12192000"/>
              <a:gd name="connsiteY170" fmla="*/ 1956601 h 3429000"/>
              <a:gd name="connsiteX171" fmla="*/ 973990 w 12192000"/>
              <a:gd name="connsiteY171" fmla="*/ 1995940 h 3429000"/>
              <a:gd name="connsiteX172" fmla="*/ 1103809 w 12192000"/>
              <a:gd name="connsiteY172" fmla="*/ 2004720 h 3429000"/>
              <a:gd name="connsiteX173" fmla="*/ 1123454 w 12192000"/>
              <a:gd name="connsiteY173" fmla="*/ 2006727 h 3429000"/>
              <a:gd name="connsiteX174" fmla="*/ 1737017 w 12192000"/>
              <a:gd name="connsiteY174" fmla="*/ 2023183 h 3429000"/>
              <a:gd name="connsiteX175" fmla="*/ 1824397 w 12192000"/>
              <a:gd name="connsiteY175" fmla="*/ 2018757 h 3429000"/>
              <a:gd name="connsiteX176" fmla="*/ 2070059 w 12192000"/>
              <a:gd name="connsiteY176" fmla="*/ 2012660 h 3429000"/>
              <a:gd name="connsiteX177" fmla="*/ 1456157 w 12192000"/>
              <a:gd name="connsiteY177" fmla="*/ 1942404 h 3429000"/>
              <a:gd name="connsiteX178" fmla="*/ 4988186 w 12192000"/>
              <a:gd name="connsiteY178" fmla="*/ 1787467 h 3429000"/>
              <a:gd name="connsiteX179" fmla="*/ 4777334 w 12192000"/>
              <a:gd name="connsiteY179" fmla="*/ 1977072 h 3429000"/>
              <a:gd name="connsiteX180" fmla="*/ 4718341 w 12192000"/>
              <a:gd name="connsiteY180" fmla="*/ 2039043 h 3429000"/>
              <a:gd name="connsiteX181" fmla="*/ 4604655 w 12192000"/>
              <a:gd name="connsiteY181" fmla="*/ 2154434 h 3429000"/>
              <a:gd name="connsiteX182" fmla="*/ 4565074 w 12192000"/>
              <a:gd name="connsiteY182" fmla="*/ 2189550 h 3429000"/>
              <a:gd name="connsiteX183" fmla="*/ 4988186 w 12192000"/>
              <a:gd name="connsiteY183" fmla="*/ 1787467 h 3429000"/>
              <a:gd name="connsiteX184" fmla="*/ 4978032 w 12192000"/>
              <a:gd name="connsiteY184" fmla="*/ 1754809 h 3429000"/>
              <a:gd name="connsiteX185" fmla="*/ 4463413 w 12192000"/>
              <a:gd name="connsiteY185" fmla="*/ 2186162 h 3429000"/>
              <a:gd name="connsiteX186" fmla="*/ 4358134 w 12192000"/>
              <a:gd name="connsiteY186" fmla="*/ 2313791 h 3429000"/>
              <a:gd name="connsiteX187" fmla="*/ 4376219 w 12192000"/>
              <a:gd name="connsiteY187" fmla="*/ 2300027 h 3429000"/>
              <a:gd name="connsiteX188" fmla="*/ 4582340 w 12192000"/>
              <a:gd name="connsiteY188" fmla="*/ 2132037 h 3429000"/>
              <a:gd name="connsiteX189" fmla="*/ 4694684 w 12192000"/>
              <a:gd name="connsiteY189" fmla="*/ 2018098 h 3429000"/>
              <a:gd name="connsiteX190" fmla="*/ 4754123 w 12192000"/>
              <a:gd name="connsiteY190" fmla="*/ 1955643 h 3429000"/>
              <a:gd name="connsiteX191" fmla="*/ 4978032 w 12192000"/>
              <a:gd name="connsiteY191" fmla="*/ 1754809 h 3429000"/>
              <a:gd name="connsiteX192" fmla="*/ 7427076 w 12192000"/>
              <a:gd name="connsiteY192" fmla="*/ 1713684 h 3429000"/>
              <a:gd name="connsiteX193" fmla="*/ 7485963 w 12192000"/>
              <a:gd name="connsiteY193" fmla="*/ 1745783 h 3429000"/>
              <a:gd name="connsiteX194" fmla="*/ 7719410 w 12192000"/>
              <a:gd name="connsiteY194" fmla="*/ 1928281 h 3429000"/>
              <a:gd name="connsiteX195" fmla="*/ 7907163 w 12192000"/>
              <a:gd name="connsiteY195" fmla="*/ 2117863 h 3429000"/>
              <a:gd name="connsiteX196" fmla="*/ 7956656 w 12192000"/>
              <a:gd name="connsiteY196" fmla="*/ 2186961 h 3429000"/>
              <a:gd name="connsiteX197" fmla="*/ 8023445 w 12192000"/>
              <a:gd name="connsiteY197" fmla="*/ 2276642 h 3429000"/>
              <a:gd name="connsiteX198" fmla="*/ 7754656 w 12192000"/>
              <a:gd name="connsiteY198" fmla="*/ 1912546 h 3429000"/>
              <a:gd name="connsiteX199" fmla="*/ 7427076 w 12192000"/>
              <a:gd name="connsiteY199" fmla="*/ 1713684 h 3429000"/>
              <a:gd name="connsiteX200" fmla="*/ 7312201 w 12192000"/>
              <a:gd name="connsiteY200" fmla="*/ 1699278 h 3429000"/>
              <a:gd name="connsiteX201" fmla="*/ 7343603 w 12192000"/>
              <a:gd name="connsiteY201" fmla="*/ 1720746 h 3429000"/>
              <a:gd name="connsiteX202" fmla="*/ 7791759 w 12192000"/>
              <a:gd name="connsiteY202" fmla="*/ 2086717 h 3429000"/>
              <a:gd name="connsiteX203" fmla="*/ 7825280 w 12192000"/>
              <a:gd name="connsiteY203" fmla="*/ 2122608 h 3429000"/>
              <a:gd name="connsiteX204" fmla="*/ 7982410 w 12192000"/>
              <a:gd name="connsiteY204" fmla="*/ 2273551 h 3429000"/>
              <a:gd name="connsiteX205" fmla="*/ 7932408 w 12192000"/>
              <a:gd name="connsiteY205" fmla="*/ 2203736 h 3429000"/>
              <a:gd name="connsiteX206" fmla="*/ 7883927 w 12192000"/>
              <a:gd name="connsiteY206" fmla="*/ 2136087 h 3429000"/>
              <a:gd name="connsiteX207" fmla="*/ 7699832 w 12192000"/>
              <a:gd name="connsiteY207" fmla="*/ 1950904 h 3429000"/>
              <a:gd name="connsiteX208" fmla="*/ 7470240 w 12192000"/>
              <a:gd name="connsiteY208" fmla="*/ 1771559 h 3429000"/>
              <a:gd name="connsiteX209" fmla="*/ 7312201 w 12192000"/>
              <a:gd name="connsiteY209" fmla="*/ 1699278 h 3429000"/>
              <a:gd name="connsiteX210" fmla="*/ 7244057 w 12192000"/>
              <a:gd name="connsiteY210" fmla="*/ 1695233 h 3429000"/>
              <a:gd name="connsiteX211" fmla="*/ 7353035 w 12192000"/>
              <a:gd name="connsiteY211" fmla="*/ 1768318 h 3429000"/>
              <a:gd name="connsiteX212" fmla="*/ 7981878 w 12192000"/>
              <a:gd name="connsiteY212" fmla="*/ 2309345 h 3429000"/>
              <a:gd name="connsiteX213" fmla="*/ 7804780 w 12192000"/>
              <a:gd name="connsiteY213" fmla="*/ 2143174 h 3429000"/>
              <a:gd name="connsiteX214" fmla="*/ 7771164 w 12192000"/>
              <a:gd name="connsiteY214" fmla="*/ 2107908 h 3429000"/>
              <a:gd name="connsiteX215" fmla="*/ 7327465 w 12192000"/>
              <a:gd name="connsiteY215" fmla="*/ 1745181 h 3429000"/>
              <a:gd name="connsiteX216" fmla="*/ 7244057 w 12192000"/>
              <a:gd name="connsiteY216" fmla="*/ 1695233 h 3429000"/>
              <a:gd name="connsiteX217" fmla="*/ 7133363 w 12192000"/>
              <a:gd name="connsiteY217" fmla="*/ 1621246 h 3429000"/>
              <a:gd name="connsiteX218" fmla="*/ 8128687 w 12192000"/>
              <a:gd name="connsiteY218" fmla="*/ 2361959 h 3429000"/>
              <a:gd name="connsiteX219" fmla="*/ 8497002 w 12192000"/>
              <a:gd name="connsiteY219" fmla="*/ 2775913 h 3429000"/>
              <a:gd name="connsiteX220" fmla="*/ 8514292 w 12192000"/>
              <a:gd name="connsiteY220" fmla="*/ 2586372 h 3429000"/>
              <a:gd name="connsiteX221" fmla="*/ 8491838 w 12192000"/>
              <a:gd name="connsiteY221" fmla="*/ 1907275 h 3429000"/>
              <a:gd name="connsiteX222" fmla="*/ 8605731 w 12192000"/>
              <a:gd name="connsiteY222" fmla="*/ 2171804 h 3429000"/>
              <a:gd name="connsiteX223" fmla="*/ 8594880 w 12192000"/>
              <a:gd name="connsiteY223" fmla="*/ 2610262 h 3429000"/>
              <a:gd name="connsiteX224" fmla="*/ 8494242 w 12192000"/>
              <a:gd name="connsiteY224" fmla="*/ 3363600 h 3429000"/>
              <a:gd name="connsiteX225" fmla="*/ 8794675 w 12192000"/>
              <a:gd name="connsiteY225" fmla="*/ 3161735 h 3429000"/>
              <a:gd name="connsiteX226" fmla="*/ 8800448 w 12192000"/>
              <a:gd name="connsiteY226" fmla="*/ 3152371 h 3429000"/>
              <a:gd name="connsiteX227" fmla="*/ 8788186 w 12192000"/>
              <a:gd name="connsiteY227" fmla="*/ 3143441 h 3429000"/>
              <a:gd name="connsiteX228" fmla="*/ 9137232 w 12192000"/>
              <a:gd name="connsiteY228" fmla="*/ 2236639 h 3429000"/>
              <a:gd name="connsiteX229" fmla="*/ 9216765 w 12192000"/>
              <a:gd name="connsiteY229" fmla="*/ 2267416 h 3429000"/>
              <a:gd name="connsiteX230" fmla="*/ 8969849 w 12192000"/>
              <a:gd name="connsiteY230" fmla="*/ 3037405 h 3429000"/>
              <a:gd name="connsiteX231" fmla="*/ 9706237 w 12192000"/>
              <a:gd name="connsiteY231" fmla="*/ 2990148 h 3429000"/>
              <a:gd name="connsiteX232" fmla="*/ 10110375 w 12192000"/>
              <a:gd name="connsiteY232" fmla="*/ 3134116 h 3429000"/>
              <a:gd name="connsiteX233" fmla="*/ 10096281 w 12192000"/>
              <a:gd name="connsiteY233" fmla="*/ 3149254 h 3429000"/>
              <a:gd name="connsiteX234" fmla="*/ 9067672 w 12192000"/>
              <a:gd name="connsiteY234" fmla="*/ 3219608 h 3429000"/>
              <a:gd name="connsiteX235" fmla="*/ 8859441 w 12192000"/>
              <a:gd name="connsiteY235" fmla="*/ 3212028 h 3429000"/>
              <a:gd name="connsiteX236" fmla="*/ 8857528 w 12192000"/>
              <a:gd name="connsiteY236" fmla="*/ 3212375 h 3429000"/>
              <a:gd name="connsiteX237" fmla="*/ 8848579 w 12192000"/>
              <a:gd name="connsiteY237" fmla="*/ 3214204 h 3429000"/>
              <a:gd name="connsiteX238" fmla="*/ 8576285 w 12192000"/>
              <a:gd name="connsiteY238" fmla="*/ 3395788 h 3429000"/>
              <a:gd name="connsiteX239" fmla="*/ 8519159 w 12192000"/>
              <a:gd name="connsiteY239" fmla="*/ 3428998 h 3429000"/>
              <a:gd name="connsiteX240" fmla="*/ 8393540 w 12192000"/>
              <a:gd name="connsiteY240" fmla="*/ 3428998 h 3429000"/>
              <a:gd name="connsiteX241" fmla="*/ 8417346 w 12192000"/>
              <a:gd name="connsiteY241" fmla="*/ 3316652 h 3429000"/>
              <a:gd name="connsiteX242" fmla="*/ 8485502 w 12192000"/>
              <a:gd name="connsiteY242" fmla="*/ 2879216 h 3429000"/>
              <a:gd name="connsiteX243" fmla="*/ 8480214 w 12192000"/>
              <a:gd name="connsiteY243" fmla="*/ 2873278 h 3429000"/>
              <a:gd name="connsiteX244" fmla="*/ 8112215 w 12192000"/>
              <a:gd name="connsiteY244" fmla="*/ 2408768 h 3429000"/>
              <a:gd name="connsiteX245" fmla="*/ 8095146 w 12192000"/>
              <a:gd name="connsiteY245" fmla="*/ 2402943 h 3429000"/>
              <a:gd name="connsiteX246" fmla="*/ 7131946 w 12192000"/>
              <a:gd name="connsiteY246" fmla="*/ 1646653 h 3429000"/>
              <a:gd name="connsiteX247" fmla="*/ 7133363 w 12192000"/>
              <a:gd name="connsiteY247" fmla="*/ 1621246 h 3429000"/>
              <a:gd name="connsiteX248" fmla="*/ 1903353 w 12192000"/>
              <a:gd name="connsiteY248" fmla="*/ 1615827 h 3429000"/>
              <a:gd name="connsiteX249" fmla="*/ 1936931 w 12192000"/>
              <a:gd name="connsiteY249" fmla="*/ 1664954 h 3429000"/>
              <a:gd name="connsiteX250" fmla="*/ 2195868 w 12192000"/>
              <a:gd name="connsiteY250" fmla="*/ 1967574 h 3429000"/>
              <a:gd name="connsiteX251" fmla="*/ 2088852 w 12192000"/>
              <a:gd name="connsiteY251" fmla="*/ 1737123 h 3429000"/>
              <a:gd name="connsiteX252" fmla="*/ 1958241 w 12192000"/>
              <a:gd name="connsiteY252" fmla="*/ 1638955 h 3429000"/>
              <a:gd name="connsiteX253" fmla="*/ 1903353 w 12192000"/>
              <a:gd name="connsiteY253" fmla="*/ 1615827 h 3429000"/>
              <a:gd name="connsiteX254" fmla="*/ 11544294 w 12192000"/>
              <a:gd name="connsiteY254" fmla="*/ 1515364 h 3429000"/>
              <a:gd name="connsiteX255" fmla="*/ 11755210 w 12192000"/>
              <a:gd name="connsiteY255" fmla="*/ 2159157 h 3429000"/>
              <a:gd name="connsiteX256" fmla="*/ 11544294 w 12192000"/>
              <a:gd name="connsiteY256" fmla="*/ 1515364 h 3429000"/>
              <a:gd name="connsiteX257" fmla="*/ 11571408 w 12192000"/>
              <a:gd name="connsiteY257" fmla="*/ 1489599 h 3429000"/>
              <a:gd name="connsiteX258" fmla="*/ 11778250 w 12192000"/>
              <a:gd name="connsiteY258" fmla="*/ 2136760 h 3429000"/>
              <a:gd name="connsiteX259" fmla="*/ 11571408 w 12192000"/>
              <a:gd name="connsiteY259" fmla="*/ 1489599 h 3429000"/>
              <a:gd name="connsiteX260" fmla="*/ 11540154 w 12192000"/>
              <a:gd name="connsiteY260" fmla="*/ 1438303 h 3429000"/>
              <a:gd name="connsiteX261" fmla="*/ 11540380 w 12192000"/>
              <a:gd name="connsiteY261" fmla="*/ 1443526 h 3429000"/>
              <a:gd name="connsiteX262" fmla="*/ 11542590 w 12192000"/>
              <a:gd name="connsiteY262" fmla="*/ 1442112 h 3429000"/>
              <a:gd name="connsiteX263" fmla="*/ 10567662 w 12192000"/>
              <a:gd name="connsiteY263" fmla="*/ 1437948 h 3429000"/>
              <a:gd name="connsiteX264" fmla="*/ 10431225 w 12192000"/>
              <a:gd name="connsiteY264" fmla="*/ 1448568 h 3429000"/>
              <a:gd name="connsiteX265" fmla="*/ 10277556 w 12192000"/>
              <a:gd name="connsiteY265" fmla="*/ 1460247 h 3429000"/>
              <a:gd name="connsiteX266" fmla="*/ 10155875 w 12192000"/>
              <a:gd name="connsiteY266" fmla="*/ 1453769 h 3429000"/>
              <a:gd name="connsiteX267" fmla="*/ 10072733 w 12192000"/>
              <a:gd name="connsiteY267" fmla="*/ 1447924 h 3429000"/>
              <a:gd name="connsiteX268" fmla="*/ 9882500 w 12192000"/>
              <a:gd name="connsiteY268" fmla="*/ 1452330 h 3429000"/>
              <a:gd name="connsiteX269" fmla="*/ 9685205 w 12192000"/>
              <a:gd name="connsiteY269" fmla="*/ 1456650 h 3429000"/>
              <a:gd name="connsiteX270" fmla="*/ 9666932 w 12192000"/>
              <a:gd name="connsiteY270" fmla="*/ 1456075 h 3429000"/>
              <a:gd name="connsiteX271" fmla="*/ 9608662 w 12192000"/>
              <a:gd name="connsiteY271" fmla="*/ 1455027 h 3429000"/>
              <a:gd name="connsiteX272" fmla="*/ 10026230 w 12192000"/>
              <a:gd name="connsiteY272" fmla="*/ 1509088 h 3429000"/>
              <a:gd name="connsiteX273" fmla="*/ 10567662 w 12192000"/>
              <a:gd name="connsiteY273" fmla="*/ 1437948 h 3429000"/>
              <a:gd name="connsiteX274" fmla="*/ 10221015 w 12192000"/>
              <a:gd name="connsiteY274" fmla="*/ 1354657 h 3429000"/>
              <a:gd name="connsiteX275" fmla="*/ 10107121 w 12192000"/>
              <a:gd name="connsiteY275" fmla="*/ 1356091 h 3429000"/>
              <a:gd name="connsiteX276" fmla="*/ 9660668 w 12192000"/>
              <a:gd name="connsiteY276" fmla="*/ 1425595 h 3429000"/>
              <a:gd name="connsiteX277" fmla="*/ 9669531 w 12192000"/>
              <a:gd name="connsiteY277" fmla="*/ 1426057 h 3429000"/>
              <a:gd name="connsiteX278" fmla="*/ 9687254 w 12192000"/>
              <a:gd name="connsiteY278" fmla="*/ 1426986 h 3429000"/>
              <a:gd name="connsiteX279" fmla="*/ 9881290 w 12192000"/>
              <a:gd name="connsiteY279" fmla="*/ 1422445 h 3429000"/>
              <a:gd name="connsiteX280" fmla="*/ 10074432 w 12192000"/>
              <a:gd name="connsiteY280" fmla="*/ 1417715 h 3429000"/>
              <a:gd name="connsiteX281" fmla="*/ 10159369 w 12192000"/>
              <a:gd name="connsiteY281" fmla="*/ 1423935 h 3429000"/>
              <a:gd name="connsiteX282" fmla="*/ 10278706 w 12192000"/>
              <a:gd name="connsiteY282" fmla="*/ 1430393 h 3429000"/>
              <a:gd name="connsiteX283" fmla="*/ 10429120 w 12192000"/>
              <a:gd name="connsiteY283" fmla="*/ 1418493 h 3429000"/>
              <a:gd name="connsiteX284" fmla="*/ 10538565 w 12192000"/>
              <a:gd name="connsiteY284" fmla="*/ 1408270 h 3429000"/>
              <a:gd name="connsiteX285" fmla="*/ 10221015 w 12192000"/>
              <a:gd name="connsiteY285" fmla="*/ 1354657 h 3429000"/>
              <a:gd name="connsiteX286" fmla="*/ 1979378 w 12192000"/>
              <a:gd name="connsiteY286" fmla="*/ 1340504 h 3429000"/>
              <a:gd name="connsiteX287" fmla="*/ 2882120 w 12192000"/>
              <a:gd name="connsiteY287" fmla="*/ 1635547 h 3429000"/>
              <a:gd name="connsiteX288" fmla="*/ 2793103 w 12192000"/>
              <a:gd name="connsiteY288" fmla="*/ 1610699 h 3429000"/>
              <a:gd name="connsiteX289" fmla="*/ 2770041 w 12192000"/>
              <a:gd name="connsiteY289" fmla="*/ 1604634 h 3429000"/>
              <a:gd name="connsiteX290" fmla="*/ 1979378 w 12192000"/>
              <a:gd name="connsiteY290" fmla="*/ 1340504 h 3429000"/>
              <a:gd name="connsiteX291" fmla="*/ 1927410 w 12192000"/>
              <a:gd name="connsiteY291" fmla="*/ 1287164 h 3429000"/>
              <a:gd name="connsiteX292" fmla="*/ 1959587 w 12192000"/>
              <a:gd name="connsiteY292" fmla="*/ 1299849 h 3429000"/>
              <a:gd name="connsiteX293" fmla="*/ 2777707 w 12192000"/>
              <a:gd name="connsiteY293" fmla="*/ 1574991 h 3429000"/>
              <a:gd name="connsiteX294" fmla="*/ 2800768 w 12192000"/>
              <a:gd name="connsiteY294" fmla="*/ 1581056 h 3429000"/>
              <a:gd name="connsiteX295" fmla="*/ 2879408 w 12192000"/>
              <a:gd name="connsiteY295" fmla="*/ 1602590 h 3429000"/>
              <a:gd name="connsiteX296" fmla="*/ 2862295 w 12192000"/>
              <a:gd name="connsiteY296" fmla="*/ 1593958 h 3429000"/>
              <a:gd name="connsiteX297" fmla="*/ 2813343 w 12192000"/>
              <a:gd name="connsiteY297" fmla="*/ 1569369 h 3429000"/>
              <a:gd name="connsiteX298" fmla="*/ 2646245 w 12192000"/>
              <a:gd name="connsiteY298" fmla="*/ 1501999 h 3429000"/>
              <a:gd name="connsiteX299" fmla="*/ 1999243 w 12192000"/>
              <a:gd name="connsiteY299" fmla="*/ 1301524 h 3429000"/>
              <a:gd name="connsiteX300" fmla="*/ 1979527 w 12192000"/>
              <a:gd name="connsiteY300" fmla="*/ 1297651 h 3429000"/>
              <a:gd name="connsiteX301" fmla="*/ 1997014 w 12192000"/>
              <a:gd name="connsiteY301" fmla="*/ 1269007 h 3429000"/>
              <a:gd name="connsiteX302" fmla="*/ 2005458 w 12192000"/>
              <a:gd name="connsiteY302" fmla="*/ 1270540 h 3429000"/>
              <a:gd name="connsiteX303" fmla="*/ 2657186 w 12192000"/>
              <a:gd name="connsiteY303" fmla="*/ 1472687 h 3429000"/>
              <a:gd name="connsiteX304" fmla="*/ 2826662 w 12192000"/>
              <a:gd name="connsiteY304" fmla="*/ 1541362 h 3429000"/>
              <a:gd name="connsiteX305" fmla="*/ 2876100 w 12192000"/>
              <a:gd name="connsiteY305" fmla="*/ 1566397 h 3429000"/>
              <a:gd name="connsiteX306" fmla="*/ 3042600 w 12192000"/>
              <a:gd name="connsiteY306" fmla="*/ 1630532 h 3429000"/>
              <a:gd name="connsiteX307" fmla="*/ 1997014 w 12192000"/>
              <a:gd name="connsiteY307" fmla="*/ 1269007 h 3429000"/>
              <a:gd name="connsiteX308" fmla="*/ 9857254 w 12192000"/>
              <a:gd name="connsiteY308" fmla="*/ 846904 h 3429000"/>
              <a:gd name="connsiteX309" fmla="*/ 8989866 w 12192000"/>
              <a:gd name="connsiteY309" fmla="*/ 1043742 h 3429000"/>
              <a:gd name="connsiteX310" fmla="*/ 8931614 w 12192000"/>
              <a:gd name="connsiteY310" fmla="*/ 1069508 h 3429000"/>
              <a:gd name="connsiteX311" fmla="*/ 8843711 w 12192000"/>
              <a:gd name="connsiteY311" fmla="*/ 1107334 h 3429000"/>
              <a:gd name="connsiteX312" fmla="*/ 8966093 w 12192000"/>
              <a:gd name="connsiteY312" fmla="*/ 1073509 h 3429000"/>
              <a:gd name="connsiteX313" fmla="*/ 9299227 w 12192000"/>
              <a:gd name="connsiteY313" fmla="*/ 1025994 h 3429000"/>
              <a:gd name="connsiteX314" fmla="*/ 9857254 w 12192000"/>
              <a:gd name="connsiteY314" fmla="*/ 846904 h 3429000"/>
              <a:gd name="connsiteX315" fmla="*/ 9615182 w 12192000"/>
              <a:gd name="connsiteY315" fmla="*/ 791499 h 3429000"/>
              <a:gd name="connsiteX316" fmla="*/ 9023688 w 12192000"/>
              <a:gd name="connsiteY316" fmla="*/ 996819 h 3429000"/>
              <a:gd name="connsiteX317" fmla="*/ 9814527 w 12192000"/>
              <a:gd name="connsiteY317" fmla="*/ 819048 h 3429000"/>
              <a:gd name="connsiteX318" fmla="*/ 9615182 w 12192000"/>
              <a:gd name="connsiteY318" fmla="*/ 791499 h 3429000"/>
              <a:gd name="connsiteX319" fmla="*/ 2305292 w 12192000"/>
              <a:gd name="connsiteY319" fmla="*/ 790492 h 3429000"/>
              <a:gd name="connsiteX320" fmla="*/ 3360922 w 12192000"/>
              <a:gd name="connsiteY320" fmla="*/ 1100373 h 3429000"/>
              <a:gd name="connsiteX321" fmla="*/ 3492420 w 12192000"/>
              <a:gd name="connsiteY321" fmla="*/ 1081145 h 3429000"/>
              <a:gd name="connsiteX322" fmla="*/ 3364086 w 12192000"/>
              <a:gd name="connsiteY322" fmla="*/ 1051340 h 3429000"/>
              <a:gd name="connsiteX323" fmla="*/ 3225818 w 12192000"/>
              <a:gd name="connsiteY323" fmla="*/ 982822 h 3429000"/>
              <a:gd name="connsiteX324" fmla="*/ 3129696 w 12192000"/>
              <a:gd name="connsiteY324" fmla="*/ 931704 h 3429000"/>
              <a:gd name="connsiteX325" fmla="*/ 2814545 w 12192000"/>
              <a:gd name="connsiteY325" fmla="*/ 853955 h 3429000"/>
              <a:gd name="connsiteX326" fmla="*/ 2305292 w 12192000"/>
              <a:gd name="connsiteY326" fmla="*/ 790492 h 3429000"/>
              <a:gd name="connsiteX327" fmla="*/ 2626982 w 12192000"/>
              <a:gd name="connsiteY327" fmla="*/ 777450 h 3429000"/>
              <a:gd name="connsiteX328" fmla="*/ 2490617 w 12192000"/>
              <a:gd name="connsiteY328" fmla="*/ 777951 h 3429000"/>
              <a:gd name="connsiteX329" fmla="*/ 2819869 w 12192000"/>
              <a:gd name="connsiteY329" fmla="*/ 823936 h 3429000"/>
              <a:gd name="connsiteX330" fmla="*/ 3143018 w 12192000"/>
              <a:gd name="connsiteY330" fmla="*/ 903698 h 3429000"/>
              <a:gd name="connsiteX331" fmla="*/ 3241520 w 12192000"/>
              <a:gd name="connsiteY331" fmla="*/ 956112 h 3429000"/>
              <a:gd name="connsiteX332" fmla="*/ 3374575 w 12192000"/>
              <a:gd name="connsiteY332" fmla="*/ 1022517 h 3429000"/>
              <a:gd name="connsiteX333" fmla="*/ 3505221 w 12192000"/>
              <a:gd name="connsiteY333" fmla="*/ 1051757 h 3429000"/>
              <a:gd name="connsiteX334" fmla="*/ 2626982 w 12192000"/>
              <a:gd name="connsiteY334" fmla="*/ 777450 h 3429000"/>
              <a:gd name="connsiteX335" fmla="*/ 9258094 w 12192000"/>
              <a:gd name="connsiteY335" fmla="*/ 529602 h 3429000"/>
              <a:gd name="connsiteX336" fmla="*/ 8526712 w 12192000"/>
              <a:gd name="connsiteY336" fmla="*/ 690804 h 3429000"/>
              <a:gd name="connsiteX337" fmla="*/ 9258094 w 12192000"/>
              <a:gd name="connsiteY337" fmla="*/ 529602 h 3429000"/>
              <a:gd name="connsiteX338" fmla="*/ 1310106 w 12192000"/>
              <a:gd name="connsiteY338" fmla="*/ 514217 h 3429000"/>
              <a:gd name="connsiteX339" fmla="*/ 854994 w 12192000"/>
              <a:gd name="connsiteY339" fmla="*/ 970136 h 3429000"/>
              <a:gd name="connsiteX340" fmla="*/ 742462 w 12192000"/>
              <a:gd name="connsiteY340" fmla="*/ 1165648 h 3429000"/>
              <a:gd name="connsiteX341" fmla="*/ 820602 w 12192000"/>
              <a:gd name="connsiteY341" fmla="*/ 1056915 h 3429000"/>
              <a:gd name="connsiteX342" fmla="*/ 878295 w 12192000"/>
              <a:gd name="connsiteY342" fmla="*/ 974594 h 3429000"/>
              <a:gd name="connsiteX343" fmla="*/ 1240607 w 12192000"/>
              <a:gd name="connsiteY343" fmla="*/ 581401 h 3429000"/>
              <a:gd name="connsiteX344" fmla="*/ 11225213 w 12192000"/>
              <a:gd name="connsiteY344" fmla="*/ 507722 h 3429000"/>
              <a:gd name="connsiteX345" fmla="*/ 11182914 w 12192000"/>
              <a:gd name="connsiteY345" fmla="*/ 767771 h 3429000"/>
              <a:gd name="connsiteX346" fmla="*/ 11099211 w 12192000"/>
              <a:gd name="connsiteY346" fmla="*/ 1184594 h 3429000"/>
              <a:gd name="connsiteX347" fmla="*/ 11064509 w 12192000"/>
              <a:gd name="connsiteY347" fmla="*/ 1278830 h 3429000"/>
              <a:gd name="connsiteX348" fmla="*/ 11049349 w 12192000"/>
              <a:gd name="connsiteY348" fmla="*/ 1318418 h 3429000"/>
              <a:gd name="connsiteX349" fmla="*/ 10978260 w 12192000"/>
              <a:gd name="connsiteY349" fmla="*/ 1537094 h 3429000"/>
              <a:gd name="connsiteX350" fmla="*/ 11225213 w 12192000"/>
              <a:gd name="connsiteY350" fmla="*/ 507722 h 3429000"/>
              <a:gd name="connsiteX351" fmla="*/ 9168987 w 12192000"/>
              <a:gd name="connsiteY351" fmla="*/ 490232 h 3429000"/>
              <a:gd name="connsiteX352" fmla="*/ 8603910 w 12192000"/>
              <a:gd name="connsiteY352" fmla="*/ 639895 h 3429000"/>
              <a:gd name="connsiteX353" fmla="*/ 9252382 w 12192000"/>
              <a:gd name="connsiteY353" fmla="*/ 498759 h 3429000"/>
              <a:gd name="connsiteX354" fmla="*/ 9168987 w 12192000"/>
              <a:gd name="connsiteY354" fmla="*/ 490232 h 3429000"/>
              <a:gd name="connsiteX355" fmla="*/ 11201005 w 12192000"/>
              <a:gd name="connsiteY355" fmla="*/ 471089 h 3429000"/>
              <a:gd name="connsiteX356" fmla="*/ 10968432 w 12192000"/>
              <a:gd name="connsiteY356" fmla="*/ 1456010 h 3429000"/>
              <a:gd name="connsiteX357" fmla="*/ 11019967 w 12192000"/>
              <a:gd name="connsiteY357" fmla="*/ 1306553 h 3429000"/>
              <a:gd name="connsiteX358" fmla="*/ 11035125 w 12192000"/>
              <a:gd name="connsiteY358" fmla="*/ 1266966 h 3429000"/>
              <a:gd name="connsiteX359" fmla="*/ 11069972 w 12192000"/>
              <a:gd name="connsiteY359" fmla="*/ 1174168 h 3429000"/>
              <a:gd name="connsiteX360" fmla="*/ 11152239 w 12192000"/>
              <a:gd name="connsiteY360" fmla="*/ 763628 h 3429000"/>
              <a:gd name="connsiteX361" fmla="*/ 11201005 w 12192000"/>
              <a:gd name="connsiteY361" fmla="*/ 471089 h 3429000"/>
              <a:gd name="connsiteX362" fmla="*/ 1423113 w 12192000"/>
              <a:gd name="connsiteY362" fmla="*/ 445565 h 3429000"/>
              <a:gd name="connsiteX363" fmla="*/ 1260565 w 12192000"/>
              <a:gd name="connsiteY363" fmla="*/ 602982 h 3429000"/>
              <a:gd name="connsiteX364" fmla="*/ 901900 w 12192000"/>
              <a:gd name="connsiteY364" fmla="*/ 992236 h 3429000"/>
              <a:gd name="connsiteX365" fmla="*/ 845044 w 12192000"/>
              <a:gd name="connsiteY365" fmla="*/ 1073436 h 3429000"/>
              <a:gd name="connsiteX366" fmla="*/ 685926 w 12192000"/>
              <a:gd name="connsiteY366" fmla="*/ 1274069 h 3429000"/>
              <a:gd name="connsiteX367" fmla="*/ 684248 w 12192000"/>
              <a:gd name="connsiteY367" fmla="*/ 1277721 h 3429000"/>
              <a:gd name="connsiteX368" fmla="*/ 1423113 w 12192000"/>
              <a:gd name="connsiteY368" fmla="*/ 445565 h 3429000"/>
              <a:gd name="connsiteX369" fmla="*/ 3316479 w 12192000"/>
              <a:gd name="connsiteY369" fmla="*/ 443136 h 3429000"/>
              <a:gd name="connsiteX370" fmla="*/ 3546806 w 12192000"/>
              <a:gd name="connsiteY370" fmla="*/ 927139 h 3429000"/>
              <a:gd name="connsiteX371" fmla="*/ 3364433 w 12192000"/>
              <a:gd name="connsiteY371" fmla="*/ 524121 h 3429000"/>
              <a:gd name="connsiteX372" fmla="*/ 10268559 w 12192000"/>
              <a:gd name="connsiteY372" fmla="*/ 442054 h 3429000"/>
              <a:gd name="connsiteX373" fmla="*/ 10494169 w 12192000"/>
              <a:gd name="connsiteY373" fmla="*/ 1091780 h 3429000"/>
              <a:gd name="connsiteX374" fmla="*/ 10356661 w 12192000"/>
              <a:gd name="connsiteY374" fmla="*/ 728302 h 3429000"/>
              <a:gd name="connsiteX375" fmla="*/ 10268559 w 12192000"/>
              <a:gd name="connsiteY375" fmla="*/ 442054 h 3429000"/>
              <a:gd name="connsiteX376" fmla="*/ 3291335 w 12192000"/>
              <a:gd name="connsiteY376" fmla="*/ 338420 h 3429000"/>
              <a:gd name="connsiteX377" fmla="*/ 3390805 w 12192000"/>
              <a:gd name="connsiteY377" fmla="*/ 508163 h 3429000"/>
              <a:gd name="connsiteX378" fmla="*/ 3579062 w 12192000"/>
              <a:gd name="connsiteY378" fmla="*/ 930040 h 3429000"/>
              <a:gd name="connsiteX379" fmla="*/ 3467355 w 12192000"/>
              <a:gd name="connsiteY379" fmla="*/ 559130 h 3429000"/>
              <a:gd name="connsiteX380" fmla="*/ 3310753 w 12192000"/>
              <a:gd name="connsiteY380" fmla="*/ 358140 h 3429000"/>
              <a:gd name="connsiteX381" fmla="*/ 3291335 w 12192000"/>
              <a:gd name="connsiteY381" fmla="*/ 338420 h 3429000"/>
              <a:gd name="connsiteX382" fmla="*/ 1635889 w 12192000"/>
              <a:gd name="connsiteY382" fmla="*/ 280494 h 3429000"/>
              <a:gd name="connsiteX383" fmla="*/ 1634800 w 12192000"/>
              <a:gd name="connsiteY383" fmla="*/ 302111 h 3429000"/>
              <a:gd name="connsiteX384" fmla="*/ 1635889 w 12192000"/>
              <a:gd name="connsiteY384" fmla="*/ 280494 h 3429000"/>
              <a:gd name="connsiteX385" fmla="*/ 10277529 w 12192000"/>
              <a:gd name="connsiteY385" fmla="*/ 272307 h 3429000"/>
              <a:gd name="connsiteX386" fmla="*/ 10276797 w 12192000"/>
              <a:gd name="connsiteY386" fmla="*/ 279672 h 3429000"/>
              <a:gd name="connsiteX387" fmla="*/ 10385906 w 12192000"/>
              <a:gd name="connsiteY387" fmla="*/ 718031 h 3429000"/>
              <a:gd name="connsiteX388" fmla="*/ 10536458 w 12192000"/>
              <a:gd name="connsiteY388" fmla="*/ 1115310 h 3429000"/>
              <a:gd name="connsiteX389" fmla="*/ 10436479 w 12192000"/>
              <a:gd name="connsiteY389" fmla="*/ 715570 h 3429000"/>
              <a:gd name="connsiteX390" fmla="*/ 10277529 w 12192000"/>
              <a:gd name="connsiteY390" fmla="*/ 272307 h 3429000"/>
              <a:gd name="connsiteX391" fmla="*/ 1510397 w 12192000"/>
              <a:gd name="connsiteY391" fmla="*/ 255705 h 3429000"/>
              <a:gd name="connsiteX392" fmla="*/ 1146550 w 12192000"/>
              <a:gd name="connsiteY392" fmla="*/ 373012 h 3429000"/>
              <a:gd name="connsiteX393" fmla="*/ 698834 w 12192000"/>
              <a:gd name="connsiteY393" fmla="*/ 523272 h 3429000"/>
              <a:gd name="connsiteX394" fmla="*/ 34256 w 12192000"/>
              <a:gd name="connsiteY394" fmla="*/ 918603 h 3429000"/>
              <a:gd name="connsiteX395" fmla="*/ 527241 w 12192000"/>
              <a:gd name="connsiteY395" fmla="*/ 636078 h 3429000"/>
              <a:gd name="connsiteX396" fmla="*/ 1510397 w 12192000"/>
              <a:gd name="connsiteY396" fmla="*/ 255705 h 3429000"/>
              <a:gd name="connsiteX397" fmla="*/ 1313114 w 12192000"/>
              <a:gd name="connsiteY397" fmla="*/ 226216 h 3429000"/>
              <a:gd name="connsiteX398" fmla="*/ 1109304 w 12192000"/>
              <a:gd name="connsiteY398" fmla="*/ 240030 h 3429000"/>
              <a:gd name="connsiteX399" fmla="*/ 8129 w 12192000"/>
              <a:gd name="connsiteY399" fmla="*/ 901519 h 3429000"/>
              <a:gd name="connsiteX400" fmla="*/ 687572 w 12192000"/>
              <a:gd name="connsiteY400" fmla="*/ 496629 h 3429000"/>
              <a:gd name="connsiteX401" fmla="*/ 1138365 w 12192000"/>
              <a:gd name="connsiteY401" fmla="*/ 345515 h 3429000"/>
              <a:gd name="connsiteX402" fmla="*/ 1505579 w 12192000"/>
              <a:gd name="connsiteY402" fmla="*/ 226526 h 3429000"/>
              <a:gd name="connsiteX403" fmla="*/ 1313114 w 12192000"/>
              <a:gd name="connsiteY403" fmla="*/ 226216 h 3429000"/>
              <a:gd name="connsiteX404" fmla="*/ 3655073 w 12192000"/>
              <a:gd name="connsiteY404" fmla="*/ 221884 h 3429000"/>
              <a:gd name="connsiteX405" fmla="*/ 3989938 w 12192000"/>
              <a:gd name="connsiteY405" fmla="*/ 562685 h 3429000"/>
              <a:gd name="connsiteX406" fmla="*/ 4393907 w 12192000"/>
              <a:gd name="connsiteY406" fmla="*/ 832258 h 3429000"/>
              <a:gd name="connsiteX407" fmla="*/ 4648051 w 12192000"/>
              <a:gd name="connsiteY407" fmla="*/ 945051 h 3429000"/>
              <a:gd name="connsiteX408" fmla="*/ 4383389 w 12192000"/>
              <a:gd name="connsiteY408" fmla="*/ 755369 h 3429000"/>
              <a:gd name="connsiteX409" fmla="*/ 4165508 w 12192000"/>
              <a:gd name="connsiteY409" fmla="*/ 606196 h 3429000"/>
              <a:gd name="connsiteX410" fmla="*/ 4068162 w 12192000"/>
              <a:gd name="connsiteY410" fmla="*/ 524394 h 3429000"/>
              <a:gd name="connsiteX411" fmla="*/ 3981416 w 12192000"/>
              <a:gd name="connsiteY411" fmla="*/ 451482 h 3429000"/>
              <a:gd name="connsiteX412" fmla="*/ 3800147 w 12192000"/>
              <a:gd name="connsiteY412" fmla="*/ 320872 h 3429000"/>
              <a:gd name="connsiteX413" fmla="*/ 3670252 w 12192000"/>
              <a:gd name="connsiteY413" fmla="*/ 193798 h 3429000"/>
              <a:gd name="connsiteX414" fmla="*/ 3817258 w 12192000"/>
              <a:gd name="connsiteY414" fmla="*/ 294577 h 3429000"/>
              <a:gd name="connsiteX415" fmla="*/ 4000461 w 12192000"/>
              <a:gd name="connsiteY415" fmla="*/ 426966 h 3429000"/>
              <a:gd name="connsiteX416" fmla="*/ 4088180 w 12192000"/>
              <a:gd name="connsiteY416" fmla="*/ 500774 h 3429000"/>
              <a:gd name="connsiteX417" fmla="*/ 4184555 w 12192000"/>
              <a:gd name="connsiteY417" fmla="*/ 581683 h 3429000"/>
              <a:gd name="connsiteX418" fmla="*/ 4399563 w 12192000"/>
              <a:gd name="connsiteY418" fmla="*/ 729106 h 3429000"/>
              <a:gd name="connsiteX419" fmla="*/ 4684469 w 12192000"/>
              <a:gd name="connsiteY419" fmla="*/ 935680 h 3429000"/>
              <a:gd name="connsiteX420" fmla="*/ 4690271 w 12192000"/>
              <a:gd name="connsiteY420" fmla="*/ 941034 h 3429000"/>
              <a:gd name="connsiteX421" fmla="*/ 4136093 w 12192000"/>
              <a:gd name="connsiteY421" fmla="*/ 429466 h 3429000"/>
              <a:gd name="connsiteX422" fmla="*/ 3670252 w 12192000"/>
              <a:gd name="connsiteY422" fmla="*/ 193798 h 3429000"/>
              <a:gd name="connsiteX423" fmla="*/ 9334796 w 12192000"/>
              <a:gd name="connsiteY423" fmla="*/ 27584 h 3429000"/>
              <a:gd name="connsiteX424" fmla="*/ 9651570 w 12192000"/>
              <a:gd name="connsiteY424" fmla="*/ 397505 h 3429000"/>
              <a:gd name="connsiteX425" fmla="*/ 9334796 w 12192000"/>
              <a:gd name="connsiteY425" fmla="*/ 27584 h 3429000"/>
              <a:gd name="connsiteX426" fmla="*/ 4440129 w 12192000"/>
              <a:gd name="connsiteY426" fmla="*/ 19571 h 3429000"/>
              <a:gd name="connsiteX427" fmla="*/ 4856525 w 12192000"/>
              <a:gd name="connsiteY427" fmla="*/ 486351 h 3429000"/>
              <a:gd name="connsiteX428" fmla="*/ 5059055 w 12192000"/>
              <a:gd name="connsiteY428" fmla="*/ 679918 h 3429000"/>
              <a:gd name="connsiteX429" fmla="*/ 5290070 w 12192000"/>
              <a:gd name="connsiteY429" fmla="*/ 834619 h 3429000"/>
              <a:gd name="connsiteX430" fmla="*/ 4834991 w 12192000"/>
              <a:gd name="connsiteY430" fmla="*/ 401985 h 3429000"/>
              <a:gd name="connsiteX431" fmla="*/ 4440129 w 12192000"/>
              <a:gd name="connsiteY431" fmla="*/ 19571 h 3429000"/>
              <a:gd name="connsiteX432" fmla="*/ 8613009 w 12192000"/>
              <a:gd name="connsiteY432" fmla="*/ 0 h 3429000"/>
              <a:gd name="connsiteX433" fmla="*/ 8720364 w 12192000"/>
              <a:gd name="connsiteY433" fmla="*/ 0 h 3429000"/>
              <a:gd name="connsiteX434" fmla="*/ 8781165 w 12192000"/>
              <a:gd name="connsiteY434" fmla="*/ 82863 h 3429000"/>
              <a:gd name="connsiteX435" fmla="*/ 8971448 w 12192000"/>
              <a:gd name="connsiteY435" fmla="*/ 246946 h 3429000"/>
              <a:gd name="connsiteX436" fmla="*/ 8820691 w 12192000"/>
              <a:gd name="connsiteY436" fmla="*/ 57482 h 3429000"/>
              <a:gd name="connsiteX437" fmla="*/ 8807612 w 12192000"/>
              <a:gd name="connsiteY437" fmla="*/ 38256 h 3429000"/>
              <a:gd name="connsiteX438" fmla="*/ 8780258 w 12192000"/>
              <a:gd name="connsiteY438" fmla="*/ 0 h 3429000"/>
              <a:gd name="connsiteX439" fmla="*/ 8818949 w 12192000"/>
              <a:gd name="connsiteY439" fmla="*/ 0 h 3429000"/>
              <a:gd name="connsiteX440" fmla="*/ 8833783 w 12192000"/>
              <a:gd name="connsiteY440" fmla="*/ 20753 h 3429000"/>
              <a:gd name="connsiteX441" fmla="*/ 8846863 w 12192000"/>
              <a:gd name="connsiteY441" fmla="*/ 39981 h 3429000"/>
              <a:gd name="connsiteX442" fmla="*/ 8960046 w 12192000"/>
              <a:gd name="connsiteY442" fmla="*/ 191389 h 3429000"/>
              <a:gd name="connsiteX443" fmla="*/ 8876789 w 12192000"/>
              <a:gd name="connsiteY443" fmla="*/ 0 h 3429000"/>
              <a:gd name="connsiteX444" fmla="*/ 8980100 w 12192000"/>
              <a:gd name="connsiteY444" fmla="*/ 0 h 3429000"/>
              <a:gd name="connsiteX445" fmla="*/ 9090618 w 12192000"/>
              <a:gd name="connsiteY445" fmla="*/ 287225 h 3429000"/>
              <a:gd name="connsiteX446" fmla="*/ 9762441 w 12192000"/>
              <a:gd name="connsiteY446" fmla="*/ 664587 h 3429000"/>
              <a:gd name="connsiteX447" fmla="*/ 9717826 w 12192000"/>
              <a:gd name="connsiteY447" fmla="*/ 487719 h 3429000"/>
              <a:gd name="connsiteX448" fmla="*/ 9713123 w 12192000"/>
              <a:gd name="connsiteY448" fmla="*/ 487663 h 3429000"/>
              <a:gd name="connsiteX449" fmla="*/ 9260878 w 12192000"/>
              <a:gd name="connsiteY449" fmla="*/ 87448 h 3429000"/>
              <a:gd name="connsiteX450" fmla="*/ 9221522 w 12192000"/>
              <a:gd name="connsiteY450" fmla="*/ 0 h 3429000"/>
              <a:gd name="connsiteX451" fmla="*/ 9425221 w 12192000"/>
              <a:gd name="connsiteY451" fmla="*/ 0 h 3429000"/>
              <a:gd name="connsiteX452" fmla="*/ 9453548 w 12192000"/>
              <a:gd name="connsiteY452" fmla="*/ 23392 h 3429000"/>
              <a:gd name="connsiteX453" fmla="*/ 9625671 w 12192000"/>
              <a:gd name="connsiteY453" fmla="*/ 210960 h 3429000"/>
              <a:gd name="connsiteX454" fmla="*/ 9632927 w 12192000"/>
              <a:gd name="connsiteY454" fmla="*/ 60128 h 3429000"/>
              <a:gd name="connsiteX455" fmla="*/ 9642174 w 12192000"/>
              <a:gd name="connsiteY455" fmla="*/ 0 h 3429000"/>
              <a:gd name="connsiteX456" fmla="*/ 9731615 w 12192000"/>
              <a:gd name="connsiteY456" fmla="*/ 0 h 3429000"/>
              <a:gd name="connsiteX457" fmla="*/ 9721255 w 12192000"/>
              <a:gd name="connsiteY457" fmla="*/ 74242 h 3429000"/>
              <a:gd name="connsiteX458" fmla="*/ 9736458 w 12192000"/>
              <a:gd name="connsiteY458" fmla="*/ 329413 h 3429000"/>
              <a:gd name="connsiteX459" fmla="*/ 9763499 w 12192000"/>
              <a:gd name="connsiteY459" fmla="*/ 99057 h 3429000"/>
              <a:gd name="connsiteX460" fmla="*/ 9777267 w 12192000"/>
              <a:gd name="connsiteY460" fmla="*/ 0 h 3429000"/>
              <a:gd name="connsiteX461" fmla="*/ 9808036 w 12192000"/>
              <a:gd name="connsiteY461" fmla="*/ 0 h 3429000"/>
              <a:gd name="connsiteX462" fmla="*/ 9793821 w 12192000"/>
              <a:gd name="connsiteY462" fmla="*/ 102652 h 3429000"/>
              <a:gd name="connsiteX463" fmla="*/ 9767436 w 12192000"/>
              <a:gd name="connsiteY463" fmla="*/ 321864 h 3429000"/>
              <a:gd name="connsiteX464" fmla="*/ 9814477 w 12192000"/>
              <a:gd name="connsiteY464" fmla="*/ 233531 h 3429000"/>
              <a:gd name="connsiteX465" fmla="*/ 9873012 w 12192000"/>
              <a:gd name="connsiteY465" fmla="*/ 38619 h 3429000"/>
              <a:gd name="connsiteX466" fmla="*/ 9875879 w 12192000"/>
              <a:gd name="connsiteY466" fmla="*/ 0 h 3429000"/>
              <a:gd name="connsiteX467" fmla="*/ 9965253 w 12192000"/>
              <a:gd name="connsiteY467" fmla="*/ 0 h 3429000"/>
              <a:gd name="connsiteX468" fmla="*/ 9930901 w 12192000"/>
              <a:gd name="connsiteY468" fmla="*/ 135026 h 3429000"/>
              <a:gd name="connsiteX469" fmla="*/ 9880832 w 12192000"/>
              <a:gd name="connsiteY469" fmla="*/ 271562 h 3429000"/>
              <a:gd name="connsiteX470" fmla="*/ 9896024 w 12192000"/>
              <a:gd name="connsiteY470" fmla="*/ 749295 h 3429000"/>
              <a:gd name="connsiteX471" fmla="*/ 10395379 w 12192000"/>
              <a:gd name="connsiteY471" fmla="*/ 1102843 h 3429000"/>
              <a:gd name="connsiteX472" fmla="*/ 10225980 w 12192000"/>
              <a:gd name="connsiteY472" fmla="*/ 132061 h 3429000"/>
              <a:gd name="connsiteX473" fmla="*/ 10314210 w 12192000"/>
              <a:gd name="connsiteY473" fmla="*/ 109353 h 3429000"/>
              <a:gd name="connsiteX474" fmla="*/ 10573663 w 12192000"/>
              <a:gd name="connsiteY474" fmla="*/ 842430 h 3429000"/>
              <a:gd name="connsiteX475" fmla="*/ 10583736 w 12192000"/>
              <a:gd name="connsiteY475" fmla="*/ 1259819 h 3429000"/>
              <a:gd name="connsiteX476" fmla="*/ 10880472 w 12192000"/>
              <a:gd name="connsiteY476" fmla="*/ 1537558 h 3429000"/>
              <a:gd name="connsiteX477" fmla="*/ 11231212 w 12192000"/>
              <a:gd name="connsiteY477" fmla="*/ 216474 h 3429000"/>
              <a:gd name="connsiteX478" fmla="*/ 11317765 w 12192000"/>
              <a:gd name="connsiteY478" fmla="*/ 209405 h 3429000"/>
              <a:gd name="connsiteX479" fmla="*/ 10982911 w 12192000"/>
              <a:gd name="connsiteY479" fmla="*/ 1622260 h 3429000"/>
              <a:gd name="connsiteX480" fmla="*/ 10968747 w 12192000"/>
              <a:gd name="connsiteY480" fmla="*/ 1630552 h 3429000"/>
              <a:gd name="connsiteX481" fmla="*/ 11258020 w 12192000"/>
              <a:gd name="connsiteY481" fmla="*/ 1972078 h 3429000"/>
              <a:gd name="connsiteX482" fmla="*/ 11688741 w 12192000"/>
              <a:gd name="connsiteY482" fmla="*/ 2616312 h 3429000"/>
              <a:gd name="connsiteX483" fmla="*/ 11794425 w 12192000"/>
              <a:gd name="connsiteY483" fmla="*/ 2252109 h 3429000"/>
              <a:gd name="connsiteX484" fmla="*/ 11792727 w 12192000"/>
              <a:gd name="connsiteY484" fmla="*/ 2240934 h 3429000"/>
              <a:gd name="connsiteX485" fmla="*/ 11776744 w 12192000"/>
              <a:gd name="connsiteY485" fmla="*/ 2242723 h 3429000"/>
              <a:gd name="connsiteX486" fmla="*/ 11442546 w 12192000"/>
              <a:gd name="connsiteY486" fmla="*/ 1307592 h 3429000"/>
              <a:gd name="connsiteX487" fmla="*/ 11527771 w 12192000"/>
              <a:gd name="connsiteY487" fmla="*/ 1275317 h 3429000"/>
              <a:gd name="connsiteX488" fmla="*/ 11851542 w 12192000"/>
              <a:gd name="connsiteY488" fmla="*/ 2034703 h 3429000"/>
              <a:gd name="connsiteX489" fmla="*/ 12122505 w 12192000"/>
              <a:gd name="connsiteY489" fmla="*/ 1727948 h 3429000"/>
              <a:gd name="connsiteX490" fmla="*/ 12192000 w 12192000"/>
              <a:gd name="connsiteY490" fmla="*/ 1669975 h 3429000"/>
              <a:gd name="connsiteX491" fmla="*/ 12192000 w 12192000"/>
              <a:gd name="connsiteY491" fmla="*/ 1731063 h 3429000"/>
              <a:gd name="connsiteX492" fmla="*/ 12155105 w 12192000"/>
              <a:gd name="connsiteY492" fmla="*/ 1762181 h 3429000"/>
              <a:gd name="connsiteX493" fmla="*/ 11918903 w 12192000"/>
              <a:gd name="connsiteY493" fmla="*/ 2062132 h 3429000"/>
              <a:gd name="connsiteX494" fmla="*/ 12067554 w 12192000"/>
              <a:gd name="connsiteY494" fmla="*/ 1888498 h 3429000"/>
              <a:gd name="connsiteX495" fmla="*/ 12192000 w 12192000"/>
              <a:gd name="connsiteY495" fmla="*/ 1782392 h 3429000"/>
              <a:gd name="connsiteX496" fmla="*/ 12192000 w 12192000"/>
              <a:gd name="connsiteY496" fmla="*/ 1822559 h 3429000"/>
              <a:gd name="connsiteX497" fmla="*/ 12087498 w 12192000"/>
              <a:gd name="connsiteY497" fmla="*/ 1911764 h 3429000"/>
              <a:gd name="connsiteX498" fmla="*/ 11941335 w 12192000"/>
              <a:gd name="connsiteY498" fmla="*/ 2083809 h 3429000"/>
              <a:gd name="connsiteX499" fmla="*/ 11898139 w 12192000"/>
              <a:gd name="connsiteY499" fmla="*/ 2163553 h 3429000"/>
              <a:gd name="connsiteX500" fmla="*/ 12037359 w 12192000"/>
              <a:gd name="connsiteY500" fmla="*/ 2053816 h 3429000"/>
              <a:gd name="connsiteX501" fmla="*/ 12192000 w 12192000"/>
              <a:gd name="connsiteY501" fmla="*/ 1901891 h 3429000"/>
              <a:gd name="connsiteX502" fmla="*/ 12192000 w 12192000"/>
              <a:gd name="connsiteY502" fmla="*/ 1973912 h 3429000"/>
              <a:gd name="connsiteX503" fmla="*/ 12054488 w 12192000"/>
              <a:gd name="connsiteY503" fmla="*/ 2104939 h 3429000"/>
              <a:gd name="connsiteX504" fmla="*/ 11880977 w 12192000"/>
              <a:gd name="connsiteY504" fmla="*/ 2245040 h 3429000"/>
              <a:gd name="connsiteX505" fmla="*/ 11879666 w 12192000"/>
              <a:gd name="connsiteY505" fmla="*/ 2246644 h 3429000"/>
              <a:gd name="connsiteX506" fmla="*/ 11873674 w 12192000"/>
              <a:gd name="connsiteY506" fmla="*/ 2254306 h 3429000"/>
              <a:gd name="connsiteX507" fmla="*/ 11738608 w 12192000"/>
              <a:gd name="connsiteY507" fmla="*/ 2689417 h 3429000"/>
              <a:gd name="connsiteX508" fmla="*/ 11732820 w 12192000"/>
              <a:gd name="connsiteY508" fmla="*/ 2696184 h 3429000"/>
              <a:gd name="connsiteX509" fmla="*/ 12058063 w 12192000"/>
              <a:gd name="connsiteY509" fmla="*/ 3376045 h 3429000"/>
              <a:gd name="connsiteX510" fmla="*/ 12077722 w 12192000"/>
              <a:gd name="connsiteY510" fmla="*/ 3428999 h 3429000"/>
              <a:gd name="connsiteX511" fmla="*/ 11980831 w 12192000"/>
              <a:gd name="connsiteY511" fmla="*/ 3428999 h 3429000"/>
              <a:gd name="connsiteX512" fmla="*/ 11842370 w 12192000"/>
              <a:gd name="connsiteY512" fmla="*/ 3103596 h 3429000"/>
              <a:gd name="connsiteX513" fmla="*/ 11807118 w 12192000"/>
              <a:gd name="connsiteY513" fmla="*/ 3032642 h 3429000"/>
              <a:gd name="connsiteX514" fmla="*/ 11352410 w 12192000"/>
              <a:gd name="connsiteY514" fmla="*/ 2253534 h 3429000"/>
              <a:gd name="connsiteX515" fmla="*/ 11344098 w 12192000"/>
              <a:gd name="connsiteY515" fmla="*/ 2252717 h 3429000"/>
              <a:gd name="connsiteX516" fmla="*/ 10730809 w 12192000"/>
              <a:gd name="connsiteY516" fmla="*/ 2156749 h 3429000"/>
              <a:gd name="connsiteX517" fmla="*/ 10713050 w 12192000"/>
              <a:gd name="connsiteY517" fmla="*/ 2164271 h 3429000"/>
              <a:gd name="connsiteX518" fmla="*/ 9420192 w 12192000"/>
              <a:gd name="connsiteY518" fmla="*/ 2263050 h 3429000"/>
              <a:gd name="connsiteX519" fmla="*/ 9404066 w 12192000"/>
              <a:gd name="connsiteY519" fmla="*/ 2242708 h 3429000"/>
              <a:gd name="connsiteX520" fmla="*/ 10712309 w 12192000"/>
              <a:gd name="connsiteY520" fmla="*/ 2109562 h 3429000"/>
              <a:gd name="connsiteX521" fmla="*/ 11291486 w 12192000"/>
              <a:gd name="connsiteY521" fmla="*/ 2166804 h 3429000"/>
              <a:gd name="connsiteX522" fmla="*/ 11176624 w 12192000"/>
              <a:gd name="connsiteY522" fmla="*/ 2010340 h 3429000"/>
              <a:gd name="connsiteX523" fmla="*/ 10665962 w 12192000"/>
              <a:gd name="connsiteY523" fmla="*/ 1445588 h 3429000"/>
              <a:gd name="connsiteX524" fmla="*/ 10647017 w 12192000"/>
              <a:gd name="connsiteY524" fmla="*/ 1450047 h 3429000"/>
              <a:gd name="connsiteX525" fmla="*/ 10107096 w 12192000"/>
              <a:gd name="connsiteY525" fmla="*/ 1560072 h 3429000"/>
              <a:gd name="connsiteX526" fmla="*/ 9439953 w 12192000"/>
              <a:gd name="connsiteY526" fmla="*/ 1480921 h 3429000"/>
              <a:gd name="connsiteX527" fmla="*/ 9470279 w 12192000"/>
              <a:gd name="connsiteY527" fmla="*/ 1443131 h 3429000"/>
              <a:gd name="connsiteX528" fmla="*/ 10565024 w 12192000"/>
              <a:gd name="connsiteY528" fmla="*/ 1352269 h 3429000"/>
              <a:gd name="connsiteX529" fmla="*/ 9922490 w 12192000"/>
              <a:gd name="connsiteY529" fmla="*/ 858833 h 3429000"/>
              <a:gd name="connsiteX530" fmla="*/ 9920481 w 12192000"/>
              <a:gd name="connsiteY530" fmla="*/ 859346 h 3429000"/>
              <a:gd name="connsiteX531" fmla="*/ 9916127 w 12192000"/>
              <a:gd name="connsiteY531" fmla="*/ 859836 h 3429000"/>
              <a:gd name="connsiteX532" fmla="*/ 9791125 w 12192000"/>
              <a:gd name="connsiteY532" fmla="*/ 938248 h 3429000"/>
              <a:gd name="connsiteX533" fmla="*/ 9528364 w 12192000"/>
              <a:gd name="connsiteY533" fmla="*/ 1022767 h 3429000"/>
              <a:gd name="connsiteX534" fmla="*/ 8629850 w 12192000"/>
              <a:gd name="connsiteY534" fmla="*/ 1184329 h 3429000"/>
              <a:gd name="connsiteX535" fmla="*/ 8600239 w 12192000"/>
              <a:gd name="connsiteY535" fmla="*/ 1167243 h 3429000"/>
              <a:gd name="connsiteX536" fmla="*/ 9761570 w 12192000"/>
              <a:gd name="connsiteY536" fmla="*/ 753283 h 3429000"/>
              <a:gd name="connsiteX537" fmla="*/ 9368237 w 12192000"/>
              <a:gd name="connsiteY537" fmla="*/ 520470 h 3429000"/>
              <a:gd name="connsiteX538" fmla="*/ 9354614 w 12192000"/>
              <a:gd name="connsiteY538" fmla="*/ 522288 h 3429000"/>
              <a:gd name="connsiteX539" fmla="*/ 8364351 w 12192000"/>
              <a:gd name="connsiteY539" fmla="*/ 730267 h 3429000"/>
              <a:gd name="connsiteX540" fmla="*/ 8386567 w 12192000"/>
              <a:gd name="connsiteY540" fmla="*/ 690760 h 3429000"/>
              <a:gd name="connsiteX541" fmla="*/ 9231713 w 12192000"/>
              <a:gd name="connsiteY541" fmla="*/ 444539 h 3429000"/>
              <a:gd name="connsiteX542" fmla="*/ 9023301 w 12192000"/>
              <a:gd name="connsiteY542" fmla="*/ 334109 h 3429000"/>
              <a:gd name="connsiteX543" fmla="*/ 9010556 w 12192000"/>
              <a:gd name="connsiteY543" fmla="*/ 329998 h 3429000"/>
              <a:gd name="connsiteX544" fmla="*/ 8687367 w 12192000"/>
              <a:gd name="connsiteY544" fmla="*/ 101276 h 3429000"/>
              <a:gd name="connsiteX545" fmla="*/ 4382818 w 12192000"/>
              <a:gd name="connsiteY545" fmla="*/ 0 h 3429000"/>
              <a:gd name="connsiteX546" fmla="*/ 4463614 w 12192000"/>
              <a:gd name="connsiteY546" fmla="*/ 0 h 3429000"/>
              <a:gd name="connsiteX547" fmla="*/ 4557150 w 12192000"/>
              <a:gd name="connsiteY547" fmla="*/ 81023 h 3429000"/>
              <a:gd name="connsiteX548" fmla="*/ 4856936 w 12192000"/>
              <a:gd name="connsiteY548" fmla="*/ 380146 h 3429000"/>
              <a:gd name="connsiteX549" fmla="*/ 5111996 w 12192000"/>
              <a:gd name="connsiteY549" fmla="*/ 636759 h 3429000"/>
              <a:gd name="connsiteX550" fmla="*/ 5388878 w 12192000"/>
              <a:gd name="connsiteY550" fmla="*/ 871185 h 3429000"/>
              <a:gd name="connsiteX551" fmla="*/ 5425556 w 12192000"/>
              <a:gd name="connsiteY551" fmla="*/ 879967 h 3429000"/>
              <a:gd name="connsiteX552" fmla="*/ 4943646 w 12192000"/>
              <a:gd name="connsiteY552" fmla="*/ 393916 h 3429000"/>
              <a:gd name="connsiteX553" fmla="*/ 4594837 w 12192000"/>
              <a:gd name="connsiteY553" fmla="*/ 103274 h 3429000"/>
              <a:gd name="connsiteX554" fmla="*/ 4518536 w 12192000"/>
              <a:gd name="connsiteY554" fmla="*/ 31511 h 3429000"/>
              <a:gd name="connsiteX555" fmla="*/ 4483543 w 12192000"/>
              <a:gd name="connsiteY555" fmla="*/ 0 h 3429000"/>
              <a:gd name="connsiteX556" fmla="*/ 4534233 w 12192000"/>
              <a:gd name="connsiteY556" fmla="*/ 0 h 3429000"/>
              <a:gd name="connsiteX557" fmla="*/ 4633631 w 12192000"/>
              <a:gd name="connsiteY557" fmla="*/ 74706 h 3429000"/>
              <a:gd name="connsiteX558" fmla="*/ 4949299 w 12192000"/>
              <a:gd name="connsiteY558" fmla="*/ 337336 h 3429000"/>
              <a:gd name="connsiteX559" fmla="*/ 5291452 w 12192000"/>
              <a:gd name="connsiteY559" fmla="*/ 647801 h 3429000"/>
              <a:gd name="connsiteX560" fmla="*/ 5434998 w 12192000"/>
              <a:gd name="connsiteY560" fmla="*/ 825100 h 3429000"/>
              <a:gd name="connsiteX561" fmla="*/ 5351015 w 12192000"/>
              <a:gd name="connsiteY561" fmla="*/ 331989 h 3429000"/>
              <a:gd name="connsiteX562" fmla="*/ 5344012 w 12192000"/>
              <a:gd name="connsiteY562" fmla="*/ 131333 h 3429000"/>
              <a:gd name="connsiteX563" fmla="*/ 5349920 w 12192000"/>
              <a:gd name="connsiteY563" fmla="*/ 0 h 3429000"/>
              <a:gd name="connsiteX564" fmla="*/ 5401317 w 12192000"/>
              <a:gd name="connsiteY564" fmla="*/ 0 h 3429000"/>
              <a:gd name="connsiteX565" fmla="*/ 5400859 w 12192000"/>
              <a:gd name="connsiteY565" fmla="*/ 83801 h 3429000"/>
              <a:gd name="connsiteX566" fmla="*/ 5401644 w 12192000"/>
              <a:gd name="connsiteY566" fmla="*/ 188847 h 3429000"/>
              <a:gd name="connsiteX567" fmla="*/ 5467256 w 12192000"/>
              <a:gd name="connsiteY567" fmla="*/ 746494 h 3429000"/>
              <a:gd name="connsiteX568" fmla="*/ 5448069 w 12192000"/>
              <a:gd name="connsiteY568" fmla="*/ 138554 h 3429000"/>
              <a:gd name="connsiteX569" fmla="*/ 5440458 w 12192000"/>
              <a:gd name="connsiteY569" fmla="*/ 0 h 3429000"/>
              <a:gd name="connsiteX570" fmla="*/ 5472521 w 12192000"/>
              <a:gd name="connsiteY570" fmla="*/ 0 h 3429000"/>
              <a:gd name="connsiteX571" fmla="*/ 5480135 w 12192000"/>
              <a:gd name="connsiteY571" fmla="*/ 136802 h 3429000"/>
              <a:gd name="connsiteX572" fmla="*/ 5499023 w 12192000"/>
              <a:gd name="connsiteY572" fmla="*/ 737310 h 3429000"/>
              <a:gd name="connsiteX573" fmla="*/ 5547022 w 12192000"/>
              <a:gd name="connsiteY573" fmla="*/ 178838 h 3429000"/>
              <a:gd name="connsiteX574" fmla="*/ 5522799 w 12192000"/>
              <a:gd name="connsiteY574" fmla="*/ 0 h 3429000"/>
              <a:gd name="connsiteX575" fmla="*/ 5573386 w 12192000"/>
              <a:gd name="connsiteY575" fmla="*/ 0 h 3429000"/>
              <a:gd name="connsiteX576" fmla="*/ 5587618 w 12192000"/>
              <a:gd name="connsiteY576" fmla="*/ 82353 h 3429000"/>
              <a:gd name="connsiteX577" fmla="*/ 5519779 w 12192000"/>
              <a:gd name="connsiteY577" fmla="*/ 930223 h 3429000"/>
              <a:gd name="connsiteX578" fmla="*/ 5520293 w 12192000"/>
              <a:gd name="connsiteY578" fmla="*/ 931602 h 3429000"/>
              <a:gd name="connsiteX579" fmla="*/ 5767221 w 12192000"/>
              <a:gd name="connsiteY579" fmla="*/ 1236564 h 3429000"/>
              <a:gd name="connsiteX580" fmla="*/ 6937169 w 12192000"/>
              <a:gd name="connsiteY580" fmla="*/ 1386941 h 3429000"/>
              <a:gd name="connsiteX581" fmla="*/ 6953922 w 12192000"/>
              <a:gd name="connsiteY581" fmla="*/ 1461068 h 3429000"/>
              <a:gd name="connsiteX582" fmla="*/ 6071359 w 12192000"/>
              <a:gd name="connsiteY582" fmla="*/ 1341770 h 3429000"/>
              <a:gd name="connsiteX583" fmla="*/ 6038839 w 12192000"/>
              <a:gd name="connsiteY583" fmla="*/ 1335474 h 3429000"/>
              <a:gd name="connsiteX584" fmla="*/ 6038706 w 12192000"/>
              <a:gd name="connsiteY584" fmla="*/ 1334847 h 3429000"/>
              <a:gd name="connsiteX585" fmla="*/ 6037784 w 12192000"/>
              <a:gd name="connsiteY585" fmla="*/ 1335270 h 3429000"/>
              <a:gd name="connsiteX586" fmla="*/ 6038839 w 12192000"/>
              <a:gd name="connsiteY586" fmla="*/ 1335474 h 3429000"/>
              <a:gd name="connsiteX587" fmla="*/ 6040338 w 12192000"/>
              <a:gd name="connsiteY587" fmla="*/ 1342418 h 3429000"/>
              <a:gd name="connsiteX588" fmla="*/ 6024488 w 12192000"/>
              <a:gd name="connsiteY588" fmla="*/ 1380903 h 3429000"/>
              <a:gd name="connsiteX589" fmla="*/ 5599771 w 12192000"/>
              <a:gd name="connsiteY589" fmla="*/ 2080652 h 3429000"/>
              <a:gd name="connsiteX590" fmla="*/ 5548843 w 12192000"/>
              <a:gd name="connsiteY590" fmla="*/ 2134845 h 3429000"/>
              <a:gd name="connsiteX591" fmla="*/ 5940952 w 12192000"/>
              <a:gd name="connsiteY591" fmla="*/ 2821028 h 3429000"/>
              <a:gd name="connsiteX592" fmla="*/ 6043441 w 12192000"/>
              <a:gd name="connsiteY592" fmla="*/ 3236847 h 3429000"/>
              <a:gd name="connsiteX593" fmla="*/ 6093432 w 12192000"/>
              <a:gd name="connsiteY593" fmla="*/ 3429000 h 3429000"/>
              <a:gd name="connsiteX594" fmla="*/ 6034344 w 12192000"/>
              <a:gd name="connsiteY594" fmla="*/ 3429000 h 3429000"/>
              <a:gd name="connsiteX595" fmla="*/ 6026679 w 12192000"/>
              <a:gd name="connsiteY595" fmla="*/ 3407959 h 3429000"/>
              <a:gd name="connsiteX596" fmla="*/ 5800441 w 12192000"/>
              <a:gd name="connsiteY596" fmla="*/ 2906286 h 3429000"/>
              <a:gd name="connsiteX597" fmla="*/ 5526562 w 12192000"/>
              <a:gd name="connsiteY597" fmla="*/ 2276388 h 3429000"/>
              <a:gd name="connsiteX598" fmla="*/ 5519640 w 12192000"/>
              <a:gd name="connsiteY598" fmla="*/ 2254774 h 3429000"/>
              <a:gd name="connsiteX599" fmla="*/ 5844559 w 12192000"/>
              <a:gd name="connsiteY599" fmla="*/ 3124349 h 3429000"/>
              <a:gd name="connsiteX600" fmla="*/ 5975994 w 12192000"/>
              <a:gd name="connsiteY600" fmla="*/ 3429000 h 3429000"/>
              <a:gd name="connsiteX601" fmla="*/ 5898547 w 12192000"/>
              <a:gd name="connsiteY601" fmla="*/ 3429000 h 3429000"/>
              <a:gd name="connsiteX602" fmla="*/ 5682041 w 12192000"/>
              <a:gd name="connsiteY602" fmla="*/ 2926860 h 3429000"/>
              <a:gd name="connsiteX603" fmla="*/ 5461758 w 12192000"/>
              <a:gd name="connsiteY603" fmla="*/ 2391220 h 3429000"/>
              <a:gd name="connsiteX604" fmla="*/ 5237282 w 12192000"/>
              <a:gd name="connsiteY604" fmla="*/ 3150086 h 3429000"/>
              <a:gd name="connsiteX605" fmla="*/ 5115009 w 12192000"/>
              <a:gd name="connsiteY605" fmla="*/ 3429000 h 3429000"/>
              <a:gd name="connsiteX606" fmla="*/ 5028074 w 12192000"/>
              <a:gd name="connsiteY606" fmla="*/ 3429000 h 3429000"/>
              <a:gd name="connsiteX607" fmla="*/ 5079508 w 12192000"/>
              <a:gd name="connsiteY607" fmla="*/ 3320074 h 3429000"/>
              <a:gd name="connsiteX608" fmla="*/ 5371846 w 12192000"/>
              <a:gd name="connsiteY608" fmla="*/ 2495413 h 3429000"/>
              <a:gd name="connsiteX609" fmla="*/ 5270512 w 12192000"/>
              <a:gd name="connsiteY609" fmla="*/ 2709975 h 3429000"/>
              <a:gd name="connsiteX610" fmla="*/ 5062409 w 12192000"/>
              <a:gd name="connsiteY610" fmla="*/ 3224544 h 3429000"/>
              <a:gd name="connsiteX611" fmla="*/ 5036628 w 12192000"/>
              <a:gd name="connsiteY611" fmla="*/ 3325247 h 3429000"/>
              <a:gd name="connsiteX612" fmla="*/ 5009112 w 12192000"/>
              <a:gd name="connsiteY612" fmla="*/ 3429000 h 3429000"/>
              <a:gd name="connsiteX613" fmla="*/ 4976679 w 12192000"/>
              <a:gd name="connsiteY613" fmla="*/ 3429000 h 3429000"/>
              <a:gd name="connsiteX614" fmla="*/ 5006537 w 12192000"/>
              <a:gd name="connsiteY614" fmla="*/ 3318068 h 3429000"/>
              <a:gd name="connsiteX615" fmla="*/ 5032723 w 12192000"/>
              <a:gd name="connsiteY615" fmla="*/ 3215957 h 3429000"/>
              <a:gd name="connsiteX616" fmla="*/ 5242949 w 12192000"/>
              <a:gd name="connsiteY616" fmla="*/ 2696175 h 3429000"/>
              <a:gd name="connsiteX617" fmla="*/ 5286321 w 12192000"/>
              <a:gd name="connsiteY617" fmla="*/ 2604555 h 3429000"/>
              <a:gd name="connsiteX618" fmla="*/ 5008210 w 12192000"/>
              <a:gd name="connsiteY618" fmla="*/ 3220194 h 3429000"/>
              <a:gd name="connsiteX619" fmla="*/ 4986321 w 12192000"/>
              <a:gd name="connsiteY619" fmla="*/ 3336687 h 3429000"/>
              <a:gd name="connsiteX620" fmla="*/ 4973474 w 12192000"/>
              <a:gd name="connsiteY620" fmla="*/ 3429000 h 3429000"/>
              <a:gd name="connsiteX621" fmla="*/ 4907178 w 12192000"/>
              <a:gd name="connsiteY621" fmla="*/ 3429000 h 3429000"/>
              <a:gd name="connsiteX622" fmla="*/ 4910810 w 12192000"/>
              <a:gd name="connsiteY622" fmla="*/ 3400660 h 3429000"/>
              <a:gd name="connsiteX623" fmla="*/ 4987461 w 12192000"/>
              <a:gd name="connsiteY623" fmla="*/ 3003994 h 3429000"/>
              <a:gd name="connsiteX624" fmla="*/ 5179262 w 12192000"/>
              <a:gd name="connsiteY624" fmla="*/ 2606044 h 3429000"/>
              <a:gd name="connsiteX625" fmla="*/ 4689678 w 12192000"/>
              <a:gd name="connsiteY625" fmla="*/ 3011241 h 3429000"/>
              <a:gd name="connsiteX626" fmla="*/ 4477543 w 12192000"/>
              <a:gd name="connsiteY626" fmla="*/ 3245836 h 3429000"/>
              <a:gd name="connsiteX627" fmla="*/ 4329957 w 12192000"/>
              <a:gd name="connsiteY627" fmla="*/ 3429000 h 3429000"/>
              <a:gd name="connsiteX628" fmla="*/ 4218595 w 12192000"/>
              <a:gd name="connsiteY628" fmla="*/ 3429000 h 3429000"/>
              <a:gd name="connsiteX629" fmla="*/ 4368888 w 12192000"/>
              <a:gd name="connsiteY629" fmla="*/ 3239412 h 3429000"/>
              <a:gd name="connsiteX630" fmla="*/ 4563091 w 12192000"/>
              <a:gd name="connsiteY630" fmla="*/ 3013508 h 3429000"/>
              <a:gd name="connsiteX631" fmla="*/ 5387324 w 12192000"/>
              <a:gd name="connsiteY631" fmla="*/ 2276830 h 3429000"/>
              <a:gd name="connsiteX632" fmla="*/ 5073620 w 12192000"/>
              <a:gd name="connsiteY632" fmla="*/ 2526437 h 3429000"/>
              <a:gd name="connsiteX633" fmla="*/ 4689789 w 12192000"/>
              <a:gd name="connsiteY633" fmla="*/ 2839382 h 3429000"/>
              <a:gd name="connsiteX634" fmla="*/ 4418722 w 12192000"/>
              <a:gd name="connsiteY634" fmla="*/ 3141886 h 3429000"/>
              <a:gd name="connsiteX635" fmla="*/ 4214944 w 12192000"/>
              <a:gd name="connsiteY635" fmla="*/ 3429000 h 3429000"/>
              <a:gd name="connsiteX636" fmla="*/ 4177898 w 12192000"/>
              <a:gd name="connsiteY636" fmla="*/ 3429000 h 3429000"/>
              <a:gd name="connsiteX637" fmla="*/ 4391597 w 12192000"/>
              <a:gd name="connsiteY637" fmla="*/ 3127370 h 3429000"/>
              <a:gd name="connsiteX638" fmla="*/ 4668889 w 12192000"/>
              <a:gd name="connsiteY638" fmla="*/ 2817399 h 3429000"/>
              <a:gd name="connsiteX639" fmla="*/ 5055427 w 12192000"/>
              <a:gd name="connsiteY639" fmla="*/ 2502476 h 3429000"/>
              <a:gd name="connsiteX640" fmla="*/ 5371814 w 12192000"/>
              <a:gd name="connsiteY640" fmla="*/ 2249975 h 3429000"/>
              <a:gd name="connsiteX641" fmla="*/ 4987918 w 12192000"/>
              <a:gd name="connsiteY641" fmla="*/ 2409701 h 3429000"/>
              <a:gd name="connsiteX642" fmla="*/ 4317146 w 12192000"/>
              <a:gd name="connsiteY642" fmla="*/ 3158716 h 3429000"/>
              <a:gd name="connsiteX643" fmla="*/ 4171627 w 12192000"/>
              <a:gd name="connsiteY643" fmla="*/ 3429000 h 3429000"/>
              <a:gd name="connsiteX644" fmla="*/ 4081585 w 12192000"/>
              <a:gd name="connsiteY644" fmla="*/ 3429000 h 3429000"/>
              <a:gd name="connsiteX645" fmla="*/ 4238603 w 12192000"/>
              <a:gd name="connsiteY645" fmla="*/ 3130341 h 3429000"/>
              <a:gd name="connsiteX646" fmla="*/ 4778333 w 12192000"/>
              <a:gd name="connsiteY646" fmla="*/ 2444626 h 3429000"/>
              <a:gd name="connsiteX647" fmla="*/ 5414185 w 12192000"/>
              <a:gd name="connsiteY647" fmla="*/ 2144882 h 3429000"/>
              <a:gd name="connsiteX648" fmla="*/ 5959648 w 12192000"/>
              <a:gd name="connsiteY648" fmla="*/ 1331797 h 3429000"/>
              <a:gd name="connsiteX649" fmla="*/ 5355019 w 12192000"/>
              <a:gd name="connsiteY649" fmla="*/ 1305672 h 3429000"/>
              <a:gd name="connsiteX650" fmla="*/ 5083565 w 12192000"/>
              <a:gd name="connsiteY650" fmla="*/ 1750121 h 3429000"/>
              <a:gd name="connsiteX651" fmla="*/ 4713577 w 12192000"/>
              <a:gd name="connsiteY651" fmla="*/ 2187803 h 3429000"/>
              <a:gd name="connsiteX652" fmla="*/ 3989559 w 12192000"/>
              <a:gd name="connsiteY652" fmla="*/ 2716945 h 3429000"/>
              <a:gd name="connsiteX653" fmla="*/ 3939824 w 12192000"/>
              <a:gd name="connsiteY653" fmla="*/ 2637900 h 3429000"/>
              <a:gd name="connsiteX654" fmla="*/ 4584537 w 12192000"/>
              <a:gd name="connsiteY654" fmla="*/ 1895826 h 3429000"/>
              <a:gd name="connsiteX655" fmla="*/ 5037105 w 12192000"/>
              <a:gd name="connsiteY655" fmla="*/ 1659765 h 3429000"/>
              <a:gd name="connsiteX656" fmla="*/ 5039930 w 12192000"/>
              <a:gd name="connsiteY656" fmla="*/ 1660585 h 3429000"/>
              <a:gd name="connsiteX657" fmla="*/ 5263764 w 12192000"/>
              <a:gd name="connsiteY657" fmla="*/ 1306525 h 3429000"/>
              <a:gd name="connsiteX658" fmla="*/ 4086300 w 12192000"/>
              <a:gd name="connsiteY658" fmla="*/ 1455599 h 3429000"/>
              <a:gd name="connsiteX659" fmla="*/ 4085485 w 12192000"/>
              <a:gd name="connsiteY659" fmla="*/ 1470070 h 3429000"/>
              <a:gd name="connsiteX660" fmla="*/ 3871915 w 12192000"/>
              <a:gd name="connsiteY660" fmla="*/ 1824645 h 3429000"/>
              <a:gd name="connsiteX661" fmla="*/ 3799374 w 12192000"/>
              <a:gd name="connsiteY661" fmla="*/ 2037127 h 3429000"/>
              <a:gd name="connsiteX662" fmla="*/ 3498850 w 12192000"/>
              <a:gd name="connsiteY662" fmla="*/ 3232888 h 3429000"/>
              <a:gd name="connsiteX663" fmla="*/ 3399216 w 12192000"/>
              <a:gd name="connsiteY663" fmla="*/ 3429000 h 3429000"/>
              <a:gd name="connsiteX664" fmla="*/ 3303688 w 12192000"/>
              <a:gd name="connsiteY664" fmla="*/ 3429000 h 3429000"/>
              <a:gd name="connsiteX665" fmla="*/ 3391774 w 12192000"/>
              <a:gd name="connsiteY665" fmla="*/ 3268181 h 3429000"/>
              <a:gd name="connsiteX666" fmla="*/ 3735540 w 12192000"/>
              <a:gd name="connsiteY666" fmla="*/ 2117923 h 3429000"/>
              <a:gd name="connsiteX667" fmla="*/ 3729438 w 12192000"/>
              <a:gd name="connsiteY667" fmla="*/ 2140058 h 3429000"/>
              <a:gd name="connsiteX668" fmla="*/ 3707782 w 12192000"/>
              <a:gd name="connsiteY668" fmla="*/ 2215908 h 3429000"/>
              <a:gd name="connsiteX669" fmla="*/ 3583827 w 12192000"/>
              <a:gd name="connsiteY669" fmla="*/ 2610215 h 3429000"/>
              <a:gd name="connsiteX670" fmla="*/ 3547861 w 12192000"/>
              <a:gd name="connsiteY670" fmla="*/ 2700609 h 3429000"/>
              <a:gd name="connsiteX671" fmla="*/ 3490905 w 12192000"/>
              <a:gd name="connsiteY671" fmla="*/ 2848660 h 3429000"/>
              <a:gd name="connsiteX672" fmla="*/ 3455859 w 12192000"/>
              <a:gd name="connsiteY672" fmla="*/ 2962301 h 3429000"/>
              <a:gd name="connsiteX673" fmla="*/ 3429112 w 12192000"/>
              <a:gd name="connsiteY673" fmla="*/ 3050469 h 3429000"/>
              <a:gd name="connsiteX674" fmla="*/ 3304862 w 12192000"/>
              <a:gd name="connsiteY674" fmla="*/ 3367476 h 3429000"/>
              <a:gd name="connsiteX675" fmla="*/ 3276071 w 12192000"/>
              <a:gd name="connsiteY675" fmla="*/ 3429000 h 3429000"/>
              <a:gd name="connsiteX676" fmla="*/ 3240805 w 12192000"/>
              <a:gd name="connsiteY676" fmla="*/ 3429000 h 3429000"/>
              <a:gd name="connsiteX677" fmla="*/ 3275917 w 12192000"/>
              <a:gd name="connsiteY677" fmla="*/ 3354192 h 3429000"/>
              <a:gd name="connsiteX678" fmla="*/ 3399358 w 12192000"/>
              <a:gd name="connsiteY678" fmla="*/ 3040011 h 3429000"/>
              <a:gd name="connsiteX679" fmla="*/ 3425650 w 12192000"/>
              <a:gd name="connsiteY679" fmla="*/ 2952333 h 3429000"/>
              <a:gd name="connsiteX680" fmla="*/ 3460661 w 12192000"/>
              <a:gd name="connsiteY680" fmla="*/ 2837763 h 3429000"/>
              <a:gd name="connsiteX681" fmla="*/ 3518021 w 12192000"/>
              <a:gd name="connsiteY681" fmla="*/ 2688298 h 3429000"/>
              <a:gd name="connsiteX682" fmla="*/ 3554035 w 12192000"/>
              <a:gd name="connsiteY682" fmla="*/ 2598832 h 3429000"/>
              <a:gd name="connsiteX683" fmla="*/ 3677174 w 12192000"/>
              <a:gd name="connsiteY683" fmla="*/ 2207351 h 3429000"/>
              <a:gd name="connsiteX684" fmla="*/ 3698819 w 12192000"/>
              <a:gd name="connsiteY684" fmla="*/ 2131503 h 3429000"/>
              <a:gd name="connsiteX685" fmla="*/ 3702094 w 12192000"/>
              <a:gd name="connsiteY685" fmla="*/ 2120194 h 3429000"/>
              <a:gd name="connsiteX686" fmla="*/ 3398355 w 12192000"/>
              <a:gd name="connsiteY686" fmla="*/ 2665603 h 3429000"/>
              <a:gd name="connsiteX687" fmla="*/ 3193941 w 12192000"/>
              <a:gd name="connsiteY687" fmla="*/ 3369775 h 3429000"/>
              <a:gd name="connsiteX688" fmla="*/ 3184140 w 12192000"/>
              <a:gd name="connsiteY688" fmla="*/ 3429000 h 3429000"/>
              <a:gd name="connsiteX689" fmla="*/ 3099978 w 12192000"/>
              <a:gd name="connsiteY689" fmla="*/ 3429000 h 3429000"/>
              <a:gd name="connsiteX690" fmla="*/ 3101556 w 12192000"/>
              <a:gd name="connsiteY690" fmla="*/ 3414337 h 3429000"/>
              <a:gd name="connsiteX691" fmla="*/ 3370162 w 12192000"/>
              <a:gd name="connsiteY691" fmla="*/ 2356550 h 3429000"/>
              <a:gd name="connsiteX692" fmla="*/ 3746477 w 12192000"/>
              <a:gd name="connsiteY692" fmla="*/ 1948889 h 3429000"/>
              <a:gd name="connsiteX693" fmla="*/ 3863399 w 12192000"/>
              <a:gd name="connsiteY693" fmla="*/ 1658257 h 3429000"/>
              <a:gd name="connsiteX694" fmla="*/ 3968712 w 12192000"/>
              <a:gd name="connsiteY694" fmla="*/ 1484989 h 3429000"/>
              <a:gd name="connsiteX695" fmla="*/ 2792390 w 12192000"/>
              <a:gd name="connsiteY695" fmla="*/ 1953974 h 3429000"/>
              <a:gd name="connsiteX696" fmla="*/ 2714982 w 12192000"/>
              <a:gd name="connsiteY696" fmla="*/ 1998051 h 3429000"/>
              <a:gd name="connsiteX697" fmla="*/ 2813361 w 12192000"/>
              <a:gd name="connsiteY697" fmla="*/ 2594912 h 3429000"/>
              <a:gd name="connsiteX698" fmla="*/ 2688430 w 12192000"/>
              <a:gd name="connsiteY698" fmla="*/ 3372564 h 3429000"/>
              <a:gd name="connsiteX699" fmla="*/ 2629626 w 12192000"/>
              <a:gd name="connsiteY699" fmla="*/ 3334394 h 3429000"/>
              <a:gd name="connsiteX700" fmla="*/ 2565328 w 12192000"/>
              <a:gd name="connsiteY700" fmla="*/ 2087399 h 3429000"/>
              <a:gd name="connsiteX701" fmla="*/ 1922999 w 12192000"/>
              <a:gd name="connsiteY701" fmla="*/ 2551343 h 3429000"/>
              <a:gd name="connsiteX702" fmla="*/ 1950261 w 12192000"/>
              <a:gd name="connsiteY702" fmla="*/ 2976858 h 3429000"/>
              <a:gd name="connsiteX703" fmla="*/ 2365554 w 12192000"/>
              <a:gd name="connsiteY703" fmla="*/ 3330107 h 3429000"/>
              <a:gd name="connsiteX704" fmla="*/ 2424142 w 12192000"/>
              <a:gd name="connsiteY704" fmla="*/ 3429000 h 3429000"/>
              <a:gd name="connsiteX705" fmla="*/ 2395994 w 12192000"/>
              <a:gd name="connsiteY705" fmla="*/ 3429000 h 3429000"/>
              <a:gd name="connsiteX706" fmla="*/ 2392863 w 12192000"/>
              <a:gd name="connsiteY706" fmla="*/ 3423964 h 3429000"/>
              <a:gd name="connsiteX707" fmla="*/ 2017589 w 12192000"/>
              <a:gd name="connsiteY707" fmla="*/ 3064982 h 3429000"/>
              <a:gd name="connsiteX708" fmla="*/ 2147336 w 12192000"/>
              <a:gd name="connsiteY708" fmla="*/ 3165052 h 3429000"/>
              <a:gd name="connsiteX709" fmla="*/ 2207047 w 12192000"/>
              <a:gd name="connsiteY709" fmla="*/ 3225540 h 3429000"/>
              <a:gd name="connsiteX710" fmla="*/ 2299106 w 12192000"/>
              <a:gd name="connsiteY710" fmla="*/ 3349931 h 3429000"/>
              <a:gd name="connsiteX711" fmla="*/ 2314430 w 12192000"/>
              <a:gd name="connsiteY711" fmla="*/ 3372144 h 3429000"/>
              <a:gd name="connsiteX712" fmla="*/ 2352406 w 12192000"/>
              <a:gd name="connsiteY712" fmla="*/ 3429000 h 3429000"/>
              <a:gd name="connsiteX713" fmla="*/ 2314492 w 12192000"/>
              <a:gd name="connsiteY713" fmla="*/ 3429000 h 3429000"/>
              <a:gd name="connsiteX714" fmla="*/ 2288095 w 12192000"/>
              <a:gd name="connsiteY714" fmla="*/ 3389030 h 3429000"/>
              <a:gd name="connsiteX715" fmla="*/ 2272768 w 12192000"/>
              <a:gd name="connsiteY715" fmla="*/ 3366822 h 3429000"/>
              <a:gd name="connsiteX716" fmla="*/ 2182715 w 12192000"/>
              <a:gd name="connsiteY716" fmla="*/ 3246071 h 3429000"/>
              <a:gd name="connsiteX717" fmla="*/ 2032061 w 12192000"/>
              <a:gd name="connsiteY717" fmla="*/ 3112380 h 3429000"/>
              <a:gd name="connsiteX718" fmla="*/ 2257220 w 12192000"/>
              <a:gd name="connsiteY718" fmla="*/ 3397257 h 3429000"/>
              <a:gd name="connsiteX719" fmla="*/ 2281324 w 12192000"/>
              <a:gd name="connsiteY719" fmla="*/ 3429000 h 3429000"/>
              <a:gd name="connsiteX720" fmla="*/ 2242860 w 12192000"/>
              <a:gd name="connsiteY720" fmla="*/ 3429000 h 3429000"/>
              <a:gd name="connsiteX721" fmla="*/ 2232818 w 12192000"/>
              <a:gd name="connsiteY721" fmla="*/ 3415926 h 3429000"/>
              <a:gd name="connsiteX722" fmla="*/ 1990172 w 12192000"/>
              <a:gd name="connsiteY722" fmla="*/ 3113121 h 3429000"/>
              <a:gd name="connsiteX723" fmla="*/ 2124090 w 12192000"/>
              <a:gd name="connsiteY723" fmla="*/ 3332017 h 3429000"/>
              <a:gd name="connsiteX724" fmla="*/ 2200380 w 12192000"/>
              <a:gd name="connsiteY724" fmla="*/ 3429000 h 3429000"/>
              <a:gd name="connsiteX725" fmla="*/ 2147507 w 12192000"/>
              <a:gd name="connsiteY725" fmla="*/ 3429000 h 3429000"/>
              <a:gd name="connsiteX726" fmla="*/ 2070668 w 12192000"/>
              <a:gd name="connsiteY726" fmla="*/ 3332520 h 3429000"/>
              <a:gd name="connsiteX727" fmla="*/ 1975142 w 12192000"/>
              <a:gd name="connsiteY727" fmla="*/ 3156570 h 3429000"/>
              <a:gd name="connsiteX728" fmla="*/ 2050035 w 12192000"/>
              <a:gd name="connsiteY728" fmla="*/ 3384345 h 3429000"/>
              <a:gd name="connsiteX729" fmla="*/ 2063025 w 12192000"/>
              <a:gd name="connsiteY729" fmla="*/ 3429000 h 3429000"/>
              <a:gd name="connsiteX730" fmla="*/ 2021675 w 12192000"/>
              <a:gd name="connsiteY730" fmla="*/ 3429000 h 3429000"/>
              <a:gd name="connsiteX731" fmla="*/ 2019308 w 12192000"/>
              <a:gd name="connsiteY731" fmla="*/ 3418118 h 3429000"/>
              <a:gd name="connsiteX732" fmla="*/ 1938835 w 12192000"/>
              <a:gd name="connsiteY732" fmla="*/ 3122160 h 3429000"/>
              <a:gd name="connsiteX733" fmla="*/ 1953230 w 12192000"/>
              <a:gd name="connsiteY733" fmla="*/ 3330699 h 3429000"/>
              <a:gd name="connsiteX734" fmla="*/ 1956763 w 12192000"/>
              <a:gd name="connsiteY734" fmla="*/ 3349191 h 3429000"/>
              <a:gd name="connsiteX735" fmla="*/ 1967925 w 12192000"/>
              <a:gd name="connsiteY735" fmla="*/ 3429000 h 3429000"/>
              <a:gd name="connsiteX736" fmla="*/ 1936622 w 12192000"/>
              <a:gd name="connsiteY736" fmla="*/ 3429000 h 3429000"/>
              <a:gd name="connsiteX737" fmla="*/ 1926261 w 12192000"/>
              <a:gd name="connsiteY737" fmla="*/ 3355064 h 3429000"/>
              <a:gd name="connsiteX738" fmla="*/ 1922724 w 12192000"/>
              <a:gd name="connsiteY738" fmla="*/ 3336577 h 3429000"/>
              <a:gd name="connsiteX739" fmla="*/ 1904650 w 12192000"/>
              <a:gd name="connsiteY739" fmla="*/ 3210616 h 3429000"/>
              <a:gd name="connsiteX740" fmla="*/ 1885273 w 12192000"/>
              <a:gd name="connsiteY740" fmla="*/ 3429000 h 3429000"/>
              <a:gd name="connsiteX741" fmla="*/ 1854363 w 12192000"/>
              <a:gd name="connsiteY741" fmla="*/ 3429000 h 3429000"/>
              <a:gd name="connsiteX742" fmla="*/ 1880391 w 12192000"/>
              <a:gd name="connsiteY742" fmla="*/ 3174796 h 3429000"/>
              <a:gd name="connsiteX743" fmla="*/ 1818273 w 12192000"/>
              <a:gd name="connsiteY743" fmla="*/ 3286729 h 3429000"/>
              <a:gd name="connsiteX744" fmla="*/ 1794691 w 12192000"/>
              <a:gd name="connsiteY744" fmla="*/ 3414239 h 3429000"/>
              <a:gd name="connsiteX745" fmla="*/ 1794914 w 12192000"/>
              <a:gd name="connsiteY745" fmla="*/ 3429000 h 3429000"/>
              <a:gd name="connsiteX746" fmla="*/ 1746128 w 12192000"/>
              <a:gd name="connsiteY746" fmla="*/ 3429000 h 3429000"/>
              <a:gd name="connsiteX747" fmla="*/ 1753934 w 12192000"/>
              <a:gd name="connsiteY747" fmla="*/ 3295796 h 3429000"/>
              <a:gd name="connsiteX748" fmla="*/ 1792053 w 12192000"/>
              <a:gd name="connsiteY748" fmla="*/ 3143396 h 3429000"/>
              <a:gd name="connsiteX749" fmla="*/ 1862248 w 12192000"/>
              <a:gd name="connsiteY749" fmla="*/ 2837397 h 3429000"/>
              <a:gd name="connsiteX750" fmla="*/ 1862250 w 12192000"/>
              <a:gd name="connsiteY750" fmla="*/ 2604531 h 3429000"/>
              <a:gd name="connsiteX751" fmla="*/ 1211999 w 12192000"/>
              <a:gd name="connsiteY751" fmla="*/ 3254610 h 3429000"/>
              <a:gd name="connsiteX752" fmla="*/ 1213266 w 12192000"/>
              <a:gd name="connsiteY752" fmla="*/ 3262947 h 3429000"/>
              <a:gd name="connsiteX753" fmla="*/ 1203370 w 12192000"/>
              <a:gd name="connsiteY753" fmla="*/ 3421676 h 3429000"/>
              <a:gd name="connsiteX754" fmla="*/ 1203671 w 12192000"/>
              <a:gd name="connsiteY754" fmla="*/ 3429000 h 3429000"/>
              <a:gd name="connsiteX755" fmla="*/ 1143180 w 12192000"/>
              <a:gd name="connsiteY755" fmla="*/ 3429000 h 3429000"/>
              <a:gd name="connsiteX756" fmla="*/ 1142176 w 12192000"/>
              <a:gd name="connsiteY756" fmla="*/ 3337045 h 3429000"/>
              <a:gd name="connsiteX757" fmla="*/ 1067484 w 12192000"/>
              <a:gd name="connsiteY757" fmla="*/ 3429000 h 3429000"/>
              <a:gd name="connsiteX758" fmla="*/ 953928 w 12192000"/>
              <a:gd name="connsiteY758" fmla="*/ 3429000 h 3429000"/>
              <a:gd name="connsiteX759" fmla="*/ 959715 w 12192000"/>
              <a:gd name="connsiteY759" fmla="*/ 3421185 h 3429000"/>
              <a:gd name="connsiteX760" fmla="*/ 1483788 w 12192000"/>
              <a:gd name="connsiteY760" fmla="*/ 2830174 h 3429000"/>
              <a:gd name="connsiteX761" fmla="*/ 1100671 w 12192000"/>
              <a:gd name="connsiteY761" fmla="*/ 2823137 h 3429000"/>
              <a:gd name="connsiteX762" fmla="*/ 1090144 w 12192000"/>
              <a:gd name="connsiteY762" fmla="*/ 2827748 h 3429000"/>
              <a:gd name="connsiteX763" fmla="*/ 1095872 w 12192000"/>
              <a:gd name="connsiteY763" fmla="*/ 2842892 h 3429000"/>
              <a:gd name="connsiteX764" fmla="*/ 262785 w 12192000"/>
              <a:gd name="connsiteY764" fmla="*/ 3416450 h 3429000"/>
              <a:gd name="connsiteX765" fmla="*/ 209968 w 12192000"/>
              <a:gd name="connsiteY765" fmla="*/ 3341713 h 3429000"/>
              <a:gd name="connsiteX766" fmla="*/ 873460 w 12192000"/>
              <a:gd name="connsiteY766" fmla="*/ 2824768 h 3429000"/>
              <a:gd name="connsiteX767" fmla="*/ 192686 w 12192000"/>
              <a:gd name="connsiteY767" fmla="*/ 2420257 h 3429000"/>
              <a:gd name="connsiteX768" fmla="*/ 4696 w 12192000"/>
              <a:gd name="connsiteY768" fmla="*/ 2268668 h 3429000"/>
              <a:gd name="connsiteX769" fmla="*/ 0 w 12192000"/>
              <a:gd name="connsiteY769" fmla="*/ 2260984 h 3429000"/>
              <a:gd name="connsiteX770" fmla="*/ 0 w 12192000"/>
              <a:gd name="connsiteY770" fmla="*/ 2084472 h 3429000"/>
              <a:gd name="connsiteX771" fmla="*/ 174101 w 12192000"/>
              <a:gd name="connsiteY771" fmla="*/ 2191277 h 3429000"/>
              <a:gd name="connsiteX772" fmla="*/ 891800 w 12192000"/>
              <a:gd name="connsiteY772" fmla="*/ 2607935 h 3429000"/>
              <a:gd name="connsiteX773" fmla="*/ 1072219 w 12192000"/>
              <a:gd name="connsiteY773" fmla="*/ 2740443 h 3429000"/>
              <a:gd name="connsiteX774" fmla="*/ 1074117 w 12192000"/>
              <a:gd name="connsiteY774" fmla="*/ 2741301 h 3429000"/>
              <a:gd name="connsiteX775" fmla="*/ 1083114 w 12192000"/>
              <a:gd name="connsiteY775" fmla="*/ 2745131 h 3429000"/>
              <a:gd name="connsiteX776" fmla="*/ 1543010 w 12192000"/>
              <a:gd name="connsiteY776" fmla="*/ 2762140 h 3429000"/>
              <a:gd name="connsiteX777" fmla="*/ 1551080 w 12192000"/>
              <a:gd name="connsiteY777" fmla="*/ 2766006 h 3429000"/>
              <a:gd name="connsiteX778" fmla="*/ 2345443 w 12192000"/>
              <a:gd name="connsiteY778" fmla="*/ 2120882 h 3429000"/>
              <a:gd name="connsiteX779" fmla="*/ 1721499 w 12192000"/>
              <a:gd name="connsiteY779" fmla="*/ 2170969 h 3429000"/>
              <a:gd name="connsiteX780" fmla="*/ 767716 w 12192000"/>
              <a:gd name="connsiteY780" fmla="*/ 2043768 h 3429000"/>
              <a:gd name="connsiteX781" fmla="*/ 722147 w 12192000"/>
              <a:gd name="connsiteY781" fmla="*/ 1964091 h 3429000"/>
              <a:gd name="connsiteX782" fmla="*/ 1485552 w 12192000"/>
              <a:gd name="connsiteY782" fmla="*/ 1884202 h 3429000"/>
              <a:gd name="connsiteX783" fmla="*/ 2143004 w 12192000"/>
              <a:gd name="connsiteY783" fmla="*/ 1973420 h 3429000"/>
              <a:gd name="connsiteX784" fmla="*/ 1933391 w 12192000"/>
              <a:gd name="connsiteY784" fmla="*/ 1727971 h 3429000"/>
              <a:gd name="connsiteX785" fmla="*/ 1827118 w 12192000"/>
              <a:gd name="connsiteY785" fmla="*/ 1539410 h 3429000"/>
              <a:gd name="connsiteX786" fmla="*/ 1837349 w 12192000"/>
              <a:gd name="connsiteY786" fmla="*/ 1527357 h 3429000"/>
              <a:gd name="connsiteX787" fmla="*/ 2162835 w 12192000"/>
              <a:gd name="connsiteY787" fmla="*/ 1758853 h 3429000"/>
              <a:gd name="connsiteX788" fmla="*/ 2257167 w 12192000"/>
              <a:gd name="connsiteY788" fmla="*/ 2033123 h 3429000"/>
              <a:gd name="connsiteX789" fmla="*/ 2261598 w 12192000"/>
              <a:gd name="connsiteY789" fmla="*/ 2038998 h 3429000"/>
              <a:gd name="connsiteX790" fmla="*/ 2437177 w 12192000"/>
              <a:gd name="connsiteY790" fmla="*/ 2050608 h 3429000"/>
              <a:gd name="connsiteX791" fmla="*/ 2445247 w 12192000"/>
              <a:gd name="connsiteY791" fmla="*/ 2054476 h 3429000"/>
              <a:gd name="connsiteX792" fmla="*/ 2743626 w 12192000"/>
              <a:gd name="connsiteY792" fmla="*/ 1875819 h 3429000"/>
              <a:gd name="connsiteX793" fmla="*/ 3048102 w 12192000"/>
              <a:gd name="connsiteY793" fmla="*/ 1721595 h 3429000"/>
              <a:gd name="connsiteX794" fmla="*/ 1799414 w 12192000"/>
              <a:gd name="connsiteY794" fmla="*/ 1265732 h 3429000"/>
              <a:gd name="connsiteX795" fmla="*/ 1771735 w 12192000"/>
              <a:gd name="connsiteY795" fmla="*/ 1190929 h 3429000"/>
              <a:gd name="connsiteX796" fmla="*/ 3104273 w 12192000"/>
              <a:gd name="connsiteY796" fmla="*/ 1647159 h 3429000"/>
              <a:gd name="connsiteX797" fmla="*/ 3113245 w 12192000"/>
              <a:gd name="connsiteY797" fmla="*/ 1661705 h 3429000"/>
              <a:gd name="connsiteX798" fmla="*/ 3126294 w 12192000"/>
              <a:gd name="connsiteY798" fmla="*/ 1685400 h 3429000"/>
              <a:gd name="connsiteX799" fmla="*/ 3937433 w 12192000"/>
              <a:gd name="connsiteY799" fmla="*/ 1401473 h 3429000"/>
              <a:gd name="connsiteX800" fmla="*/ 3590475 w 12192000"/>
              <a:gd name="connsiteY800" fmla="*/ 1168974 h 3429000"/>
              <a:gd name="connsiteX801" fmla="*/ 3100264 w 12192000"/>
              <a:gd name="connsiteY801" fmla="*/ 1150845 h 3429000"/>
              <a:gd name="connsiteX802" fmla="*/ 2183576 w 12192000"/>
              <a:gd name="connsiteY802" fmla="*/ 798150 h 3429000"/>
              <a:gd name="connsiteX803" fmla="*/ 2151029 w 12192000"/>
              <a:gd name="connsiteY803" fmla="*/ 717947 h 3429000"/>
              <a:gd name="connsiteX804" fmla="*/ 3563434 w 12192000"/>
              <a:gd name="connsiteY804" fmla="*/ 1040115 h 3429000"/>
              <a:gd name="connsiteX805" fmla="*/ 3177952 w 12192000"/>
              <a:gd name="connsiteY805" fmla="*/ 228386 h 3429000"/>
              <a:gd name="connsiteX806" fmla="*/ 3189263 w 12192000"/>
              <a:gd name="connsiteY806" fmla="*/ 196726 h 3429000"/>
              <a:gd name="connsiteX807" fmla="*/ 3560912 w 12192000"/>
              <a:gd name="connsiteY807" fmla="*/ 650863 h 3429000"/>
              <a:gd name="connsiteX808" fmla="*/ 3626636 w 12192000"/>
              <a:gd name="connsiteY808" fmla="*/ 1083230 h 3429000"/>
              <a:gd name="connsiteX809" fmla="*/ 3653088 w 12192000"/>
              <a:gd name="connsiteY809" fmla="*/ 1092417 h 3429000"/>
              <a:gd name="connsiteX810" fmla="*/ 3988128 w 12192000"/>
              <a:gd name="connsiteY810" fmla="*/ 1388267 h 3429000"/>
              <a:gd name="connsiteX811" fmla="*/ 4830582 w 12192000"/>
              <a:gd name="connsiteY811" fmla="*/ 1247000 h 3429000"/>
              <a:gd name="connsiteX812" fmla="*/ 4830100 w 12192000"/>
              <a:gd name="connsiteY812" fmla="*/ 1246554 h 3429000"/>
              <a:gd name="connsiteX813" fmla="*/ 4036318 w 12192000"/>
              <a:gd name="connsiteY813" fmla="*/ 718013 h 3429000"/>
              <a:gd name="connsiteX814" fmla="*/ 3432098 w 12192000"/>
              <a:gd name="connsiteY814" fmla="*/ 108312 h 3429000"/>
              <a:gd name="connsiteX815" fmla="*/ 3446761 w 12192000"/>
              <a:gd name="connsiteY815" fmla="*/ 32278 h 3429000"/>
              <a:gd name="connsiteX816" fmla="*/ 4419733 w 12192000"/>
              <a:gd name="connsiteY816" fmla="*/ 534555 h 3429000"/>
              <a:gd name="connsiteX817" fmla="*/ 4781371 w 12192000"/>
              <a:gd name="connsiteY817" fmla="*/ 1029604 h 3429000"/>
              <a:gd name="connsiteX818" fmla="*/ 4780440 w 12192000"/>
              <a:gd name="connsiteY818" fmla="*/ 1041290 h 3429000"/>
              <a:gd name="connsiteX819" fmla="*/ 4898954 w 12192000"/>
              <a:gd name="connsiteY819" fmla="*/ 1233092 h 3429000"/>
              <a:gd name="connsiteX820" fmla="*/ 4900699 w 12192000"/>
              <a:gd name="connsiteY820" fmla="*/ 1241867 h 3429000"/>
              <a:gd name="connsiteX821" fmla="*/ 5714511 w 12192000"/>
              <a:gd name="connsiteY821" fmla="*/ 1234483 h 3429000"/>
              <a:gd name="connsiteX822" fmla="*/ 5464793 w 12192000"/>
              <a:gd name="connsiteY822" fmla="*/ 964556 h 3429000"/>
              <a:gd name="connsiteX823" fmla="*/ 5461897 w 12192000"/>
              <a:gd name="connsiteY823" fmla="*/ 961879 h 3429000"/>
              <a:gd name="connsiteX824" fmla="*/ 4399417 w 12192000"/>
              <a:gd name="connsiteY824" fmla="*/ 23573 h 3429000"/>
              <a:gd name="connsiteX825" fmla="*/ 3090569 w 12192000"/>
              <a:gd name="connsiteY825" fmla="*/ 0 h 3429000"/>
              <a:gd name="connsiteX826" fmla="*/ 3218394 w 12192000"/>
              <a:gd name="connsiteY826" fmla="*/ 0 h 3429000"/>
              <a:gd name="connsiteX827" fmla="*/ 3241469 w 12192000"/>
              <a:gd name="connsiteY827" fmla="*/ 15651 h 3429000"/>
              <a:gd name="connsiteX828" fmla="*/ 3182620 w 12192000"/>
              <a:gd name="connsiteY828" fmla="*/ 54279 h 3429000"/>
              <a:gd name="connsiteX829" fmla="*/ 1890928 w 12192000"/>
              <a:gd name="connsiteY829" fmla="*/ 0 h 3429000"/>
              <a:gd name="connsiteX830" fmla="*/ 1994713 w 12192000"/>
              <a:gd name="connsiteY830" fmla="*/ 0 h 3429000"/>
              <a:gd name="connsiteX831" fmla="*/ 1931354 w 12192000"/>
              <a:gd name="connsiteY831" fmla="*/ 46950 h 3429000"/>
              <a:gd name="connsiteX832" fmla="*/ 1765923 w 12192000"/>
              <a:gd name="connsiteY832" fmla="*/ 152043 h 3429000"/>
              <a:gd name="connsiteX833" fmla="*/ 1702258 w 12192000"/>
              <a:gd name="connsiteY833" fmla="*/ 183286 h 3429000"/>
              <a:gd name="connsiteX834" fmla="*/ 1538370 w 12192000"/>
              <a:gd name="connsiteY834" fmla="*/ 382804 h 3429000"/>
              <a:gd name="connsiteX835" fmla="*/ 542867 w 12192000"/>
              <a:gd name="connsiteY835" fmla="*/ 1515092 h 3429000"/>
              <a:gd name="connsiteX836" fmla="*/ 515800 w 12192000"/>
              <a:gd name="connsiteY836" fmla="*/ 1433180 h 3429000"/>
              <a:gd name="connsiteX837" fmla="*/ 909145 w 12192000"/>
              <a:gd name="connsiteY837" fmla="*/ 770225 h 3429000"/>
              <a:gd name="connsiteX838" fmla="*/ 1214067 w 12192000"/>
              <a:gd name="connsiteY838" fmla="*/ 479561 h 3429000"/>
              <a:gd name="connsiteX839" fmla="*/ 640967 w 12192000"/>
              <a:gd name="connsiteY839" fmla="*/ 676601 h 3429000"/>
              <a:gd name="connsiteX840" fmla="*/ 112563 w 12192000"/>
              <a:gd name="connsiteY840" fmla="*/ 967952 h 3429000"/>
              <a:gd name="connsiteX841" fmla="*/ 0 w 12192000"/>
              <a:gd name="connsiteY841" fmla="*/ 1037006 h 3429000"/>
              <a:gd name="connsiteX842" fmla="*/ 0 w 12192000"/>
              <a:gd name="connsiteY842" fmla="*/ 804763 h 3429000"/>
              <a:gd name="connsiteX843" fmla="*/ 36881 w 12192000"/>
              <a:gd name="connsiteY843" fmla="*/ 771118 h 3429000"/>
              <a:gd name="connsiteX844" fmla="*/ 910534 w 12192000"/>
              <a:gd name="connsiteY844" fmla="*/ 200753 h 3429000"/>
              <a:gd name="connsiteX845" fmla="*/ 1578717 w 12192000"/>
              <a:gd name="connsiteY845" fmla="*/ 146982 h 3429000"/>
              <a:gd name="connsiteX846" fmla="*/ 1887945 w 12192000"/>
              <a:gd name="connsiteY846" fmla="*/ 2196 h 3429000"/>
              <a:gd name="connsiteX847" fmla="*/ 278539 w 12192000"/>
              <a:gd name="connsiteY847" fmla="*/ 0 h 3429000"/>
              <a:gd name="connsiteX848" fmla="*/ 773851 w 12192000"/>
              <a:gd name="connsiteY848" fmla="*/ 0 h 3429000"/>
              <a:gd name="connsiteX849" fmla="*/ 529937 w 12192000"/>
              <a:gd name="connsiteY849" fmla="*/ 74115 h 3429000"/>
              <a:gd name="connsiteX850" fmla="*/ 115099 w 12192000"/>
              <a:gd name="connsiteY850" fmla="*/ 178650 h 3429000"/>
              <a:gd name="connsiteX851" fmla="*/ 97284 w 12192000"/>
              <a:gd name="connsiteY851" fmla="*/ 91393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090569 w 12192000"/>
              <a:gd name="connsiteY836" fmla="*/ 0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3090569 w 12192000"/>
              <a:gd name="connsiteY840" fmla="*/ 0 h 3429000"/>
              <a:gd name="connsiteX841" fmla="*/ 1890928 w 12192000"/>
              <a:gd name="connsiteY841" fmla="*/ 0 h 3429000"/>
              <a:gd name="connsiteX842" fmla="*/ 1994713 w 12192000"/>
              <a:gd name="connsiteY842" fmla="*/ 0 h 3429000"/>
              <a:gd name="connsiteX843" fmla="*/ 1931354 w 12192000"/>
              <a:gd name="connsiteY843" fmla="*/ 46950 h 3429000"/>
              <a:gd name="connsiteX844" fmla="*/ 1765923 w 12192000"/>
              <a:gd name="connsiteY844" fmla="*/ 152043 h 3429000"/>
              <a:gd name="connsiteX845" fmla="*/ 1702258 w 12192000"/>
              <a:gd name="connsiteY845" fmla="*/ 183286 h 3429000"/>
              <a:gd name="connsiteX846" fmla="*/ 1538370 w 12192000"/>
              <a:gd name="connsiteY846" fmla="*/ 382804 h 3429000"/>
              <a:gd name="connsiteX847" fmla="*/ 542867 w 12192000"/>
              <a:gd name="connsiteY847" fmla="*/ 1515092 h 3429000"/>
              <a:gd name="connsiteX848" fmla="*/ 515800 w 12192000"/>
              <a:gd name="connsiteY848" fmla="*/ 1433180 h 3429000"/>
              <a:gd name="connsiteX849" fmla="*/ 909145 w 12192000"/>
              <a:gd name="connsiteY849" fmla="*/ 770225 h 3429000"/>
              <a:gd name="connsiteX850" fmla="*/ 1214067 w 12192000"/>
              <a:gd name="connsiteY850" fmla="*/ 479561 h 3429000"/>
              <a:gd name="connsiteX851" fmla="*/ 640967 w 12192000"/>
              <a:gd name="connsiteY851" fmla="*/ 676601 h 3429000"/>
              <a:gd name="connsiteX852" fmla="*/ 112563 w 12192000"/>
              <a:gd name="connsiteY852" fmla="*/ 967952 h 3429000"/>
              <a:gd name="connsiteX853" fmla="*/ 0 w 12192000"/>
              <a:gd name="connsiteY853" fmla="*/ 1037006 h 3429000"/>
              <a:gd name="connsiteX854" fmla="*/ 0 w 12192000"/>
              <a:gd name="connsiteY854" fmla="*/ 804763 h 3429000"/>
              <a:gd name="connsiteX855" fmla="*/ 36881 w 12192000"/>
              <a:gd name="connsiteY855" fmla="*/ 771118 h 3429000"/>
              <a:gd name="connsiteX856" fmla="*/ 910534 w 12192000"/>
              <a:gd name="connsiteY856" fmla="*/ 200753 h 3429000"/>
              <a:gd name="connsiteX857" fmla="*/ 1578717 w 12192000"/>
              <a:gd name="connsiteY857" fmla="*/ 146982 h 3429000"/>
              <a:gd name="connsiteX858" fmla="*/ 1887945 w 12192000"/>
              <a:gd name="connsiteY858" fmla="*/ 2196 h 3429000"/>
              <a:gd name="connsiteX859" fmla="*/ 1890928 w 12192000"/>
              <a:gd name="connsiteY859" fmla="*/ 0 h 3429000"/>
              <a:gd name="connsiteX860" fmla="*/ 278539 w 12192000"/>
              <a:gd name="connsiteY860" fmla="*/ 0 h 3429000"/>
              <a:gd name="connsiteX861" fmla="*/ 773851 w 12192000"/>
              <a:gd name="connsiteY861" fmla="*/ 0 h 3429000"/>
              <a:gd name="connsiteX862" fmla="*/ 529937 w 12192000"/>
              <a:gd name="connsiteY862" fmla="*/ 74115 h 3429000"/>
              <a:gd name="connsiteX863" fmla="*/ 97284 w 12192000"/>
              <a:gd name="connsiteY863" fmla="*/ 91393 h 3429000"/>
              <a:gd name="connsiteX864" fmla="*/ 278539 w 12192000"/>
              <a:gd name="connsiteY864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090569 w 12192000"/>
              <a:gd name="connsiteY836" fmla="*/ 0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3090569 w 12192000"/>
              <a:gd name="connsiteY840" fmla="*/ 0 h 3429000"/>
              <a:gd name="connsiteX841" fmla="*/ 1890928 w 12192000"/>
              <a:gd name="connsiteY841" fmla="*/ 0 h 3429000"/>
              <a:gd name="connsiteX842" fmla="*/ 1994713 w 12192000"/>
              <a:gd name="connsiteY842" fmla="*/ 0 h 3429000"/>
              <a:gd name="connsiteX843" fmla="*/ 1931354 w 12192000"/>
              <a:gd name="connsiteY843" fmla="*/ 46950 h 3429000"/>
              <a:gd name="connsiteX844" fmla="*/ 1765923 w 12192000"/>
              <a:gd name="connsiteY844" fmla="*/ 152043 h 3429000"/>
              <a:gd name="connsiteX845" fmla="*/ 1702258 w 12192000"/>
              <a:gd name="connsiteY845" fmla="*/ 183286 h 3429000"/>
              <a:gd name="connsiteX846" fmla="*/ 1538370 w 12192000"/>
              <a:gd name="connsiteY846" fmla="*/ 382804 h 3429000"/>
              <a:gd name="connsiteX847" fmla="*/ 542867 w 12192000"/>
              <a:gd name="connsiteY847" fmla="*/ 1515092 h 3429000"/>
              <a:gd name="connsiteX848" fmla="*/ 515800 w 12192000"/>
              <a:gd name="connsiteY848" fmla="*/ 1433180 h 3429000"/>
              <a:gd name="connsiteX849" fmla="*/ 909145 w 12192000"/>
              <a:gd name="connsiteY849" fmla="*/ 770225 h 3429000"/>
              <a:gd name="connsiteX850" fmla="*/ 1214067 w 12192000"/>
              <a:gd name="connsiteY850" fmla="*/ 479561 h 3429000"/>
              <a:gd name="connsiteX851" fmla="*/ 640967 w 12192000"/>
              <a:gd name="connsiteY851" fmla="*/ 676601 h 3429000"/>
              <a:gd name="connsiteX852" fmla="*/ 112563 w 12192000"/>
              <a:gd name="connsiteY852" fmla="*/ 967952 h 3429000"/>
              <a:gd name="connsiteX853" fmla="*/ 0 w 12192000"/>
              <a:gd name="connsiteY853" fmla="*/ 1037006 h 3429000"/>
              <a:gd name="connsiteX854" fmla="*/ 0 w 12192000"/>
              <a:gd name="connsiteY854" fmla="*/ 804763 h 3429000"/>
              <a:gd name="connsiteX855" fmla="*/ 36881 w 12192000"/>
              <a:gd name="connsiteY855" fmla="*/ 771118 h 3429000"/>
              <a:gd name="connsiteX856" fmla="*/ 910534 w 12192000"/>
              <a:gd name="connsiteY856" fmla="*/ 200753 h 3429000"/>
              <a:gd name="connsiteX857" fmla="*/ 1578717 w 12192000"/>
              <a:gd name="connsiteY857" fmla="*/ 146982 h 3429000"/>
              <a:gd name="connsiteX858" fmla="*/ 1887945 w 12192000"/>
              <a:gd name="connsiteY858" fmla="*/ 2196 h 3429000"/>
              <a:gd name="connsiteX859" fmla="*/ 1890928 w 12192000"/>
              <a:gd name="connsiteY859" fmla="*/ 0 h 3429000"/>
              <a:gd name="connsiteX860" fmla="*/ 278539 w 12192000"/>
              <a:gd name="connsiteY860" fmla="*/ 0 h 3429000"/>
              <a:gd name="connsiteX861" fmla="*/ 773851 w 12192000"/>
              <a:gd name="connsiteY861" fmla="*/ 0 h 3429000"/>
              <a:gd name="connsiteX862" fmla="*/ 529937 w 12192000"/>
              <a:gd name="connsiteY862" fmla="*/ 74115 h 3429000"/>
              <a:gd name="connsiteX863" fmla="*/ 278539 w 12192000"/>
              <a:gd name="connsiteY863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090569 w 12192000"/>
              <a:gd name="connsiteY836" fmla="*/ 0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3090569 w 12192000"/>
              <a:gd name="connsiteY840" fmla="*/ 0 h 3429000"/>
              <a:gd name="connsiteX841" fmla="*/ 1890928 w 12192000"/>
              <a:gd name="connsiteY841" fmla="*/ 0 h 3429000"/>
              <a:gd name="connsiteX842" fmla="*/ 1994713 w 12192000"/>
              <a:gd name="connsiteY842" fmla="*/ 0 h 3429000"/>
              <a:gd name="connsiteX843" fmla="*/ 1931354 w 12192000"/>
              <a:gd name="connsiteY843" fmla="*/ 46950 h 3429000"/>
              <a:gd name="connsiteX844" fmla="*/ 1765923 w 12192000"/>
              <a:gd name="connsiteY844" fmla="*/ 152043 h 3429000"/>
              <a:gd name="connsiteX845" fmla="*/ 1702258 w 12192000"/>
              <a:gd name="connsiteY845" fmla="*/ 183286 h 3429000"/>
              <a:gd name="connsiteX846" fmla="*/ 1538370 w 12192000"/>
              <a:gd name="connsiteY846" fmla="*/ 382804 h 3429000"/>
              <a:gd name="connsiteX847" fmla="*/ 542867 w 12192000"/>
              <a:gd name="connsiteY847" fmla="*/ 1515092 h 3429000"/>
              <a:gd name="connsiteX848" fmla="*/ 515800 w 12192000"/>
              <a:gd name="connsiteY848" fmla="*/ 1433180 h 3429000"/>
              <a:gd name="connsiteX849" fmla="*/ 909145 w 12192000"/>
              <a:gd name="connsiteY849" fmla="*/ 770225 h 3429000"/>
              <a:gd name="connsiteX850" fmla="*/ 1214067 w 12192000"/>
              <a:gd name="connsiteY850" fmla="*/ 479561 h 3429000"/>
              <a:gd name="connsiteX851" fmla="*/ 640967 w 12192000"/>
              <a:gd name="connsiteY851" fmla="*/ 676601 h 3429000"/>
              <a:gd name="connsiteX852" fmla="*/ 112563 w 12192000"/>
              <a:gd name="connsiteY852" fmla="*/ 967952 h 3429000"/>
              <a:gd name="connsiteX853" fmla="*/ 0 w 12192000"/>
              <a:gd name="connsiteY853" fmla="*/ 1037006 h 3429000"/>
              <a:gd name="connsiteX854" fmla="*/ 0 w 12192000"/>
              <a:gd name="connsiteY854" fmla="*/ 804763 h 3429000"/>
              <a:gd name="connsiteX855" fmla="*/ 36881 w 12192000"/>
              <a:gd name="connsiteY855" fmla="*/ 771118 h 3429000"/>
              <a:gd name="connsiteX856" fmla="*/ 910534 w 12192000"/>
              <a:gd name="connsiteY856" fmla="*/ 200753 h 3429000"/>
              <a:gd name="connsiteX857" fmla="*/ 1578717 w 12192000"/>
              <a:gd name="connsiteY857" fmla="*/ 146982 h 3429000"/>
              <a:gd name="connsiteX858" fmla="*/ 1887945 w 12192000"/>
              <a:gd name="connsiteY858" fmla="*/ 2196 h 3429000"/>
              <a:gd name="connsiteX859" fmla="*/ 1890928 w 12192000"/>
              <a:gd name="connsiteY859" fmla="*/ 0 h 3429000"/>
              <a:gd name="connsiteX860" fmla="*/ 278539 w 12192000"/>
              <a:gd name="connsiteY860" fmla="*/ 0 h 3429000"/>
              <a:gd name="connsiteX861" fmla="*/ 773851 w 12192000"/>
              <a:gd name="connsiteY861" fmla="*/ 0 h 3429000"/>
              <a:gd name="connsiteX862" fmla="*/ 278539 w 12192000"/>
              <a:gd name="connsiteY862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090569 w 12192000"/>
              <a:gd name="connsiteY836" fmla="*/ 0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3090569 w 12192000"/>
              <a:gd name="connsiteY840" fmla="*/ 0 h 3429000"/>
              <a:gd name="connsiteX841" fmla="*/ 1890928 w 12192000"/>
              <a:gd name="connsiteY841" fmla="*/ 0 h 3429000"/>
              <a:gd name="connsiteX842" fmla="*/ 1994713 w 12192000"/>
              <a:gd name="connsiteY842" fmla="*/ 0 h 3429000"/>
              <a:gd name="connsiteX843" fmla="*/ 1931354 w 12192000"/>
              <a:gd name="connsiteY843" fmla="*/ 46950 h 3429000"/>
              <a:gd name="connsiteX844" fmla="*/ 1765923 w 12192000"/>
              <a:gd name="connsiteY844" fmla="*/ 152043 h 3429000"/>
              <a:gd name="connsiteX845" fmla="*/ 1702258 w 12192000"/>
              <a:gd name="connsiteY845" fmla="*/ 183286 h 3429000"/>
              <a:gd name="connsiteX846" fmla="*/ 1538370 w 12192000"/>
              <a:gd name="connsiteY846" fmla="*/ 382804 h 3429000"/>
              <a:gd name="connsiteX847" fmla="*/ 542867 w 12192000"/>
              <a:gd name="connsiteY847" fmla="*/ 1515092 h 3429000"/>
              <a:gd name="connsiteX848" fmla="*/ 515800 w 12192000"/>
              <a:gd name="connsiteY848" fmla="*/ 1433180 h 3429000"/>
              <a:gd name="connsiteX849" fmla="*/ 909145 w 12192000"/>
              <a:gd name="connsiteY849" fmla="*/ 770225 h 3429000"/>
              <a:gd name="connsiteX850" fmla="*/ 1214067 w 12192000"/>
              <a:gd name="connsiteY850" fmla="*/ 479561 h 3429000"/>
              <a:gd name="connsiteX851" fmla="*/ 640967 w 12192000"/>
              <a:gd name="connsiteY851" fmla="*/ 676601 h 3429000"/>
              <a:gd name="connsiteX852" fmla="*/ 112563 w 12192000"/>
              <a:gd name="connsiteY852" fmla="*/ 967952 h 3429000"/>
              <a:gd name="connsiteX853" fmla="*/ 0 w 12192000"/>
              <a:gd name="connsiteY853" fmla="*/ 1037006 h 3429000"/>
              <a:gd name="connsiteX854" fmla="*/ 0 w 12192000"/>
              <a:gd name="connsiteY854" fmla="*/ 804763 h 3429000"/>
              <a:gd name="connsiteX855" fmla="*/ 36881 w 12192000"/>
              <a:gd name="connsiteY855" fmla="*/ 771118 h 3429000"/>
              <a:gd name="connsiteX856" fmla="*/ 910534 w 12192000"/>
              <a:gd name="connsiteY856" fmla="*/ 200753 h 3429000"/>
              <a:gd name="connsiteX857" fmla="*/ 1578717 w 12192000"/>
              <a:gd name="connsiteY857" fmla="*/ 146982 h 3429000"/>
              <a:gd name="connsiteX858" fmla="*/ 1887945 w 12192000"/>
              <a:gd name="connsiteY858" fmla="*/ 2196 h 3429000"/>
              <a:gd name="connsiteX859" fmla="*/ 1890928 w 12192000"/>
              <a:gd name="connsiteY859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182620 w 12192000"/>
              <a:gd name="connsiteY836" fmla="*/ 54279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1890928 w 12192000"/>
              <a:gd name="connsiteY840" fmla="*/ 0 h 3429000"/>
              <a:gd name="connsiteX841" fmla="*/ 1994713 w 12192000"/>
              <a:gd name="connsiteY841" fmla="*/ 0 h 3429000"/>
              <a:gd name="connsiteX842" fmla="*/ 1931354 w 12192000"/>
              <a:gd name="connsiteY842" fmla="*/ 46950 h 3429000"/>
              <a:gd name="connsiteX843" fmla="*/ 1765923 w 12192000"/>
              <a:gd name="connsiteY843" fmla="*/ 152043 h 3429000"/>
              <a:gd name="connsiteX844" fmla="*/ 1702258 w 12192000"/>
              <a:gd name="connsiteY844" fmla="*/ 183286 h 3429000"/>
              <a:gd name="connsiteX845" fmla="*/ 1538370 w 12192000"/>
              <a:gd name="connsiteY845" fmla="*/ 382804 h 3429000"/>
              <a:gd name="connsiteX846" fmla="*/ 542867 w 12192000"/>
              <a:gd name="connsiteY846" fmla="*/ 1515092 h 3429000"/>
              <a:gd name="connsiteX847" fmla="*/ 515800 w 12192000"/>
              <a:gd name="connsiteY847" fmla="*/ 1433180 h 3429000"/>
              <a:gd name="connsiteX848" fmla="*/ 909145 w 12192000"/>
              <a:gd name="connsiteY848" fmla="*/ 770225 h 3429000"/>
              <a:gd name="connsiteX849" fmla="*/ 1214067 w 12192000"/>
              <a:gd name="connsiteY849" fmla="*/ 479561 h 3429000"/>
              <a:gd name="connsiteX850" fmla="*/ 640967 w 12192000"/>
              <a:gd name="connsiteY850" fmla="*/ 676601 h 3429000"/>
              <a:gd name="connsiteX851" fmla="*/ 112563 w 12192000"/>
              <a:gd name="connsiteY851" fmla="*/ 967952 h 3429000"/>
              <a:gd name="connsiteX852" fmla="*/ 0 w 12192000"/>
              <a:gd name="connsiteY852" fmla="*/ 1037006 h 3429000"/>
              <a:gd name="connsiteX853" fmla="*/ 0 w 12192000"/>
              <a:gd name="connsiteY853" fmla="*/ 804763 h 3429000"/>
              <a:gd name="connsiteX854" fmla="*/ 36881 w 12192000"/>
              <a:gd name="connsiteY854" fmla="*/ 771118 h 3429000"/>
              <a:gd name="connsiteX855" fmla="*/ 910534 w 12192000"/>
              <a:gd name="connsiteY855" fmla="*/ 200753 h 3429000"/>
              <a:gd name="connsiteX856" fmla="*/ 1578717 w 12192000"/>
              <a:gd name="connsiteY856" fmla="*/ 146982 h 3429000"/>
              <a:gd name="connsiteX857" fmla="*/ 1887945 w 12192000"/>
              <a:gd name="connsiteY857" fmla="*/ 2196 h 3429000"/>
              <a:gd name="connsiteX858" fmla="*/ 1890928 w 12192000"/>
              <a:gd name="connsiteY858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241469 w 12192000"/>
              <a:gd name="connsiteY836" fmla="*/ 15651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1890928 w 12192000"/>
              <a:gd name="connsiteY839" fmla="*/ 0 h 3429000"/>
              <a:gd name="connsiteX840" fmla="*/ 1994713 w 12192000"/>
              <a:gd name="connsiteY840" fmla="*/ 0 h 3429000"/>
              <a:gd name="connsiteX841" fmla="*/ 1931354 w 12192000"/>
              <a:gd name="connsiteY841" fmla="*/ 46950 h 3429000"/>
              <a:gd name="connsiteX842" fmla="*/ 1765923 w 12192000"/>
              <a:gd name="connsiteY842" fmla="*/ 152043 h 3429000"/>
              <a:gd name="connsiteX843" fmla="*/ 1702258 w 12192000"/>
              <a:gd name="connsiteY843" fmla="*/ 183286 h 3429000"/>
              <a:gd name="connsiteX844" fmla="*/ 1538370 w 12192000"/>
              <a:gd name="connsiteY844" fmla="*/ 382804 h 3429000"/>
              <a:gd name="connsiteX845" fmla="*/ 542867 w 12192000"/>
              <a:gd name="connsiteY845" fmla="*/ 1515092 h 3429000"/>
              <a:gd name="connsiteX846" fmla="*/ 515800 w 12192000"/>
              <a:gd name="connsiteY846" fmla="*/ 1433180 h 3429000"/>
              <a:gd name="connsiteX847" fmla="*/ 909145 w 12192000"/>
              <a:gd name="connsiteY847" fmla="*/ 770225 h 3429000"/>
              <a:gd name="connsiteX848" fmla="*/ 1214067 w 12192000"/>
              <a:gd name="connsiteY848" fmla="*/ 479561 h 3429000"/>
              <a:gd name="connsiteX849" fmla="*/ 640967 w 12192000"/>
              <a:gd name="connsiteY849" fmla="*/ 676601 h 3429000"/>
              <a:gd name="connsiteX850" fmla="*/ 112563 w 12192000"/>
              <a:gd name="connsiteY850" fmla="*/ 967952 h 3429000"/>
              <a:gd name="connsiteX851" fmla="*/ 0 w 12192000"/>
              <a:gd name="connsiteY851" fmla="*/ 1037006 h 3429000"/>
              <a:gd name="connsiteX852" fmla="*/ 0 w 12192000"/>
              <a:gd name="connsiteY852" fmla="*/ 804763 h 3429000"/>
              <a:gd name="connsiteX853" fmla="*/ 36881 w 12192000"/>
              <a:gd name="connsiteY853" fmla="*/ 771118 h 3429000"/>
              <a:gd name="connsiteX854" fmla="*/ 910534 w 12192000"/>
              <a:gd name="connsiteY854" fmla="*/ 200753 h 3429000"/>
              <a:gd name="connsiteX855" fmla="*/ 1578717 w 12192000"/>
              <a:gd name="connsiteY855" fmla="*/ 146982 h 3429000"/>
              <a:gd name="connsiteX856" fmla="*/ 1887945 w 12192000"/>
              <a:gd name="connsiteY856" fmla="*/ 2196 h 3429000"/>
              <a:gd name="connsiteX857" fmla="*/ 1890928 w 12192000"/>
              <a:gd name="connsiteY857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1890928 w 12192000"/>
              <a:gd name="connsiteY836" fmla="*/ 0 h 3429000"/>
              <a:gd name="connsiteX837" fmla="*/ 1994713 w 12192000"/>
              <a:gd name="connsiteY837" fmla="*/ 0 h 3429000"/>
              <a:gd name="connsiteX838" fmla="*/ 1931354 w 12192000"/>
              <a:gd name="connsiteY838" fmla="*/ 46950 h 3429000"/>
              <a:gd name="connsiteX839" fmla="*/ 1765923 w 12192000"/>
              <a:gd name="connsiteY839" fmla="*/ 152043 h 3429000"/>
              <a:gd name="connsiteX840" fmla="*/ 1702258 w 12192000"/>
              <a:gd name="connsiteY840" fmla="*/ 183286 h 3429000"/>
              <a:gd name="connsiteX841" fmla="*/ 1538370 w 12192000"/>
              <a:gd name="connsiteY841" fmla="*/ 382804 h 3429000"/>
              <a:gd name="connsiteX842" fmla="*/ 542867 w 12192000"/>
              <a:gd name="connsiteY842" fmla="*/ 1515092 h 3429000"/>
              <a:gd name="connsiteX843" fmla="*/ 515800 w 12192000"/>
              <a:gd name="connsiteY843" fmla="*/ 1433180 h 3429000"/>
              <a:gd name="connsiteX844" fmla="*/ 909145 w 12192000"/>
              <a:gd name="connsiteY844" fmla="*/ 770225 h 3429000"/>
              <a:gd name="connsiteX845" fmla="*/ 1214067 w 12192000"/>
              <a:gd name="connsiteY845" fmla="*/ 479561 h 3429000"/>
              <a:gd name="connsiteX846" fmla="*/ 640967 w 12192000"/>
              <a:gd name="connsiteY846" fmla="*/ 676601 h 3429000"/>
              <a:gd name="connsiteX847" fmla="*/ 112563 w 12192000"/>
              <a:gd name="connsiteY847" fmla="*/ 967952 h 3429000"/>
              <a:gd name="connsiteX848" fmla="*/ 0 w 12192000"/>
              <a:gd name="connsiteY848" fmla="*/ 1037006 h 3429000"/>
              <a:gd name="connsiteX849" fmla="*/ 0 w 12192000"/>
              <a:gd name="connsiteY849" fmla="*/ 804763 h 3429000"/>
              <a:gd name="connsiteX850" fmla="*/ 36881 w 12192000"/>
              <a:gd name="connsiteY850" fmla="*/ 771118 h 3429000"/>
              <a:gd name="connsiteX851" fmla="*/ 910534 w 12192000"/>
              <a:gd name="connsiteY851" fmla="*/ 200753 h 3429000"/>
              <a:gd name="connsiteX852" fmla="*/ 1578717 w 12192000"/>
              <a:gd name="connsiteY852" fmla="*/ 146982 h 3429000"/>
              <a:gd name="connsiteX853" fmla="*/ 1887945 w 12192000"/>
              <a:gd name="connsiteY853" fmla="*/ 2196 h 3429000"/>
              <a:gd name="connsiteX854" fmla="*/ 1890928 w 12192000"/>
              <a:gd name="connsiteY854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</a:cxnLst>
            <a:rect l="l" t="t" r="r" b="b"/>
            <a:pathLst>
              <a:path w="12192000" h="3429000">
                <a:moveTo>
                  <a:pt x="369702" y="3283169"/>
                </a:moveTo>
                <a:lnTo>
                  <a:pt x="366575" y="3286556"/>
                </a:lnTo>
                <a:cubicBezTo>
                  <a:pt x="367954" y="3286031"/>
                  <a:pt x="369326" y="3285512"/>
                  <a:pt x="371637" y="3284954"/>
                </a:cubicBezTo>
                <a:lnTo>
                  <a:pt x="369702" y="3283169"/>
                </a:lnTo>
                <a:close/>
                <a:moveTo>
                  <a:pt x="7392322" y="3229238"/>
                </a:moveTo>
                <a:cubicBezTo>
                  <a:pt x="7466250" y="3252109"/>
                  <a:pt x="7539706" y="3278100"/>
                  <a:pt x="7611337" y="3303821"/>
                </a:cubicBezTo>
                <a:cubicBezTo>
                  <a:pt x="7723489" y="3344078"/>
                  <a:pt x="7838666" y="3384801"/>
                  <a:pt x="7955762" y="3413006"/>
                </a:cubicBezTo>
                <a:cubicBezTo>
                  <a:pt x="7825893" y="3334794"/>
                  <a:pt x="7655160" y="3276586"/>
                  <a:pt x="7512455" y="3245734"/>
                </a:cubicBezTo>
                <a:lnTo>
                  <a:pt x="7392322" y="3229238"/>
                </a:lnTo>
                <a:close/>
                <a:moveTo>
                  <a:pt x="9928143" y="3086312"/>
                </a:moveTo>
                <a:lnTo>
                  <a:pt x="9753801" y="3096103"/>
                </a:lnTo>
                <a:cubicBezTo>
                  <a:pt x="9696294" y="3099458"/>
                  <a:pt x="9636969" y="3102530"/>
                  <a:pt x="9578027" y="3103104"/>
                </a:cubicBezTo>
                <a:cubicBezTo>
                  <a:pt x="9526546" y="3103538"/>
                  <a:pt x="9474842" y="3101381"/>
                  <a:pt x="9424342" y="3099403"/>
                </a:cubicBezTo>
                <a:cubicBezTo>
                  <a:pt x="9283243" y="3094421"/>
                  <a:pt x="9137206" y="3089329"/>
                  <a:pt x="9001907" y="3131369"/>
                </a:cubicBezTo>
                <a:cubicBezTo>
                  <a:pt x="8974564" y="3139983"/>
                  <a:pt x="8948144" y="3150668"/>
                  <a:pt x="8922138" y="3162702"/>
                </a:cubicBezTo>
                <a:cubicBezTo>
                  <a:pt x="8976395" y="3168451"/>
                  <a:pt x="9031633" y="3171803"/>
                  <a:pt x="9087550" y="3170765"/>
                </a:cubicBezTo>
                <a:cubicBezTo>
                  <a:pt x="9228396" y="3169297"/>
                  <a:pt x="9371812" y="3147077"/>
                  <a:pt x="9512475" y="3134693"/>
                </a:cubicBezTo>
                <a:cubicBezTo>
                  <a:pt x="9626059" y="3125204"/>
                  <a:pt x="9898686" y="3108707"/>
                  <a:pt x="9928143" y="3086312"/>
                </a:cubicBezTo>
                <a:close/>
                <a:moveTo>
                  <a:pt x="9351220" y="3030370"/>
                </a:moveTo>
                <a:cubicBezTo>
                  <a:pt x="9225400" y="3034303"/>
                  <a:pt x="9098278" y="3052291"/>
                  <a:pt x="8999756" y="3100929"/>
                </a:cubicBezTo>
                <a:cubicBezTo>
                  <a:pt x="9138083" y="3059352"/>
                  <a:pt x="9284119" y="3064450"/>
                  <a:pt x="9425830" y="3069517"/>
                </a:cubicBezTo>
                <a:cubicBezTo>
                  <a:pt x="9476320" y="3071495"/>
                  <a:pt x="9528123" y="3073029"/>
                  <a:pt x="9578307" y="3073035"/>
                </a:cubicBezTo>
                <a:cubicBezTo>
                  <a:pt x="9636540" y="3072999"/>
                  <a:pt x="9695359" y="3069204"/>
                  <a:pt x="9752771" y="3066471"/>
                </a:cubicBezTo>
                <a:lnTo>
                  <a:pt x="9852779" y="3060665"/>
                </a:lnTo>
                <a:cubicBezTo>
                  <a:pt x="9815758" y="3055629"/>
                  <a:pt x="9764024" y="3049620"/>
                  <a:pt x="9694862" y="3044140"/>
                </a:cubicBezTo>
                <a:cubicBezTo>
                  <a:pt x="9601553" y="3036560"/>
                  <a:pt x="9477038" y="3026438"/>
                  <a:pt x="9351220" y="3030370"/>
                </a:cubicBezTo>
                <a:close/>
                <a:moveTo>
                  <a:pt x="1019354" y="2886006"/>
                </a:moveTo>
                <a:cubicBezTo>
                  <a:pt x="847231" y="3054030"/>
                  <a:pt x="636234" y="3170053"/>
                  <a:pt x="441046" y="3262153"/>
                </a:cubicBezTo>
                <a:cubicBezTo>
                  <a:pt x="668934" y="3184112"/>
                  <a:pt x="947819" y="3065377"/>
                  <a:pt x="1019354" y="2886006"/>
                </a:cubicBezTo>
                <a:close/>
                <a:moveTo>
                  <a:pt x="991680" y="2869413"/>
                </a:moveTo>
                <a:cubicBezTo>
                  <a:pt x="775775" y="2967465"/>
                  <a:pt x="575302" y="3078871"/>
                  <a:pt x="409060" y="3242470"/>
                </a:cubicBezTo>
                <a:cubicBezTo>
                  <a:pt x="603834" y="3151783"/>
                  <a:pt x="817655" y="3036584"/>
                  <a:pt x="991680" y="2869413"/>
                </a:cubicBezTo>
                <a:close/>
                <a:moveTo>
                  <a:pt x="7254615" y="2482918"/>
                </a:moveTo>
                <a:cubicBezTo>
                  <a:pt x="7274645" y="2505852"/>
                  <a:pt x="7294062" y="2528691"/>
                  <a:pt x="7312589" y="2553309"/>
                </a:cubicBezTo>
                <a:cubicBezTo>
                  <a:pt x="7413753" y="2685421"/>
                  <a:pt x="7483941" y="2837763"/>
                  <a:pt x="7580896" y="2973069"/>
                </a:cubicBezTo>
                <a:cubicBezTo>
                  <a:pt x="7695169" y="3132808"/>
                  <a:pt x="7849203" y="3247399"/>
                  <a:pt x="7990862" y="3378025"/>
                </a:cubicBezTo>
                <a:cubicBezTo>
                  <a:pt x="7962703" y="3319256"/>
                  <a:pt x="7917173" y="3268712"/>
                  <a:pt x="7871964" y="3220139"/>
                </a:cubicBezTo>
                <a:lnTo>
                  <a:pt x="7859674" y="3207358"/>
                </a:lnTo>
                <a:cubicBezTo>
                  <a:pt x="7748530" y="3087822"/>
                  <a:pt x="7645260" y="2957311"/>
                  <a:pt x="7545050" y="2831110"/>
                </a:cubicBezTo>
                <a:cubicBezTo>
                  <a:pt x="7452767" y="2713819"/>
                  <a:pt x="7357042" y="2594723"/>
                  <a:pt x="7254615" y="2482918"/>
                </a:cubicBezTo>
                <a:close/>
                <a:moveTo>
                  <a:pt x="9078855" y="2455754"/>
                </a:moveTo>
                <a:cubicBezTo>
                  <a:pt x="8942634" y="2641158"/>
                  <a:pt x="8787932" y="2886508"/>
                  <a:pt x="8825188" y="3067752"/>
                </a:cubicBezTo>
                <a:cubicBezTo>
                  <a:pt x="8871718" y="2841055"/>
                  <a:pt x="8975231" y="2634621"/>
                  <a:pt x="9078855" y="2455754"/>
                </a:cubicBezTo>
                <a:close/>
                <a:moveTo>
                  <a:pt x="9113805" y="2454072"/>
                </a:moveTo>
                <a:cubicBezTo>
                  <a:pt x="9009770" y="2631592"/>
                  <a:pt x="8903644" y="2838900"/>
                  <a:pt x="8855200" y="3065950"/>
                </a:cubicBezTo>
                <a:cubicBezTo>
                  <a:pt x="8971799" y="2871136"/>
                  <a:pt x="9069545" y="2674069"/>
                  <a:pt x="9113805" y="2454072"/>
                </a:cubicBezTo>
                <a:close/>
                <a:moveTo>
                  <a:pt x="9123940" y="2396040"/>
                </a:moveTo>
                <a:cubicBezTo>
                  <a:pt x="9123142" y="2397205"/>
                  <a:pt x="9122347" y="2398360"/>
                  <a:pt x="9120846" y="2400053"/>
                </a:cubicBezTo>
                <a:lnTo>
                  <a:pt x="9123267" y="2400425"/>
                </a:lnTo>
                <a:cubicBezTo>
                  <a:pt x="9123491" y="2398963"/>
                  <a:pt x="9123716" y="2397502"/>
                  <a:pt x="9123940" y="2396040"/>
                </a:cubicBezTo>
                <a:close/>
                <a:moveTo>
                  <a:pt x="103333" y="2270602"/>
                </a:moveTo>
                <a:cubicBezTo>
                  <a:pt x="133282" y="2297353"/>
                  <a:pt x="175725" y="2333843"/>
                  <a:pt x="233938" y="2380416"/>
                </a:cubicBezTo>
                <a:cubicBezTo>
                  <a:pt x="390802" y="2506412"/>
                  <a:pt x="652575" y="2716703"/>
                  <a:pt x="883580" y="2751710"/>
                </a:cubicBezTo>
                <a:cubicBezTo>
                  <a:pt x="736829" y="2704021"/>
                  <a:pt x="610173" y="2611280"/>
                  <a:pt x="487337" y="2521182"/>
                </a:cubicBezTo>
                <a:cubicBezTo>
                  <a:pt x="443670" y="2488932"/>
                  <a:pt x="398584" y="2456270"/>
                  <a:pt x="354051" y="2425912"/>
                </a:cubicBezTo>
                <a:cubicBezTo>
                  <a:pt x="302352" y="2390720"/>
                  <a:pt x="247963" y="2358429"/>
                  <a:pt x="195436" y="2326068"/>
                </a:cubicBezTo>
                <a:lnTo>
                  <a:pt x="103333" y="2270602"/>
                </a:lnTo>
                <a:close/>
                <a:moveTo>
                  <a:pt x="5539432" y="2213928"/>
                </a:moveTo>
                <a:cubicBezTo>
                  <a:pt x="5544304" y="2230969"/>
                  <a:pt x="5549664" y="2248449"/>
                  <a:pt x="5555462" y="2265454"/>
                </a:cubicBezTo>
                <a:cubicBezTo>
                  <a:pt x="5631122" y="2480386"/>
                  <a:pt x="5731219" y="2689228"/>
                  <a:pt x="5828270" y="2891663"/>
                </a:cubicBezTo>
                <a:cubicBezTo>
                  <a:pt x="5868407" y="2975290"/>
                  <a:pt x="5908582" y="3059842"/>
                  <a:pt x="5947416" y="3145846"/>
                </a:cubicBezTo>
                <a:cubicBezTo>
                  <a:pt x="5894674" y="2898329"/>
                  <a:pt x="5793018" y="2289484"/>
                  <a:pt x="5539432" y="2213928"/>
                </a:cubicBezTo>
                <a:close/>
                <a:moveTo>
                  <a:pt x="51253" y="2202825"/>
                </a:moveTo>
                <a:lnTo>
                  <a:pt x="211622" y="2299803"/>
                </a:lnTo>
                <a:cubicBezTo>
                  <a:pt x="264592" y="2331684"/>
                  <a:pt x="319013" y="2364908"/>
                  <a:pt x="371652" y="2400062"/>
                </a:cubicBezTo>
                <a:cubicBezTo>
                  <a:pt x="417589" y="2430824"/>
                  <a:pt x="462230" y="2463964"/>
                  <a:pt x="505903" y="2496221"/>
                </a:cubicBezTo>
                <a:cubicBezTo>
                  <a:pt x="628246" y="2585875"/>
                  <a:pt x="754907" y="2678611"/>
                  <a:pt x="899240" y="2724068"/>
                </a:cubicBezTo>
                <a:cubicBezTo>
                  <a:pt x="928476" y="2733153"/>
                  <a:pt x="958088" y="2739887"/>
                  <a:pt x="988114" y="2745204"/>
                </a:cubicBezTo>
                <a:cubicBezTo>
                  <a:pt x="943280" y="2707411"/>
                  <a:pt x="896194" y="2671100"/>
                  <a:pt x="845971" y="2638177"/>
                </a:cubicBezTo>
                <a:cubicBezTo>
                  <a:pt x="720131" y="2554257"/>
                  <a:pt x="580034" y="2486740"/>
                  <a:pt x="448057" y="2412376"/>
                </a:cubicBezTo>
                <a:cubicBezTo>
                  <a:pt x="341781" y="2351886"/>
                  <a:pt x="90319" y="2201263"/>
                  <a:pt x="51253" y="2202825"/>
                </a:cubicBezTo>
                <a:close/>
                <a:moveTo>
                  <a:pt x="2606687" y="2201718"/>
                </a:moveTo>
                <a:cubicBezTo>
                  <a:pt x="2484040" y="2523782"/>
                  <a:pt x="2550772" y="2876470"/>
                  <a:pt x="2645658" y="3211259"/>
                </a:cubicBezTo>
                <a:cubicBezTo>
                  <a:pt x="2605413" y="2891984"/>
                  <a:pt x="2566733" y="2541903"/>
                  <a:pt x="2606687" y="2201718"/>
                </a:cubicBezTo>
                <a:close/>
                <a:moveTo>
                  <a:pt x="10097724" y="2162852"/>
                </a:moveTo>
                <a:cubicBezTo>
                  <a:pt x="9944682" y="2164954"/>
                  <a:pt x="9791714" y="2182746"/>
                  <a:pt x="9645248" y="2201119"/>
                </a:cubicBezTo>
                <a:cubicBezTo>
                  <a:pt x="9610727" y="2205568"/>
                  <a:pt x="9577456" y="2210754"/>
                  <a:pt x="9543858" y="2221510"/>
                </a:cubicBezTo>
                <a:cubicBezTo>
                  <a:pt x="9550063" y="2233642"/>
                  <a:pt x="9629757" y="2204895"/>
                  <a:pt x="9681648" y="2200828"/>
                </a:cubicBezTo>
                <a:cubicBezTo>
                  <a:pt x="9969341" y="2180845"/>
                  <a:pt x="10272689" y="2226720"/>
                  <a:pt x="10557846" y="2172337"/>
                </a:cubicBezTo>
                <a:cubicBezTo>
                  <a:pt x="10473933" y="2182321"/>
                  <a:pt x="10386637" y="2176065"/>
                  <a:pt x="10301704" y="2169847"/>
                </a:cubicBezTo>
                <a:cubicBezTo>
                  <a:pt x="10284536" y="2168562"/>
                  <a:pt x="10267371" y="2167280"/>
                  <a:pt x="10250553" y="2166539"/>
                </a:cubicBezTo>
                <a:cubicBezTo>
                  <a:pt x="10199759" y="2163194"/>
                  <a:pt x="10148737" y="2162152"/>
                  <a:pt x="10097724" y="2162852"/>
                </a:cubicBezTo>
                <a:close/>
                <a:moveTo>
                  <a:pt x="3642057" y="2144487"/>
                </a:moveTo>
                <a:cubicBezTo>
                  <a:pt x="3639338" y="2146453"/>
                  <a:pt x="3635693" y="2148466"/>
                  <a:pt x="3632981" y="2150437"/>
                </a:cubicBezTo>
                <a:cubicBezTo>
                  <a:pt x="3509182" y="2245738"/>
                  <a:pt x="3441993" y="2382556"/>
                  <a:pt x="3382436" y="2523726"/>
                </a:cubicBezTo>
                <a:cubicBezTo>
                  <a:pt x="3286719" y="2750641"/>
                  <a:pt x="3231101" y="2990386"/>
                  <a:pt x="3191929" y="3233669"/>
                </a:cubicBezTo>
                <a:cubicBezTo>
                  <a:pt x="3237125" y="3036250"/>
                  <a:pt x="3296425" y="2842000"/>
                  <a:pt x="3369898" y="2652771"/>
                </a:cubicBezTo>
                <a:cubicBezTo>
                  <a:pt x="3454377" y="2436084"/>
                  <a:pt x="3540614" y="2274753"/>
                  <a:pt x="3642057" y="2144487"/>
                </a:cubicBezTo>
                <a:close/>
                <a:moveTo>
                  <a:pt x="7015907" y="2112548"/>
                </a:moveTo>
                <a:cubicBezTo>
                  <a:pt x="7100896" y="2184517"/>
                  <a:pt x="7181386" y="2261562"/>
                  <a:pt x="7259646" y="2336985"/>
                </a:cubicBezTo>
                <a:cubicBezTo>
                  <a:pt x="7425913" y="2497010"/>
                  <a:pt x="7598167" y="2662445"/>
                  <a:pt x="7741483" y="2850980"/>
                </a:cubicBezTo>
                <a:cubicBezTo>
                  <a:pt x="7847640" y="2990905"/>
                  <a:pt x="7937072" y="3142994"/>
                  <a:pt x="8008941" y="3304560"/>
                </a:cubicBezTo>
                <a:cubicBezTo>
                  <a:pt x="8009955" y="3265639"/>
                  <a:pt x="8010548" y="3225374"/>
                  <a:pt x="7999234" y="3181993"/>
                </a:cubicBezTo>
                <a:cubicBezTo>
                  <a:pt x="7958140" y="3025784"/>
                  <a:pt x="7815502" y="2885397"/>
                  <a:pt x="7715154" y="2768148"/>
                </a:cubicBezTo>
                <a:cubicBezTo>
                  <a:pt x="7576575" y="2605314"/>
                  <a:pt x="7431075" y="2447188"/>
                  <a:pt x="7271900" y="2305551"/>
                </a:cubicBezTo>
                <a:cubicBezTo>
                  <a:pt x="7230409" y="2269079"/>
                  <a:pt x="7098810" y="2161772"/>
                  <a:pt x="7015907" y="2112548"/>
                </a:cubicBezTo>
                <a:close/>
                <a:moveTo>
                  <a:pt x="2650666" y="2101686"/>
                </a:moveTo>
                <a:cubicBezTo>
                  <a:pt x="2650695" y="2102619"/>
                  <a:pt x="2650695" y="2102619"/>
                  <a:pt x="2650249" y="2103101"/>
                </a:cubicBezTo>
                <a:cubicBezTo>
                  <a:pt x="2594633" y="2435991"/>
                  <a:pt x="2624834" y="2783617"/>
                  <a:pt x="2663808" y="3106215"/>
                </a:cubicBezTo>
                <a:cubicBezTo>
                  <a:pt x="2664345" y="2972062"/>
                  <a:pt x="2664881" y="2837909"/>
                  <a:pt x="2665418" y="2703756"/>
                </a:cubicBezTo>
                <a:cubicBezTo>
                  <a:pt x="2666315" y="2516493"/>
                  <a:pt x="2661038" y="2314579"/>
                  <a:pt x="2650666" y="2101686"/>
                </a:cubicBezTo>
                <a:close/>
                <a:moveTo>
                  <a:pt x="10218664" y="2096300"/>
                </a:moveTo>
                <a:cubicBezTo>
                  <a:pt x="10171755" y="2095070"/>
                  <a:pt x="10126463" y="2096064"/>
                  <a:pt x="10086154" y="2096937"/>
                </a:cubicBezTo>
                <a:cubicBezTo>
                  <a:pt x="9975638" y="2099402"/>
                  <a:pt x="9876341" y="2102370"/>
                  <a:pt x="9778614" y="2121189"/>
                </a:cubicBezTo>
                <a:cubicBezTo>
                  <a:pt x="9714017" y="2133376"/>
                  <a:pt x="9654494" y="2152286"/>
                  <a:pt x="9601703" y="2176852"/>
                </a:cubicBezTo>
                <a:cubicBezTo>
                  <a:pt x="9614985" y="2174489"/>
                  <a:pt x="9628056" y="2173024"/>
                  <a:pt x="9641684" y="2171203"/>
                </a:cubicBezTo>
                <a:cubicBezTo>
                  <a:pt x="9838075" y="2146001"/>
                  <a:pt x="10046725" y="2122921"/>
                  <a:pt x="10252799" y="2135971"/>
                </a:cubicBezTo>
                <a:lnTo>
                  <a:pt x="10304297" y="2139822"/>
                </a:lnTo>
                <a:cubicBezTo>
                  <a:pt x="10380931" y="2145228"/>
                  <a:pt x="10459361" y="2151014"/>
                  <a:pt x="10533945" y="2144703"/>
                </a:cubicBezTo>
                <a:cubicBezTo>
                  <a:pt x="10504378" y="2139851"/>
                  <a:pt x="10475221" y="2133210"/>
                  <a:pt x="10446061" y="2126562"/>
                </a:cubicBezTo>
                <a:cubicBezTo>
                  <a:pt x="10417803" y="2120116"/>
                  <a:pt x="10389545" y="2113665"/>
                  <a:pt x="10360877" y="2109004"/>
                </a:cubicBezTo>
                <a:cubicBezTo>
                  <a:pt x="10314101" y="2100982"/>
                  <a:pt x="10265574" y="2097529"/>
                  <a:pt x="10218664" y="2096300"/>
                </a:cubicBezTo>
                <a:close/>
                <a:moveTo>
                  <a:pt x="6946849" y="2094271"/>
                </a:moveTo>
                <a:cubicBezTo>
                  <a:pt x="6946657" y="2095520"/>
                  <a:pt x="6946560" y="2096151"/>
                  <a:pt x="6946972" y="2097491"/>
                </a:cubicBezTo>
                <a:cubicBezTo>
                  <a:pt x="6980090" y="2172397"/>
                  <a:pt x="7043425" y="2232082"/>
                  <a:pt x="7105827" y="2289700"/>
                </a:cubicBezTo>
                <a:lnTo>
                  <a:pt x="7126431" y="2308872"/>
                </a:lnTo>
                <a:cubicBezTo>
                  <a:pt x="7289613" y="2460736"/>
                  <a:pt x="7430828" y="2638705"/>
                  <a:pt x="7567269" y="2811461"/>
                </a:cubicBezTo>
                <a:cubicBezTo>
                  <a:pt x="7666876" y="2937562"/>
                  <a:pt x="7769633" y="3067348"/>
                  <a:pt x="7880270" y="3186176"/>
                </a:cubicBezTo>
                <a:lnTo>
                  <a:pt x="7892560" y="3198949"/>
                </a:lnTo>
                <a:cubicBezTo>
                  <a:pt x="7919687" y="3228095"/>
                  <a:pt x="7947417" y="3257334"/>
                  <a:pt x="7971643" y="3289236"/>
                </a:cubicBezTo>
                <a:cubicBezTo>
                  <a:pt x="7902183" y="3140208"/>
                  <a:pt x="7817787" y="2999779"/>
                  <a:pt x="7719359" y="2870011"/>
                </a:cubicBezTo>
                <a:cubicBezTo>
                  <a:pt x="7577670" y="2683005"/>
                  <a:pt x="7405928" y="2518293"/>
                  <a:pt x="7240170" y="2358985"/>
                </a:cubicBezTo>
                <a:cubicBezTo>
                  <a:pt x="7146175" y="2268975"/>
                  <a:pt x="7050053" y="2176722"/>
                  <a:pt x="6946849" y="2094271"/>
                </a:cubicBezTo>
                <a:close/>
                <a:moveTo>
                  <a:pt x="2680277" y="2050204"/>
                </a:moveTo>
                <a:cubicBezTo>
                  <a:pt x="2679826" y="2050692"/>
                  <a:pt x="2679381" y="2051173"/>
                  <a:pt x="2678972" y="2052582"/>
                </a:cubicBezTo>
                <a:cubicBezTo>
                  <a:pt x="2691463" y="2283555"/>
                  <a:pt x="2697451" y="2503139"/>
                  <a:pt x="2696666" y="2704836"/>
                </a:cubicBezTo>
                <a:lnTo>
                  <a:pt x="2695769" y="2961955"/>
                </a:lnTo>
                <a:cubicBezTo>
                  <a:pt x="2712509" y="2868144"/>
                  <a:pt x="2727840" y="2773916"/>
                  <a:pt x="2739893" y="2679357"/>
                </a:cubicBezTo>
                <a:cubicBezTo>
                  <a:pt x="2767348" y="2457500"/>
                  <a:pt x="2737035" y="2258445"/>
                  <a:pt x="2680277" y="2050204"/>
                </a:cubicBezTo>
                <a:close/>
                <a:moveTo>
                  <a:pt x="1132195" y="2038980"/>
                </a:moveTo>
                <a:cubicBezTo>
                  <a:pt x="1313054" y="2066211"/>
                  <a:pt x="1494925" y="2083628"/>
                  <a:pt x="1679056" y="2087907"/>
                </a:cubicBezTo>
                <a:cubicBezTo>
                  <a:pt x="1838007" y="2091331"/>
                  <a:pt x="1983050" y="2061313"/>
                  <a:pt x="2128648" y="2045249"/>
                </a:cubicBezTo>
                <a:cubicBezTo>
                  <a:pt x="2028248" y="2038548"/>
                  <a:pt x="1925543" y="2044055"/>
                  <a:pt x="1825619" y="2049447"/>
                </a:cubicBezTo>
                <a:lnTo>
                  <a:pt x="1737798" y="2054353"/>
                </a:lnTo>
                <a:cubicBezTo>
                  <a:pt x="1536509" y="2063800"/>
                  <a:pt x="1332771" y="2058439"/>
                  <a:pt x="1132195" y="2038980"/>
                </a:cubicBezTo>
                <a:close/>
                <a:moveTo>
                  <a:pt x="10104407" y="2029317"/>
                </a:moveTo>
                <a:cubicBezTo>
                  <a:pt x="9978788" y="2027650"/>
                  <a:pt x="9828621" y="2050881"/>
                  <a:pt x="9704375" y="2107349"/>
                </a:cubicBezTo>
                <a:cubicBezTo>
                  <a:pt x="9726987" y="2101319"/>
                  <a:pt x="9749595" y="2095291"/>
                  <a:pt x="9773804" y="2090543"/>
                </a:cubicBezTo>
                <a:cubicBezTo>
                  <a:pt x="9873880" y="2071749"/>
                  <a:pt x="9974285" y="2068081"/>
                  <a:pt x="10086605" y="2065992"/>
                </a:cubicBezTo>
                <a:cubicBezTo>
                  <a:pt x="10168672" y="2064085"/>
                  <a:pt x="10271028" y="2062236"/>
                  <a:pt x="10367276" y="2078848"/>
                </a:cubicBezTo>
                <a:cubicBezTo>
                  <a:pt x="10396291" y="2084052"/>
                  <a:pt x="10425102" y="2090151"/>
                  <a:pt x="10454262" y="2096798"/>
                </a:cubicBezTo>
                <a:cubicBezTo>
                  <a:pt x="10493323" y="2105530"/>
                  <a:pt x="10531142" y="2113536"/>
                  <a:pt x="10569223" y="2118311"/>
                </a:cubicBezTo>
                <a:cubicBezTo>
                  <a:pt x="10422236" y="2061328"/>
                  <a:pt x="10260055" y="2031700"/>
                  <a:pt x="10104407" y="2029317"/>
                </a:cubicBezTo>
                <a:close/>
                <a:moveTo>
                  <a:pt x="6861797" y="1990899"/>
                </a:moveTo>
                <a:cubicBezTo>
                  <a:pt x="6869009" y="1991845"/>
                  <a:pt x="6876359" y="1994413"/>
                  <a:pt x="6879594" y="1995547"/>
                </a:cubicBezTo>
                <a:cubicBezTo>
                  <a:pt x="7239561" y="2108402"/>
                  <a:pt x="7549592" y="2502521"/>
                  <a:pt x="7789028" y="2783316"/>
                </a:cubicBezTo>
                <a:cubicBezTo>
                  <a:pt x="7920282" y="2937340"/>
                  <a:pt x="8046009" y="3078973"/>
                  <a:pt x="8093600" y="3281671"/>
                </a:cubicBezTo>
                <a:cubicBezTo>
                  <a:pt x="8106357" y="3335837"/>
                  <a:pt x="8115219" y="3381078"/>
                  <a:pt x="8129425" y="3425298"/>
                </a:cubicBezTo>
                <a:lnTo>
                  <a:pt x="8130898" y="3428998"/>
                </a:lnTo>
                <a:lnTo>
                  <a:pt x="7899365" y="3428998"/>
                </a:lnTo>
                <a:lnTo>
                  <a:pt x="7761176" y="3387656"/>
                </a:lnTo>
                <a:cubicBezTo>
                  <a:pt x="7707614" y="3369833"/>
                  <a:pt x="7654620" y="3350815"/>
                  <a:pt x="7602080" y="3331867"/>
                </a:cubicBezTo>
                <a:cubicBezTo>
                  <a:pt x="7499839" y="3295697"/>
                  <a:pt x="7395868" y="3258609"/>
                  <a:pt x="7289862" y="3230827"/>
                </a:cubicBezTo>
                <a:cubicBezTo>
                  <a:pt x="7386721" y="3273866"/>
                  <a:pt x="7479917" y="3312496"/>
                  <a:pt x="7582411" y="3355122"/>
                </a:cubicBezTo>
                <a:lnTo>
                  <a:pt x="7605759" y="3364465"/>
                </a:lnTo>
                <a:cubicBezTo>
                  <a:pt x="7652356" y="3383785"/>
                  <a:pt x="7694400" y="3400482"/>
                  <a:pt x="7737910" y="3411638"/>
                </a:cubicBezTo>
                <a:lnTo>
                  <a:pt x="7826532" y="3428999"/>
                </a:lnTo>
                <a:lnTo>
                  <a:pt x="7696096" y="3428999"/>
                </a:lnTo>
                <a:lnTo>
                  <a:pt x="7594081" y="3392149"/>
                </a:lnTo>
                <a:lnTo>
                  <a:pt x="7570734" y="3382799"/>
                </a:lnTo>
                <a:lnTo>
                  <a:pt x="7271814" y="3255601"/>
                </a:lnTo>
                <a:cubicBezTo>
                  <a:pt x="7315012" y="3311237"/>
                  <a:pt x="7445060" y="3376183"/>
                  <a:pt x="7585232" y="3421060"/>
                </a:cubicBezTo>
                <a:lnTo>
                  <a:pt x="7613775" y="3428998"/>
                </a:lnTo>
                <a:lnTo>
                  <a:pt x="7522197" y="3428998"/>
                </a:lnTo>
                <a:lnTo>
                  <a:pt x="7410696" y="3374861"/>
                </a:lnTo>
                <a:cubicBezTo>
                  <a:pt x="7272778" y="3302418"/>
                  <a:pt x="7152025" y="3224264"/>
                  <a:pt x="7088673" y="3181396"/>
                </a:cubicBezTo>
                <a:cubicBezTo>
                  <a:pt x="7075202" y="3172287"/>
                  <a:pt x="7065689" y="3153532"/>
                  <a:pt x="7090188" y="3155365"/>
                </a:cubicBezTo>
                <a:cubicBezTo>
                  <a:pt x="7322587" y="3174983"/>
                  <a:pt x="7561036" y="3195528"/>
                  <a:pt x="7780046" y="3282283"/>
                </a:cubicBezTo>
                <a:cubicBezTo>
                  <a:pt x="7810971" y="3294712"/>
                  <a:pt x="7991193" y="3408187"/>
                  <a:pt x="7944957" y="3370347"/>
                </a:cubicBezTo>
                <a:cubicBezTo>
                  <a:pt x="7830578" y="3275934"/>
                  <a:pt x="7705171" y="3188800"/>
                  <a:pt x="7601828" y="3074934"/>
                </a:cubicBezTo>
                <a:cubicBezTo>
                  <a:pt x="7389349" y="2840558"/>
                  <a:pt x="7257096" y="2543523"/>
                  <a:pt x="7042773" y="2305011"/>
                </a:cubicBezTo>
                <a:cubicBezTo>
                  <a:pt x="7007812" y="2266337"/>
                  <a:pt x="6799377" y="2086396"/>
                  <a:pt x="6844835" y="1995988"/>
                </a:cubicBezTo>
                <a:cubicBezTo>
                  <a:pt x="6847512" y="1990632"/>
                  <a:pt x="6854586" y="1989954"/>
                  <a:pt x="6861797" y="1990899"/>
                </a:cubicBezTo>
                <a:close/>
                <a:moveTo>
                  <a:pt x="1456157" y="1942404"/>
                </a:moveTo>
                <a:cubicBezTo>
                  <a:pt x="1385125" y="1944535"/>
                  <a:pt x="1314200" y="1949444"/>
                  <a:pt x="1244432" y="1956601"/>
                </a:cubicBezTo>
                <a:cubicBezTo>
                  <a:pt x="1151404" y="1966142"/>
                  <a:pt x="1060429" y="1979677"/>
                  <a:pt x="973990" y="1995940"/>
                </a:cubicBezTo>
                <a:cubicBezTo>
                  <a:pt x="1017323" y="1996535"/>
                  <a:pt x="1061253" y="2000367"/>
                  <a:pt x="1103809" y="2004720"/>
                </a:cubicBezTo>
                <a:lnTo>
                  <a:pt x="1123454" y="2006727"/>
                </a:lnTo>
                <a:cubicBezTo>
                  <a:pt x="1326373" y="2026563"/>
                  <a:pt x="1533386" y="2032253"/>
                  <a:pt x="1737017" y="2023183"/>
                </a:cubicBezTo>
                <a:lnTo>
                  <a:pt x="1824397" y="2018757"/>
                </a:lnTo>
                <a:cubicBezTo>
                  <a:pt x="1905266" y="2014590"/>
                  <a:pt x="1987993" y="2010352"/>
                  <a:pt x="2070059" y="2012660"/>
                </a:cubicBezTo>
                <a:cubicBezTo>
                  <a:pt x="1883310" y="1954634"/>
                  <a:pt x="1669251" y="1936013"/>
                  <a:pt x="1456157" y="1942404"/>
                </a:cubicBezTo>
                <a:close/>
                <a:moveTo>
                  <a:pt x="4988186" y="1787467"/>
                </a:moveTo>
                <a:cubicBezTo>
                  <a:pt x="4914642" y="1846764"/>
                  <a:pt x="4843105" y="1909703"/>
                  <a:pt x="4777334" y="1977072"/>
                </a:cubicBezTo>
                <a:cubicBezTo>
                  <a:pt x="4757662" y="1997414"/>
                  <a:pt x="4737537" y="2018249"/>
                  <a:pt x="4718341" y="2039043"/>
                </a:cubicBezTo>
                <a:cubicBezTo>
                  <a:pt x="4681696" y="2077771"/>
                  <a:pt x="4644162" y="2117455"/>
                  <a:pt x="4604655" y="2154434"/>
                </a:cubicBezTo>
                <a:cubicBezTo>
                  <a:pt x="4591636" y="2166592"/>
                  <a:pt x="4578581" y="2177832"/>
                  <a:pt x="4565074" y="2189550"/>
                </a:cubicBezTo>
                <a:cubicBezTo>
                  <a:pt x="4712605" y="2082121"/>
                  <a:pt x="4908425" y="1947611"/>
                  <a:pt x="4988186" y="1787467"/>
                </a:cubicBezTo>
                <a:close/>
                <a:moveTo>
                  <a:pt x="4978032" y="1754809"/>
                </a:moveTo>
                <a:cubicBezTo>
                  <a:pt x="4748175" y="1806846"/>
                  <a:pt x="4611576" y="2001393"/>
                  <a:pt x="4463413" y="2186162"/>
                </a:cubicBezTo>
                <a:cubicBezTo>
                  <a:pt x="4428815" y="2229459"/>
                  <a:pt x="4393697" y="2271384"/>
                  <a:pt x="4358134" y="2313791"/>
                </a:cubicBezTo>
                <a:lnTo>
                  <a:pt x="4376219" y="2300027"/>
                </a:lnTo>
                <a:cubicBezTo>
                  <a:pt x="4445817" y="2246939"/>
                  <a:pt x="4517680" y="2192374"/>
                  <a:pt x="4582340" y="2132037"/>
                </a:cubicBezTo>
                <a:cubicBezTo>
                  <a:pt x="4621394" y="2095545"/>
                  <a:pt x="4658482" y="2056345"/>
                  <a:pt x="4694684" y="2018098"/>
                </a:cubicBezTo>
                <a:cubicBezTo>
                  <a:pt x="4714806" y="1997264"/>
                  <a:pt x="4733997" y="1976475"/>
                  <a:pt x="4754123" y="1955643"/>
                </a:cubicBezTo>
                <a:cubicBezTo>
                  <a:pt x="4823909" y="1883925"/>
                  <a:pt x="4899949" y="1817074"/>
                  <a:pt x="4978032" y="1754809"/>
                </a:cubicBezTo>
                <a:close/>
                <a:moveTo>
                  <a:pt x="7427076" y="1713684"/>
                </a:moveTo>
                <a:cubicBezTo>
                  <a:pt x="7446602" y="1723725"/>
                  <a:pt x="7466122" y="1733767"/>
                  <a:pt x="7485963" y="1745783"/>
                </a:cubicBezTo>
                <a:cubicBezTo>
                  <a:pt x="7567460" y="1796071"/>
                  <a:pt x="7639772" y="1857770"/>
                  <a:pt x="7719410" y="1928281"/>
                </a:cubicBezTo>
                <a:cubicBezTo>
                  <a:pt x="7777835" y="1979518"/>
                  <a:pt x="7850375" y="2043816"/>
                  <a:pt x="7907163" y="2117863"/>
                </a:cubicBezTo>
                <a:cubicBezTo>
                  <a:pt x="7924160" y="2140331"/>
                  <a:pt x="7940457" y="2163330"/>
                  <a:pt x="7956656" y="2186961"/>
                </a:cubicBezTo>
                <a:cubicBezTo>
                  <a:pt x="7978464" y="2218485"/>
                  <a:pt x="7999857" y="2248676"/>
                  <a:pt x="8023445" y="2276642"/>
                </a:cubicBezTo>
                <a:cubicBezTo>
                  <a:pt x="7956400" y="2140150"/>
                  <a:pt x="7861731" y="2014166"/>
                  <a:pt x="7754656" y="1912546"/>
                </a:cubicBezTo>
                <a:cubicBezTo>
                  <a:pt x="7668081" y="1830722"/>
                  <a:pt x="7548884" y="1751582"/>
                  <a:pt x="7427076" y="1713684"/>
                </a:cubicBezTo>
                <a:close/>
                <a:moveTo>
                  <a:pt x="7312201" y="1699278"/>
                </a:moveTo>
                <a:cubicBezTo>
                  <a:pt x="7322935" y="1706049"/>
                  <a:pt x="7332964" y="1713350"/>
                  <a:pt x="7343603" y="1720746"/>
                </a:cubicBezTo>
                <a:cubicBezTo>
                  <a:pt x="7496266" y="1828079"/>
                  <a:pt x="7656157" y="1944847"/>
                  <a:pt x="7791759" y="2086717"/>
                </a:cubicBezTo>
                <a:lnTo>
                  <a:pt x="7825280" y="2122608"/>
                </a:lnTo>
                <a:cubicBezTo>
                  <a:pt x="7875363" y="2175773"/>
                  <a:pt x="7926463" y="2230374"/>
                  <a:pt x="7982410" y="2273551"/>
                </a:cubicBezTo>
                <a:cubicBezTo>
                  <a:pt x="7964809" y="2250989"/>
                  <a:pt x="7948608" y="2227366"/>
                  <a:pt x="7932408" y="2203736"/>
                </a:cubicBezTo>
                <a:cubicBezTo>
                  <a:pt x="7916712" y="2180836"/>
                  <a:pt x="7901020" y="2157930"/>
                  <a:pt x="7883927" y="2136087"/>
                </a:cubicBezTo>
                <a:cubicBezTo>
                  <a:pt x="7828664" y="2064188"/>
                  <a:pt x="7757146" y="2001331"/>
                  <a:pt x="7699832" y="1950904"/>
                </a:cubicBezTo>
                <a:cubicBezTo>
                  <a:pt x="7621217" y="1881828"/>
                  <a:pt x="7550116" y="1820322"/>
                  <a:pt x="7470240" y="1771559"/>
                </a:cubicBezTo>
                <a:cubicBezTo>
                  <a:pt x="7417598" y="1739141"/>
                  <a:pt x="7364314" y="1714956"/>
                  <a:pt x="7312201" y="1699278"/>
                </a:cubicBezTo>
                <a:close/>
                <a:moveTo>
                  <a:pt x="7244057" y="1695233"/>
                </a:moveTo>
                <a:cubicBezTo>
                  <a:pt x="7240832" y="1708197"/>
                  <a:pt x="7314310" y="1738040"/>
                  <a:pt x="7353035" y="1768318"/>
                </a:cubicBezTo>
                <a:cubicBezTo>
                  <a:pt x="7566127" y="1938091"/>
                  <a:pt x="7749139" y="2166671"/>
                  <a:pt x="7981878" y="2309345"/>
                </a:cubicBezTo>
                <a:cubicBezTo>
                  <a:pt x="7917138" y="2262903"/>
                  <a:pt x="7860147" y="2202267"/>
                  <a:pt x="7804780" y="2143174"/>
                </a:cubicBezTo>
                <a:cubicBezTo>
                  <a:pt x="7793606" y="2131210"/>
                  <a:pt x="7782433" y="2119247"/>
                  <a:pt x="7771164" y="2107908"/>
                </a:cubicBezTo>
                <a:cubicBezTo>
                  <a:pt x="7637791" y="1967658"/>
                  <a:pt x="7478920" y="1852329"/>
                  <a:pt x="7327465" y="1745181"/>
                </a:cubicBezTo>
                <a:cubicBezTo>
                  <a:pt x="7300620" y="1726330"/>
                  <a:pt x="7274186" y="1708825"/>
                  <a:pt x="7244057" y="1695233"/>
                </a:cubicBezTo>
                <a:close/>
                <a:moveTo>
                  <a:pt x="7133363" y="1621246"/>
                </a:moveTo>
                <a:cubicBezTo>
                  <a:pt x="7577149" y="1692491"/>
                  <a:pt x="7947715" y="1926125"/>
                  <a:pt x="8128687" y="2361959"/>
                </a:cubicBezTo>
                <a:cubicBezTo>
                  <a:pt x="8276565" y="2476246"/>
                  <a:pt x="8400253" y="2615012"/>
                  <a:pt x="8497002" y="2775913"/>
                </a:cubicBezTo>
                <a:cubicBezTo>
                  <a:pt x="8503575" y="2712856"/>
                  <a:pt x="8502497" y="2730666"/>
                  <a:pt x="8514292" y="2586372"/>
                </a:cubicBezTo>
                <a:cubicBezTo>
                  <a:pt x="8536052" y="2320157"/>
                  <a:pt x="8547760" y="2104819"/>
                  <a:pt x="8491838" y="1907275"/>
                </a:cubicBezTo>
                <a:cubicBezTo>
                  <a:pt x="8507078" y="1838180"/>
                  <a:pt x="8575461" y="1922481"/>
                  <a:pt x="8605731" y="2171804"/>
                </a:cubicBezTo>
                <a:cubicBezTo>
                  <a:pt x="8608350" y="2316349"/>
                  <a:pt x="8605836" y="2462029"/>
                  <a:pt x="8594880" y="2610262"/>
                </a:cubicBezTo>
                <a:cubicBezTo>
                  <a:pt x="8575957" y="2862971"/>
                  <a:pt x="8542313" y="3114716"/>
                  <a:pt x="8494242" y="3363600"/>
                </a:cubicBezTo>
                <a:cubicBezTo>
                  <a:pt x="8597730" y="3298745"/>
                  <a:pt x="8691862" y="3210036"/>
                  <a:pt x="8794675" y="3161735"/>
                </a:cubicBezTo>
                <a:cubicBezTo>
                  <a:pt x="8796362" y="3158786"/>
                  <a:pt x="8798755" y="3155312"/>
                  <a:pt x="8800448" y="3152371"/>
                </a:cubicBezTo>
                <a:cubicBezTo>
                  <a:pt x="8795284" y="3149656"/>
                  <a:pt x="8790221" y="3146317"/>
                  <a:pt x="8788186" y="3143441"/>
                </a:cubicBezTo>
                <a:cubicBezTo>
                  <a:pt x="8594646" y="2882498"/>
                  <a:pt x="8993712" y="2429248"/>
                  <a:pt x="9137232" y="2236639"/>
                </a:cubicBezTo>
                <a:cubicBezTo>
                  <a:pt x="9150495" y="2218816"/>
                  <a:pt x="9217510" y="2246384"/>
                  <a:pt x="9216765" y="2267416"/>
                </a:cubicBezTo>
                <a:cubicBezTo>
                  <a:pt x="9208076" y="2554368"/>
                  <a:pt x="9105464" y="2799377"/>
                  <a:pt x="8969849" y="3037405"/>
                </a:cubicBezTo>
                <a:cubicBezTo>
                  <a:pt x="9192790" y="2953070"/>
                  <a:pt x="9514633" y="2995367"/>
                  <a:pt x="9706237" y="2990148"/>
                </a:cubicBezTo>
                <a:cubicBezTo>
                  <a:pt x="9875985" y="2986062"/>
                  <a:pt x="9998989" y="2995957"/>
                  <a:pt x="10110375" y="3134116"/>
                </a:cubicBezTo>
                <a:cubicBezTo>
                  <a:pt x="10119737" y="3145800"/>
                  <a:pt x="10104347" y="3149204"/>
                  <a:pt x="10096281" y="3149254"/>
                </a:cubicBezTo>
                <a:cubicBezTo>
                  <a:pt x="9752742" y="3155519"/>
                  <a:pt x="9411210" y="3213343"/>
                  <a:pt x="9067672" y="3219608"/>
                </a:cubicBezTo>
                <a:cubicBezTo>
                  <a:pt x="9008636" y="3220807"/>
                  <a:pt x="8918484" y="3198657"/>
                  <a:pt x="8859441" y="3212028"/>
                </a:cubicBezTo>
                <a:cubicBezTo>
                  <a:pt x="8858839" y="3211935"/>
                  <a:pt x="8858138" y="3212468"/>
                  <a:pt x="8857528" y="3212375"/>
                </a:cubicBezTo>
                <a:cubicBezTo>
                  <a:pt x="8854312" y="3213158"/>
                  <a:pt x="8851192" y="3213319"/>
                  <a:pt x="8848579" y="3214204"/>
                </a:cubicBezTo>
                <a:cubicBezTo>
                  <a:pt x="8763018" y="3241925"/>
                  <a:pt x="8669480" y="3330768"/>
                  <a:pt x="8576285" y="3395788"/>
                </a:cubicBezTo>
                <a:lnTo>
                  <a:pt x="8519159" y="3428998"/>
                </a:lnTo>
                <a:lnTo>
                  <a:pt x="8393540" y="3428998"/>
                </a:lnTo>
                <a:lnTo>
                  <a:pt x="8417346" y="3316652"/>
                </a:lnTo>
                <a:cubicBezTo>
                  <a:pt x="8445294" y="3171749"/>
                  <a:pt x="8467982" y="3025800"/>
                  <a:pt x="8485502" y="2879216"/>
                </a:cubicBezTo>
                <a:cubicBezTo>
                  <a:pt x="8483369" y="2876964"/>
                  <a:pt x="8481139" y="2875343"/>
                  <a:pt x="8480214" y="2873278"/>
                </a:cubicBezTo>
                <a:cubicBezTo>
                  <a:pt x="8389148" y="2691471"/>
                  <a:pt x="8265637" y="2535433"/>
                  <a:pt x="8112215" y="2408768"/>
                </a:cubicBezTo>
                <a:cubicBezTo>
                  <a:pt x="8107469" y="2407403"/>
                  <a:pt x="8101510" y="2405843"/>
                  <a:pt x="8095146" y="2402943"/>
                </a:cubicBezTo>
                <a:cubicBezTo>
                  <a:pt x="7720999" y="2241157"/>
                  <a:pt x="7460805" y="1881579"/>
                  <a:pt x="7131946" y="1646653"/>
                </a:cubicBezTo>
                <a:cubicBezTo>
                  <a:pt x="7120196" y="1638444"/>
                  <a:pt x="7107334" y="1617255"/>
                  <a:pt x="7133363" y="1621246"/>
                </a:cubicBezTo>
                <a:close/>
                <a:moveTo>
                  <a:pt x="1903353" y="1615827"/>
                </a:moveTo>
                <a:cubicBezTo>
                  <a:pt x="1900901" y="1620058"/>
                  <a:pt x="1913196" y="1636331"/>
                  <a:pt x="1936931" y="1664954"/>
                </a:cubicBezTo>
                <a:cubicBezTo>
                  <a:pt x="2021149" y="1767773"/>
                  <a:pt x="2108079" y="1868623"/>
                  <a:pt x="2195868" y="1967574"/>
                </a:cubicBezTo>
                <a:cubicBezTo>
                  <a:pt x="2196092" y="1880013"/>
                  <a:pt x="2155695" y="1801515"/>
                  <a:pt x="2088852" y="1737123"/>
                </a:cubicBezTo>
                <a:cubicBezTo>
                  <a:pt x="2054441" y="1703572"/>
                  <a:pt x="2001584" y="1662839"/>
                  <a:pt x="1958241" y="1638955"/>
                </a:cubicBezTo>
                <a:cubicBezTo>
                  <a:pt x="1922998" y="1619408"/>
                  <a:pt x="1905803" y="1611595"/>
                  <a:pt x="1903353" y="1615827"/>
                </a:cubicBezTo>
                <a:close/>
                <a:moveTo>
                  <a:pt x="11544294" y="1515364"/>
                </a:moveTo>
                <a:cubicBezTo>
                  <a:pt x="11560186" y="1751994"/>
                  <a:pt x="11601886" y="2047223"/>
                  <a:pt x="11755210" y="2159157"/>
                </a:cubicBezTo>
                <a:cubicBezTo>
                  <a:pt x="11638730" y="1953912"/>
                  <a:pt x="11582097" y="1724179"/>
                  <a:pt x="11544294" y="1515364"/>
                </a:cubicBezTo>
                <a:close/>
                <a:moveTo>
                  <a:pt x="11571408" y="1489599"/>
                </a:moveTo>
                <a:cubicBezTo>
                  <a:pt x="11607963" y="1697676"/>
                  <a:pt x="11663078" y="1929905"/>
                  <a:pt x="11778250" y="2136760"/>
                </a:cubicBezTo>
                <a:cubicBezTo>
                  <a:pt x="11740096" y="1906710"/>
                  <a:pt x="11685166" y="1688152"/>
                  <a:pt x="11571408" y="1489599"/>
                </a:cubicBezTo>
                <a:close/>
                <a:moveTo>
                  <a:pt x="11540154" y="1438303"/>
                </a:moveTo>
                <a:cubicBezTo>
                  <a:pt x="11540302" y="1439748"/>
                  <a:pt x="11540443" y="1441186"/>
                  <a:pt x="11540380" y="1443526"/>
                </a:cubicBezTo>
                <a:lnTo>
                  <a:pt x="11542590" y="1442112"/>
                </a:lnTo>
                <a:lnTo>
                  <a:pt x="11540154" y="1438303"/>
                </a:lnTo>
                <a:close/>
                <a:moveTo>
                  <a:pt x="10567662" y="1437948"/>
                </a:moveTo>
                <a:cubicBezTo>
                  <a:pt x="10522198" y="1438672"/>
                  <a:pt x="10476263" y="1443522"/>
                  <a:pt x="10431225" y="1448568"/>
                </a:cubicBezTo>
                <a:cubicBezTo>
                  <a:pt x="10381279" y="1454457"/>
                  <a:pt x="10328981" y="1460314"/>
                  <a:pt x="10277556" y="1460247"/>
                </a:cubicBezTo>
                <a:cubicBezTo>
                  <a:pt x="10236449" y="1460475"/>
                  <a:pt x="10195262" y="1456932"/>
                  <a:pt x="10155875" y="1453769"/>
                </a:cubicBezTo>
                <a:cubicBezTo>
                  <a:pt x="10128043" y="1451639"/>
                  <a:pt x="10100420" y="1448611"/>
                  <a:pt x="10072733" y="1447924"/>
                </a:cubicBezTo>
                <a:cubicBezTo>
                  <a:pt x="10009605" y="1445377"/>
                  <a:pt x="9945053" y="1449112"/>
                  <a:pt x="9882500" y="1452330"/>
                </a:cubicBezTo>
                <a:cubicBezTo>
                  <a:pt x="9817947" y="1456065"/>
                  <a:pt x="9751031" y="1459772"/>
                  <a:pt x="9685205" y="1456650"/>
                </a:cubicBezTo>
                <a:lnTo>
                  <a:pt x="9666932" y="1456075"/>
                </a:lnTo>
                <a:cubicBezTo>
                  <a:pt x="9647413" y="1454768"/>
                  <a:pt x="9627689" y="1454349"/>
                  <a:pt x="9608662" y="1455027"/>
                </a:cubicBezTo>
                <a:cubicBezTo>
                  <a:pt x="9746940" y="1477717"/>
                  <a:pt x="9886187" y="1498258"/>
                  <a:pt x="10026230" y="1509088"/>
                </a:cubicBezTo>
                <a:cubicBezTo>
                  <a:pt x="10217917" y="1525217"/>
                  <a:pt x="10389161" y="1492336"/>
                  <a:pt x="10567662" y="1437948"/>
                </a:cubicBezTo>
                <a:close/>
                <a:moveTo>
                  <a:pt x="10221015" y="1354657"/>
                </a:moveTo>
                <a:cubicBezTo>
                  <a:pt x="10183412" y="1353731"/>
                  <a:pt x="10145345" y="1354278"/>
                  <a:pt x="10107121" y="1356091"/>
                </a:cubicBezTo>
                <a:cubicBezTo>
                  <a:pt x="9954224" y="1363347"/>
                  <a:pt x="9798826" y="1390883"/>
                  <a:pt x="9660668" y="1425595"/>
                </a:cubicBezTo>
                <a:cubicBezTo>
                  <a:pt x="9663924" y="1425814"/>
                  <a:pt x="9666276" y="1425838"/>
                  <a:pt x="9669531" y="1426057"/>
                </a:cubicBezTo>
                <a:lnTo>
                  <a:pt x="9687254" y="1426986"/>
                </a:lnTo>
                <a:cubicBezTo>
                  <a:pt x="9751279" y="1429722"/>
                  <a:pt x="9817637" y="1426370"/>
                  <a:pt x="9881290" y="1422445"/>
                </a:cubicBezTo>
                <a:cubicBezTo>
                  <a:pt x="9944395" y="1418874"/>
                  <a:pt x="10009857" y="1415334"/>
                  <a:pt x="10074432" y="1417715"/>
                </a:cubicBezTo>
                <a:cubicBezTo>
                  <a:pt x="10102466" y="1418944"/>
                  <a:pt x="10131190" y="1421269"/>
                  <a:pt x="10159369" y="1423935"/>
                </a:cubicBezTo>
                <a:cubicBezTo>
                  <a:pt x="10198208" y="1427456"/>
                  <a:pt x="10239045" y="1430459"/>
                  <a:pt x="10278706" y="1430393"/>
                </a:cubicBezTo>
                <a:cubicBezTo>
                  <a:pt x="10328324" y="1430079"/>
                  <a:pt x="10379724" y="1424023"/>
                  <a:pt x="10429120" y="1418493"/>
                </a:cubicBezTo>
                <a:cubicBezTo>
                  <a:pt x="10465435" y="1414425"/>
                  <a:pt x="10501756" y="1410354"/>
                  <a:pt x="10538565" y="1408270"/>
                </a:cubicBezTo>
                <a:cubicBezTo>
                  <a:pt x="10442450" y="1373463"/>
                  <a:pt x="10333824" y="1357435"/>
                  <a:pt x="10221015" y="1354657"/>
                </a:cubicBezTo>
                <a:close/>
                <a:moveTo>
                  <a:pt x="1979378" y="1340504"/>
                </a:moveTo>
                <a:cubicBezTo>
                  <a:pt x="2251008" y="1517802"/>
                  <a:pt x="2557265" y="1617794"/>
                  <a:pt x="2882120" y="1635547"/>
                </a:cubicBezTo>
                <a:cubicBezTo>
                  <a:pt x="2852884" y="1626476"/>
                  <a:pt x="2822307" y="1618842"/>
                  <a:pt x="2793103" y="1610699"/>
                </a:cubicBezTo>
                <a:lnTo>
                  <a:pt x="2770041" y="1604634"/>
                </a:lnTo>
                <a:cubicBezTo>
                  <a:pt x="2500352" y="1533917"/>
                  <a:pt x="2236095" y="1435963"/>
                  <a:pt x="1979378" y="1340504"/>
                </a:cubicBezTo>
                <a:close/>
                <a:moveTo>
                  <a:pt x="1927410" y="1287164"/>
                </a:moveTo>
                <a:cubicBezTo>
                  <a:pt x="1938311" y="1291848"/>
                  <a:pt x="1949172" y="1295604"/>
                  <a:pt x="1959587" y="1299849"/>
                </a:cubicBezTo>
                <a:cubicBezTo>
                  <a:pt x="2224818" y="1398692"/>
                  <a:pt x="2499050" y="1501367"/>
                  <a:pt x="2777707" y="1574991"/>
                </a:cubicBezTo>
                <a:lnTo>
                  <a:pt x="2800768" y="1581056"/>
                </a:lnTo>
                <a:lnTo>
                  <a:pt x="2879408" y="1602590"/>
                </a:lnTo>
                <a:cubicBezTo>
                  <a:pt x="2873718" y="1600024"/>
                  <a:pt x="2868475" y="1596973"/>
                  <a:pt x="2862295" y="1593958"/>
                </a:cubicBezTo>
                <a:cubicBezTo>
                  <a:pt x="2846112" y="1585292"/>
                  <a:pt x="2829972" y="1577555"/>
                  <a:pt x="2813343" y="1569369"/>
                </a:cubicBezTo>
                <a:cubicBezTo>
                  <a:pt x="2759214" y="1543589"/>
                  <a:pt x="2702010" y="1522123"/>
                  <a:pt x="2646245" y="1501999"/>
                </a:cubicBezTo>
                <a:cubicBezTo>
                  <a:pt x="2437298" y="1424662"/>
                  <a:pt x="2221285" y="1345272"/>
                  <a:pt x="1999243" y="1301524"/>
                </a:cubicBezTo>
                <a:lnTo>
                  <a:pt x="1979527" y="1297651"/>
                </a:lnTo>
                <a:lnTo>
                  <a:pt x="1927410" y="1287164"/>
                </a:lnTo>
                <a:close/>
                <a:moveTo>
                  <a:pt x="1997014" y="1269007"/>
                </a:moveTo>
                <a:lnTo>
                  <a:pt x="2005458" y="1270540"/>
                </a:lnTo>
                <a:cubicBezTo>
                  <a:pt x="2229844" y="1314659"/>
                  <a:pt x="2447268" y="1394456"/>
                  <a:pt x="2657186" y="1472687"/>
                </a:cubicBezTo>
                <a:cubicBezTo>
                  <a:pt x="2713431" y="1493259"/>
                  <a:pt x="2771565" y="1514688"/>
                  <a:pt x="2826662" y="1541362"/>
                </a:cubicBezTo>
                <a:cubicBezTo>
                  <a:pt x="2843286" y="1549544"/>
                  <a:pt x="2859914" y="1557729"/>
                  <a:pt x="2876100" y="1566397"/>
                </a:cubicBezTo>
                <a:cubicBezTo>
                  <a:pt x="2929811" y="1593592"/>
                  <a:pt x="2984941" y="1621189"/>
                  <a:pt x="3042600" y="1630532"/>
                </a:cubicBezTo>
                <a:cubicBezTo>
                  <a:pt x="2779645" y="1343909"/>
                  <a:pt x="2376891" y="1276645"/>
                  <a:pt x="1997014" y="1269007"/>
                </a:cubicBezTo>
                <a:close/>
                <a:moveTo>
                  <a:pt x="9857254" y="846904"/>
                </a:moveTo>
                <a:cubicBezTo>
                  <a:pt x="9525980" y="871770"/>
                  <a:pt x="9241479" y="935703"/>
                  <a:pt x="8989866" y="1043742"/>
                </a:cubicBezTo>
                <a:lnTo>
                  <a:pt x="8931614" y="1069508"/>
                </a:lnTo>
                <a:cubicBezTo>
                  <a:pt x="8902659" y="1082659"/>
                  <a:pt x="8873359" y="1095268"/>
                  <a:pt x="8843711" y="1107334"/>
                </a:cubicBezTo>
                <a:cubicBezTo>
                  <a:pt x="8889894" y="1093124"/>
                  <a:pt x="8937874" y="1079296"/>
                  <a:pt x="8966093" y="1073509"/>
                </a:cubicBezTo>
                <a:cubicBezTo>
                  <a:pt x="9076195" y="1052142"/>
                  <a:pt x="9187512" y="1039967"/>
                  <a:pt x="9299227" y="1025994"/>
                </a:cubicBezTo>
                <a:cubicBezTo>
                  <a:pt x="9502333" y="1000326"/>
                  <a:pt x="9654280" y="888586"/>
                  <a:pt x="9857254" y="846904"/>
                </a:cubicBezTo>
                <a:close/>
                <a:moveTo>
                  <a:pt x="9615182" y="791499"/>
                </a:moveTo>
                <a:cubicBezTo>
                  <a:pt x="9415185" y="799027"/>
                  <a:pt x="9214426" y="900700"/>
                  <a:pt x="9023688" y="996819"/>
                </a:cubicBezTo>
                <a:cubicBezTo>
                  <a:pt x="9256457" y="903127"/>
                  <a:pt x="9516545" y="844854"/>
                  <a:pt x="9814527" y="819048"/>
                </a:cubicBezTo>
                <a:cubicBezTo>
                  <a:pt x="9748431" y="796943"/>
                  <a:pt x="9681848" y="788991"/>
                  <a:pt x="9615182" y="791499"/>
                </a:cubicBezTo>
                <a:close/>
                <a:moveTo>
                  <a:pt x="2305292" y="790492"/>
                </a:moveTo>
                <a:cubicBezTo>
                  <a:pt x="2631112" y="948847"/>
                  <a:pt x="3011879" y="1106878"/>
                  <a:pt x="3360922" y="1100373"/>
                </a:cubicBezTo>
                <a:cubicBezTo>
                  <a:pt x="3408391" y="1099405"/>
                  <a:pt x="3451278" y="1088839"/>
                  <a:pt x="3492420" y="1081145"/>
                </a:cubicBezTo>
                <a:cubicBezTo>
                  <a:pt x="3448862" y="1074966"/>
                  <a:pt x="3405674" y="1066449"/>
                  <a:pt x="3364086" y="1051340"/>
                </a:cubicBezTo>
                <a:cubicBezTo>
                  <a:pt x="3314946" y="1033747"/>
                  <a:pt x="3269673" y="1008082"/>
                  <a:pt x="3225818" y="982822"/>
                </a:cubicBezTo>
                <a:cubicBezTo>
                  <a:pt x="3194830" y="964966"/>
                  <a:pt x="3162431" y="946699"/>
                  <a:pt x="3129696" y="931704"/>
                </a:cubicBezTo>
                <a:cubicBezTo>
                  <a:pt x="3030558" y="886774"/>
                  <a:pt x="2920899" y="869731"/>
                  <a:pt x="2814545" y="853955"/>
                </a:cubicBezTo>
                <a:cubicBezTo>
                  <a:pt x="2648192" y="828474"/>
                  <a:pt x="2475773" y="802762"/>
                  <a:pt x="2305292" y="790492"/>
                </a:cubicBezTo>
                <a:close/>
                <a:moveTo>
                  <a:pt x="2626982" y="777450"/>
                </a:moveTo>
                <a:cubicBezTo>
                  <a:pt x="2581807" y="776467"/>
                  <a:pt x="2536327" y="776706"/>
                  <a:pt x="2490617" y="777951"/>
                </a:cubicBezTo>
                <a:cubicBezTo>
                  <a:pt x="2601507" y="790748"/>
                  <a:pt x="2711611" y="807309"/>
                  <a:pt x="2819869" y="823936"/>
                </a:cubicBezTo>
                <a:cubicBezTo>
                  <a:pt x="2928115" y="840564"/>
                  <a:pt x="3040565" y="857495"/>
                  <a:pt x="3143018" y="903698"/>
                </a:cubicBezTo>
                <a:cubicBezTo>
                  <a:pt x="3177162" y="919099"/>
                  <a:pt x="3210046" y="937808"/>
                  <a:pt x="3241520" y="956112"/>
                </a:cubicBezTo>
                <a:cubicBezTo>
                  <a:pt x="3284409" y="980477"/>
                  <a:pt x="3328265" y="1005739"/>
                  <a:pt x="3374575" y="1022517"/>
                </a:cubicBezTo>
                <a:cubicBezTo>
                  <a:pt x="3416609" y="1037134"/>
                  <a:pt x="3460730" y="1045620"/>
                  <a:pt x="3505221" y="1051757"/>
                </a:cubicBezTo>
                <a:cubicBezTo>
                  <a:pt x="3244537" y="851088"/>
                  <a:pt x="2943211" y="784332"/>
                  <a:pt x="2626982" y="777450"/>
                </a:cubicBezTo>
                <a:close/>
                <a:moveTo>
                  <a:pt x="9258094" y="529602"/>
                </a:moveTo>
                <a:cubicBezTo>
                  <a:pt x="9013678" y="577086"/>
                  <a:pt x="8768731" y="631051"/>
                  <a:pt x="8526712" y="690804"/>
                </a:cubicBezTo>
                <a:cubicBezTo>
                  <a:pt x="8781748" y="694003"/>
                  <a:pt x="9026494" y="640940"/>
                  <a:pt x="9258094" y="529602"/>
                </a:cubicBezTo>
                <a:close/>
                <a:moveTo>
                  <a:pt x="1310106" y="514217"/>
                </a:moveTo>
                <a:cubicBezTo>
                  <a:pt x="1129544" y="634332"/>
                  <a:pt x="976804" y="783308"/>
                  <a:pt x="854994" y="970136"/>
                </a:cubicBezTo>
                <a:cubicBezTo>
                  <a:pt x="813550" y="1033067"/>
                  <a:pt x="777442" y="1099637"/>
                  <a:pt x="742462" y="1165648"/>
                </a:cubicBezTo>
                <a:cubicBezTo>
                  <a:pt x="769633" y="1130245"/>
                  <a:pt x="795392" y="1093436"/>
                  <a:pt x="820602" y="1056915"/>
                </a:cubicBezTo>
                <a:cubicBezTo>
                  <a:pt x="839644" y="1029097"/>
                  <a:pt x="858127" y="1001568"/>
                  <a:pt x="878295" y="974594"/>
                </a:cubicBezTo>
                <a:cubicBezTo>
                  <a:pt x="984168" y="830170"/>
                  <a:pt x="1114491" y="703679"/>
                  <a:pt x="1240607" y="581401"/>
                </a:cubicBezTo>
                <a:lnTo>
                  <a:pt x="1310106" y="514217"/>
                </a:lnTo>
                <a:close/>
                <a:moveTo>
                  <a:pt x="11225213" y="507722"/>
                </a:moveTo>
                <a:cubicBezTo>
                  <a:pt x="11207028" y="593695"/>
                  <a:pt x="11194593" y="681355"/>
                  <a:pt x="11182914" y="767771"/>
                </a:cubicBezTo>
                <a:cubicBezTo>
                  <a:pt x="11164076" y="906276"/>
                  <a:pt x="11145116" y="1049465"/>
                  <a:pt x="11099211" y="1184594"/>
                </a:cubicBezTo>
                <a:cubicBezTo>
                  <a:pt x="11088245" y="1216134"/>
                  <a:pt x="11076378" y="1247477"/>
                  <a:pt x="11064509" y="1278830"/>
                </a:cubicBezTo>
                <a:lnTo>
                  <a:pt x="11049349" y="1318418"/>
                </a:lnTo>
                <a:cubicBezTo>
                  <a:pt x="11022123" y="1390250"/>
                  <a:pt x="10998838" y="1463390"/>
                  <a:pt x="10978260" y="1537094"/>
                </a:cubicBezTo>
                <a:cubicBezTo>
                  <a:pt x="11216457" y="1249857"/>
                  <a:pt x="11222923" y="871706"/>
                  <a:pt x="11225213" y="507722"/>
                </a:cubicBezTo>
                <a:close/>
                <a:moveTo>
                  <a:pt x="9168987" y="490232"/>
                </a:moveTo>
                <a:cubicBezTo>
                  <a:pt x="8975366" y="483045"/>
                  <a:pt x="8788341" y="560836"/>
                  <a:pt x="8603910" y="639895"/>
                </a:cubicBezTo>
                <a:cubicBezTo>
                  <a:pt x="8818554" y="588452"/>
                  <a:pt x="9035976" y="541366"/>
                  <a:pt x="9252382" y="498759"/>
                </a:cubicBezTo>
                <a:cubicBezTo>
                  <a:pt x="9224441" y="494020"/>
                  <a:pt x="9196646" y="491259"/>
                  <a:pt x="9168987" y="490232"/>
                </a:cubicBezTo>
                <a:close/>
                <a:moveTo>
                  <a:pt x="11201005" y="471089"/>
                </a:moveTo>
                <a:cubicBezTo>
                  <a:pt x="11064705" y="787426"/>
                  <a:pt x="10958405" y="1112932"/>
                  <a:pt x="10968432" y="1456010"/>
                </a:cubicBezTo>
                <a:cubicBezTo>
                  <a:pt x="10984596" y="1405817"/>
                  <a:pt x="11001105" y="1356171"/>
                  <a:pt x="11019967" y="1306553"/>
                </a:cubicBezTo>
                <a:lnTo>
                  <a:pt x="11035125" y="1266966"/>
                </a:lnTo>
                <a:cubicBezTo>
                  <a:pt x="11047342" y="1236154"/>
                  <a:pt x="11059004" y="1205706"/>
                  <a:pt x="11069972" y="1174168"/>
                </a:cubicBezTo>
                <a:cubicBezTo>
                  <a:pt x="11114708" y="1042083"/>
                  <a:pt x="11133811" y="900343"/>
                  <a:pt x="11152239" y="763628"/>
                </a:cubicBezTo>
                <a:cubicBezTo>
                  <a:pt x="11165272" y="667160"/>
                  <a:pt x="11178361" y="568344"/>
                  <a:pt x="11201005" y="471089"/>
                </a:cubicBezTo>
                <a:close/>
                <a:moveTo>
                  <a:pt x="1423113" y="445565"/>
                </a:moveTo>
                <a:lnTo>
                  <a:pt x="1260565" y="602982"/>
                </a:lnTo>
                <a:cubicBezTo>
                  <a:pt x="1135292" y="724135"/>
                  <a:pt x="1006090" y="850065"/>
                  <a:pt x="901900" y="992236"/>
                </a:cubicBezTo>
                <a:cubicBezTo>
                  <a:pt x="882292" y="1018928"/>
                  <a:pt x="863806" y="1046465"/>
                  <a:pt x="845044" y="1073436"/>
                </a:cubicBezTo>
                <a:cubicBezTo>
                  <a:pt x="797719" y="1142828"/>
                  <a:pt x="747866" y="1214196"/>
                  <a:pt x="685926" y="1274069"/>
                </a:cubicBezTo>
                <a:cubicBezTo>
                  <a:pt x="685087" y="1275192"/>
                  <a:pt x="684806" y="1276038"/>
                  <a:pt x="684248" y="1277721"/>
                </a:cubicBezTo>
                <a:cubicBezTo>
                  <a:pt x="955830" y="1021343"/>
                  <a:pt x="1215323" y="756291"/>
                  <a:pt x="1423113" y="445565"/>
                </a:cubicBezTo>
                <a:close/>
                <a:moveTo>
                  <a:pt x="3316479" y="443136"/>
                </a:moveTo>
                <a:lnTo>
                  <a:pt x="3546806" y="927139"/>
                </a:lnTo>
                <a:cubicBezTo>
                  <a:pt x="3510992" y="788388"/>
                  <a:pt x="3440535" y="657075"/>
                  <a:pt x="3364433" y="524121"/>
                </a:cubicBezTo>
                <a:lnTo>
                  <a:pt x="3316479" y="443136"/>
                </a:lnTo>
                <a:close/>
                <a:moveTo>
                  <a:pt x="10268559" y="442054"/>
                </a:moveTo>
                <a:cubicBezTo>
                  <a:pt x="10277021" y="671939"/>
                  <a:pt x="10375577" y="877148"/>
                  <a:pt x="10494169" y="1091780"/>
                </a:cubicBezTo>
                <a:cubicBezTo>
                  <a:pt x="10447177" y="970850"/>
                  <a:pt x="10400743" y="849562"/>
                  <a:pt x="10356661" y="728302"/>
                </a:cubicBezTo>
                <a:cubicBezTo>
                  <a:pt x="10321871" y="632517"/>
                  <a:pt x="10289232" y="537669"/>
                  <a:pt x="10268559" y="442054"/>
                </a:cubicBezTo>
                <a:close/>
                <a:moveTo>
                  <a:pt x="3291335" y="338420"/>
                </a:moveTo>
                <a:cubicBezTo>
                  <a:pt x="3324815" y="395296"/>
                  <a:pt x="3358740" y="451691"/>
                  <a:pt x="3390805" y="508163"/>
                </a:cubicBezTo>
                <a:cubicBezTo>
                  <a:pt x="3469925" y="646583"/>
                  <a:pt x="3543427" y="784298"/>
                  <a:pt x="3579062" y="930040"/>
                </a:cubicBezTo>
                <a:cubicBezTo>
                  <a:pt x="3585500" y="799842"/>
                  <a:pt x="3547302" y="683076"/>
                  <a:pt x="3467355" y="559130"/>
                </a:cubicBezTo>
                <a:cubicBezTo>
                  <a:pt x="3420192" y="486029"/>
                  <a:pt x="3371016" y="420934"/>
                  <a:pt x="3310753" y="358140"/>
                </a:cubicBezTo>
                <a:cubicBezTo>
                  <a:pt x="3303466" y="350509"/>
                  <a:pt x="3297626" y="344227"/>
                  <a:pt x="3291335" y="338420"/>
                </a:cubicBezTo>
                <a:close/>
                <a:moveTo>
                  <a:pt x="1635889" y="280494"/>
                </a:moveTo>
                <a:lnTo>
                  <a:pt x="1634800" y="302111"/>
                </a:lnTo>
                <a:cubicBezTo>
                  <a:pt x="1634800" y="302111"/>
                  <a:pt x="1635342" y="287795"/>
                  <a:pt x="1635889" y="280494"/>
                </a:cubicBezTo>
                <a:close/>
                <a:moveTo>
                  <a:pt x="10277529" y="272307"/>
                </a:moveTo>
                <a:cubicBezTo>
                  <a:pt x="10277467" y="274640"/>
                  <a:pt x="10276853" y="277334"/>
                  <a:pt x="10276797" y="279672"/>
                </a:cubicBezTo>
                <a:cubicBezTo>
                  <a:pt x="10284209" y="425149"/>
                  <a:pt x="10331835" y="570199"/>
                  <a:pt x="10385906" y="718031"/>
                </a:cubicBezTo>
                <a:cubicBezTo>
                  <a:pt x="10434036" y="850493"/>
                  <a:pt x="10484873" y="983529"/>
                  <a:pt x="10536458" y="1115310"/>
                </a:cubicBezTo>
                <a:cubicBezTo>
                  <a:pt x="10537315" y="979107"/>
                  <a:pt x="10476552" y="837858"/>
                  <a:pt x="10436479" y="715570"/>
                </a:cubicBezTo>
                <a:cubicBezTo>
                  <a:pt x="10386976" y="566354"/>
                  <a:pt x="10333255" y="419072"/>
                  <a:pt x="10277529" y="272307"/>
                </a:cubicBezTo>
                <a:close/>
                <a:moveTo>
                  <a:pt x="1510397" y="255705"/>
                </a:moveTo>
                <a:cubicBezTo>
                  <a:pt x="1390337" y="300510"/>
                  <a:pt x="1267181" y="337747"/>
                  <a:pt x="1146550" y="373012"/>
                </a:cubicBezTo>
                <a:cubicBezTo>
                  <a:pt x="997862" y="416736"/>
                  <a:pt x="843568" y="461871"/>
                  <a:pt x="698834" y="523272"/>
                </a:cubicBezTo>
                <a:cubicBezTo>
                  <a:pt x="460140" y="624106"/>
                  <a:pt x="242842" y="767577"/>
                  <a:pt x="34256" y="918603"/>
                </a:cubicBezTo>
                <a:cubicBezTo>
                  <a:pt x="196048" y="819849"/>
                  <a:pt x="358125" y="721653"/>
                  <a:pt x="527241" y="636078"/>
                </a:cubicBezTo>
                <a:cubicBezTo>
                  <a:pt x="838255" y="479281"/>
                  <a:pt x="1212318" y="434093"/>
                  <a:pt x="1510397" y="255705"/>
                </a:cubicBezTo>
                <a:close/>
                <a:moveTo>
                  <a:pt x="1313114" y="226216"/>
                </a:moveTo>
                <a:cubicBezTo>
                  <a:pt x="1247578" y="225578"/>
                  <a:pt x="1180153" y="227293"/>
                  <a:pt x="1109304" y="240030"/>
                </a:cubicBezTo>
                <a:cubicBezTo>
                  <a:pt x="689821" y="315031"/>
                  <a:pt x="334655" y="603530"/>
                  <a:pt x="8129" y="901519"/>
                </a:cubicBezTo>
                <a:cubicBezTo>
                  <a:pt x="220923" y="747682"/>
                  <a:pt x="442983" y="599720"/>
                  <a:pt x="687572" y="496629"/>
                </a:cubicBezTo>
                <a:cubicBezTo>
                  <a:pt x="833705" y="435223"/>
                  <a:pt x="989118" y="389520"/>
                  <a:pt x="1138365" y="345515"/>
                </a:cubicBezTo>
                <a:cubicBezTo>
                  <a:pt x="1260121" y="309686"/>
                  <a:pt x="1384681" y="272451"/>
                  <a:pt x="1505579" y="226526"/>
                </a:cubicBezTo>
                <a:cubicBezTo>
                  <a:pt x="1442294" y="229846"/>
                  <a:pt x="1378650" y="226854"/>
                  <a:pt x="1313114" y="226216"/>
                </a:cubicBezTo>
                <a:close/>
                <a:moveTo>
                  <a:pt x="3655073" y="221884"/>
                </a:moveTo>
                <a:cubicBezTo>
                  <a:pt x="3768399" y="336347"/>
                  <a:pt x="3873410" y="455450"/>
                  <a:pt x="3989938" y="562685"/>
                </a:cubicBezTo>
                <a:cubicBezTo>
                  <a:pt x="4106468" y="669916"/>
                  <a:pt x="4234512" y="765281"/>
                  <a:pt x="4393907" y="832258"/>
                </a:cubicBezTo>
                <a:cubicBezTo>
                  <a:pt x="4484865" y="870540"/>
                  <a:pt x="4571866" y="903385"/>
                  <a:pt x="4648051" y="945051"/>
                </a:cubicBezTo>
                <a:cubicBezTo>
                  <a:pt x="4566919" y="872848"/>
                  <a:pt x="4474187" y="813216"/>
                  <a:pt x="4383389" y="755369"/>
                </a:cubicBezTo>
                <a:cubicBezTo>
                  <a:pt x="4310251" y="708460"/>
                  <a:pt x="4234739" y="660250"/>
                  <a:pt x="4165508" y="606196"/>
                </a:cubicBezTo>
                <a:cubicBezTo>
                  <a:pt x="4131846" y="579598"/>
                  <a:pt x="4099524" y="551549"/>
                  <a:pt x="4068162" y="524394"/>
                </a:cubicBezTo>
                <a:cubicBezTo>
                  <a:pt x="4039704" y="499919"/>
                  <a:pt x="4010763" y="474992"/>
                  <a:pt x="3981416" y="451482"/>
                </a:cubicBezTo>
                <a:cubicBezTo>
                  <a:pt x="3923199" y="404909"/>
                  <a:pt x="3860482" y="362236"/>
                  <a:pt x="3800147" y="320872"/>
                </a:cubicBezTo>
                <a:lnTo>
                  <a:pt x="3655073" y="221884"/>
                </a:lnTo>
                <a:close/>
                <a:moveTo>
                  <a:pt x="3670252" y="193798"/>
                </a:moveTo>
                <a:lnTo>
                  <a:pt x="3817258" y="294577"/>
                </a:lnTo>
                <a:cubicBezTo>
                  <a:pt x="3878082" y="336387"/>
                  <a:pt x="3941278" y="379498"/>
                  <a:pt x="4000461" y="426966"/>
                </a:cubicBezTo>
                <a:cubicBezTo>
                  <a:pt x="4030299" y="450926"/>
                  <a:pt x="4059233" y="475849"/>
                  <a:pt x="4088180" y="500774"/>
                </a:cubicBezTo>
                <a:cubicBezTo>
                  <a:pt x="4119532" y="527928"/>
                  <a:pt x="4151864" y="555979"/>
                  <a:pt x="4184555" y="581683"/>
                </a:cubicBezTo>
                <a:cubicBezTo>
                  <a:pt x="4252374" y="635322"/>
                  <a:pt x="4327401" y="683085"/>
                  <a:pt x="4399563" y="729106"/>
                </a:cubicBezTo>
                <a:cubicBezTo>
                  <a:pt x="4497546" y="791788"/>
                  <a:pt x="4597907" y="855772"/>
                  <a:pt x="4684469" y="935680"/>
                </a:cubicBezTo>
                <a:lnTo>
                  <a:pt x="4690271" y="941034"/>
                </a:lnTo>
                <a:cubicBezTo>
                  <a:pt x="4617960" y="705006"/>
                  <a:pt x="4326618" y="547128"/>
                  <a:pt x="4136093" y="429466"/>
                </a:cubicBezTo>
                <a:cubicBezTo>
                  <a:pt x="3985171" y="335831"/>
                  <a:pt x="3831168" y="258155"/>
                  <a:pt x="3670252" y="193798"/>
                </a:cubicBezTo>
                <a:close/>
                <a:moveTo>
                  <a:pt x="9334796" y="27584"/>
                </a:moveTo>
                <a:cubicBezTo>
                  <a:pt x="9406875" y="179228"/>
                  <a:pt x="9503788" y="329542"/>
                  <a:pt x="9651570" y="397505"/>
                </a:cubicBezTo>
                <a:cubicBezTo>
                  <a:pt x="9559808" y="257686"/>
                  <a:pt x="9456900" y="135734"/>
                  <a:pt x="9334796" y="27584"/>
                </a:cubicBezTo>
                <a:close/>
                <a:moveTo>
                  <a:pt x="4440129" y="19571"/>
                </a:moveTo>
                <a:cubicBezTo>
                  <a:pt x="4500684" y="171308"/>
                  <a:pt x="4765312" y="394987"/>
                  <a:pt x="4856525" y="486351"/>
                </a:cubicBezTo>
                <a:cubicBezTo>
                  <a:pt x="4921046" y="550838"/>
                  <a:pt x="4987678" y="618617"/>
                  <a:pt x="5059055" y="679918"/>
                </a:cubicBezTo>
                <a:cubicBezTo>
                  <a:pt x="5130436" y="741218"/>
                  <a:pt x="5206561" y="796043"/>
                  <a:pt x="5290070" y="834619"/>
                </a:cubicBezTo>
                <a:cubicBezTo>
                  <a:pt x="5126032" y="703785"/>
                  <a:pt x="4978794" y="550858"/>
                  <a:pt x="4834991" y="401985"/>
                </a:cubicBezTo>
                <a:cubicBezTo>
                  <a:pt x="4709629" y="271933"/>
                  <a:pt x="4579958" y="138796"/>
                  <a:pt x="4440129" y="19571"/>
                </a:cubicBezTo>
                <a:close/>
                <a:moveTo>
                  <a:pt x="8613009" y="0"/>
                </a:moveTo>
                <a:lnTo>
                  <a:pt x="8720364" y="0"/>
                </a:lnTo>
                <a:lnTo>
                  <a:pt x="8781165" y="82863"/>
                </a:lnTo>
                <a:cubicBezTo>
                  <a:pt x="8835159" y="149786"/>
                  <a:pt x="8896472" y="209441"/>
                  <a:pt x="8971448" y="246946"/>
                </a:cubicBezTo>
                <a:cubicBezTo>
                  <a:pt x="8910775" y="192244"/>
                  <a:pt x="8864937" y="124231"/>
                  <a:pt x="8820691" y="57482"/>
                </a:cubicBezTo>
                <a:lnTo>
                  <a:pt x="8807612" y="38256"/>
                </a:lnTo>
                <a:lnTo>
                  <a:pt x="8780258" y="0"/>
                </a:lnTo>
                <a:lnTo>
                  <a:pt x="8818949" y="0"/>
                </a:lnTo>
                <a:lnTo>
                  <a:pt x="8833783" y="20753"/>
                </a:lnTo>
                <a:lnTo>
                  <a:pt x="8846863" y="39981"/>
                </a:lnTo>
                <a:cubicBezTo>
                  <a:pt x="8881714" y="92040"/>
                  <a:pt x="8917610" y="145725"/>
                  <a:pt x="8960046" y="191389"/>
                </a:cubicBezTo>
                <a:lnTo>
                  <a:pt x="8876789" y="0"/>
                </a:lnTo>
                <a:lnTo>
                  <a:pt x="8980100" y="0"/>
                </a:lnTo>
                <a:lnTo>
                  <a:pt x="9090618" y="287225"/>
                </a:lnTo>
                <a:cubicBezTo>
                  <a:pt x="9321070" y="406548"/>
                  <a:pt x="9546131" y="530850"/>
                  <a:pt x="9762441" y="664587"/>
                </a:cubicBezTo>
                <a:cubicBezTo>
                  <a:pt x="9739891" y="606197"/>
                  <a:pt x="9720655" y="545696"/>
                  <a:pt x="9717826" y="487719"/>
                </a:cubicBezTo>
                <a:cubicBezTo>
                  <a:pt x="9716379" y="487883"/>
                  <a:pt x="9714371" y="488401"/>
                  <a:pt x="9713123" y="487663"/>
                </a:cubicBezTo>
                <a:cubicBezTo>
                  <a:pt x="9492837" y="457254"/>
                  <a:pt x="9357418" y="278154"/>
                  <a:pt x="9260878" y="87448"/>
                </a:cubicBezTo>
                <a:lnTo>
                  <a:pt x="9221522" y="0"/>
                </a:lnTo>
                <a:lnTo>
                  <a:pt x="9425221" y="0"/>
                </a:lnTo>
                <a:lnTo>
                  <a:pt x="9453548" y="23392"/>
                </a:lnTo>
                <a:cubicBezTo>
                  <a:pt x="9515298" y="81904"/>
                  <a:pt x="9572467" y="144207"/>
                  <a:pt x="9625671" y="210960"/>
                </a:cubicBezTo>
                <a:cubicBezTo>
                  <a:pt x="9624081" y="161011"/>
                  <a:pt x="9627113" y="110980"/>
                  <a:pt x="9632927" y="60128"/>
                </a:cubicBezTo>
                <a:lnTo>
                  <a:pt x="9642174" y="0"/>
                </a:lnTo>
                <a:lnTo>
                  <a:pt x="9731615" y="0"/>
                </a:lnTo>
                <a:lnTo>
                  <a:pt x="9721255" y="74242"/>
                </a:lnTo>
                <a:cubicBezTo>
                  <a:pt x="9713264" y="158966"/>
                  <a:pt x="9714814" y="243239"/>
                  <a:pt x="9736458" y="329413"/>
                </a:cubicBezTo>
                <a:cubicBezTo>
                  <a:pt x="9741385" y="251922"/>
                  <a:pt x="9752472" y="174320"/>
                  <a:pt x="9763499" y="99057"/>
                </a:cubicBezTo>
                <a:lnTo>
                  <a:pt x="9777267" y="0"/>
                </a:lnTo>
                <a:lnTo>
                  <a:pt x="9808036" y="0"/>
                </a:lnTo>
                <a:lnTo>
                  <a:pt x="9793821" y="102652"/>
                </a:lnTo>
                <a:cubicBezTo>
                  <a:pt x="9783066" y="174683"/>
                  <a:pt x="9772446" y="248150"/>
                  <a:pt x="9767436" y="321864"/>
                </a:cubicBezTo>
                <a:cubicBezTo>
                  <a:pt x="9782786" y="295954"/>
                  <a:pt x="9799440" y="268443"/>
                  <a:pt x="9814477" y="233531"/>
                </a:cubicBezTo>
                <a:cubicBezTo>
                  <a:pt x="9842546" y="169402"/>
                  <a:pt x="9861429" y="104298"/>
                  <a:pt x="9873012" y="38619"/>
                </a:cubicBezTo>
                <a:lnTo>
                  <a:pt x="9875879" y="0"/>
                </a:lnTo>
                <a:lnTo>
                  <a:pt x="9965253" y="0"/>
                </a:lnTo>
                <a:lnTo>
                  <a:pt x="9930901" y="135026"/>
                </a:lnTo>
                <a:cubicBezTo>
                  <a:pt x="9915560" y="179805"/>
                  <a:pt x="9897837" y="223903"/>
                  <a:pt x="9880832" y="271562"/>
                </a:cubicBezTo>
                <a:cubicBezTo>
                  <a:pt x="9817639" y="451472"/>
                  <a:pt x="9825316" y="573022"/>
                  <a:pt x="9896024" y="749295"/>
                </a:cubicBezTo>
                <a:cubicBezTo>
                  <a:pt x="10068034" y="860020"/>
                  <a:pt x="10235704" y="977341"/>
                  <a:pt x="10395379" y="1102843"/>
                </a:cubicBezTo>
                <a:cubicBezTo>
                  <a:pt x="10227815" y="794610"/>
                  <a:pt x="10104867" y="497696"/>
                  <a:pt x="10225980" y="132061"/>
                </a:cubicBezTo>
                <a:cubicBezTo>
                  <a:pt x="10233239" y="110559"/>
                  <a:pt x="10303382" y="80255"/>
                  <a:pt x="10314210" y="109353"/>
                </a:cubicBezTo>
                <a:cubicBezTo>
                  <a:pt x="10408734" y="350872"/>
                  <a:pt x="10497596" y="594472"/>
                  <a:pt x="10573663" y="842430"/>
                </a:cubicBezTo>
                <a:cubicBezTo>
                  <a:pt x="10618238" y="986363"/>
                  <a:pt x="10653304" y="1120296"/>
                  <a:pt x="10583736" y="1259819"/>
                </a:cubicBezTo>
                <a:cubicBezTo>
                  <a:pt x="10685909" y="1347757"/>
                  <a:pt x="10784700" y="1440157"/>
                  <a:pt x="10880472" y="1537558"/>
                </a:cubicBezTo>
                <a:cubicBezTo>
                  <a:pt x="10849056" y="1070967"/>
                  <a:pt x="11034230" y="637538"/>
                  <a:pt x="11231212" y="216474"/>
                </a:cubicBezTo>
                <a:cubicBezTo>
                  <a:pt x="11242138" y="193394"/>
                  <a:pt x="11319709" y="169841"/>
                  <a:pt x="11317765" y="209405"/>
                </a:cubicBezTo>
                <a:cubicBezTo>
                  <a:pt x="11295958" y="696233"/>
                  <a:pt x="11372236" y="1247562"/>
                  <a:pt x="10982911" y="1622260"/>
                </a:cubicBezTo>
                <a:cubicBezTo>
                  <a:pt x="10979389" y="1625277"/>
                  <a:pt x="10974419" y="1628456"/>
                  <a:pt x="10968747" y="1630552"/>
                </a:cubicBezTo>
                <a:cubicBezTo>
                  <a:pt x="11069120" y="1738803"/>
                  <a:pt x="11166116" y="1851511"/>
                  <a:pt x="11258020" y="1972078"/>
                </a:cubicBezTo>
                <a:cubicBezTo>
                  <a:pt x="11414501" y="2177795"/>
                  <a:pt x="11558425" y="2393089"/>
                  <a:pt x="11688741" y="2616312"/>
                </a:cubicBezTo>
                <a:cubicBezTo>
                  <a:pt x="11728326" y="2494422"/>
                  <a:pt x="11744133" y="2360920"/>
                  <a:pt x="11794425" y="2252109"/>
                </a:cubicBezTo>
                <a:cubicBezTo>
                  <a:pt x="11793785" y="2248682"/>
                  <a:pt x="11793359" y="2244360"/>
                  <a:pt x="11792727" y="2240934"/>
                </a:cubicBezTo>
                <a:cubicBezTo>
                  <a:pt x="11786706" y="2242483"/>
                  <a:pt x="11780344" y="2243486"/>
                  <a:pt x="11776744" y="2242723"/>
                </a:cubicBezTo>
                <a:cubicBezTo>
                  <a:pt x="11442886" y="2179574"/>
                  <a:pt x="11457436" y="1554823"/>
                  <a:pt x="11442546" y="1307592"/>
                </a:cubicBezTo>
                <a:cubicBezTo>
                  <a:pt x="11441155" y="1284728"/>
                  <a:pt x="11514076" y="1258776"/>
                  <a:pt x="11527771" y="1275317"/>
                </a:cubicBezTo>
                <a:cubicBezTo>
                  <a:pt x="11715804" y="1499943"/>
                  <a:pt x="11799388" y="1758422"/>
                  <a:pt x="11851542" y="2034703"/>
                </a:cubicBezTo>
                <a:cubicBezTo>
                  <a:pt x="11913004" y="1924500"/>
                  <a:pt x="12015977" y="1821086"/>
                  <a:pt x="12122505" y="1727948"/>
                </a:cubicBezTo>
                <a:lnTo>
                  <a:pt x="12192000" y="1669975"/>
                </a:lnTo>
                <a:lnTo>
                  <a:pt x="12192000" y="1731063"/>
                </a:lnTo>
                <a:lnTo>
                  <a:pt x="12155105" y="1762181"/>
                </a:lnTo>
                <a:cubicBezTo>
                  <a:pt x="12056052" y="1853318"/>
                  <a:pt x="11965498" y="1956071"/>
                  <a:pt x="11918903" y="2062132"/>
                </a:cubicBezTo>
                <a:cubicBezTo>
                  <a:pt x="11960691" y="1997848"/>
                  <a:pt x="12011970" y="1941101"/>
                  <a:pt x="12067554" y="1888498"/>
                </a:cubicBezTo>
                <a:lnTo>
                  <a:pt x="12192000" y="1782392"/>
                </a:lnTo>
                <a:lnTo>
                  <a:pt x="12192000" y="1822559"/>
                </a:lnTo>
                <a:lnTo>
                  <a:pt x="12087498" y="1911764"/>
                </a:lnTo>
                <a:cubicBezTo>
                  <a:pt x="12032329" y="1964102"/>
                  <a:pt x="11981742" y="2020408"/>
                  <a:pt x="11941335" y="2083809"/>
                </a:cubicBezTo>
                <a:cubicBezTo>
                  <a:pt x="11925082" y="2109523"/>
                  <a:pt x="11910985" y="2136169"/>
                  <a:pt x="11898139" y="2163553"/>
                </a:cubicBezTo>
                <a:cubicBezTo>
                  <a:pt x="11945914" y="2129922"/>
                  <a:pt x="11992854" y="2093778"/>
                  <a:pt x="12037359" y="2053816"/>
                </a:cubicBezTo>
                <a:lnTo>
                  <a:pt x="12192000" y="1901891"/>
                </a:lnTo>
                <a:lnTo>
                  <a:pt x="12192000" y="1973912"/>
                </a:lnTo>
                <a:lnTo>
                  <a:pt x="12054488" y="2104939"/>
                </a:lnTo>
                <a:cubicBezTo>
                  <a:pt x="12007570" y="2147210"/>
                  <a:pt x="11919625" y="2193495"/>
                  <a:pt x="11880977" y="2245040"/>
                </a:cubicBezTo>
                <a:cubicBezTo>
                  <a:pt x="11880428" y="2245391"/>
                  <a:pt x="11880223" y="2246288"/>
                  <a:pt x="11879666" y="2246644"/>
                </a:cubicBezTo>
                <a:cubicBezTo>
                  <a:pt x="11877599" y="2249494"/>
                  <a:pt x="11875186" y="2251803"/>
                  <a:pt x="11873674" y="2254306"/>
                </a:cubicBezTo>
                <a:cubicBezTo>
                  <a:pt x="11806563" y="2362374"/>
                  <a:pt x="11801847" y="2563131"/>
                  <a:pt x="11738608" y="2689417"/>
                </a:cubicBezTo>
                <a:cubicBezTo>
                  <a:pt x="11737642" y="2691562"/>
                  <a:pt x="11735234" y="2693876"/>
                  <a:pt x="11732820" y="2696184"/>
                </a:cubicBezTo>
                <a:cubicBezTo>
                  <a:pt x="11856220" y="2915593"/>
                  <a:pt x="11965159" y="3142523"/>
                  <a:pt x="12058063" y="3376045"/>
                </a:cubicBezTo>
                <a:lnTo>
                  <a:pt x="12077722" y="3428999"/>
                </a:lnTo>
                <a:lnTo>
                  <a:pt x="11980831" y="3428999"/>
                </a:lnTo>
                <a:lnTo>
                  <a:pt x="11842370" y="3103596"/>
                </a:lnTo>
                <a:lnTo>
                  <a:pt x="11807118" y="3032642"/>
                </a:lnTo>
                <a:cubicBezTo>
                  <a:pt x="11675874" y="2761726"/>
                  <a:pt x="11523363" y="2501353"/>
                  <a:pt x="11352410" y="2253534"/>
                </a:cubicBezTo>
                <a:cubicBezTo>
                  <a:pt x="11349154" y="2253314"/>
                  <a:pt x="11346248" y="2253642"/>
                  <a:pt x="11344098" y="2252717"/>
                </a:cubicBezTo>
                <a:cubicBezTo>
                  <a:pt x="11146884" y="2178050"/>
                  <a:pt x="10940954" y="2145737"/>
                  <a:pt x="10730809" y="2156749"/>
                </a:cubicBezTo>
                <a:cubicBezTo>
                  <a:pt x="10726045" y="2159034"/>
                  <a:pt x="10720166" y="2162021"/>
                  <a:pt x="10713050" y="2164271"/>
                </a:cubicBezTo>
                <a:cubicBezTo>
                  <a:pt x="10300570" y="2303161"/>
                  <a:pt x="9845774" y="2211588"/>
                  <a:pt x="9420192" y="2263050"/>
                </a:cubicBezTo>
                <a:cubicBezTo>
                  <a:pt x="9405112" y="2265029"/>
                  <a:pt x="9380308" y="2257903"/>
                  <a:pt x="9404066" y="2242708"/>
                </a:cubicBezTo>
                <a:cubicBezTo>
                  <a:pt x="9811305" y="1986077"/>
                  <a:pt x="10269729" y="1904413"/>
                  <a:pt x="10712309" y="2109562"/>
                </a:cubicBezTo>
                <a:cubicBezTo>
                  <a:pt x="10909559" y="2093006"/>
                  <a:pt x="11103888" y="2112041"/>
                  <a:pt x="11291486" y="2166804"/>
                </a:cubicBezTo>
                <a:cubicBezTo>
                  <a:pt x="11253937" y="2114176"/>
                  <a:pt x="11215832" y="2061905"/>
                  <a:pt x="11176624" y="2010340"/>
                </a:cubicBezTo>
                <a:cubicBezTo>
                  <a:pt x="11019444" y="1803532"/>
                  <a:pt x="10848144" y="1617247"/>
                  <a:pt x="10665962" y="1445588"/>
                </a:cubicBezTo>
                <a:cubicBezTo>
                  <a:pt x="10659400" y="1447493"/>
                  <a:pt x="10653378" y="1449043"/>
                  <a:pt x="10647017" y="1450047"/>
                </a:cubicBezTo>
                <a:cubicBezTo>
                  <a:pt x="10469841" y="1508947"/>
                  <a:pt x="10294852" y="1560315"/>
                  <a:pt x="10107096" y="1560072"/>
                </a:cubicBezTo>
                <a:cubicBezTo>
                  <a:pt x="9884392" y="1559955"/>
                  <a:pt x="9658777" y="1518776"/>
                  <a:pt x="9439953" y="1480921"/>
                </a:cubicBezTo>
                <a:cubicBezTo>
                  <a:pt x="9408584" y="1475693"/>
                  <a:pt x="9464056" y="1445580"/>
                  <a:pt x="9470279" y="1443131"/>
                </a:cubicBezTo>
                <a:cubicBezTo>
                  <a:pt x="9777078" y="1343480"/>
                  <a:pt x="10227985" y="1251296"/>
                  <a:pt x="10565024" y="1352269"/>
                </a:cubicBezTo>
                <a:cubicBezTo>
                  <a:pt x="10362949" y="1172638"/>
                  <a:pt x="10148128" y="1009593"/>
                  <a:pt x="9922490" y="858833"/>
                </a:cubicBezTo>
                <a:cubicBezTo>
                  <a:pt x="9921938" y="859186"/>
                  <a:pt x="9921032" y="858993"/>
                  <a:pt x="9920481" y="859346"/>
                </a:cubicBezTo>
                <a:cubicBezTo>
                  <a:pt x="9919033" y="859508"/>
                  <a:pt x="9917026" y="860026"/>
                  <a:pt x="9916127" y="859836"/>
                </a:cubicBezTo>
                <a:cubicBezTo>
                  <a:pt x="9902906" y="859860"/>
                  <a:pt x="9795895" y="935971"/>
                  <a:pt x="9791125" y="938248"/>
                </a:cubicBezTo>
                <a:cubicBezTo>
                  <a:pt x="9707175" y="977384"/>
                  <a:pt x="9617775" y="1003133"/>
                  <a:pt x="9528364" y="1022767"/>
                </a:cubicBezTo>
                <a:cubicBezTo>
                  <a:pt x="9228232" y="1089029"/>
                  <a:pt x="8927622" y="1097349"/>
                  <a:pt x="8629850" y="1184329"/>
                </a:cubicBezTo>
                <a:cubicBezTo>
                  <a:pt x="8609591" y="1190390"/>
                  <a:pt x="8554225" y="1189011"/>
                  <a:pt x="8600239" y="1167243"/>
                </a:cubicBezTo>
                <a:cubicBezTo>
                  <a:pt x="8928850" y="1009196"/>
                  <a:pt x="9367700" y="707057"/>
                  <a:pt x="9761570" y="753283"/>
                </a:cubicBezTo>
                <a:cubicBezTo>
                  <a:pt x="9633677" y="672602"/>
                  <a:pt x="9502269" y="594929"/>
                  <a:pt x="9368237" y="520470"/>
                </a:cubicBezTo>
                <a:cubicBezTo>
                  <a:pt x="9363677" y="521852"/>
                  <a:pt x="9358768" y="522697"/>
                  <a:pt x="9354614" y="522288"/>
                </a:cubicBezTo>
                <a:cubicBezTo>
                  <a:pt x="9045666" y="683095"/>
                  <a:pt x="8711508" y="755792"/>
                  <a:pt x="8364351" y="730267"/>
                </a:cubicBezTo>
                <a:cubicBezTo>
                  <a:pt x="8322605" y="727073"/>
                  <a:pt x="8373028" y="696362"/>
                  <a:pt x="8386567" y="690760"/>
                </a:cubicBezTo>
                <a:cubicBezTo>
                  <a:pt x="8661942" y="588222"/>
                  <a:pt x="8938634" y="428115"/>
                  <a:pt x="9231713" y="444539"/>
                </a:cubicBezTo>
                <a:lnTo>
                  <a:pt x="9023301" y="334109"/>
                </a:lnTo>
                <a:cubicBezTo>
                  <a:pt x="9018245" y="333512"/>
                  <a:pt x="9014299" y="332207"/>
                  <a:pt x="9010556" y="329998"/>
                </a:cubicBezTo>
                <a:cubicBezTo>
                  <a:pt x="8866159" y="300489"/>
                  <a:pt x="8772044" y="209935"/>
                  <a:pt x="8687367" y="101276"/>
                </a:cubicBezTo>
                <a:lnTo>
                  <a:pt x="8613009" y="0"/>
                </a:lnTo>
                <a:close/>
                <a:moveTo>
                  <a:pt x="4382818" y="0"/>
                </a:moveTo>
                <a:lnTo>
                  <a:pt x="4463614" y="0"/>
                </a:lnTo>
                <a:lnTo>
                  <a:pt x="4557150" y="81023"/>
                </a:lnTo>
                <a:cubicBezTo>
                  <a:pt x="4661606" y="177446"/>
                  <a:pt x="4760255" y="280152"/>
                  <a:pt x="4856936" y="380146"/>
                </a:cubicBezTo>
                <a:cubicBezTo>
                  <a:pt x="4939779" y="466025"/>
                  <a:pt x="5024071" y="553240"/>
                  <a:pt x="5111996" y="636759"/>
                </a:cubicBezTo>
                <a:cubicBezTo>
                  <a:pt x="5199925" y="720276"/>
                  <a:pt x="5291490" y="800096"/>
                  <a:pt x="5388878" y="871185"/>
                </a:cubicBezTo>
                <a:cubicBezTo>
                  <a:pt x="5401114" y="874421"/>
                  <a:pt x="5413353" y="877662"/>
                  <a:pt x="5425556" y="879967"/>
                </a:cubicBezTo>
                <a:cubicBezTo>
                  <a:pt x="5290970" y="693931"/>
                  <a:pt x="5119226" y="545244"/>
                  <a:pt x="4943646" y="393916"/>
                </a:cubicBezTo>
                <a:cubicBezTo>
                  <a:pt x="4828850" y="295110"/>
                  <a:pt x="4714058" y="196311"/>
                  <a:pt x="4594837" y="103274"/>
                </a:cubicBezTo>
                <a:cubicBezTo>
                  <a:pt x="4578644" y="90676"/>
                  <a:pt x="4548631" y="60178"/>
                  <a:pt x="4518536" y="31511"/>
                </a:cubicBezTo>
                <a:lnTo>
                  <a:pt x="4483543" y="0"/>
                </a:lnTo>
                <a:lnTo>
                  <a:pt x="4534233" y="0"/>
                </a:lnTo>
                <a:lnTo>
                  <a:pt x="4633631" y="74706"/>
                </a:lnTo>
                <a:cubicBezTo>
                  <a:pt x="4740433" y="159974"/>
                  <a:pt x="4845128" y="247888"/>
                  <a:pt x="4949299" y="337336"/>
                </a:cubicBezTo>
                <a:cubicBezTo>
                  <a:pt x="5065543" y="437477"/>
                  <a:pt x="5184542" y="536579"/>
                  <a:pt x="5291452" y="647801"/>
                </a:cubicBezTo>
                <a:cubicBezTo>
                  <a:pt x="5309900" y="666629"/>
                  <a:pt x="5393714" y="782504"/>
                  <a:pt x="5434998" y="825100"/>
                </a:cubicBezTo>
                <a:cubicBezTo>
                  <a:pt x="5369347" y="743892"/>
                  <a:pt x="5356822" y="407202"/>
                  <a:pt x="5351015" y="331989"/>
                </a:cubicBezTo>
                <a:cubicBezTo>
                  <a:pt x="5345883" y="264779"/>
                  <a:pt x="5343618" y="197920"/>
                  <a:pt x="5344012" y="131333"/>
                </a:cubicBezTo>
                <a:lnTo>
                  <a:pt x="5349920" y="0"/>
                </a:lnTo>
                <a:lnTo>
                  <a:pt x="5401317" y="0"/>
                </a:lnTo>
                <a:cubicBezTo>
                  <a:pt x="5401164" y="27934"/>
                  <a:pt x="5401012" y="55867"/>
                  <a:pt x="5400859" y="83801"/>
                </a:cubicBezTo>
                <a:cubicBezTo>
                  <a:pt x="5401142" y="121653"/>
                  <a:pt x="5401664" y="157291"/>
                  <a:pt x="5401644" y="188847"/>
                </a:cubicBezTo>
                <a:cubicBezTo>
                  <a:pt x="5401790" y="378859"/>
                  <a:pt x="5425483" y="563734"/>
                  <a:pt x="5467256" y="746494"/>
                </a:cubicBezTo>
                <a:cubicBezTo>
                  <a:pt x="5469824" y="542868"/>
                  <a:pt x="5459296" y="337904"/>
                  <a:pt x="5448069" y="138554"/>
                </a:cubicBezTo>
                <a:lnTo>
                  <a:pt x="5440458" y="0"/>
                </a:lnTo>
                <a:lnTo>
                  <a:pt x="5472521" y="0"/>
                </a:lnTo>
                <a:lnTo>
                  <a:pt x="5480135" y="136802"/>
                </a:lnTo>
                <a:cubicBezTo>
                  <a:pt x="5490809" y="333845"/>
                  <a:pt x="5501220" y="536024"/>
                  <a:pt x="5499023" y="737310"/>
                </a:cubicBezTo>
                <a:cubicBezTo>
                  <a:pt x="5546233" y="555186"/>
                  <a:pt x="5562118" y="370116"/>
                  <a:pt x="5547022" y="178838"/>
                </a:cubicBezTo>
                <a:lnTo>
                  <a:pt x="5522799" y="0"/>
                </a:lnTo>
                <a:lnTo>
                  <a:pt x="5573386" y="0"/>
                </a:lnTo>
                <a:lnTo>
                  <a:pt x="5587618" y="82353"/>
                </a:lnTo>
                <a:cubicBezTo>
                  <a:pt x="5626891" y="364989"/>
                  <a:pt x="5616244" y="649256"/>
                  <a:pt x="5519779" y="930223"/>
                </a:cubicBezTo>
                <a:cubicBezTo>
                  <a:pt x="5520262" y="930669"/>
                  <a:pt x="5520293" y="931602"/>
                  <a:pt x="5520293" y="931602"/>
                </a:cubicBezTo>
                <a:cubicBezTo>
                  <a:pt x="5627244" y="1008825"/>
                  <a:pt x="5699666" y="1119575"/>
                  <a:pt x="5767221" y="1236564"/>
                </a:cubicBezTo>
                <a:cubicBezTo>
                  <a:pt x="6275281" y="1270277"/>
                  <a:pt x="6739386" y="1349523"/>
                  <a:pt x="6937169" y="1386941"/>
                </a:cubicBezTo>
                <a:cubicBezTo>
                  <a:pt x="7134952" y="1424359"/>
                  <a:pt x="7020263" y="1474218"/>
                  <a:pt x="6953922" y="1461068"/>
                </a:cubicBezTo>
                <a:cubicBezTo>
                  <a:pt x="6799988" y="1430556"/>
                  <a:pt x="6485790" y="1386676"/>
                  <a:pt x="6071359" y="1341770"/>
                </a:cubicBezTo>
                <a:lnTo>
                  <a:pt x="6038839" y="1335474"/>
                </a:lnTo>
                <a:cubicBezTo>
                  <a:pt x="6038795" y="1335265"/>
                  <a:pt x="6038750" y="1335056"/>
                  <a:pt x="6038706" y="1334847"/>
                </a:cubicBezTo>
                <a:lnTo>
                  <a:pt x="6037784" y="1335270"/>
                </a:lnTo>
                <a:lnTo>
                  <a:pt x="6038839" y="1335474"/>
                </a:lnTo>
                <a:lnTo>
                  <a:pt x="6040338" y="1342418"/>
                </a:lnTo>
                <a:cubicBezTo>
                  <a:pt x="6039088" y="1352803"/>
                  <a:pt x="6034314" y="1365510"/>
                  <a:pt x="6024488" y="1380903"/>
                </a:cubicBezTo>
                <a:cubicBezTo>
                  <a:pt x="5910095" y="1629984"/>
                  <a:pt x="5773348" y="1867385"/>
                  <a:pt x="5599771" y="2080652"/>
                </a:cubicBezTo>
                <a:cubicBezTo>
                  <a:pt x="5583815" y="2100842"/>
                  <a:pt x="5566811" y="2118293"/>
                  <a:pt x="5548843" y="2134845"/>
                </a:cubicBezTo>
                <a:cubicBezTo>
                  <a:pt x="5773782" y="2216205"/>
                  <a:pt x="5890323" y="2638151"/>
                  <a:pt x="5940952" y="2821028"/>
                </a:cubicBezTo>
                <a:cubicBezTo>
                  <a:pt x="5979301" y="2958982"/>
                  <a:pt x="6009900" y="3098294"/>
                  <a:pt x="6043441" y="3236847"/>
                </a:cubicBezTo>
                <a:lnTo>
                  <a:pt x="6093432" y="3429000"/>
                </a:lnTo>
                <a:lnTo>
                  <a:pt x="6034344" y="3429000"/>
                </a:lnTo>
                <a:lnTo>
                  <a:pt x="6026679" y="3407959"/>
                </a:lnTo>
                <a:cubicBezTo>
                  <a:pt x="5958957" y="3236497"/>
                  <a:pt x="5878558" y="3069078"/>
                  <a:pt x="5800441" y="2906286"/>
                </a:cubicBezTo>
                <a:cubicBezTo>
                  <a:pt x="5703359" y="2702918"/>
                  <a:pt x="5602295" y="2493187"/>
                  <a:pt x="5526562" y="2276388"/>
                </a:cubicBezTo>
                <a:cubicBezTo>
                  <a:pt x="5523956" y="2269505"/>
                  <a:pt x="5521803" y="2262139"/>
                  <a:pt x="5519640" y="2254774"/>
                </a:cubicBezTo>
                <a:cubicBezTo>
                  <a:pt x="5523207" y="2541988"/>
                  <a:pt x="5738292" y="2877566"/>
                  <a:pt x="5844559" y="3124349"/>
                </a:cubicBezTo>
                <a:lnTo>
                  <a:pt x="5975994" y="3429000"/>
                </a:lnTo>
                <a:lnTo>
                  <a:pt x="5898547" y="3429000"/>
                </a:lnTo>
                <a:lnTo>
                  <a:pt x="5682041" y="2926860"/>
                </a:lnTo>
                <a:cubicBezTo>
                  <a:pt x="5609136" y="2757449"/>
                  <a:pt x="5505535" y="2577625"/>
                  <a:pt x="5461758" y="2391220"/>
                </a:cubicBezTo>
                <a:cubicBezTo>
                  <a:pt x="5415457" y="2654349"/>
                  <a:pt x="5335494" y="2905433"/>
                  <a:pt x="5237282" y="3150086"/>
                </a:cubicBezTo>
                <a:lnTo>
                  <a:pt x="5115009" y="3429000"/>
                </a:lnTo>
                <a:lnTo>
                  <a:pt x="5028074" y="3429000"/>
                </a:lnTo>
                <a:lnTo>
                  <a:pt x="5079508" y="3320074"/>
                </a:lnTo>
                <a:cubicBezTo>
                  <a:pt x="5200211" y="3053556"/>
                  <a:pt x="5305048" y="2781716"/>
                  <a:pt x="5371846" y="2495413"/>
                </a:cubicBezTo>
                <a:lnTo>
                  <a:pt x="5270512" y="2709975"/>
                </a:lnTo>
                <a:cubicBezTo>
                  <a:pt x="5192357" y="2875175"/>
                  <a:pt x="5112108" y="3046512"/>
                  <a:pt x="5062409" y="3224544"/>
                </a:cubicBezTo>
                <a:cubicBezTo>
                  <a:pt x="5053035" y="3257987"/>
                  <a:pt x="5045072" y="3291843"/>
                  <a:pt x="5036628" y="3325247"/>
                </a:cubicBezTo>
                <a:lnTo>
                  <a:pt x="5009112" y="3429000"/>
                </a:lnTo>
                <a:lnTo>
                  <a:pt x="4976679" y="3429000"/>
                </a:lnTo>
                <a:lnTo>
                  <a:pt x="5006537" y="3318068"/>
                </a:lnTo>
                <a:cubicBezTo>
                  <a:pt x="5014940" y="3283729"/>
                  <a:pt x="5022903" y="3249883"/>
                  <a:pt x="5032723" y="3215957"/>
                </a:cubicBezTo>
                <a:cubicBezTo>
                  <a:pt x="5083245" y="3035091"/>
                  <a:pt x="5164383" y="2862790"/>
                  <a:pt x="5242949" y="2696175"/>
                </a:cubicBezTo>
                <a:lnTo>
                  <a:pt x="5286321" y="2604555"/>
                </a:lnTo>
                <a:cubicBezTo>
                  <a:pt x="5153522" y="2789172"/>
                  <a:pt x="5058694" y="2991826"/>
                  <a:pt x="5008210" y="3220194"/>
                </a:cubicBezTo>
                <a:cubicBezTo>
                  <a:pt x="4999505" y="3258732"/>
                  <a:pt x="4992445" y="3297670"/>
                  <a:pt x="4986321" y="3336687"/>
                </a:cubicBezTo>
                <a:lnTo>
                  <a:pt x="4973474" y="3429000"/>
                </a:lnTo>
                <a:lnTo>
                  <a:pt x="4907178" y="3429000"/>
                </a:lnTo>
                <a:lnTo>
                  <a:pt x="4910810" y="3400660"/>
                </a:lnTo>
                <a:cubicBezTo>
                  <a:pt x="4927183" y="3266980"/>
                  <a:pt x="4945608" y="3133743"/>
                  <a:pt x="4987461" y="3003994"/>
                </a:cubicBezTo>
                <a:cubicBezTo>
                  <a:pt x="5033887" y="2860556"/>
                  <a:pt x="5098947" y="2728948"/>
                  <a:pt x="5179262" y="2606044"/>
                </a:cubicBezTo>
                <a:cubicBezTo>
                  <a:pt x="5016033" y="2740178"/>
                  <a:pt x="4838252" y="2859995"/>
                  <a:pt x="4689678" y="3011241"/>
                </a:cubicBezTo>
                <a:cubicBezTo>
                  <a:pt x="4615724" y="3086503"/>
                  <a:pt x="4545518" y="3165166"/>
                  <a:pt x="4477543" y="3245836"/>
                </a:cubicBezTo>
                <a:lnTo>
                  <a:pt x="4329957" y="3429000"/>
                </a:lnTo>
                <a:lnTo>
                  <a:pt x="4218595" y="3429000"/>
                </a:lnTo>
                <a:lnTo>
                  <a:pt x="4368888" y="3239412"/>
                </a:lnTo>
                <a:cubicBezTo>
                  <a:pt x="4431654" y="3162444"/>
                  <a:pt x="4495926" y="3086754"/>
                  <a:pt x="4563091" y="3013508"/>
                </a:cubicBezTo>
                <a:cubicBezTo>
                  <a:pt x="4810353" y="2744676"/>
                  <a:pt x="5160740" y="2562069"/>
                  <a:pt x="5387324" y="2276830"/>
                </a:cubicBezTo>
                <a:cubicBezTo>
                  <a:pt x="5286064" y="2365177"/>
                  <a:pt x="5178968" y="2447241"/>
                  <a:pt x="5073620" y="2526437"/>
                </a:cubicBezTo>
                <a:cubicBezTo>
                  <a:pt x="4943865" y="2624305"/>
                  <a:pt x="4809130" y="2725627"/>
                  <a:pt x="4689789" y="2839382"/>
                </a:cubicBezTo>
                <a:cubicBezTo>
                  <a:pt x="4591303" y="2932972"/>
                  <a:pt x="4502007" y="3035046"/>
                  <a:pt x="4418722" y="3141886"/>
                </a:cubicBezTo>
                <a:lnTo>
                  <a:pt x="4214944" y="3429000"/>
                </a:lnTo>
                <a:lnTo>
                  <a:pt x="4177898" y="3429000"/>
                </a:lnTo>
                <a:lnTo>
                  <a:pt x="4391597" y="3127370"/>
                </a:lnTo>
                <a:cubicBezTo>
                  <a:pt x="4476641" y="3017900"/>
                  <a:pt x="4567929" y="2913186"/>
                  <a:pt x="4668889" y="2817399"/>
                </a:cubicBezTo>
                <a:cubicBezTo>
                  <a:pt x="4789603" y="2703122"/>
                  <a:pt x="4925227" y="2600827"/>
                  <a:pt x="5055427" y="2502476"/>
                </a:cubicBezTo>
                <a:cubicBezTo>
                  <a:pt x="5161670" y="2422314"/>
                  <a:pt x="5270142" y="2339732"/>
                  <a:pt x="5371814" y="2249975"/>
                </a:cubicBezTo>
                <a:cubicBezTo>
                  <a:pt x="5250056" y="2303278"/>
                  <a:pt x="5117554" y="2332328"/>
                  <a:pt x="4987918" y="2409701"/>
                </a:cubicBezTo>
                <a:cubicBezTo>
                  <a:pt x="4699961" y="2581191"/>
                  <a:pt x="4491898" y="2857162"/>
                  <a:pt x="4317146" y="3158716"/>
                </a:cubicBezTo>
                <a:lnTo>
                  <a:pt x="4171627" y="3429000"/>
                </a:lnTo>
                <a:lnTo>
                  <a:pt x="4081585" y="3429000"/>
                </a:lnTo>
                <a:lnTo>
                  <a:pt x="4238603" y="3130341"/>
                </a:lnTo>
                <a:cubicBezTo>
                  <a:pt x="4385995" y="2870856"/>
                  <a:pt x="4555804" y="2627475"/>
                  <a:pt x="4778333" y="2444626"/>
                </a:cubicBezTo>
                <a:cubicBezTo>
                  <a:pt x="4974935" y="2283072"/>
                  <a:pt x="5214460" y="2274893"/>
                  <a:pt x="5414185" y="2144882"/>
                </a:cubicBezTo>
                <a:cubicBezTo>
                  <a:pt x="5665168" y="1980695"/>
                  <a:pt x="5834734" y="1608780"/>
                  <a:pt x="5959648" y="1331797"/>
                </a:cubicBezTo>
                <a:cubicBezTo>
                  <a:pt x="5758178" y="1313307"/>
                  <a:pt x="5556149" y="1304150"/>
                  <a:pt x="5355019" y="1305672"/>
                </a:cubicBezTo>
                <a:cubicBezTo>
                  <a:pt x="5292258" y="1471655"/>
                  <a:pt x="5203125" y="1618664"/>
                  <a:pt x="5083565" y="1750121"/>
                </a:cubicBezTo>
                <a:cubicBezTo>
                  <a:pt x="5049677" y="1950813"/>
                  <a:pt x="4862890" y="2066797"/>
                  <a:pt x="4713577" y="2187803"/>
                </a:cubicBezTo>
                <a:cubicBezTo>
                  <a:pt x="4481263" y="2376403"/>
                  <a:pt x="4239092" y="2551417"/>
                  <a:pt x="3989559" y="2716945"/>
                </a:cubicBezTo>
                <a:cubicBezTo>
                  <a:pt x="3958721" y="2737743"/>
                  <a:pt x="3915645" y="2662150"/>
                  <a:pt x="3939824" y="2637900"/>
                </a:cubicBezTo>
                <a:cubicBezTo>
                  <a:pt x="4170724" y="2402323"/>
                  <a:pt x="4361787" y="2137131"/>
                  <a:pt x="4584537" y="1895826"/>
                </a:cubicBezTo>
                <a:cubicBezTo>
                  <a:pt x="4710868" y="1758971"/>
                  <a:pt x="4848359" y="1668244"/>
                  <a:pt x="5037105" y="1659765"/>
                </a:cubicBezTo>
                <a:cubicBezTo>
                  <a:pt x="5038033" y="1659728"/>
                  <a:pt x="5039001" y="1660622"/>
                  <a:pt x="5039930" y="1660585"/>
                </a:cubicBezTo>
                <a:cubicBezTo>
                  <a:pt x="5133008" y="1553937"/>
                  <a:pt x="5207480" y="1436387"/>
                  <a:pt x="5263764" y="1306525"/>
                </a:cubicBezTo>
                <a:cubicBezTo>
                  <a:pt x="4867298" y="1314930"/>
                  <a:pt x="4472427" y="1363315"/>
                  <a:pt x="4086300" y="1455599"/>
                </a:cubicBezTo>
                <a:cubicBezTo>
                  <a:pt x="4087456" y="1461142"/>
                  <a:pt x="4087673" y="1466720"/>
                  <a:pt x="4085485" y="1470070"/>
                </a:cubicBezTo>
                <a:cubicBezTo>
                  <a:pt x="4003302" y="1581406"/>
                  <a:pt x="3928312" y="1697573"/>
                  <a:pt x="3871915" y="1824645"/>
                </a:cubicBezTo>
                <a:cubicBezTo>
                  <a:pt x="3845467" y="1885321"/>
                  <a:pt x="3832705" y="1973857"/>
                  <a:pt x="3799374" y="2037127"/>
                </a:cubicBezTo>
                <a:cubicBezTo>
                  <a:pt x="3785138" y="2416399"/>
                  <a:pt x="3675506" y="2848604"/>
                  <a:pt x="3498850" y="3232888"/>
                </a:cubicBezTo>
                <a:lnTo>
                  <a:pt x="3399216" y="3429000"/>
                </a:lnTo>
                <a:lnTo>
                  <a:pt x="3303688" y="3429000"/>
                </a:lnTo>
                <a:lnTo>
                  <a:pt x="3391774" y="3268181"/>
                </a:lnTo>
                <a:cubicBezTo>
                  <a:pt x="3573729" y="2908659"/>
                  <a:pt x="3697480" y="2493895"/>
                  <a:pt x="3735540" y="2117923"/>
                </a:cubicBezTo>
                <a:cubicBezTo>
                  <a:pt x="3733489" y="2124993"/>
                  <a:pt x="3731483" y="2132993"/>
                  <a:pt x="3729438" y="2140058"/>
                </a:cubicBezTo>
                <a:cubicBezTo>
                  <a:pt x="3722922" y="2163607"/>
                  <a:pt x="3715485" y="2187189"/>
                  <a:pt x="3707782" y="2215908"/>
                </a:cubicBezTo>
                <a:cubicBezTo>
                  <a:pt x="3671550" y="2346366"/>
                  <a:pt x="3633159" y="2481098"/>
                  <a:pt x="3583827" y="2610215"/>
                </a:cubicBezTo>
                <a:cubicBezTo>
                  <a:pt x="3571998" y="2640498"/>
                  <a:pt x="3559686" y="2670330"/>
                  <a:pt x="3547861" y="2700609"/>
                </a:cubicBezTo>
                <a:cubicBezTo>
                  <a:pt x="3528366" y="2748894"/>
                  <a:pt x="3507534" y="2798631"/>
                  <a:pt x="3490905" y="2848660"/>
                </a:cubicBezTo>
                <a:cubicBezTo>
                  <a:pt x="3477958" y="2885973"/>
                  <a:pt x="3466463" y="2924624"/>
                  <a:pt x="3455859" y="2962301"/>
                </a:cubicBezTo>
                <a:cubicBezTo>
                  <a:pt x="3447266" y="2991993"/>
                  <a:pt x="3438672" y="3021673"/>
                  <a:pt x="3429112" y="3050469"/>
                </a:cubicBezTo>
                <a:cubicBezTo>
                  <a:pt x="3394330" y="3158977"/>
                  <a:pt x="3348719" y="3264654"/>
                  <a:pt x="3304862" y="3367476"/>
                </a:cubicBezTo>
                <a:lnTo>
                  <a:pt x="3276071" y="3429000"/>
                </a:lnTo>
                <a:lnTo>
                  <a:pt x="3240805" y="3429000"/>
                </a:lnTo>
                <a:lnTo>
                  <a:pt x="3275917" y="3354192"/>
                </a:lnTo>
                <a:cubicBezTo>
                  <a:pt x="3319817" y="3252303"/>
                  <a:pt x="3364982" y="3147108"/>
                  <a:pt x="3399358" y="3040011"/>
                </a:cubicBezTo>
                <a:cubicBezTo>
                  <a:pt x="3408430" y="3010778"/>
                  <a:pt x="3417061" y="2982021"/>
                  <a:pt x="3425650" y="2952333"/>
                </a:cubicBezTo>
                <a:cubicBezTo>
                  <a:pt x="3436256" y="2914653"/>
                  <a:pt x="3448199" y="2875520"/>
                  <a:pt x="3460661" y="2837763"/>
                </a:cubicBezTo>
                <a:cubicBezTo>
                  <a:pt x="3477731" y="2787246"/>
                  <a:pt x="3498530" y="2736579"/>
                  <a:pt x="3518021" y="2688298"/>
                </a:cubicBezTo>
                <a:cubicBezTo>
                  <a:pt x="3530339" y="2658462"/>
                  <a:pt x="3542206" y="2629115"/>
                  <a:pt x="3554035" y="2598832"/>
                </a:cubicBezTo>
                <a:cubicBezTo>
                  <a:pt x="3602956" y="2471128"/>
                  <a:pt x="3640454" y="2337362"/>
                  <a:pt x="3677174" y="2207351"/>
                </a:cubicBezTo>
                <a:cubicBezTo>
                  <a:pt x="3685353" y="2179086"/>
                  <a:pt x="3692308" y="2155047"/>
                  <a:pt x="3698819" y="2131503"/>
                </a:cubicBezTo>
                <a:cubicBezTo>
                  <a:pt x="3699603" y="2127742"/>
                  <a:pt x="3701314" y="2123952"/>
                  <a:pt x="3702094" y="2120194"/>
                </a:cubicBezTo>
                <a:cubicBezTo>
                  <a:pt x="3586407" y="2255227"/>
                  <a:pt x="3491727" y="2426671"/>
                  <a:pt x="3398355" y="2665603"/>
                </a:cubicBezTo>
                <a:cubicBezTo>
                  <a:pt x="3309322" y="2893763"/>
                  <a:pt x="3241029" y="3129474"/>
                  <a:pt x="3193941" y="3369775"/>
                </a:cubicBezTo>
                <a:lnTo>
                  <a:pt x="3184140" y="3429000"/>
                </a:lnTo>
                <a:lnTo>
                  <a:pt x="3099978" y="3429000"/>
                </a:lnTo>
                <a:lnTo>
                  <a:pt x="3101556" y="3414337"/>
                </a:lnTo>
                <a:cubicBezTo>
                  <a:pt x="3144932" y="3050621"/>
                  <a:pt x="3209988" y="2683612"/>
                  <a:pt x="3370162" y="2356550"/>
                </a:cubicBezTo>
                <a:cubicBezTo>
                  <a:pt x="3467073" y="2159398"/>
                  <a:pt x="3627623" y="2109666"/>
                  <a:pt x="3746477" y="1948889"/>
                </a:cubicBezTo>
                <a:cubicBezTo>
                  <a:pt x="3800786" y="1874532"/>
                  <a:pt x="3818424" y="1744820"/>
                  <a:pt x="3863399" y="1658257"/>
                </a:cubicBezTo>
                <a:cubicBezTo>
                  <a:pt x="3894981" y="1597843"/>
                  <a:pt x="3930436" y="1541007"/>
                  <a:pt x="3968712" y="1484989"/>
                </a:cubicBezTo>
                <a:cubicBezTo>
                  <a:pt x="3564505" y="1591029"/>
                  <a:pt x="3170154" y="1745588"/>
                  <a:pt x="2792390" y="1953974"/>
                </a:cubicBezTo>
                <a:lnTo>
                  <a:pt x="2714982" y="1998051"/>
                </a:lnTo>
                <a:cubicBezTo>
                  <a:pt x="2773600" y="2194577"/>
                  <a:pt x="2823261" y="2388201"/>
                  <a:pt x="2813361" y="2594912"/>
                </a:cubicBezTo>
                <a:cubicBezTo>
                  <a:pt x="2800935" y="2854826"/>
                  <a:pt x="2738768" y="3117188"/>
                  <a:pt x="2688430" y="3372564"/>
                </a:cubicBezTo>
                <a:cubicBezTo>
                  <a:pt x="2680286" y="3413403"/>
                  <a:pt x="2633415" y="3347749"/>
                  <a:pt x="2629626" y="3334394"/>
                </a:cubicBezTo>
                <a:cubicBezTo>
                  <a:pt x="2507208" y="2928509"/>
                  <a:pt x="2389664" y="2481450"/>
                  <a:pt x="2565328" y="2087399"/>
                </a:cubicBezTo>
                <a:cubicBezTo>
                  <a:pt x="2340344" y="2226334"/>
                  <a:pt x="2126262" y="2381607"/>
                  <a:pt x="1922999" y="2551343"/>
                </a:cubicBezTo>
                <a:cubicBezTo>
                  <a:pt x="1913735" y="2692357"/>
                  <a:pt x="1951823" y="2841268"/>
                  <a:pt x="1950261" y="2976858"/>
                </a:cubicBezTo>
                <a:cubicBezTo>
                  <a:pt x="2095468" y="2974315"/>
                  <a:pt x="2243415" y="3139324"/>
                  <a:pt x="2365554" y="3330107"/>
                </a:cubicBezTo>
                <a:lnTo>
                  <a:pt x="2424142" y="3429000"/>
                </a:lnTo>
                <a:lnTo>
                  <a:pt x="2395994" y="3429000"/>
                </a:lnTo>
                <a:lnTo>
                  <a:pt x="2392863" y="3423964"/>
                </a:lnTo>
                <a:cubicBezTo>
                  <a:pt x="2286592" y="3268030"/>
                  <a:pt x="2128210" y="3101604"/>
                  <a:pt x="2017589" y="3064982"/>
                </a:cubicBezTo>
                <a:cubicBezTo>
                  <a:pt x="2065428" y="3096607"/>
                  <a:pt x="2108651" y="3129340"/>
                  <a:pt x="2147336" y="3165052"/>
                </a:cubicBezTo>
                <a:cubicBezTo>
                  <a:pt x="2168131" y="3184249"/>
                  <a:pt x="2188032" y="3204414"/>
                  <a:pt x="2207047" y="3225540"/>
                </a:cubicBezTo>
                <a:cubicBezTo>
                  <a:pt x="2240670" y="3262852"/>
                  <a:pt x="2268864" y="3304110"/>
                  <a:pt x="2299106" y="3349931"/>
                </a:cubicBezTo>
                <a:lnTo>
                  <a:pt x="2314430" y="3372144"/>
                </a:lnTo>
                <a:lnTo>
                  <a:pt x="2352406" y="3429000"/>
                </a:lnTo>
                <a:lnTo>
                  <a:pt x="2314492" y="3429000"/>
                </a:lnTo>
                <a:lnTo>
                  <a:pt x="2288095" y="3389030"/>
                </a:lnTo>
                <a:lnTo>
                  <a:pt x="2272768" y="3366822"/>
                </a:lnTo>
                <a:cubicBezTo>
                  <a:pt x="2242565" y="3321921"/>
                  <a:pt x="2214890" y="3282042"/>
                  <a:pt x="2182715" y="3246071"/>
                </a:cubicBezTo>
                <a:cubicBezTo>
                  <a:pt x="2139301" y="3197043"/>
                  <a:pt x="2090046" y="3153375"/>
                  <a:pt x="2032061" y="3112380"/>
                </a:cubicBezTo>
                <a:cubicBezTo>
                  <a:pt x="2113005" y="3203219"/>
                  <a:pt x="2185837" y="3300905"/>
                  <a:pt x="2257220" y="3397257"/>
                </a:cubicBezTo>
                <a:lnTo>
                  <a:pt x="2281324" y="3429000"/>
                </a:lnTo>
                <a:lnTo>
                  <a:pt x="2242860" y="3429000"/>
                </a:lnTo>
                <a:lnTo>
                  <a:pt x="2232818" y="3415926"/>
                </a:lnTo>
                <a:cubicBezTo>
                  <a:pt x="2156524" y="3313256"/>
                  <a:pt x="2077809" y="3208351"/>
                  <a:pt x="1990172" y="3113121"/>
                </a:cubicBezTo>
                <a:cubicBezTo>
                  <a:pt x="2025229" y="3186236"/>
                  <a:pt x="2072239" y="3261202"/>
                  <a:pt x="2124090" y="3332017"/>
                </a:cubicBezTo>
                <a:lnTo>
                  <a:pt x="2200380" y="3429000"/>
                </a:lnTo>
                <a:lnTo>
                  <a:pt x="2147507" y="3429000"/>
                </a:lnTo>
                <a:lnTo>
                  <a:pt x="2070668" y="3332520"/>
                </a:lnTo>
                <a:cubicBezTo>
                  <a:pt x="2050397" y="3303060"/>
                  <a:pt x="1955949" y="3095860"/>
                  <a:pt x="1975142" y="3156570"/>
                </a:cubicBezTo>
                <a:cubicBezTo>
                  <a:pt x="1998651" y="3232010"/>
                  <a:pt x="2025657" y="3307543"/>
                  <a:pt x="2050035" y="3384345"/>
                </a:cubicBezTo>
                <a:lnTo>
                  <a:pt x="2063025" y="3429000"/>
                </a:lnTo>
                <a:lnTo>
                  <a:pt x="2021675" y="3429000"/>
                </a:lnTo>
                <a:lnTo>
                  <a:pt x="2019308" y="3418118"/>
                </a:lnTo>
                <a:cubicBezTo>
                  <a:pt x="1994223" y="3319278"/>
                  <a:pt x="1963999" y="3221518"/>
                  <a:pt x="1938835" y="3122160"/>
                </a:cubicBezTo>
                <a:cubicBezTo>
                  <a:pt x="1929908" y="3190047"/>
                  <a:pt x="1941143" y="3261322"/>
                  <a:pt x="1953230" y="3330699"/>
                </a:cubicBezTo>
                <a:lnTo>
                  <a:pt x="1956763" y="3349191"/>
                </a:lnTo>
                <a:lnTo>
                  <a:pt x="1967925" y="3429000"/>
                </a:lnTo>
                <a:lnTo>
                  <a:pt x="1936622" y="3429000"/>
                </a:lnTo>
                <a:lnTo>
                  <a:pt x="1926261" y="3355064"/>
                </a:lnTo>
                <a:lnTo>
                  <a:pt x="1922724" y="3336577"/>
                </a:lnTo>
                <a:cubicBezTo>
                  <a:pt x="1915473" y="3294948"/>
                  <a:pt x="1907737" y="3252875"/>
                  <a:pt x="1904650" y="3210616"/>
                </a:cubicBezTo>
                <a:lnTo>
                  <a:pt x="1885273" y="3429000"/>
                </a:lnTo>
                <a:lnTo>
                  <a:pt x="1854363" y="3429000"/>
                </a:lnTo>
                <a:lnTo>
                  <a:pt x="1880391" y="3174796"/>
                </a:lnTo>
                <a:cubicBezTo>
                  <a:pt x="1857032" y="3207864"/>
                  <a:pt x="1833268" y="3242346"/>
                  <a:pt x="1818273" y="3286729"/>
                </a:cubicBezTo>
                <a:cubicBezTo>
                  <a:pt x="1804852" y="3326735"/>
                  <a:pt x="1797634" y="3369725"/>
                  <a:pt x="1794691" y="3414239"/>
                </a:cubicBezTo>
                <a:cubicBezTo>
                  <a:pt x="1794765" y="3419159"/>
                  <a:pt x="1794840" y="3424080"/>
                  <a:pt x="1794914" y="3429000"/>
                </a:cubicBezTo>
                <a:lnTo>
                  <a:pt x="1746128" y="3429000"/>
                </a:lnTo>
                <a:lnTo>
                  <a:pt x="1753934" y="3295796"/>
                </a:lnTo>
                <a:cubicBezTo>
                  <a:pt x="1761216" y="3245140"/>
                  <a:pt x="1773366" y="3194443"/>
                  <a:pt x="1792053" y="3143396"/>
                </a:cubicBezTo>
                <a:cubicBezTo>
                  <a:pt x="1831929" y="3034223"/>
                  <a:pt x="1865036" y="2965363"/>
                  <a:pt x="1862248" y="2837397"/>
                </a:cubicBezTo>
                <a:cubicBezTo>
                  <a:pt x="1860953" y="2758277"/>
                  <a:pt x="1859762" y="2681946"/>
                  <a:pt x="1862250" y="2604531"/>
                </a:cubicBezTo>
                <a:cubicBezTo>
                  <a:pt x="1629459" y="2804327"/>
                  <a:pt x="1412286" y="3022119"/>
                  <a:pt x="1211999" y="3254610"/>
                </a:cubicBezTo>
                <a:cubicBezTo>
                  <a:pt x="1212594" y="3257848"/>
                  <a:pt x="1213637" y="3260601"/>
                  <a:pt x="1213266" y="3262947"/>
                </a:cubicBezTo>
                <a:cubicBezTo>
                  <a:pt x="1207239" y="3316048"/>
                  <a:pt x="1203941" y="3368982"/>
                  <a:pt x="1203370" y="3421676"/>
                </a:cubicBezTo>
                <a:cubicBezTo>
                  <a:pt x="1203470" y="3424117"/>
                  <a:pt x="1203571" y="3426559"/>
                  <a:pt x="1203671" y="3429000"/>
                </a:cubicBezTo>
                <a:lnTo>
                  <a:pt x="1143180" y="3429000"/>
                </a:lnTo>
                <a:cubicBezTo>
                  <a:pt x="1142845" y="3398348"/>
                  <a:pt x="1142511" y="3367697"/>
                  <a:pt x="1142176" y="3337045"/>
                </a:cubicBezTo>
                <a:lnTo>
                  <a:pt x="1067484" y="3429000"/>
                </a:lnTo>
                <a:lnTo>
                  <a:pt x="953928" y="3429000"/>
                </a:lnTo>
                <a:lnTo>
                  <a:pt x="959715" y="3421185"/>
                </a:lnTo>
                <a:cubicBezTo>
                  <a:pt x="1122351" y="3213955"/>
                  <a:pt x="1297493" y="3016464"/>
                  <a:pt x="1483788" y="2830174"/>
                </a:cubicBezTo>
                <a:cubicBezTo>
                  <a:pt x="1354519" y="2823700"/>
                  <a:pt x="1219786" y="2843526"/>
                  <a:pt x="1100671" y="2823137"/>
                </a:cubicBezTo>
                <a:cubicBezTo>
                  <a:pt x="1097473" y="2824667"/>
                  <a:pt x="1093344" y="2826226"/>
                  <a:pt x="1090144" y="2827748"/>
                </a:cubicBezTo>
                <a:cubicBezTo>
                  <a:pt x="1093160" y="2833221"/>
                  <a:pt x="1095726" y="2839172"/>
                  <a:pt x="1095872" y="2842892"/>
                </a:cubicBezTo>
                <a:cubicBezTo>
                  <a:pt x="1117034" y="3185754"/>
                  <a:pt x="501310" y="3336589"/>
                  <a:pt x="262785" y="3416450"/>
                </a:cubicBezTo>
                <a:cubicBezTo>
                  <a:pt x="240730" y="3423851"/>
                  <a:pt x="197167" y="3359461"/>
                  <a:pt x="209968" y="3341713"/>
                </a:cubicBezTo>
                <a:cubicBezTo>
                  <a:pt x="383281" y="3098661"/>
                  <a:pt x="615742" y="2948713"/>
                  <a:pt x="873460" y="2824768"/>
                </a:cubicBezTo>
                <a:cubicBezTo>
                  <a:pt x="626943" y="2762900"/>
                  <a:pt x="365733" y="2531633"/>
                  <a:pt x="192686" y="2420257"/>
                </a:cubicBezTo>
                <a:cubicBezTo>
                  <a:pt x="116185" y="2370690"/>
                  <a:pt x="52073" y="2325165"/>
                  <a:pt x="4696" y="2268668"/>
                </a:cubicBezTo>
                <a:lnTo>
                  <a:pt x="0" y="2260984"/>
                </a:lnTo>
                <a:lnTo>
                  <a:pt x="0" y="2084472"/>
                </a:lnTo>
                <a:lnTo>
                  <a:pt x="174101" y="2191277"/>
                </a:lnTo>
                <a:cubicBezTo>
                  <a:pt x="413334" y="2330164"/>
                  <a:pt x="660435" y="2456160"/>
                  <a:pt x="891800" y="2607935"/>
                </a:cubicBezTo>
                <a:cubicBezTo>
                  <a:pt x="944884" y="2642606"/>
                  <a:pt x="1012106" y="2716300"/>
                  <a:pt x="1072219" y="2740443"/>
                </a:cubicBezTo>
                <a:cubicBezTo>
                  <a:pt x="1072700" y="2740886"/>
                  <a:pt x="1073629" y="2740850"/>
                  <a:pt x="1074117" y="2741301"/>
                </a:cubicBezTo>
                <a:cubicBezTo>
                  <a:pt x="1077423" y="2742567"/>
                  <a:pt x="1080285" y="2744315"/>
                  <a:pt x="1083114" y="2745131"/>
                </a:cubicBezTo>
                <a:cubicBezTo>
                  <a:pt x="1205686" y="2782148"/>
                  <a:pt x="1403553" y="2733717"/>
                  <a:pt x="1543010" y="2762140"/>
                </a:cubicBezTo>
                <a:cubicBezTo>
                  <a:pt x="1545352" y="2762516"/>
                  <a:pt x="1548218" y="2764258"/>
                  <a:pt x="1551080" y="2766006"/>
                </a:cubicBezTo>
                <a:cubicBezTo>
                  <a:pt x="1796784" y="2527970"/>
                  <a:pt x="2061981" y="2311521"/>
                  <a:pt x="2345443" y="2120882"/>
                </a:cubicBezTo>
                <a:cubicBezTo>
                  <a:pt x="2141371" y="2118786"/>
                  <a:pt x="1930334" y="2175666"/>
                  <a:pt x="1721499" y="2170969"/>
                </a:cubicBezTo>
                <a:cubicBezTo>
                  <a:pt x="1398951" y="2164309"/>
                  <a:pt x="1081337" y="2118329"/>
                  <a:pt x="767716" y="2043768"/>
                </a:cubicBezTo>
                <a:cubicBezTo>
                  <a:pt x="753133" y="2040162"/>
                  <a:pt x="700946" y="1969599"/>
                  <a:pt x="722147" y="1964091"/>
                </a:cubicBezTo>
                <a:cubicBezTo>
                  <a:pt x="968781" y="1900673"/>
                  <a:pt x="1232259" y="1897588"/>
                  <a:pt x="1485552" y="1884202"/>
                </a:cubicBezTo>
                <a:cubicBezTo>
                  <a:pt x="1722589" y="1871930"/>
                  <a:pt x="1934026" y="1883502"/>
                  <a:pt x="2143004" y="1973420"/>
                </a:cubicBezTo>
                <a:cubicBezTo>
                  <a:pt x="2072259" y="1892879"/>
                  <a:pt x="2001915" y="1810927"/>
                  <a:pt x="1933391" y="1727971"/>
                </a:cubicBezTo>
                <a:cubicBezTo>
                  <a:pt x="1884964" y="1669829"/>
                  <a:pt x="1830279" y="1618453"/>
                  <a:pt x="1827118" y="1539410"/>
                </a:cubicBezTo>
                <a:cubicBezTo>
                  <a:pt x="1826899" y="1533830"/>
                  <a:pt x="1831287" y="1527131"/>
                  <a:pt x="1837349" y="1527357"/>
                </a:cubicBezTo>
                <a:cubicBezTo>
                  <a:pt x="1954786" y="1529180"/>
                  <a:pt x="2095955" y="1670243"/>
                  <a:pt x="2162835" y="1758853"/>
                </a:cubicBezTo>
                <a:cubicBezTo>
                  <a:pt x="2223806" y="1839314"/>
                  <a:pt x="2261117" y="1933764"/>
                  <a:pt x="2257167" y="2033123"/>
                </a:cubicBezTo>
                <a:cubicBezTo>
                  <a:pt x="2258619" y="2034463"/>
                  <a:pt x="2260110" y="2036731"/>
                  <a:pt x="2261598" y="2038998"/>
                </a:cubicBezTo>
                <a:cubicBezTo>
                  <a:pt x="2319293" y="2037627"/>
                  <a:pt x="2377620" y="2040418"/>
                  <a:pt x="2437177" y="2050608"/>
                </a:cubicBezTo>
                <a:cubicBezTo>
                  <a:pt x="2440002" y="2051429"/>
                  <a:pt x="2442387" y="2052726"/>
                  <a:pt x="2445247" y="2054476"/>
                </a:cubicBezTo>
                <a:cubicBezTo>
                  <a:pt x="2542410" y="1991910"/>
                  <a:pt x="2642483" y="1932023"/>
                  <a:pt x="2743626" y="1875819"/>
                </a:cubicBezTo>
                <a:cubicBezTo>
                  <a:pt x="2843877" y="1820576"/>
                  <a:pt x="2945694" y="1769471"/>
                  <a:pt x="3048102" y="1721595"/>
                </a:cubicBezTo>
                <a:cubicBezTo>
                  <a:pt x="2585795" y="1725639"/>
                  <a:pt x="2153807" y="1567795"/>
                  <a:pt x="1799414" y="1265732"/>
                </a:cubicBezTo>
                <a:cubicBezTo>
                  <a:pt x="1791709" y="1259523"/>
                  <a:pt x="1742423" y="1191635"/>
                  <a:pt x="1771735" y="1190929"/>
                </a:cubicBezTo>
                <a:cubicBezTo>
                  <a:pt x="2256142" y="1180405"/>
                  <a:pt x="2784409" y="1241721"/>
                  <a:pt x="3104273" y="1647159"/>
                </a:cubicBezTo>
                <a:cubicBezTo>
                  <a:pt x="3108183" y="1651663"/>
                  <a:pt x="3110711" y="1656686"/>
                  <a:pt x="3113245" y="1661705"/>
                </a:cubicBezTo>
                <a:cubicBezTo>
                  <a:pt x="3118189" y="1668958"/>
                  <a:pt x="3122727" y="1677622"/>
                  <a:pt x="3126294" y="1685400"/>
                </a:cubicBezTo>
                <a:cubicBezTo>
                  <a:pt x="3390302" y="1567262"/>
                  <a:pt x="3661785" y="1473036"/>
                  <a:pt x="3937433" y="1401473"/>
                </a:cubicBezTo>
                <a:cubicBezTo>
                  <a:pt x="3836176" y="1303523"/>
                  <a:pt x="3721785" y="1191668"/>
                  <a:pt x="3590475" y="1168974"/>
                </a:cubicBezTo>
                <a:cubicBezTo>
                  <a:pt x="3435249" y="1142111"/>
                  <a:pt x="3264279" y="1187605"/>
                  <a:pt x="3100264" y="1150845"/>
                </a:cubicBezTo>
                <a:cubicBezTo>
                  <a:pt x="2787310" y="1081393"/>
                  <a:pt x="2468738" y="941372"/>
                  <a:pt x="2183576" y="798150"/>
                </a:cubicBezTo>
                <a:cubicBezTo>
                  <a:pt x="2170260" y="791226"/>
                  <a:pt x="2115765" y="721220"/>
                  <a:pt x="2151029" y="717947"/>
                </a:cubicBezTo>
                <a:cubicBezTo>
                  <a:pt x="2677991" y="665203"/>
                  <a:pt x="3159089" y="688356"/>
                  <a:pt x="3563434" y="1040115"/>
                </a:cubicBezTo>
                <a:lnTo>
                  <a:pt x="3177952" y="228386"/>
                </a:lnTo>
                <a:cubicBezTo>
                  <a:pt x="3171337" y="214210"/>
                  <a:pt x="3161442" y="176414"/>
                  <a:pt x="3189263" y="196726"/>
                </a:cubicBezTo>
                <a:cubicBezTo>
                  <a:pt x="3348177" y="315655"/>
                  <a:pt x="3463235" y="479187"/>
                  <a:pt x="3560912" y="650863"/>
                </a:cubicBezTo>
                <a:cubicBezTo>
                  <a:pt x="3646545" y="800668"/>
                  <a:pt x="3658964" y="924983"/>
                  <a:pt x="3626636" y="1083230"/>
                </a:cubicBezTo>
                <a:cubicBezTo>
                  <a:pt x="3635603" y="1086129"/>
                  <a:pt x="3644081" y="1088586"/>
                  <a:pt x="3653088" y="1092417"/>
                </a:cubicBezTo>
                <a:cubicBezTo>
                  <a:pt x="3765052" y="1143828"/>
                  <a:pt x="3892199" y="1295230"/>
                  <a:pt x="3988128" y="1388267"/>
                </a:cubicBezTo>
                <a:cubicBezTo>
                  <a:pt x="4265269" y="1318971"/>
                  <a:pt x="4547054" y="1272774"/>
                  <a:pt x="4830582" y="1247000"/>
                </a:cubicBezTo>
                <a:lnTo>
                  <a:pt x="4830100" y="1246554"/>
                </a:lnTo>
                <a:cubicBezTo>
                  <a:pt x="4727027" y="940030"/>
                  <a:pt x="4271973" y="904199"/>
                  <a:pt x="4036318" y="718013"/>
                </a:cubicBezTo>
                <a:cubicBezTo>
                  <a:pt x="3810777" y="540273"/>
                  <a:pt x="3654591" y="291297"/>
                  <a:pt x="3432098" y="108312"/>
                </a:cubicBezTo>
                <a:cubicBezTo>
                  <a:pt x="3405134" y="86099"/>
                  <a:pt x="3391592" y="15385"/>
                  <a:pt x="3446761" y="32278"/>
                </a:cubicBezTo>
                <a:cubicBezTo>
                  <a:pt x="3801752" y="139638"/>
                  <a:pt x="4119982" y="317863"/>
                  <a:pt x="4419733" y="534555"/>
                </a:cubicBezTo>
                <a:cubicBezTo>
                  <a:pt x="4597168" y="662520"/>
                  <a:pt x="4760991" y="799417"/>
                  <a:pt x="4781371" y="1029604"/>
                </a:cubicBezTo>
                <a:cubicBezTo>
                  <a:pt x="4781562" y="1034257"/>
                  <a:pt x="4780772" y="1038014"/>
                  <a:pt x="4780440" y="1041290"/>
                </a:cubicBezTo>
                <a:cubicBezTo>
                  <a:pt x="4830364" y="1090056"/>
                  <a:pt x="4870983" y="1150844"/>
                  <a:pt x="4898954" y="1233092"/>
                </a:cubicBezTo>
                <a:cubicBezTo>
                  <a:pt x="4900480" y="1236288"/>
                  <a:pt x="4900107" y="1238630"/>
                  <a:pt x="4900699" y="1241867"/>
                </a:cubicBezTo>
                <a:cubicBezTo>
                  <a:pt x="5170915" y="1220815"/>
                  <a:pt x="5442360" y="1218817"/>
                  <a:pt x="5714511" y="1234483"/>
                </a:cubicBezTo>
                <a:cubicBezTo>
                  <a:pt x="5651495" y="1126157"/>
                  <a:pt x="5582088" y="1020879"/>
                  <a:pt x="5464793" y="964556"/>
                </a:cubicBezTo>
                <a:cubicBezTo>
                  <a:pt x="5463384" y="964148"/>
                  <a:pt x="5462860" y="962770"/>
                  <a:pt x="5461897" y="961879"/>
                </a:cubicBezTo>
                <a:cubicBezTo>
                  <a:pt x="5031826" y="876789"/>
                  <a:pt x="4661031" y="392458"/>
                  <a:pt x="4399417" y="23573"/>
                </a:cubicBezTo>
                <a:lnTo>
                  <a:pt x="4382818" y="0"/>
                </a:lnTo>
                <a:close/>
                <a:moveTo>
                  <a:pt x="1890928" y="0"/>
                </a:moveTo>
                <a:lnTo>
                  <a:pt x="1994713" y="0"/>
                </a:lnTo>
                <a:lnTo>
                  <a:pt x="1931354" y="46950"/>
                </a:lnTo>
                <a:cubicBezTo>
                  <a:pt x="1877666" y="83934"/>
                  <a:pt x="1822568" y="119048"/>
                  <a:pt x="1765923" y="152043"/>
                </a:cubicBezTo>
                <a:cubicBezTo>
                  <a:pt x="1744896" y="164696"/>
                  <a:pt x="1723857" y="174555"/>
                  <a:pt x="1702258" y="183286"/>
                </a:cubicBezTo>
                <a:cubicBezTo>
                  <a:pt x="1664333" y="221747"/>
                  <a:pt x="1731601" y="160836"/>
                  <a:pt x="1538370" y="382804"/>
                </a:cubicBezTo>
                <a:cubicBezTo>
                  <a:pt x="1278852" y="821311"/>
                  <a:pt x="915356" y="1171566"/>
                  <a:pt x="542867" y="1515092"/>
                </a:cubicBezTo>
                <a:cubicBezTo>
                  <a:pt x="521291" y="1535055"/>
                  <a:pt x="503482" y="1450596"/>
                  <a:pt x="515800" y="1433180"/>
                </a:cubicBezTo>
                <a:cubicBezTo>
                  <a:pt x="664236" y="1221055"/>
                  <a:pt x="747224" y="973666"/>
                  <a:pt x="909145" y="770225"/>
                </a:cubicBezTo>
                <a:cubicBezTo>
                  <a:pt x="998789" y="657824"/>
                  <a:pt x="1101084" y="562246"/>
                  <a:pt x="1214067" y="479561"/>
                </a:cubicBezTo>
                <a:cubicBezTo>
                  <a:pt x="1023317" y="544399"/>
                  <a:pt x="824392" y="591568"/>
                  <a:pt x="640967" y="676601"/>
                </a:cubicBezTo>
                <a:cubicBezTo>
                  <a:pt x="458381" y="761213"/>
                  <a:pt x="284593" y="863005"/>
                  <a:pt x="112563" y="967952"/>
                </a:cubicBezTo>
                <a:lnTo>
                  <a:pt x="0" y="1037006"/>
                </a:lnTo>
                <a:lnTo>
                  <a:pt x="0" y="804763"/>
                </a:lnTo>
                <a:lnTo>
                  <a:pt x="36881" y="771118"/>
                </a:lnTo>
                <a:cubicBezTo>
                  <a:pt x="302143" y="533792"/>
                  <a:pt x="585478" y="311226"/>
                  <a:pt x="910534" y="200753"/>
                </a:cubicBezTo>
                <a:cubicBezTo>
                  <a:pt x="1140280" y="122663"/>
                  <a:pt x="1356783" y="195873"/>
                  <a:pt x="1578717" y="146982"/>
                </a:cubicBezTo>
                <a:cubicBezTo>
                  <a:pt x="1683404" y="123672"/>
                  <a:pt x="1787691" y="70445"/>
                  <a:pt x="1887945" y="2196"/>
                </a:cubicBezTo>
                <a:lnTo>
                  <a:pt x="189092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9"/>
            <a:ext cx="11277600" cy="594360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9440A1C-C882-7495-A7ED-4DDE4693EFFD}"/>
              </a:ext>
            </a:extLst>
          </p:cNvPr>
          <p:cNvSpPr txBox="1">
            <a:spLocks/>
          </p:cNvSpPr>
          <p:nvPr/>
        </p:nvSpPr>
        <p:spPr>
          <a:xfrm>
            <a:off x="844799" y="579121"/>
            <a:ext cx="10515600" cy="5689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Basic Data Input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C2AC86-589E-3D86-38DA-A9B00991BA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6104" y="1219201"/>
            <a:ext cx="4443896" cy="4968240"/>
          </a:xfrm>
        </p:spPr>
        <p:txBody>
          <a:bodyPr anchor="t"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en-US" sz="2200" b="1" kern="1200" dirty="0">
                <a:solidFill>
                  <a:schemeClr val="tx2"/>
                </a:solidFill>
                <a:latin typeface="Georgia" panose="02040502050405020303" pitchFamily="18" charset="0"/>
              </a:rPr>
              <a:t>*Enter estimated valuations </a:t>
            </a:r>
            <a:br>
              <a:rPr lang="en-US" sz="2200" b="1" kern="1200" dirty="0">
                <a:solidFill>
                  <a:schemeClr val="tx2"/>
                </a:solidFill>
                <a:latin typeface="Georgia" panose="02040502050405020303" pitchFamily="18" charset="0"/>
              </a:rPr>
            </a:br>
            <a:r>
              <a:rPr lang="en-US" sz="2200" b="1" kern="1200" dirty="0">
                <a:solidFill>
                  <a:schemeClr val="tx2"/>
                </a:solidFill>
                <a:latin typeface="Georgia" panose="02040502050405020303" pitchFamily="18" charset="0"/>
              </a:rPr>
              <a:t>  </a:t>
            </a:r>
            <a:r>
              <a:rPr lang="en-US" sz="2200" b="1" i="1" kern="1200" dirty="0">
                <a:solidFill>
                  <a:schemeClr val="tx2"/>
                </a:solidFill>
                <a:latin typeface="Georgia" panose="02040502050405020303" pitchFamily="18" charset="0"/>
              </a:rPr>
              <a:t>(Update in August)</a:t>
            </a:r>
            <a:br>
              <a:rPr lang="en-US" sz="2200" b="1" i="1" kern="1200" dirty="0">
                <a:solidFill>
                  <a:schemeClr val="tx2"/>
                </a:solidFill>
                <a:latin typeface="Georgia" panose="02040502050405020303" pitchFamily="18" charset="0"/>
              </a:rPr>
            </a:br>
            <a:br>
              <a:rPr lang="en-US" sz="2200" b="1" kern="1200" dirty="0">
                <a:solidFill>
                  <a:schemeClr val="tx2"/>
                </a:solidFill>
                <a:latin typeface="Georgia" panose="02040502050405020303" pitchFamily="18" charset="0"/>
              </a:rPr>
            </a:br>
            <a:r>
              <a:rPr lang="en-US" sz="2200" b="1" kern="1200" dirty="0">
                <a:solidFill>
                  <a:schemeClr val="tx2"/>
                </a:solidFill>
                <a:latin typeface="Georgia" panose="02040502050405020303" pitchFamily="18" charset="0"/>
              </a:rPr>
              <a:t>*Enter prior year valuations &amp; levy</a:t>
            </a:r>
            <a:br>
              <a:rPr lang="en-US" sz="2200" b="1" kern="1200" dirty="0">
                <a:solidFill>
                  <a:schemeClr val="tx2"/>
                </a:solidFill>
                <a:latin typeface="Georgia" panose="02040502050405020303" pitchFamily="18" charset="0"/>
              </a:rPr>
            </a:br>
            <a:br>
              <a:rPr lang="en-US" sz="2200" b="1" kern="1200" dirty="0">
                <a:solidFill>
                  <a:schemeClr val="tx2"/>
                </a:solidFill>
                <a:latin typeface="Georgia" panose="02040502050405020303" pitchFamily="18" charset="0"/>
              </a:rPr>
            </a:br>
            <a:r>
              <a:rPr lang="en-US" sz="2200" b="1" kern="1200" dirty="0">
                <a:solidFill>
                  <a:schemeClr val="tx2"/>
                </a:solidFill>
                <a:latin typeface="Georgia" panose="02040502050405020303" pitchFamily="18" charset="0"/>
              </a:rPr>
              <a:t>*Bond principal &amp; interest </a:t>
            </a:r>
            <a:br>
              <a:rPr lang="en-US" sz="2200" b="1" kern="1200" dirty="0">
                <a:solidFill>
                  <a:schemeClr val="tx2"/>
                </a:solidFill>
                <a:latin typeface="Georgia" panose="02040502050405020303" pitchFamily="18" charset="0"/>
              </a:rPr>
            </a:br>
            <a:r>
              <a:rPr lang="en-US" sz="2200" b="1" kern="1200" dirty="0">
                <a:solidFill>
                  <a:schemeClr val="tx2"/>
                </a:solidFill>
                <a:latin typeface="Georgia" panose="02040502050405020303" pitchFamily="18" charset="0"/>
              </a:rPr>
              <a:t>  </a:t>
            </a:r>
            <a:r>
              <a:rPr lang="en-US" sz="2200" b="1" i="1" kern="1200" dirty="0">
                <a:solidFill>
                  <a:schemeClr val="tx2"/>
                </a:solidFill>
                <a:latin typeface="Georgia" panose="02040502050405020303" pitchFamily="18" charset="0"/>
              </a:rPr>
              <a:t>Excluded in “Total of All Other  Purposes” </a:t>
            </a:r>
            <a:br>
              <a:rPr lang="en-US" sz="2200" b="1" kern="1200" dirty="0">
                <a:solidFill>
                  <a:schemeClr val="tx2"/>
                </a:solidFill>
                <a:latin typeface="Georgia" panose="02040502050405020303" pitchFamily="18" charset="0"/>
              </a:rPr>
            </a:br>
            <a:br>
              <a:rPr lang="en-US" sz="2200" b="1" kern="1200" dirty="0">
                <a:solidFill>
                  <a:schemeClr val="tx2"/>
                </a:solidFill>
                <a:latin typeface="Georgia" panose="02040502050405020303" pitchFamily="18" charset="0"/>
              </a:rPr>
            </a:br>
            <a:r>
              <a:rPr lang="en-US" sz="2200" b="1" kern="1200" dirty="0">
                <a:solidFill>
                  <a:schemeClr val="tx2"/>
                </a:solidFill>
                <a:latin typeface="Georgia" panose="02040502050405020303" pitchFamily="18" charset="0"/>
              </a:rPr>
              <a:t>*Information will flow through to other budget pages</a:t>
            </a:r>
            <a:br>
              <a:rPr lang="en-US" sz="2200" b="1" kern="1200" dirty="0">
                <a:solidFill>
                  <a:schemeClr val="tx2"/>
                </a:solidFill>
                <a:latin typeface="Georgia" panose="02040502050405020303" pitchFamily="18" charset="0"/>
              </a:rPr>
            </a:br>
            <a:br>
              <a:rPr lang="en-US" sz="2200" b="1" kern="1200" dirty="0">
                <a:solidFill>
                  <a:srgbClr val="0070C0"/>
                </a:solidFill>
                <a:latin typeface="Georgia" panose="02040502050405020303" pitchFamily="18" charset="0"/>
              </a:rPr>
            </a:br>
            <a:br>
              <a:rPr lang="en-US" sz="2800" kern="1200" dirty="0">
                <a:latin typeface="Georgia" panose="02040502050405020303" pitchFamily="18" charset="0"/>
              </a:rPr>
            </a:br>
            <a:br>
              <a:rPr lang="en-US" sz="4000" dirty="0">
                <a:solidFill>
                  <a:srgbClr val="0070C0"/>
                </a:solidFill>
                <a:latin typeface="Georgia" panose="02040502050405020303" pitchFamily="18" charset="0"/>
              </a:rPr>
            </a:br>
            <a:endParaRPr lang="en-US" sz="40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FFE07B-B5E7-0429-6C97-97D1C208554D}"/>
              </a:ext>
            </a:extLst>
          </p:cNvPr>
          <p:cNvSpPr txBox="1"/>
          <p:nvPr/>
        </p:nvSpPr>
        <p:spPr>
          <a:xfrm>
            <a:off x="487680" y="5913120"/>
            <a:ext cx="10810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https://auditors.nebraska.gov/Budget_Info.html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</a:b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BD998C7-4159-CF39-48CC-7B3CF0AF02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59680" y="1158240"/>
            <a:ext cx="6561273" cy="4632960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5576345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83096" y="365125"/>
            <a:ext cx="10986052" cy="695049"/>
          </a:xfrm>
          <a:solidFill>
            <a:schemeClr val="accent2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kern="1200" dirty="0">
                <a:solidFill>
                  <a:schemeClr val="tx2"/>
                </a:solidFill>
                <a:latin typeface="Georgia" panose="02040502050405020303" pitchFamily="18" charset="0"/>
              </a:rPr>
              <a:t>Cover Page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34060D2-4315-CE90-64D4-007FFC7BD3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58799" y="1828800"/>
            <a:ext cx="3761409" cy="50292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00000"/>
              </a:lnSpc>
              <a:buFont typeface="Georgia" panose="02040502050405020303" pitchFamily="18" charset="0"/>
              <a:buChar char="*"/>
            </a:pPr>
            <a:r>
              <a:rPr lang="en-US" sz="2400" dirty="0">
                <a:solidFill>
                  <a:schemeClr val="tx2"/>
                </a:solidFill>
                <a:latin typeface="Georgia" panose="02040502050405020303" pitchFamily="18" charset="0"/>
              </a:rPr>
              <a:t>Data flows through from other budget pages </a:t>
            </a:r>
          </a:p>
          <a:p>
            <a:pPr lvl="1">
              <a:lnSpc>
                <a:spcPct val="100000"/>
              </a:lnSpc>
              <a:buFont typeface="Georgia" panose="02040502050405020303" pitchFamily="18" charset="0"/>
              <a:buChar char="*"/>
            </a:pPr>
            <a:r>
              <a:rPr lang="en-US" dirty="0">
                <a:solidFill>
                  <a:schemeClr val="tx2"/>
                </a:solidFill>
                <a:latin typeface="Georgia" panose="02040502050405020303" pitchFamily="18" charset="0"/>
              </a:rPr>
              <a:t>No manual entries here except Yes/No questions</a:t>
            </a:r>
          </a:p>
          <a:p>
            <a:pPr marL="457200" lvl="1" indent="0">
              <a:lnSpc>
                <a:spcPct val="100000"/>
              </a:lnSpc>
              <a:buNone/>
            </a:pPr>
            <a:endParaRPr lang="en-US" dirty="0">
              <a:solidFill>
                <a:schemeClr val="tx2"/>
              </a:solidFill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  <a:buFont typeface="Georgia" panose="02040502050405020303" pitchFamily="18" charset="0"/>
              <a:buChar char="*"/>
            </a:pPr>
            <a:r>
              <a:rPr lang="en-US" sz="2400" dirty="0">
                <a:solidFill>
                  <a:schemeClr val="tx2"/>
                </a:solidFill>
                <a:latin typeface="Georgia" panose="02040502050405020303" pitchFamily="18" charset="0"/>
              </a:rPr>
              <a:t>Principle &amp; interest on bonds </a:t>
            </a:r>
          </a:p>
          <a:p>
            <a:pPr lvl="1">
              <a:lnSpc>
                <a:spcPct val="100000"/>
              </a:lnSpc>
              <a:buFont typeface="Georgia" panose="02040502050405020303" pitchFamily="18" charset="0"/>
              <a:buChar char="*"/>
            </a:pPr>
            <a:r>
              <a:rPr lang="en-US" dirty="0">
                <a:solidFill>
                  <a:schemeClr val="tx2"/>
                </a:solidFill>
                <a:latin typeface="Georgia" panose="02040502050405020303" pitchFamily="18" charset="0"/>
              </a:rPr>
              <a:t>Will assist with entry on Basic Data Page</a:t>
            </a:r>
          </a:p>
          <a:p>
            <a:pPr marL="0" indent="0">
              <a:lnSpc>
                <a:spcPct val="100000"/>
              </a:lnSpc>
              <a:buNone/>
            </a:pPr>
            <a:endParaRPr lang="en-US" sz="2200" dirty="0">
              <a:solidFill>
                <a:schemeClr val="accent6"/>
              </a:solidFill>
              <a:latin typeface="Georgia" panose="02040502050405020303" pitchFamily="18" charset="0"/>
            </a:endParaRPr>
          </a:p>
          <a:p>
            <a:pPr>
              <a:lnSpc>
                <a:spcPct val="100000"/>
              </a:lnSpc>
              <a:buFont typeface="Georgia" panose="02040502050405020303" pitchFamily="18" charset="0"/>
              <a:buChar char="*"/>
            </a:pPr>
            <a:endParaRPr lang="en-US" sz="2800" dirty="0">
              <a:solidFill>
                <a:schemeClr val="accent6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endParaRPr lang="en-US" dirty="0">
              <a:solidFill>
                <a:schemeClr val="accent6"/>
              </a:solidFill>
              <a:latin typeface="Georgia" panose="02040502050405020303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76118EB-5564-4299-B2BC-D0C729697F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3305" y="1841220"/>
            <a:ext cx="6612836" cy="4910763"/>
          </a:xfrm>
          <a:prstGeom prst="rect">
            <a:avLst/>
          </a:prstGeom>
          <a:solidFill>
            <a:schemeClr val="bg1"/>
          </a:solidFill>
          <a:ln w="25400">
            <a:solidFill>
              <a:srgbClr val="7030A0"/>
            </a:solidFill>
          </a:ln>
        </p:spPr>
      </p:pic>
    </p:spTree>
    <p:extLst>
      <p:ext uri="{BB962C8B-B14F-4D97-AF65-F5344CB8AC3E}">
        <p14:creationId xmlns:p14="http://schemas.microsoft.com/office/powerpoint/2010/main" val="42661245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18">
            <a:extLst>
              <a:ext uri="{FF2B5EF4-FFF2-40B4-BE49-F238E27FC236}">
                <a16:creationId xmlns:a16="http://schemas.microsoft.com/office/drawing/2014/main" id="{DC6BEC6B-5C77-412D-B45A-5B0F46FEDA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44557" y="132080"/>
            <a:ext cx="11635408" cy="670560"/>
          </a:xfrm>
          <a:solidFill>
            <a:schemeClr val="accent6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  <a:latin typeface="Georgia" panose="02040502050405020303" pitchFamily="18" charset="0"/>
              </a:rPr>
              <a:t>Pages 2, 3 &amp; 4</a:t>
            </a: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78C75B56-6BBB-F9F4-330C-14D78B22262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330200" y="1046480"/>
          <a:ext cx="4424680" cy="5618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936E8B58-E9DB-3E53-8F98-F12C3CFE71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88834" y="993913"/>
            <a:ext cx="6917634" cy="5766559"/>
          </a:xfrm>
          <a:prstGeom prst="rect">
            <a:avLst/>
          </a:prstGeom>
          <a:solidFill>
            <a:schemeClr val="bg1"/>
          </a:solidFill>
          <a:ln w="25400">
            <a:solidFill>
              <a:schemeClr val="tx2"/>
            </a:solidFill>
          </a:ln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182006D6-155C-C068-81B7-D78165DBE010}"/>
              </a:ext>
            </a:extLst>
          </p:cNvPr>
          <p:cNvSpPr/>
          <p:nvPr/>
        </p:nvSpPr>
        <p:spPr>
          <a:xfrm>
            <a:off x="4947920" y="6146800"/>
            <a:ext cx="1660232" cy="7112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35B0ED2-6B63-AEC6-CC2D-77B542EFA8F6}"/>
              </a:ext>
            </a:extLst>
          </p:cNvPr>
          <p:cNvSpPr/>
          <p:nvPr/>
        </p:nvSpPr>
        <p:spPr>
          <a:xfrm>
            <a:off x="8269357" y="6162261"/>
            <a:ext cx="3108960" cy="695739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5303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80875D3-2EEB-73FB-4959-E128C8B317A8}"/>
              </a:ext>
            </a:extLst>
          </p:cNvPr>
          <p:cNvSpPr txBox="1">
            <a:spLocks/>
          </p:cNvSpPr>
          <p:nvPr/>
        </p:nvSpPr>
        <p:spPr>
          <a:xfrm>
            <a:off x="294640" y="145775"/>
            <a:ext cx="11612880" cy="77878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PT Request Act Page 6 - Allowable Growth Percentage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E757FFA-FF0D-8CB9-A837-DE64D313AC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1843" y="1099808"/>
            <a:ext cx="6771861" cy="5605792"/>
          </a:xfrm>
          <a:prstGeom prst="rect">
            <a:avLst/>
          </a:prstGeom>
          <a:solidFill>
            <a:schemeClr val="bg1"/>
          </a:solidFill>
          <a:ln w="19050">
            <a:solidFill>
              <a:schemeClr val="accent6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C0CEAFF-699E-0D95-A915-F561E3BB3112}"/>
              </a:ext>
            </a:extLst>
          </p:cNvPr>
          <p:cNvSpPr txBox="1"/>
          <p:nvPr/>
        </p:nvSpPr>
        <p:spPr>
          <a:xfrm>
            <a:off x="0" y="1306888"/>
            <a:ext cx="4826000" cy="50431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n-US" sz="1900" b="0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Required if tax asking exceeds 2% plus real growth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n-US" sz="1900" b="0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Joint Public Hearing – Hold with other political subdivisions in the county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Schedule between Sept. 14 – Sept. 24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After 6:00 PM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n-US" sz="1900" b="0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Must notify County Assessor by Sept. 4</a:t>
            </a:r>
            <a:r>
              <a:rPr kumimoji="0" lang="en-US" sz="1900" b="0" i="0" u="none" strike="noStrike" kern="100" cap="none" spc="0" normalizeH="0" baseline="3000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</a:t>
            </a:r>
            <a:endParaRPr kumimoji="0" lang="en-US" sz="1900" b="0" i="0" u="none" strike="noStrike" kern="1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Georgia" panose="02040502050405020303" pitchFamily="18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Postcards will be sent to property taxpayers/owners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"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Ask to proof postcards/ check for errors before mailing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n-US" sz="1900" b="0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Elected official must be present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n-US" sz="1900" b="0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Excludes bond principal &amp; interest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n-US" sz="1900" b="0" i="0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Budget Hearing can be held prior to JPH, but not adopted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en-US" sz="1900" b="0" i="1" u="none" strike="noStrike" kern="1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No manual entries here</a:t>
            </a:r>
          </a:p>
        </p:txBody>
      </p:sp>
    </p:spTree>
    <p:extLst>
      <p:ext uri="{BB962C8B-B14F-4D97-AF65-F5344CB8AC3E}">
        <p14:creationId xmlns:p14="http://schemas.microsoft.com/office/powerpoint/2010/main" val="204408998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7B462EF-9593-F801-0FD1-9348F030A0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-540000">
            <a:off x="493370" y="1119660"/>
            <a:ext cx="3486389" cy="3941832"/>
          </a:xfrm>
          <a:solidFill>
            <a:schemeClr val="bg1"/>
          </a:solidFill>
          <a:ln w="38100"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accent5"/>
                </a:solidFill>
                <a:latin typeface="Georgia" panose="02040502050405020303" pitchFamily="18" charset="0"/>
              </a:rPr>
              <a:t>General Fund Lid Exclusions</a:t>
            </a:r>
            <a:br>
              <a:rPr lang="en-US" b="1" dirty="0">
                <a:solidFill>
                  <a:schemeClr val="accent5"/>
                </a:solidFill>
                <a:latin typeface="Georgia" panose="02040502050405020303" pitchFamily="18" charset="0"/>
              </a:rPr>
            </a:br>
            <a:r>
              <a:rPr lang="en-US" b="1" dirty="0">
                <a:solidFill>
                  <a:schemeClr val="accent5"/>
                </a:solidFill>
                <a:latin typeface="Georgia" panose="02040502050405020303" pitchFamily="18" charset="0"/>
              </a:rPr>
              <a:t>Schedule A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F3B6205-FEC5-1E1A-1DA1-A30A79DB0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380" y="225288"/>
            <a:ext cx="7290829" cy="634841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38100">
            <a:solidFill>
              <a:schemeClr val="accent5"/>
            </a:solidFill>
          </a:ln>
        </p:spPr>
      </p:pic>
    </p:spTree>
    <p:extLst>
      <p:ext uri="{BB962C8B-B14F-4D97-AF65-F5344CB8AC3E}">
        <p14:creationId xmlns:p14="http://schemas.microsoft.com/office/powerpoint/2010/main" val="38012102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643A7A40-1AE6-4218-A8E0-8248174A53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BD8AB40A-4374-4897-B5EE-9F8913476E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6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7B462EF-9593-F801-0FD1-9348F030A049}"/>
              </a:ext>
            </a:extLst>
          </p:cNvPr>
          <p:cNvSpPr txBox="1">
            <a:spLocks/>
          </p:cNvSpPr>
          <p:nvPr/>
        </p:nvSpPr>
        <p:spPr>
          <a:xfrm>
            <a:off x="2491407" y="181957"/>
            <a:ext cx="4023747" cy="146920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5800" b="1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</a:br>
            <a:r>
              <a: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E74F43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Schedule B</a:t>
            </a:r>
            <a:b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E74F43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</a:br>
            <a:br>
              <a:rPr kumimoji="0" lang="en-US" sz="6700" b="1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</a:br>
            <a:endParaRPr kumimoji="0" lang="en-US" sz="6700" b="1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783379C-045E-4010-ABDC-A270A0AA1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 flipH="1">
            <a:off x="-176401" y="170308"/>
            <a:ext cx="2514948" cy="2174333"/>
            <a:chOff x="-305" y="-4155"/>
            <a:chExt cx="2514948" cy="2174333"/>
          </a:xfrm>
        </p:grpSpPr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0B0AB1BF-11AE-4CFF-85EC-E51DBD316A0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526548A0-953E-4FBA-97A5-592ACAF42A3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F84FA27B-CD1F-421B-BB4F-B141F02FF4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3CDBD6AB-1AC7-4807-9C34-01139BB7C2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F5FDDF18-F156-4D2D-82C6-F55008E33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130553" y="4560734"/>
            <a:ext cx="3061446" cy="2297265"/>
            <a:chOff x="-305" y="-1"/>
            <a:chExt cx="3832880" cy="2876136"/>
          </a:xfrm>
        </p:grpSpPr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3822C29E-FFDD-45BC-A286-9C00C8E2D2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C9E2381D-1763-4D42-A3A2-B2345DD35E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D2A622D5-9532-4E0C-B9A8-DAEDD46462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C0ABE88-5ADF-4A31-8505-78968DBB5D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29C757A-19CF-CD9C-EAA9-2A2CF9C20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656" y="1734099"/>
            <a:ext cx="11226229" cy="454442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2F5A13E-2376-0A78-8A2D-6103752E9D2B}"/>
              </a:ext>
            </a:extLst>
          </p:cNvPr>
          <p:cNvSpPr txBox="1"/>
          <p:nvPr/>
        </p:nvSpPr>
        <p:spPr>
          <a:xfrm rot="540000">
            <a:off x="7344866" y="759714"/>
            <a:ext cx="3702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highlight>
                  <a:srgbClr val="FFFF00"/>
                </a:highligh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***No Manual Entries*** </a:t>
            </a:r>
          </a:p>
        </p:txBody>
      </p:sp>
    </p:spTree>
    <p:extLst>
      <p:ext uri="{BB962C8B-B14F-4D97-AF65-F5344CB8AC3E}">
        <p14:creationId xmlns:p14="http://schemas.microsoft.com/office/powerpoint/2010/main" val="369119638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5B9CE10B-7217-4727-A3A7-5DF664DEB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2A6E28F-C547-3DF5-97A8-15D5568EC4DC}"/>
              </a:ext>
            </a:extLst>
          </p:cNvPr>
          <p:cNvSpPr txBox="1"/>
          <p:nvPr/>
        </p:nvSpPr>
        <p:spPr>
          <a:xfrm>
            <a:off x="337497" y="355599"/>
            <a:ext cx="3124151" cy="206931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60000"/>
                    <a:lumOff val="40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Resolution Setting The Property Tax Request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3AF6A671-C637-4547-85F4-51B6D18813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416432" y="1"/>
            <a:ext cx="2446384" cy="5777808"/>
            <a:chOff x="329184" y="1"/>
            <a:chExt cx="524256" cy="577780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C575CF26-3D3C-4C5A-A2B7-00432016E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329184" y="5777809"/>
              <a:ext cx="521208" cy="0"/>
            </a:xfrm>
            <a:prstGeom prst="line">
              <a:avLst/>
            </a:prstGeom>
            <a:ln w="1524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99413ED5-9ED4-4772-BCE4-2BCAE6B12E3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29184" y="1"/>
              <a:ext cx="524256" cy="553211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04357C93-F0CB-4A1C-8F77-4E90637898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1084" y="679731"/>
            <a:ext cx="7682293" cy="566287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10" name="Picture 9" descr="Background pattern&#10;&#10;AI-generated content may be incorrect.">
            <a:extLst>
              <a:ext uri="{FF2B5EF4-FFF2-40B4-BE49-F238E27FC236}">
                <a16:creationId xmlns:a16="http://schemas.microsoft.com/office/drawing/2014/main" id="{FB58BDD4-F58D-60AB-7888-689E65C68FB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088" r="25696" b="-1"/>
          <a:stretch>
            <a:fillRect/>
          </a:stretch>
        </p:blipFill>
        <p:spPr>
          <a:xfrm>
            <a:off x="3837710" y="762000"/>
            <a:ext cx="7536872" cy="55833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0DCADDB-8506-2E0A-9E3C-ABDC8E5132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8333" b="-4"/>
          <a:stretch>
            <a:fillRect/>
          </a:stretch>
        </p:blipFill>
        <p:spPr>
          <a:xfrm>
            <a:off x="4211781" y="983673"/>
            <a:ext cx="6941127" cy="512618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7CA3F2-8F61-10F1-8D2F-B9CEF3AFB9D1}"/>
              </a:ext>
            </a:extLst>
          </p:cNvPr>
          <p:cNvSpPr txBox="1"/>
          <p:nvPr/>
        </p:nvSpPr>
        <p:spPr>
          <a:xfrm>
            <a:off x="375920" y="2773680"/>
            <a:ext cx="322072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Remember to fill out &amp; turn in with budget forms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Answers to questions you may receive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How much per $100 of assessed value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Can be signed or typed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Note in meeting minutes</a:t>
            </a:r>
          </a:p>
        </p:txBody>
      </p:sp>
    </p:spTree>
    <p:extLst>
      <p:ext uri="{BB962C8B-B14F-4D97-AF65-F5344CB8AC3E}">
        <p14:creationId xmlns:p14="http://schemas.microsoft.com/office/powerpoint/2010/main" val="102772344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ACA015-7114-39EA-CA21-298B882B7B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93520" y="5493732"/>
            <a:ext cx="9144000" cy="651910"/>
          </a:xfrm>
        </p:spPr>
        <p:txBody>
          <a:bodyPr anchor="ctr">
            <a:normAutofit/>
          </a:bodyPr>
          <a:lstStyle/>
          <a:p>
            <a:r>
              <a:rPr lang="en-US" sz="3200" b="1" dirty="0">
                <a:solidFill>
                  <a:schemeClr val="accent5"/>
                </a:solidFill>
                <a:latin typeface="Georgia" panose="02040502050405020303" pitchFamily="18" charset="0"/>
              </a:rPr>
              <a:t>Notice of Budget Hearing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15FDDA84-7AF3-2A4E-B53D-6CFEB69629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8787" y="558799"/>
            <a:ext cx="8583613" cy="4625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0688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DD5AFF2-B0BF-41FA-BA95-B06DB47DF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3429000"/>
            <a:ext cx="12191999" cy="3429000"/>
            <a:chOff x="7467600" y="0"/>
            <a:chExt cx="4724400" cy="685800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346F474B-53B3-4567-B505-9E3D72510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10ECCC9F-C36C-4275-B251-A115347C1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FE49A6B-0100-4397-88F8-FE2410D08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7392322 w 12192000"/>
              <a:gd name="connsiteY3" fmla="*/ 3229238 h 3429000"/>
              <a:gd name="connsiteX4" fmla="*/ 7611337 w 12192000"/>
              <a:gd name="connsiteY4" fmla="*/ 3303821 h 3429000"/>
              <a:gd name="connsiteX5" fmla="*/ 7955762 w 12192000"/>
              <a:gd name="connsiteY5" fmla="*/ 3413006 h 3429000"/>
              <a:gd name="connsiteX6" fmla="*/ 7512455 w 12192000"/>
              <a:gd name="connsiteY6" fmla="*/ 3245734 h 3429000"/>
              <a:gd name="connsiteX7" fmla="*/ 9928143 w 12192000"/>
              <a:gd name="connsiteY7" fmla="*/ 3086312 h 3429000"/>
              <a:gd name="connsiteX8" fmla="*/ 9753801 w 12192000"/>
              <a:gd name="connsiteY8" fmla="*/ 3096103 h 3429000"/>
              <a:gd name="connsiteX9" fmla="*/ 9578027 w 12192000"/>
              <a:gd name="connsiteY9" fmla="*/ 3103104 h 3429000"/>
              <a:gd name="connsiteX10" fmla="*/ 9424342 w 12192000"/>
              <a:gd name="connsiteY10" fmla="*/ 3099403 h 3429000"/>
              <a:gd name="connsiteX11" fmla="*/ 9001907 w 12192000"/>
              <a:gd name="connsiteY11" fmla="*/ 3131369 h 3429000"/>
              <a:gd name="connsiteX12" fmla="*/ 8922138 w 12192000"/>
              <a:gd name="connsiteY12" fmla="*/ 3162702 h 3429000"/>
              <a:gd name="connsiteX13" fmla="*/ 9087550 w 12192000"/>
              <a:gd name="connsiteY13" fmla="*/ 3170765 h 3429000"/>
              <a:gd name="connsiteX14" fmla="*/ 9512475 w 12192000"/>
              <a:gd name="connsiteY14" fmla="*/ 3134693 h 3429000"/>
              <a:gd name="connsiteX15" fmla="*/ 9928143 w 12192000"/>
              <a:gd name="connsiteY15" fmla="*/ 3086312 h 3429000"/>
              <a:gd name="connsiteX16" fmla="*/ 9351220 w 12192000"/>
              <a:gd name="connsiteY16" fmla="*/ 3030370 h 3429000"/>
              <a:gd name="connsiteX17" fmla="*/ 8999756 w 12192000"/>
              <a:gd name="connsiteY17" fmla="*/ 3100929 h 3429000"/>
              <a:gd name="connsiteX18" fmla="*/ 9425830 w 12192000"/>
              <a:gd name="connsiteY18" fmla="*/ 3069517 h 3429000"/>
              <a:gd name="connsiteX19" fmla="*/ 9578307 w 12192000"/>
              <a:gd name="connsiteY19" fmla="*/ 3073035 h 3429000"/>
              <a:gd name="connsiteX20" fmla="*/ 9752771 w 12192000"/>
              <a:gd name="connsiteY20" fmla="*/ 3066471 h 3429000"/>
              <a:gd name="connsiteX21" fmla="*/ 9852779 w 12192000"/>
              <a:gd name="connsiteY21" fmla="*/ 3060665 h 3429000"/>
              <a:gd name="connsiteX22" fmla="*/ 9694862 w 12192000"/>
              <a:gd name="connsiteY22" fmla="*/ 3044140 h 3429000"/>
              <a:gd name="connsiteX23" fmla="*/ 9351220 w 12192000"/>
              <a:gd name="connsiteY23" fmla="*/ 3030370 h 3429000"/>
              <a:gd name="connsiteX24" fmla="*/ 1019354 w 12192000"/>
              <a:gd name="connsiteY24" fmla="*/ 2886006 h 3429000"/>
              <a:gd name="connsiteX25" fmla="*/ 441046 w 12192000"/>
              <a:gd name="connsiteY25" fmla="*/ 3262153 h 3429000"/>
              <a:gd name="connsiteX26" fmla="*/ 1019354 w 12192000"/>
              <a:gd name="connsiteY26" fmla="*/ 2886006 h 3429000"/>
              <a:gd name="connsiteX27" fmla="*/ 991680 w 12192000"/>
              <a:gd name="connsiteY27" fmla="*/ 2869413 h 3429000"/>
              <a:gd name="connsiteX28" fmla="*/ 409060 w 12192000"/>
              <a:gd name="connsiteY28" fmla="*/ 3242470 h 3429000"/>
              <a:gd name="connsiteX29" fmla="*/ 991680 w 12192000"/>
              <a:gd name="connsiteY29" fmla="*/ 2869413 h 3429000"/>
              <a:gd name="connsiteX30" fmla="*/ 7254615 w 12192000"/>
              <a:gd name="connsiteY30" fmla="*/ 2482918 h 3429000"/>
              <a:gd name="connsiteX31" fmla="*/ 7312589 w 12192000"/>
              <a:gd name="connsiteY31" fmla="*/ 2553309 h 3429000"/>
              <a:gd name="connsiteX32" fmla="*/ 7580896 w 12192000"/>
              <a:gd name="connsiteY32" fmla="*/ 2973069 h 3429000"/>
              <a:gd name="connsiteX33" fmla="*/ 7990862 w 12192000"/>
              <a:gd name="connsiteY33" fmla="*/ 3378025 h 3429000"/>
              <a:gd name="connsiteX34" fmla="*/ 7871964 w 12192000"/>
              <a:gd name="connsiteY34" fmla="*/ 3220139 h 3429000"/>
              <a:gd name="connsiteX35" fmla="*/ 7859674 w 12192000"/>
              <a:gd name="connsiteY35" fmla="*/ 3207358 h 3429000"/>
              <a:gd name="connsiteX36" fmla="*/ 7545050 w 12192000"/>
              <a:gd name="connsiteY36" fmla="*/ 2831110 h 3429000"/>
              <a:gd name="connsiteX37" fmla="*/ 7254615 w 12192000"/>
              <a:gd name="connsiteY37" fmla="*/ 2482918 h 3429000"/>
              <a:gd name="connsiteX38" fmla="*/ 9078855 w 12192000"/>
              <a:gd name="connsiteY38" fmla="*/ 2455754 h 3429000"/>
              <a:gd name="connsiteX39" fmla="*/ 8825188 w 12192000"/>
              <a:gd name="connsiteY39" fmla="*/ 3067752 h 3429000"/>
              <a:gd name="connsiteX40" fmla="*/ 9078855 w 12192000"/>
              <a:gd name="connsiteY40" fmla="*/ 2455754 h 3429000"/>
              <a:gd name="connsiteX41" fmla="*/ 9113805 w 12192000"/>
              <a:gd name="connsiteY41" fmla="*/ 2454072 h 3429000"/>
              <a:gd name="connsiteX42" fmla="*/ 8855200 w 12192000"/>
              <a:gd name="connsiteY42" fmla="*/ 3065950 h 3429000"/>
              <a:gd name="connsiteX43" fmla="*/ 9113805 w 12192000"/>
              <a:gd name="connsiteY43" fmla="*/ 2454072 h 3429000"/>
              <a:gd name="connsiteX44" fmla="*/ 9123940 w 12192000"/>
              <a:gd name="connsiteY44" fmla="*/ 2396040 h 3429000"/>
              <a:gd name="connsiteX45" fmla="*/ 9120846 w 12192000"/>
              <a:gd name="connsiteY45" fmla="*/ 2400053 h 3429000"/>
              <a:gd name="connsiteX46" fmla="*/ 9123267 w 12192000"/>
              <a:gd name="connsiteY46" fmla="*/ 2400425 h 3429000"/>
              <a:gd name="connsiteX47" fmla="*/ 103333 w 12192000"/>
              <a:gd name="connsiteY47" fmla="*/ 2270602 h 3429000"/>
              <a:gd name="connsiteX48" fmla="*/ 233938 w 12192000"/>
              <a:gd name="connsiteY48" fmla="*/ 2380416 h 3429000"/>
              <a:gd name="connsiteX49" fmla="*/ 883580 w 12192000"/>
              <a:gd name="connsiteY49" fmla="*/ 2751710 h 3429000"/>
              <a:gd name="connsiteX50" fmla="*/ 487337 w 12192000"/>
              <a:gd name="connsiteY50" fmla="*/ 2521182 h 3429000"/>
              <a:gd name="connsiteX51" fmla="*/ 354051 w 12192000"/>
              <a:gd name="connsiteY51" fmla="*/ 2425912 h 3429000"/>
              <a:gd name="connsiteX52" fmla="*/ 195436 w 12192000"/>
              <a:gd name="connsiteY52" fmla="*/ 2326068 h 3429000"/>
              <a:gd name="connsiteX53" fmla="*/ 5539432 w 12192000"/>
              <a:gd name="connsiteY53" fmla="*/ 2213928 h 3429000"/>
              <a:gd name="connsiteX54" fmla="*/ 5555462 w 12192000"/>
              <a:gd name="connsiteY54" fmla="*/ 2265454 h 3429000"/>
              <a:gd name="connsiteX55" fmla="*/ 5828270 w 12192000"/>
              <a:gd name="connsiteY55" fmla="*/ 2891663 h 3429000"/>
              <a:gd name="connsiteX56" fmla="*/ 5947416 w 12192000"/>
              <a:gd name="connsiteY56" fmla="*/ 3145846 h 3429000"/>
              <a:gd name="connsiteX57" fmla="*/ 5539432 w 12192000"/>
              <a:gd name="connsiteY57" fmla="*/ 2213928 h 3429000"/>
              <a:gd name="connsiteX58" fmla="*/ 51253 w 12192000"/>
              <a:gd name="connsiteY58" fmla="*/ 2202825 h 3429000"/>
              <a:gd name="connsiteX59" fmla="*/ 211622 w 12192000"/>
              <a:gd name="connsiteY59" fmla="*/ 2299803 h 3429000"/>
              <a:gd name="connsiteX60" fmla="*/ 371652 w 12192000"/>
              <a:gd name="connsiteY60" fmla="*/ 2400062 h 3429000"/>
              <a:gd name="connsiteX61" fmla="*/ 505903 w 12192000"/>
              <a:gd name="connsiteY61" fmla="*/ 2496221 h 3429000"/>
              <a:gd name="connsiteX62" fmla="*/ 899240 w 12192000"/>
              <a:gd name="connsiteY62" fmla="*/ 2724068 h 3429000"/>
              <a:gd name="connsiteX63" fmla="*/ 988114 w 12192000"/>
              <a:gd name="connsiteY63" fmla="*/ 2745204 h 3429000"/>
              <a:gd name="connsiteX64" fmla="*/ 845971 w 12192000"/>
              <a:gd name="connsiteY64" fmla="*/ 2638177 h 3429000"/>
              <a:gd name="connsiteX65" fmla="*/ 448057 w 12192000"/>
              <a:gd name="connsiteY65" fmla="*/ 2412376 h 3429000"/>
              <a:gd name="connsiteX66" fmla="*/ 51253 w 12192000"/>
              <a:gd name="connsiteY66" fmla="*/ 2202825 h 3429000"/>
              <a:gd name="connsiteX67" fmla="*/ 2606687 w 12192000"/>
              <a:gd name="connsiteY67" fmla="*/ 2201718 h 3429000"/>
              <a:gd name="connsiteX68" fmla="*/ 2645658 w 12192000"/>
              <a:gd name="connsiteY68" fmla="*/ 3211259 h 3429000"/>
              <a:gd name="connsiteX69" fmla="*/ 2606687 w 12192000"/>
              <a:gd name="connsiteY69" fmla="*/ 2201718 h 3429000"/>
              <a:gd name="connsiteX70" fmla="*/ 10097724 w 12192000"/>
              <a:gd name="connsiteY70" fmla="*/ 2162852 h 3429000"/>
              <a:gd name="connsiteX71" fmla="*/ 9645248 w 12192000"/>
              <a:gd name="connsiteY71" fmla="*/ 2201119 h 3429000"/>
              <a:gd name="connsiteX72" fmla="*/ 9543858 w 12192000"/>
              <a:gd name="connsiteY72" fmla="*/ 2221510 h 3429000"/>
              <a:gd name="connsiteX73" fmla="*/ 9681648 w 12192000"/>
              <a:gd name="connsiteY73" fmla="*/ 2200828 h 3429000"/>
              <a:gd name="connsiteX74" fmla="*/ 10557846 w 12192000"/>
              <a:gd name="connsiteY74" fmla="*/ 2172337 h 3429000"/>
              <a:gd name="connsiteX75" fmla="*/ 10301704 w 12192000"/>
              <a:gd name="connsiteY75" fmla="*/ 2169847 h 3429000"/>
              <a:gd name="connsiteX76" fmla="*/ 10250553 w 12192000"/>
              <a:gd name="connsiteY76" fmla="*/ 2166539 h 3429000"/>
              <a:gd name="connsiteX77" fmla="*/ 10097724 w 12192000"/>
              <a:gd name="connsiteY77" fmla="*/ 2162852 h 3429000"/>
              <a:gd name="connsiteX78" fmla="*/ 3642057 w 12192000"/>
              <a:gd name="connsiteY78" fmla="*/ 2144487 h 3429000"/>
              <a:gd name="connsiteX79" fmla="*/ 3632981 w 12192000"/>
              <a:gd name="connsiteY79" fmla="*/ 2150437 h 3429000"/>
              <a:gd name="connsiteX80" fmla="*/ 3382436 w 12192000"/>
              <a:gd name="connsiteY80" fmla="*/ 2523726 h 3429000"/>
              <a:gd name="connsiteX81" fmla="*/ 3191929 w 12192000"/>
              <a:gd name="connsiteY81" fmla="*/ 3233669 h 3429000"/>
              <a:gd name="connsiteX82" fmla="*/ 3369898 w 12192000"/>
              <a:gd name="connsiteY82" fmla="*/ 2652771 h 3429000"/>
              <a:gd name="connsiteX83" fmla="*/ 3642057 w 12192000"/>
              <a:gd name="connsiteY83" fmla="*/ 2144487 h 3429000"/>
              <a:gd name="connsiteX84" fmla="*/ 7015907 w 12192000"/>
              <a:gd name="connsiteY84" fmla="*/ 2112548 h 3429000"/>
              <a:gd name="connsiteX85" fmla="*/ 7259646 w 12192000"/>
              <a:gd name="connsiteY85" fmla="*/ 2336985 h 3429000"/>
              <a:gd name="connsiteX86" fmla="*/ 7741483 w 12192000"/>
              <a:gd name="connsiteY86" fmla="*/ 2850980 h 3429000"/>
              <a:gd name="connsiteX87" fmla="*/ 8008941 w 12192000"/>
              <a:gd name="connsiteY87" fmla="*/ 3304560 h 3429000"/>
              <a:gd name="connsiteX88" fmla="*/ 7999234 w 12192000"/>
              <a:gd name="connsiteY88" fmla="*/ 3181993 h 3429000"/>
              <a:gd name="connsiteX89" fmla="*/ 7715154 w 12192000"/>
              <a:gd name="connsiteY89" fmla="*/ 2768148 h 3429000"/>
              <a:gd name="connsiteX90" fmla="*/ 7271900 w 12192000"/>
              <a:gd name="connsiteY90" fmla="*/ 2305551 h 3429000"/>
              <a:gd name="connsiteX91" fmla="*/ 7015907 w 12192000"/>
              <a:gd name="connsiteY91" fmla="*/ 2112548 h 3429000"/>
              <a:gd name="connsiteX92" fmla="*/ 2650666 w 12192000"/>
              <a:gd name="connsiteY92" fmla="*/ 2101686 h 3429000"/>
              <a:gd name="connsiteX93" fmla="*/ 2650249 w 12192000"/>
              <a:gd name="connsiteY93" fmla="*/ 2103101 h 3429000"/>
              <a:gd name="connsiteX94" fmla="*/ 2663808 w 12192000"/>
              <a:gd name="connsiteY94" fmla="*/ 3106215 h 3429000"/>
              <a:gd name="connsiteX95" fmla="*/ 2665418 w 12192000"/>
              <a:gd name="connsiteY95" fmla="*/ 2703756 h 3429000"/>
              <a:gd name="connsiteX96" fmla="*/ 2650666 w 12192000"/>
              <a:gd name="connsiteY96" fmla="*/ 2101686 h 3429000"/>
              <a:gd name="connsiteX97" fmla="*/ 10218664 w 12192000"/>
              <a:gd name="connsiteY97" fmla="*/ 2096300 h 3429000"/>
              <a:gd name="connsiteX98" fmla="*/ 10086154 w 12192000"/>
              <a:gd name="connsiteY98" fmla="*/ 2096937 h 3429000"/>
              <a:gd name="connsiteX99" fmla="*/ 9778614 w 12192000"/>
              <a:gd name="connsiteY99" fmla="*/ 2121189 h 3429000"/>
              <a:gd name="connsiteX100" fmla="*/ 9601703 w 12192000"/>
              <a:gd name="connsiteY100" fmla="*/ 2176852 h 3429000"/>
              <a:gd name="connsiteX101" fmla="*/ 9641684 w 12192000"/>
              <a:gd name="connsiteY101" fmla="*/ 2171203 h 3429000"/>
              <a:gd name="connsiteX102" fmla="*/ 10252799 w 12192000"/>
              <a:gd name="connsiteY102" fmla="*/ 2135971 h 3429000"/>
              <a:gd name="connsiteX103" fmla="*/ 10304297 w 12192000"/>
              <a:gd name="connsiteY103" fmla="*/ 2139822 h 3429000"/>
              <a:gd name="connsiteX104" fmla="*/ 10533945 w 12192000"/>
              <a:gd name="connsiteY104" fmla="*/ 2144703 h 3429000"/>
              <a:gd name="connsiteX105" fmla="*/ 10446061 w 12192000"/>
              <a:gd name="connsiteY105" fmla="*/ 2126562 h 3429000"/>
              <a:gd name="connsiteX106" fmla="*/ 10360877 w 12192000"/>
              <a:gd name="connsiteY106" fmla="*/ 2109004 h 3429000"/>
              <a:gd name="connsiteX107" fmla="*/ 10218664 w 12192000"/>
              <a:gd name="connsiteY107" fmla="*/ 2096300 h 3429000"/>
              <a:gd name="connsiteX108" fmla="*/ 6946849 w 12192000"/>
              <a:gd name="connsiteY108" fmla="*/ 2094271 h 3429000"/>
              <a:gd name="connsiteX109" fmla="*/ 6946972 w 12192000"/>
              <a:gd name="connsiteY109" fmla="*/ 2097491 h 3429000"/>
              <a:gd name="connsiteX110" fmla="*/ 7105827 w 12192000"/>
              <a:gd name="connsiteY110" fmla="*/ 2289700 h 3429000"/>
              <a:gd name="connsiteX111" fmla="*/ 7126431 w 12192000"/>
              <a:gd name="connsiteY111" fmla="*/ 2308872 h 3429000"/>
              <a:gd name="connsiteX112" fmla="*/ 7567269 w 12192000"/>
              <a:gd name="connsiteY112" fmla="*/ 2811461 h 3429000"/>
              <a:gd name="connsiteX113" fmla="*/ 7880270 w 12192000"/>
              <a:gd name="connsiteY113" fmla="*/ 3186176 h 3429000"/>
              <a:gd name="connsiteX114" fmla="*/ 7892560 w 12192000"/>
              <a:gd name="connsiteY114" fmla="*/ 3198949 h 3429000"/>
              <a:gd name="connsiteX115" fmla="*/ 7971643 w 12192000"/>
              <a:gd name="connsiteY115" fmla="*/ 3289236 h 3429000"/>
              <a:gd name="connsiteX116" fmla="*/ 7719359 w 12192000"/>
              <a:gd name="connsiteY116" fmla="*/ 2870011 h 3429000"/>
              <a:gd name="connsiteX117" fmla="*/ 7240170 w 12192000"/>
              <a:gd name="connsiteY117" fmla="*/ 2358985 h 3429000"/>
              <a:gd name="connsiteX118" fmla="*/ 6946849 w 12192000"/>
              <a:gd name="connsiteY118" fmla="*/ 2094271 h 3429000"/>
              <a:gd name="connsiteX119" fmla="*/ 2680277 w 12192000"/>
              <a:gd name="connsiteY119" fmla="*/ 2050204 h 3429000"/>
              <a:gd name="connsiteX120" fmla="*/ 2678972 w 12192000"/>
              <a:gd name="connsiteY120" fmla="*/ 2052582 h 3429000"/>
              <a:gd name="connsiteX121" fmla="*/ 2696666 w 12192000"/>
              <a:gd name="connsiteY121" fmla="*/ 2704836 h 3429000"/>
              <a:gd name="connsiteX122" fmla="*/ 2695769 w 12192000"/>
              <a:gd name="connsiteY122" fmla="*/ 2961955 h 3429000"/>
              <a:gd name="connsiteX123" fmla="*/ 2739893 w 12192000"/>
              <a:gd name="connsiteY123" fmla="*/ 2679357 h 3429000"/>
              <a:gd name="connsiteX124" fmla="*/ 2680277 w 12192000"/>
              <a:gd name="connsiteY124" fmla="*/ 2050204 h 3429000"/>
              <a:gd name="connsiteX125" fmla="*/ 1132195 w 12192000"/>
              <a:gd name="connsiteY125" fmla="*/ 2038980 h 3429000"/>
              <a:gd name="connsiteX126" fmla="*/ 1679056 w 12192000"/>
              <a:gd name="connsiteY126" fmla="*/ 2087907 h 3429000"/>
              <a:gd name="connsiteX127" fmla="*/ 2128648 w 12192000"/>
              <a:gd name="connsiteY127" fmla="*/ 2045249 h 3429000"/>
              <a:gd name="connsiteX128" fmla="*/ 1825619 w 12192000"/>
              <a:gd name="connsiteY128" fmla="*/ 2049447 h 3429000"/>
              <a:gd name="connsiteX129" fmla="*/ 1737798 w 12192000"/>
              <a:gd name="connsiteY129" fmla="*/ 2054353 h 3429000"/>
              <a:gd name="connsiteX130" fmla="*/ 1132195 w 12192000"/>
              <a:gd name="connsiteY130" fmla="*/ 2038980 h 3429000"/>
              <a:gd name="connsiteX131" fmla="*/ 10104407 w 12192000"/>
              <a:gd name="connsiteY131" fmla="*/ 2029317 h 3429000"/>
              <a:gd name="connsiteX132" fmla="*/ 9704375 w 12192000"/>
              <a:gd name="connsiteY132" fmla="*/ 2107349 h 3429000"/>
              <a:gd name="connsiteX133" fmla="*/ 9773804 w 12192000"/>
              <a:gd name="connsiteY133" fmla="*/ 2090543 h 3429000"/>
              <a:gd name="connsiteX134" fmla="*/ 10086605 w 12192000"/>
              <a:gd name="connsiteY134" fmla="*/ 2065992 h 3429000"/>
              <a:gd name="connsiteX135" fmla="*/ 10367276 w 12192000"/>
              <a:gd name="connsiteY135" fmla="*/ 2078848 h 3429000"/>
              <a:gd name="connsiteX136" fmla="*/ 10454262 w 12192000"/>
              <a:gd name="connsiteY136" fmla="*/ 2096798 h 3429000"/>
              <a:gd name="connsiteX137" fmla="*/ 10569223 w 12192000"/>
              <a:gd name="connsiteY137" fmla="*/ 2118311 h 3429000"/>
              <a:gd name="connsiteX138" fmla="*/ 10104407 w 12192000"/>
              <a:gd name="connsiteY138" fmla="*/ 2029317 h 3429000"/>
              <a:gd name="connsiteX139" fmla="*/ 6861797 w 12192000"/>
              <a:gd name="connsiteY139" fmla="*/ 1990899 h 3429000"/>
              <a:gd name="connsiteX140" fmla="*/ 6879594 w 12192000"/>
              <a:gd name="connsiteY140" fmla="*/ 1995547 h 3429000"/>
              <a:gd name="connsiteX141" fmla="*/ 7789028 w 12192000"/>
              <a:gd name="connsiteY141" fmla="*/ 2783316 h 3429000"/>
              <a:gd name="connsiteX142" fmla="*/ 8093600 w 12192000"/>
              <a:gd name="connsiteY142" fmla="*/ 3281671 h 3429000"/>
              <a:gd name="connsiteX143" fmla="*/ 8129425 w 12192000"/>
              <a:gd name="connsiteY143" fmla="*/ 3425298 h 3429000"/>
              <a:gd name="connsiteX144" fmla="*/ 8130898 w 12192000"/>
              <a:gd name="connsiteY144" fmla="*/ 3428998 h 3429000"/>
              <a:gd name="connsiteX145" fmla="*/ 7899365 w 12192000"/>
              <a:gd name="connsiteY145" fmla="*/ 3428998 h 3429000"/>
              <a:gd name="connsiteX146" fmla="*/ 7761176 w 12192000"/>
              <a:gd name="connsiteY146" fmla="*/ 3387656 h 3429000"/>
              <a:gd name="connsiteX147" fmla="*/ 7602080 w 12192000"/>
              <a:gd name="connsiteY147" fmla="*/ 3331867 h 3429000"/>
              <a:gd name="connsiteX148" fmla="*/ 7289862 w 12192000"/>
              <a:gd name="connsiteY148" fmla="*/ 3230827 h 3429000"/>
              <a:gd name="connsiteX149" fmla="*/ 7582411 w 12192000"/>
              <a:gd name="connsiteY149" fmla="*/ 3355122 h 3429000"/>
              <a:gd name="connsiteX150" fmla="*/ 7605759 w 12192000"/>
              <a:gd name="connsiteY150" fmla="*/ 3364465 h 3429000"/>
              <a:gd name="connsiteX151" fmla="*/ 7737910 w 12192000"/>
              <a:gd name="connsiteY151" fmla="*/ 3411638 h 3429000"/>
              <a:gd name="connsiteX152" fmla="*/ 7826532 w 12192000"/>
              <a:gd name="connsiteY152" fmla="*/ 3428999 h 3429000"/>
              <a:gd name="connsiteX153" fmla="*/ 7696096 w 12192000"/>
              <a:gd name="connsiteY153" fmla="*/ 3428999 h 3429000"/>
              <a:gd name="connsiteX154" fmla="*/ 7594081 w 12192000"/>
              <a:gd name="connsiteY154" fmla="*/ 3392149 h 3429000"/>
              <a:gd name="connsiteX155" fmla="*/ 7570734 w 12192000"/>
              <a:gd name="connsiteY155" fmla="*/ 3382799 h 3429000"/>
              <a:gd name="connsiteX156" fmla="*/ 7271814 w 12192000"/>
              <a:gd name="connsiteY156" fmla="*/ 3255601 h 3429000"/>
              <a:gd name="connsiteX157" fmla="*/ 7585232 w 12192000"/>
              <a:gd name="connsiteY157" fmla="*/ 3421060 h 3429000"/>
              <a:gd name="connsiteX158" fmla="*/ 7613775 w 12192000"/>
              <a:gd name="connsiteY158" fmla="*/ 3428998 h 3429000"/>
              <a:gd name="connsiteX159" fmla="*/ 7522197 w 12192000"/>
              <a:gd name="connsiteY159" fmla="*/ 3428998 h 3429000"/>
              <a:gd name="connsiteX160" fmla="*/ 7410696 w 12192000"/>
              <a:gd name="connsiteY160" fmla="*/ 3374861 h 3429000"/>
              <a:gd name="connsiteX161" fmla="*/ 7088673 w 12192000"/>
              <a:gd name="connsiteY161" fmla="*/ 3181396 h 3429000"/>
              <a:gd name="connsiteX162" fmla="*/ 7090188 w 12192000"/>
              <a:gd name="connsiteY162" fmla="*/ 3155365 h 3429000"/>
              <a:gd name="connsiteX163" fmla="*/ 7780046 w 12192000"/>
              <a:gd name="connsiteY163" fmla="*/ 3282283 h 3429000"/>
              <a:gd name="connsiteX164" fmla="*/ 7944957 w 12192000"/>
              <a:gd name="connsiteY164" fmla="*/ 3370347 h 3429000"/>
              <a:gd name="connsiteX165" fmla="*/ 7601828 w 12192000"/>
              <a:gd name="connsiteY165" fmla="*/ 3074934 h 3429000"/>
              <a:gd name="connsiteX166" fmla="*/ 7042773 w 12192000"/>
              <a:gd name="connsiteY166" fmla="*/ 2305011 h 3429000"/>
              <a:gd name="connsiteX167" fmla="*/ 6844835 w 12192000"/>
              <a:gd name="connsiteY167" fmla="*/ 1995988 h 3429000"/>
              <a:gd name="connsiteX168" fmla="*/ 6861797 w 12192000"/>
              <a:gd name="connsiteY168" fmla="*/ 1990899 h 3429000"/>
              <a:gd name="connsiteX169" fmla="*/ 1456157 w 12192000"/>
              <a:gd name="connsiteY169" fmla="*/ 1942404 h 3429000"/>
              <a:gd name="connsiteX170" fmla="*/ 1244432 w 12192000"/>
              <a:gd name="connsiteY170" fmla="*/ 1956601 h 3429000"/>
              <a:gd name="connsiteX171" fmla="*/ 973990 w 12192000"/>
              <a:gd name="connsiteY171" fmla="*/ 1995940 h 3429000"/>
              <a:gd name="connsiteX172" fmla="*/ 1103809 w 12192000"/>
              <a:gd name="connsiteY172" fmla="*/ 2004720 h 3429000"/>
              <a:gd name="connsiteX173" fmla="*/ 1123454 w 12192000"/>
              <a:gd name="connsiteY173" fmla="*/ 2006727 h 3429000"/>
              <a:gd name="connsiteX174" fmla="*/ 1737017 w 12192000"/>
              <a:gd name="connsiteY174" fmla="*/ 2023183 h 3429000"/>
              <a:gd name="connsiteX175" fmla="*/ 1824397 w 12192000"/>
              <a:gd name="connsiteY175" fmla="*/ 2018757 h 3429000"/>
              <a:gd name="connsiteX176" fmla="*/ 2070059 w 12192000"/>
              <a:gd name="connsiteY176" fmla="*/ 2012660 h 3429000"/>
              <a:gd name="connsiteX177" fmla="*/ 1456157 w 12192000"/>
              <a:gd name="connsiteY177" fmla="*/ 1942404 h 3429000"/>
              <a:gd name="connsiteX178" fmla="*/ 4988186 w 12192000"/>
              <a:gd name="connsiteY178" fmla="*/ 1787467 h 3429000"/>
              <a:gd name="connsiteX179" fmla="*/ 4777334 w 12192000"/>
              <a:gd name="connsiteY179" fmla="*/ 1977072 h 3429000"/>
              <a:gd name="connsiteX180" fmla="*/ 4718341 w 12192000"/>
              <a:gd name="connsiteY180" fmla="*/ 2039043 h 3429000"/>
              <a:gd name="connsiteX181" fmla="*/ 4604655 w 12192000"/>
              <a:gd name="connsiteY181" fmla="*/ 2154434 h 3429000"/>
              <a:gd name="connsiteX182" fmla="*/ 4565074 w 12192000"/>
              <a:gd name="connsiteY182" fmla="*/ 2189550 h 3429000"/>
              <a:gd name="connsiteX183" fmla="*/ 4988186 w 12192000"/>
              <a:gd name="connsiteY183" fmla="*/ 1787467 h 3429000"/>
              <a:gd name="connsiteX184" fmla="*/ 4978032 w 12192000"/>
              <a:gd name="connsiteY184" fmla="*/ 1754809 h 3429000"/>
              <a:gd name="connsiteX185" fmla="*/ 4463413 w 12192000"/>
              <a:gd name="connsiteY185" fmla="*/ 2186162 h 3429000"/>
              <a:gd name="connsiteX186" fmla="*/ 4358134 w 12192000"/>
              <a:gd name="connsiteY186" fmla="*/ 2313791 h 3429000"/>
              <a:gd name="connsiteX187" fmla="*/ 4376219 w 12192000"/>
              <a:gd name="connsiteY187" fmla="*/ 2300027 h 3429000"/>
              <a:gd name="connsiteX188" fmla="*/ 4582340 w 12192000"/>
              <a:gd name="connsiteY188" fmla="*/ 2132037 h 3429000"/>
              <a:gd name="connsiteX189" fmla="*/ 4694684 w 12192000"/>
              <a:gd name="connsiteY189" fmla="*/ 2018098 h 3429000"/>
              <a:gd name="connsiteX190" fmla="*/ 4754123 w 12192000"/>
              <a:gd name="connsiteY190" fmla="*/ 1955643 h 3429000"/>
              <a:gd name="connsiteX191" fmla="*/ 4978032 w 12192000"/>
              <a:gd name="connsiteY191" fmla="*/ 1754809 h 3429000"/>
              <a:gd name="connsiteX192" fmla="*/ 7427076 w 12192000"/>
              <a:gd name="connsiteY192" fmla="*/ 1713684 h 3429000"/>
              <a:gd name="connsiteX193" fmla="*/ 7485963 w 12192000"/>
              <a:gd name="connsiteY193" fmla="*/ 1745783 h 3429000"/>
              <a:gd name="connsiteX194" fmla="*/ 7719410 w 12192000"/>
              <a:gd name="connsiteY194" fmla="*/ 1928281 h 3429000"/>
              <a:gd name="connsiteX195" fmla="*/ 7907163 w 12192000"/>
              <a:gd name="connsiteY195" fmla="*/ 2117863 h 3429000"/>
              <a:gd name="connsiteX196" fmla="*/ 7956656 w 12192000"/>
              <a:gd name="connsiteY196" fmla="*/ 2186961 h 3429000"/>
              <a:gd name="connsiteX197" fmla="*/ 8023445 w 12192000"/>
              <a:gd name="connsiteY197" fmla="*/ 2276642 h 3429000"/>
              <a:gd name="connsiteX198" fmla="*/ 7754656 w 12192000"/>
              <a:gd name="connsiteY198" fmla="*/ 1912546 h 3429000"/>
              <a:gd name="connsiteX199" fmla="*/ 7427076 w 12192000"/>
              <a:gd name="connsiteY199" fmla="*/ 1713684 h 3429000"/>
              <a:gd name="connsiteX200" fmla="*/ 7312201 w 12192000"/>
              <a:gd name="connsiteY200" fmla="*/ 1699278 h 3429000"/>
              <a:gd name="connsiteX201" fmla="*/ 7343603 w 12192000"/>
              <a:gd name="connsiteY201" fmla="*/ 1720746 h 3429000"/>
              <a:gd name="connsiteX202" fmla="*/ 7791759 w 12192000"/>
              <a:gd name="connsiteY202" fmla="*/ 2086717 h 3429000"/>
              <a:gd name="connsiteX203" fmla="*/ 7825280 w 12192000"/>
              <a:gd name="connsiteY203" fmla="*/ 2122608 h 3429000"/>
              <a:gd name="connsiteX204" fmla="*/ 7982410 w 12192000"/>
              <a:gd name="connsiteY204" fmla="*/ 2273551 h 3429000"/>
              <a:gd name="connsiteX205" fmla="*/ 7932408 w 12192000"/>
              <a:gd name="connsiteY205" fmla="*/ 2203736 h 3429000"/>
              <a:gd name="connsiteX206" fmla="*/ 7883927 w 12192000"/>
              <a:gd name="connsiteY206" fmla="*/ 2136087 h 3429000"/>
              <a:gd name="connsiteX207" fmla="*/ 7699832 w 12192000"/>
              <a:gd name="connsiteY207" fmla="*/ 1950904 h 3429000"/>
              <a:gd name="connsiteX208" fmla="*/ 7470240 w 12192000"/>
              <a:gd name="connsiteY208" fmla="*/ 1771559 h 3429000"/>
              <a:gd name="connsiteX209" fmla="*/ 7312201 w 12192000"/>
              <a:gd name="connsiteY209" fmla="*/ 1699278 h 3429000"/>
              <a:gd name="connsiteX210" fmla="*/ 7244057 w 12192000"/>
              <a:gd name="connsiteY210" fmla="*/ 1695233 h 3429000"/>
              <a:gd name="connsiteX211" fmla="*/ 7353035 w 12192000"/>
              <a:gd name="connsiteY211" fmla="*/ 1768318 h 3429000"/>
              <a:gd name="connsiteX212" fmla="*/ 7981878 w 12192000"/>
              <a:gd name="connsiteY212" fmla="*/ 2309345 h 3429000"/>
              <a:gd name="connsiteX213" fmla="*/ 7804780 w 12192000"/>
              <a:gd name="connsiteY213" fmla="*/ 2143174 h 3429000"/>
              <a:gd name="connsiteX214" fmla="*/ 7771164 w 12192000"/>
              <a:gd name="connsiteY214" fmla="*/ 2107908 h 3429000"/>
              <a:gd name="connsiteX215" fmla="*/ 7327465 w 12192000"/>
              <a:gd name="connsiteY215" fmla="*/ 1745181 h 3429000"/>
              <a:gd name="connsiteX216" fmla="*/ 7244057 w 12192000"/>
              <a:gd name="connsiteY216" fmla="*/ 1695233 h 3429000"/>
              <a:gd name="connsiteX217" fmla="*/ 7133363 w 12192000"/>
              <a:gd name="connsiteY217" fmla="*/ 1621246 h 3429000"/>
              <a:gd name="connsiteX218" fmla="*/ 8128687 w 12192000"/>
              <a:gd name="connsiteY218" fmla="*/ 2361959 h 3429000"/>
              <a:gd name="connsiteX219" fmla="*/ 8497002 w 12192000"/>
              <a:gd name="connsiteY219" fmla="*/ 2775913 h 3429000"/>
              <a:gd name="connsiteX220" fmla="*/ 8514292 w 12192000"/>
              <a:gd name="connsiteY220" fmla="*/ 2586372 h 3429000"/>
              <a:gd name="connsiteX221" fmla="*/ 8491838 w 12192000"/>
              <a:gd name="connsiteY221" fmla="*/ 1907275 h 3429000"/>
              <a:gd name="connsiteX222" fmla="*/ 8605731 w 12192000"/>
              <a:gd name="connsiteY222" fmla="*/ 2171804 h 3429000"/>
              <a:gd name="connsiteX223" fmla="*/ 8594880 w 12192000"/>
              <a:gd name="connsiteY223" fmla="*/ 2610262 h 3429000"/>
              <a:gd name="connsiteX224" fmla="*/ 8494242 w 12192000"/>
              <a:gd name="connsiteY224" fmla="*/ 3363600 h 3429000"/>
              <a:gd name="connsiteX225" fmla="*/ 8794675 w 12192000"/>
              <a:gd name="connsiteY225" fmla="*/ 3161735 h 3429000"/>
              <a:gd name="connsiteX226" fmla="*/ 8800448 w 12192000"/>
              <a:gd name="connsiteY226" fmla="*/ 3152371 h 3429000"/>
              <a:gd name="connsiteX227" fmla="*/ 8788186 w 12192000"/>
              <a:gd name="connsiteY227" fmla="*/ 3143441 h 3429000"/>
              <a:gd name="connsiteX228" fmla="*/ 9137232 w 12192000"/>
              <a:gd name="connsiteY228" fmla="*/ 2236639 h 3429000"/>
              <a:gd name="connsiteX229" fmla="*/ 9216765 w 12192000"/>
              <a:gd name="connsiteY229" fmla="*/ 2267416 h 3429000"/>
              <a:gd name="connsiteX230" fmla="*/ 8969849 w 12192000"/>
              <a:gd name="connsiteY230" fmla="*/ 3037405 h 3429000"/>
              <a:gd name="connsiteX231" fmla="*/ 9706237 w 12192000"/>
              <a:gd name="connsiteY231" fmla="*/ 2990148 h 3429000"/>
              <a:gd name="connsiteX232" fmla="*/ 10110375 w 12192000"/>
              <a:gd name="connsiteY232" fmla="*/ 3134116 h 3429000"/>
              <a:gd name="connsiteX233" fmla="*/ 10096281 w 12192000"/>
              <a:gd name="connsiteY233" fmla="*/ 3149254 h 3429000"/>
              <a:gd name="connsiteX234" fmla="*/ 9067672 w 12192000"/>
              <a:gd name="connsiteY234" fmla="*/ 3219608 h 3429000"/>
              <a:gd name="connsiteX235" fmla="*/ 8859441 w 12192000"/>
              <a:gd name="connsiteY235" fmla="*/ 3212028 h 3429000"/>
              <a:gd name="connsiteX236" fmla="*/ 8857528 w 12192000"/>
              <a:gd name="connsiteY236" fmla="*/ 3212375 h 3429000"/>
              <a:gd name="connsiteX237" fmla="*/ 8848579 w 12192000"/>
              <a:gd name="connsiteY237" fmla="*/ 3214204 h 3429000"/>
              <a:gd name="connsiteX238" fmla="*/ 8576285 w 12192000"/>
              <a:gd name="connsiteY238" fmla="*/ 3395788 h 3429000"/>
              <a:gd name="connsiteX239" fmla="*/ 8519159 w 12192000"/>
              <a:gd name="connsiteY239" fmla="*/ 3428998 h 3429000"/>
              <a:gd name="connsiteX240" fmla="*/ 8393540 w 12192000"/>
              <a:gd name="connsiteY240" fmla="*/ 3428998 h 3429000"/>
              <a:gd name="connsiteX241" fmla="*/ 8417346 w 12192000"/>
              <a:gd name="connsiteY241" fmla="*/ 3316652 h 3429000"/>
              <a:gd name="connsiteX242" fmla="*/ 8485502 w 12192000"/>
              <a:gd name="connsiteY242" fmla="*/ 2879216 h 3429000"/>
              <a:gd name="connsiteX243" fmla="*/ 8480214 w 12192000"/>
              <a:gd name="connsiteY243" fmla="*/ 2873278 h 3429000"/>
              <a:gd name="connsiteX244" fmla="*/ 8112215 w 12192000"/>
              <a:gd name="connsiteY244" fmla="*/ 2408768 h 3429000"/>
              <a:gd name="connsiteX245" fmla="*/ 8095146 w 12192000"/>
              <a:gd name="connsiteY245" fmla="*/ 2402943 h 3429000"/>
              <a:gd name="connsiteX246" fmla="*/ 7131946 w 12192000"/>
              <a:gd name="connsiteY246" fmla="*/ 1646653 h 3429000"/>
              <a:gd name="connsiteX247" fmla="*/ 7133363 w 12192000"/>
              <a:gd name="connsiteY247" fmla="*/ 1621246 h 3429000"/>
              <a:gd name="connsiteX248" fmla="*/ 1903353 w 12192000"/>
              <a:gd name="connsiteY248" fmla="*/ 1615827 h 3429000"/>
              <a:gd name="connsiteX249" fmla="*/ 1936931 w 12192000"/>
              <a:gd name="connsiteY249" fmla="*/ 1664954 h 3429000"/>
              <a:gd name="connsiteX250" fmla="*/ 2195868 w 12192000"/>
              <a:gd name="connsiteY250" fmla="*/ 1967574 h 3429000"/>
              <a:gd name="connsiteX251" fmla="*/ 2088852 w 12192000"/>
              <a:gd name="connsiteY251" fmla="*/ 1737123 h 3429000"/>
              <a:gd name="connsiteX252" fmla="*/ 1958241 w 12192000"/>
              <a:gd name="connsiteY252" fmla="*/ 1638955 h 3429000"/>
              <a:gd name="connsiteX253" fmla="*/ 1903353 w 12192000"/>
              <a:gd name="connsiteY253" fmla="*/ 1615827 h 3429000"/>
              <a:gd name="connsiteX254" fmla="*/ 11544294 w 12192000"/>
              <a:gd name="connsiteY254" fmla="*/ 1515364 h 3429000"/>
              <a:gd name="connsiteX255" fmla="*/ 11755210 w 12192000"/>
              <a:gd name="connsiteY255" fmla="*/ 2159157 h 3429000"/>
              <a:gd name="connsiteX256" fmla="*/ 11544294 w 12192000"/>
              <a:gd name="connsiteY256" fmla="*/ 1515364 h 3429000"/>
              <a:gd name="connsiteX257" fmla="*/ 11571408 w 12192000"/>
              <a:gd name="connsiteY257" fmla="*/ 1489599 h 3429000"/>
              <a:gd name="connsiteX258" fmla="*/ 11778250 w 12192000"/>
              <a:gd name="connsiteY258" fmla="*/ 2136760 h 3429000"/>
              <a:gd name="connsiteX259" fmla="*/ 11571408 w 12192000"/>
              <a:gd name="connsiteY259" fmla="*/ 1489599 h 3429000"/>
              <a:gd name="connsiteX260" fmla="*/ 11540154 w 12192000"/>
              <a:gd name="connsiteY260" fmla="*/ 1438303 h 3429000"/>
              <a:gd name="connsiteX261" fmla="*/ 11540380 w 12192000"/>
              <a:gd name="connsiteY261" fmla="*/ 1443526 h 3429000"/>
              <a:gd name="connsiteX262" fmla="*/ 11542590 w 12192000"/>
              <a:gd name="connsiteY262" fmla="*/ 1442112 h 3429000"/>
              <a:gd name="connsiteX263" fmla="*/ 10567662 w 12192000"/>
              <a:gd name="connsiteY263" fmla="*/ 1437948 h 3429000"/>
              <a:gd name="connsiteX264" fmla="*/ 10431225 w 12192000"/>
              <a:gd name="connsiteY264" fmla="*/ 1448568 h 3429000"/>
              <a:gd name="connsiteX265" fmla="*/ 10277556 w 12192000"/>
              <a:gd name="connsiteY265" fmla="*/ 1460247 h 3429000"/>
              <a:gd name="connsiteX266" fmla="*/ 10155875 w 12192000"/>
              <a:gd name="connsiteY266" fmla="*/ 1453769 h 3429000"/>
              <a:gd name="connsiteX267" fmla="*/ 10072733 w 12192000"/>
              <a:gd name="connsiteY267" fmla="*/ 1447924 h 3429000"/>
              <a:gd name="connsiteX268" fmla="*/ 9882500 w 12192000"/>
              <a:gd name="connsiteY268" fmla="*/ 1452330 h 3429000"/>
              <a:gd name="connsiteX269" fmla="*/ 9685205 w 12192000"/>
              <a:gd name="connsiteY269" fmla="*/ 1456650 h 3429000"/>
              <a:gd name="connsiteX270" fmla="*/ 9666932 w 12192000"/>
              <a:gd name="connsiteY270" fmla="*/ 1456075 h 3429000"/>
              <a:gd name="connsiteX271" fmla="*/ 9608662 w 12192000"/>
              <a:gd name="connsiteY271" fmla="*/ 1455027 h 3429000"/>
              <a:gd name="connsiteX272" fmla="*/ 10026230 w 12192000"/>
              <a:gd name="connsiteY272" fmla="*/ 1509088 h 3429000"/>
              <a:gd name="connsiteX273" fmla="*/ 10567662 w 12192000"/>
              <a:gd name="connsiteY273" fmla="*/ 1437948 h 3429000"/>
              <a:gd name="connsiteX274" fmla="*/ 10221015 w 12192000"/>
              <a:gd name="connsiteY274" fmla="*/ 1354657 h 3429000"/>
              <a:gd name="connsiteX275" fmla="*/ 10107121 w 12192000"/>
              <a:gd name="connsiteY275" fmla="*/ 1356091 h 3429000"/>
              <a:gd name="connsiteX276" fmla="*/ 9660668 w 12192000"/>
              <a:gd name="connsiteY276" fmla="*/ 1425595 h 3429000"/>
              <a:gd name="connsiteX277" fmla="*/ 9669531 w 12192000"/>
              <a:gd name="connsiteY277" fmla="*/ 1426057 h 3429000"/>
              <a:gd name="connsiteX278" fmla="*/ 9687254 w 12192000"/>
              <a:gd name="connsiteY278" fmla="*/ 1426986 h 3429000"/>
              <a:gd name="connsiteX279" fmla="*/ 9881290 w 12192000"/>
              <a:gd name="connsiteY279" fmla="*/ 1422445 h 3429000"/>
              <a:gd name="connsiteX280" fmla="*/ 10074432 w 12192000"/>
              <a:gd name="connsiteY280" fmla="*/ 1417715 h 3429000"/>
              <a:gd name="connsiteX281" fmla="*/ 10159369 w 12192000"/>
              <a:gd name="connsiteY281" fmla="*/ 1423935 h 3429000"/>
              <a:gd name="connsiteX282" fmla="*/ 10278706 w 12192000"/>
              <a:gd name="connsiteY282" fmla="*/ 1430393 h 3429000"/>
              <a:gd name="connsiteX283" fmla="*/ 10429120 w 12192000"/>
              <a:gd name="connsiteY283" fmla="*/ 1418493 h 3429000"/>
              <a:gd name="connsiteX284" fmla="*/ 10538565 w 12192000"/>
              <a:gd name="connsiteY284" fmla="*/ 1408270 h 3429000"/>
              <a:gd name="connsiteX285" fmla="*/ 10221015 w 12192000"/>
              <a:gd name="connsiteY285" fmla="*/ 1354657 h 3429000"/>
              <a:gd name="connsiteX286" fmla="*/ 1979378 w 12192000"/>
              <a:gd name="connsiteY286" fmla="*/ 1340504 h 3429000"/>
              <a:gd name="connsiteX287" fmla="*/ 2882120 w 12192000"/>
              <a:gd name="connsiteY287" fmla="*/ 1635547 h 3429000"/>
              <a:gd name="connsiteX288" fmla="*/ 2793103 w 12192000"/>
              <a:gd name="connsiteY288" fmla="*/ 1610699 h 3429000"/>
              <a:gd name="connsiteX289" fmla="*/ 2770041 w 12192000"/>
              <a:gd name="connsiteY289" fmla="*/ 1604634 h 3429000"/>
              <a:gd name="connsiteX290" fmla="*/ 1979378 w 12192000"/>
              <a:gd name="connsiteY290" fmla="*/ 1340504 h 3429000"/>
              <a:gd name="connsiteX291" fmla="*/ 1927410 w 12192000"/>
              <a:gd name="connsiteY291" fmla="*/ 1287164 h 3429000"/>
              <a:gd name="connsiteX292" fmla="*/ 1959587 w 12192000"/>
              <a:gd name="connsiteY292" fmla="*/ 1299849 h 3429000"/>
              <a:gd name="connsiteX293" fmla="*/ 2777707 w 12192000"/>
              <a:gd name="connsiteY293" fmla="*/ 1574991 h 3429000"/>
              <a:gd name="connsiteX294" fmla="*/ 2800768 w 12192000"/>
              <a:gd name="connsiteY294" fmla="*/ 1581056 h 3429000"/>
              <a:gd name="connsiteX295" fmla="*/ 2879408 w 12192000"/>
              <a:gd name="connsiteY295" fmla="*/ 1602590 h 3429000"/>
              <a:gd name="connsiteX296" fmla="*/ 2862295 w 12192000"/>
              <a:gd name="connsiteY296" fmla="*/ 1593958 h 3429000"/>
              <a:gd name="connsiteX297" fmla="*/ 2813343 w 12192000"/>
              <a:gd name="connsiteY297" fmla="*/ 1569369 h 3429000"/>
              <a:gd name="connsiteX298" fmla="*/ 2646245 w 12192000"/>
              <a:gd name="connsiteY298" fmla="*/ 1501999 h 3429000"/>
              <a:gd name="connsiteX299" fmla="*/ 1999243 w 12192000"/>
              <a:gd name="connsiteY299" fmla="*/ 1301524 h 3429000"/>
              <a:gd name="connsiteX300" fmla="*/ 1979527 w 12192000"/>
              <a:gd name="connsiteY300" fmla="*/ 1297651 h 3429000"/>
              <a:gd name="connsiteX301" fmla="*/ 1997014 w 12192000"/>
              <a:gd name="connsiteY301" fmla="*/ 1269007 h 3429000"/>
              <a:gd name="connsiteX302" fmla="*/ 2005458 w 12192000"/>
              <a:gd name="connsiteY302" fmla="*/ 1270540 h 3429000"/>
              <a:gd name="connsiteX303" fmla="*/ 2657186 w 12192000"/>
              <a:gd name="connsiteY303" fmla="*/ 1472687 h 3429000"/>
              <a:gd name="connsiteX304" fmla="*/ 2826662 w 12192000"/>
              <a:gd name="connsiteY304" fmla="*/ 1541362 h 3429000"/>
              <a:gd name="connsiteX305" fmla="*/ 2876100 w 12192000"/>
              <a:gd name="connsiteY305" fmla="*/ 1566397 h 3429000"/>
              <a:gd name="connsiteX306" fmla="*/ 3042600 w 12192000"/>
              <a:gd name="connsiteY306" fmla="*/ 1630532 h 3429000"/>
              <a:gd name="connsiteX307" fmla="*/ 1997014 w 12192000"/>
              <a:gd name="connsiteY307" fmla="*/ 1269007 h 3429000"/>
              <a:gd name="connsiteX308" fmla="*/ 9857254 w 12192000"/>
              <a:gd name="connsiteY308" fmla="*/ 846904 h 3429000"/>
              <a:gd name="connsiteX309" fmla="*/ 8989866 w 12192000"/>
              <a:gd name="connsiteY309" fmla="*/ 1043742 h 3429000"/>
              <a:gd name="connsiteX310" fmla="*/ 8931614 w 12192000"/>
              <a:gd name="connsiteY310" fmla="*/ 1069508 h 3429000"/>
              <a:gd name="connsiteX311" fmla="*/ 8843711 w 12192000"/>
              <a:gd name="connsiteY311" fmla="*/ 1107334 h 3429000"/>
              <a:gd name="connsiteX312" fmla="*/ 8966093 w 12192000"/>
              <a:gd name="connsiteY312" fmla="*/ 1073509 h 3429000"/>
              <a:gd name="connsiteX313" fmla="*/ 9299227 w 12192000"/>
              <a:gd name="connsiteY313" fmla="*/ 1025994 h 3429000"/>
              <a:gd name="connsiteX314" fmla="*/ 9857254 w 12192000"/>
              <a:gd name="connsiteY314" fmla="*/ 846904 h 3429000"/>
              <a:gd name="connsiteX315" fmla="*/ 9615182 w 12192000"/>
              <a:gd name="connsiteY315" fmla="*/ 791499 h 3429000"/>
              <a:gd name="connsiteX316" fmla="*/ 9023688 w 12192000"/>
              <a:gd name="connsiteY316" fmla="*/ 996819 h 3429000"/>
              <a:gd name="connsiteX317" fmla="*/ 9814527 w 12192000"/>
              <a:gd name="connsiteY317" fmla="*/ 819048 h 3429000"/>
              <a:gd name="connsiteX318" fmla="*/ 9615182 w 12192000"/>
              <a:gd name="connsiteY318" fmla="*/ 791499 h 3429000"/>
              <a:gd name="connsiteX319" fmla="*/ 2305292 w 12192000"/>
              <a:gd name="connsiteY319" fmla="*/ 790492 h 3429000"/>
              <a:gd name="connsiteX320" fmla="*/ 3360922 w 12192000"/>
              <a:gd name="connsiteY320" fmla="*/ 1100373 h 3429000"/>
              <a:gd name="connsiteX321" fmla="*/ 3492420 w 12192000"/>
              <a:gd name="connsiteY321" fmla="*/ 1081145 h 3429000"/>
              <a:gd name="connsiteX322" fmla="*/ 3364086 w 12192000"/>
              <a:gd name="connsiteY322" fmla="*/ 1051340 h 3429000"/>
              <a:gd name="connsiteX323" fmla="*/ 3225818 w 12192000"/>
              <a:gd name="connsiteY323" fmla="*/ 982822 h 3429000"/>
              <a:gd name="connsiteX324" fmla="*/ 3129696 w 12192000"/>
              <a:gd name="connsiteY324" fmla="*/ 931704 h 3429000"/>
              <a:gd name="connsiteX325" fmla="*/ 2814545 w 12192000"/>
              <a:gd name="connsiteY325" fmla="*/ 853955 h 3429000"/>
              <a:gd name="connsiteX326" fmla="*/ 2305292 w 12192000"/>
              <a:gd name="connsiteY326" fmla="*/ 790492 h 3429000"/>
              <a:gd name="connsiteX327" fmla="*/ 2626982 w 12192000"/>
              <a:gd name="connsiteY327" fmla="*/ 777450 h 3429000"/>
              <a:gd name="connsiteX328" fmla="*/ 2490617 w 12192000"/>
              <a:gd name="connsiteY328" fmla="*/ 777951 h 3429000"/>
              <a:gd name="connsiteX329" fmla="*/ 2819869 w 12192000"/>
              <a:gd name="connsiteY329" fmla="*/ 823936 h 3429000"/>
              <a:gd name="connsiteX330" fmla="*/ 3143018 w 12192000"/>
              <a:gd name="connsiteY330" fmla="*/ 903698 h 3429000"/>
              <a:gd name="connsiteX331" fmla="*/ 3241520 w 12192000"/>
              <a:gd name="connsiteY331" fmla="*/ 956112 h 3429000"/>
              <a:gd name="connsiteX332" fmla="*/ 3374575 w 12192000"/>
              <a:gd name="connsiteY332" fmla="*/ 1022517 h 3429000"/>
              <a:gd name="connsiteX333" fmla="*/ 3505221 w 12192000"/>
              <a:gd name="connsiteY333" fmla="*/ 1051757 h 3429000"/>
              <a:gd name="connsiteX334" fmla="*/ 2626982 w 12192000"/>
              <a:gd name="connsiteY334" fmla="*/ 777450 h 3429000"/>
              <a:gd name="connsiteX335" fmla="*/ 9258094 w 12192000"/>
              <a:gd name="connsiteY335" fmla="*/ 529602 h 3429000"/>
              <a:gd name="connsiteX336" fmla="*/ 8526712 w 12192000"/>
              <a:gd name="connsiteY336" fmla="*/ 690804 h 3429000"/>
              <a:gd name="connsiteX337" fmla="*/ 9258094 w 12192000"/>
              <a:gd name="connsiteY337" fmla="*/ 529602 h 3429000"/>
              <a:gd name="connsiteX338" fmla="*/ 1310106 w 12192000"/>
              <a:gd name="connsiteY338" fmla="*/ 514217 h 3429000"/>
              <a:gd name="connsiteX339" fmla="*/ 854994 w 12192000"/>
              <a:gd name="connsiteY339" fmla="*/ 970136 h 3429000"/>
              <a:gd name="connsiteX340" fmla="*/ 742462 w 12192000"/>
              <a:gd name="connsiteY340" fmla="*/ 1165648 h 3429000"/>
              <a:gd name="connsiteX341" fmla="*/ 820602 w 12192000"/>
              <a:gd name="connsiteY341" fmla="*/ 1056915 h 3429000"/>
              <a:gd name="connsiteX342" fmla="*/ 878295 w 12192000"/>
              <a:gd name="connsiteY342" fmla="*/ 974594 h 3429000"/>
              <a:gd name="connsiteX343" fmla="*/ 1240607 w 12192000"/>
              <a:gd name="connsiteY343" fmla="*/ 581401 h 3429000"/>
              <a:gd name="connsiteX344" fmla="*/ 11225213 w 12192000"/>
              <a:gd name="connsiteY344" fmla="*/ 507722 h 3429000"/>
              <a:gd name="connsiteX345" fmla="*/ 11182914 w 12192000"/>
              <a:gd name="connsiteY345" fmla="*/ 767771 h 3429000"/>
              <a:gd name="connsiteX346" fmla="*/ 11099211 w 12192000"/>
              <a:gd name="connsiteY346" fmla="*/ 1184594 h 3429000"/>
              <a:gd name="connsiteX347" fmla="*/ 11064509 w 12192000"/>
              <a:gd name="connsiteY347" fmla="*/ 1278830 h 3429000"/>
              <a:gd name="connsiteX348" fmla="*/ 11049349 w 12192000"/>
              <a:gd name="connsiteY348" fmla="*/ 1318418 h 3429000"/>
              <a:gd name="connsiteX349" fmla="*/ 10978260 w 12192000"/>
              <a:gd name="connsiteY349" fmla="*/ 1537094 h 3429000"/>
              <a:gd name="connsiteX350" fmla="*/ 11225213 w 12192000"/>
              <a:gd name="connsiteY350" fmla="*/ 507722 h 3429000"/>
              <a:gd name="connsiteX351" fmla="*/ 9168987 w 12192000"/>
              <a:gd name="connsiteY351" fmla="*/ 490232 h 3429000"/>
              <a:gd name="connsiteX352" fmla="*/ 8603910 w 12192000"/>
              <a:gd name="connsiteY352" fmla="*/ 639895 h 3429000"/>
              <a:gd name="connsiteX353" fmla="*/ 9252382 w 12192000"/>
              <a:gd name="connsiteY353" fmla="*/ 498759 h 3429000"/>
              <a:gd name="connsiteX354" fmla="*/ 9168987 w 12192000"/>
              <a:gd name="connsiteY354" fmla="*/ 490232 h 3429000"/>
              <a:gd name="connsiteX355" fmla="*/ 11201005 w 12192000"/>
              <a:gd name="connsiteY355" fmla="*/ 471089 h 3429000"/>
              <a:gd name="connsiteX356" fmla="*/ 10968432 w 12192000"/>
              <a:gd name="connsiteY356" fmla="*/ 1456010 h 3429000"/>
              <a:gd name="connsiteX357" fmla="*/ 11019967 w 12192000"/>
              <a:gd name="connsiteY357" fmla="*/ 1306553 h 3429000"/>
              <a:gd name="connsiteX358" fmla="*/ 11035125 w 12192000"/>
              <a:gd name="connsiteY358" fmla="*/ 1266966 h 3429000"/>
              <a:gd name="connsiteX359" fmla="*/ 11069972 w 12192000"/>
              <a:gd name="connsiteY359" fmla="*/ 1174168 h 3429000"/>
              <a:gd name="connsiteX360" fmla="*/ 11152239 w 12192000"/>
              <a:gd name="connsiteY360" fmla="*/ 763628 h 3429000"/>
              <a:gd name="connsiteX361" fmla="*/ 11201005 w 12192000"/>
              <a:gd name="connsiteY361" fmla="*/ 471089 h 3429000"/>
              <a:gd name="connsiteX362" fmla="*/ 1423113 w 12192000"/>
              <a:gd name="connsiteY362" fmla="*/ 445565 h 3429000"/>
              <a:gd name="connsiteX363" fmla="*/ 1260565 w 12192000"/>
              <a:gd name="connsiteY363" fmla="*/ 602982 h 3429000"/>
              <a:gd name="connsiteX364" fmla="*/ 901900 w 12192000"/>
              <a:gd name="connsiteY364" fmla="*/ 992236 h 3429000"/>
              <a:gd name="connsiteX365" fmla="*/ 845044 w 12192000"/>
              <a:gd name="connsiteY365" fmla="*/ 1073436 h 3429000"/>
              <a:gd name="connsiteX366" fmla="*/ 685926 w 12192000"/>
              <a:gd name="connsiteY366" fmla="*/ 1274069 h 3429000"/>
              <a:gd name="connsiteX367" fmla="*/ 684248 w 12192000"/>
              <a:gd name="connsiteY367" fmla="*/ 1277721 h 3429000"/>
              <a:gd name="connsiteX368" fmla="*/ 1423113 w 12192000"/>
              <a:gd name="connsiteY368" fmla="*/ 445565 h 3429000"/>
              <a:gd name="connsiteX369" fmla="*/ 3316479 w 12192000"/>
              <a:gd name="connsiteY369" fmla="*/ 443136 h 3429000"/>
              <a:gd name="connsiteX370" fmla="*/ 3546806 w 12192000"/>
              <a:gd name="connsiteY370" fmla="*/ 927139 h 3429000"/>
              <a:gd name="connsiteX371" fmla="*/ 3364433 w 12192000"/>
              <a:gd name="connsiteY371" fmla="*/ 524121 h 3429000"/>
              <a:gd name="connsiteX372" fmla="*/ 10268559 w 12192000"/>
              <a:gd name="connsiteY372" fmla="*/ 442054 h 3429000"/>
              <a:gd name="connsiteX373" fmla="*/ 10494169 w 12192000"/>
              <a:gd name="connsiteY373" fmla="*/ 1091780 h 3429000"/>
              <a:gd name="connsiteX374" fmla="*/ 10356661 w 12192000"/>
              <a:gd name="connsiteY374" fmla="*/ 728302 h 3429000"/>
              <a:gd name="connsiteX375" fmla="*/ 10268559 w 12192000"/>
              <a:gd name="connsiteY375" fmla="*/ 442054 h 3429000"/>
              <a:gd name="connsiteX376" fmla="*/ 3291335 w 12192000"/>
              <a:gd name="connsiteY376" fmla="*/ 338420 h 3429000"/>
              <a:gd name="connsiteX377" fmla="*/ 3390805 w 12192000"/>
              <a:gd name="connsiteY377" fmla="*/ 508163 h 3429000"/>
              <a:gd name="connsiteX378" fmla="*/ 3579062 w 12192000"/>
              <a:gd name="connsiteY378" fmla="*/ 930040 h 3429000"/>
              <a:gd name="connsiteX379" fmla="*/ 3467355 w 12192000"/>
              <a:gd name="connsiteY379" fmla="*/ 559130 h 3429000"/>
              <a:gd name="connsiteX380" fmla="*/ 3310753 w 12192000"/>
              <a:gd name="connsiteY380" fmla="*/ 358140 h 3429000"/>
              <a:gd name="connsiteX381" fmla="*/ 3291335 w 12192000"/>
              <a:gd name="connsiteY381" fmla="*/ 338420 h 3429000"/>
              <a:gd name="connsiteX382" fmla="*/ 1635889 w 12192000"/>
              <a:gd name="connsiteY382" fmla="*/ 280494 h 3429000"/>
              <a:gd name="connsiteX383" fmla="*/ 1634800 w 12192000"/>
              <a:gd name="connsiteY383" fmla="*/ 302111 h 3429000"/>
              <a:gd name="connsiteX384" fmla="*/ 1635889 w 12192000"/>
              <a:gd name="connsiteY384" fmla="*/ 280494 h 3429000"/>
              <a:gd name="connsiteX385" fmla="*/ 10277529 w 12192000"/>
              <a:gd name="connsiteY385" fmla="*/ 272307 h 3429000"/>
              <a:gd name="connsiteX386" fmla="*/ 10276797 w 12192000"/>
              <a:gd name="connsiteY386" fmla="*/ 279672 h 3429000"/>
              <a:gd name="connsiteX387" fmla="*/ 10385906 w 12192000"/>
              <a:gd name="connsiteY387" fmla="*/ 718031 h 3429000"/>
              <a:gd name="connsiteX388" fmla="*/ 10536458 w 12192000"/>
              <a:gd name="connsiteY388" fmla="*/ 1115310 h 3429000"/>
              <a:gd name="connsiteX389" fmla="*/ 10436479 w 12192000"/>
              <a:gd name="connsiteY389" fmla="*/ 715570 h 3429000"/>
              <a:gd name="connsiteX390" fmla="*/ 10277529 w 12192000"/>
              <a:gd name="connsiteY390" fmla="*/ 272307 h 3429000"/>
              <a:gd name="connsiteX391" fmla="*/ 1510397 w 12192000"/>
              <a:gd name="connsiteY391" fmla="*/ 255705 h 3429000"/>
              <a:gd name="connsiteX392" fmla="*/ 1146550 w 12192000"/>
              <a:gd name="connsiteY392" fmla="*/ 373012 h 3429000"/>
              <a:gd name="connsiteX393" fmla="*/ 698834 w 12192000"/>
              <a:gd name="connsiteY393" fmla="*/ 523272 h 3429000"/>
              <a:gd name="connsiteX394" fmla="*/ 34256 w 12192000"/>
              <a:gd name="connsiteY394" fmla="*/ 918603 h 3429000"/>
              <a:gd name="connsiteX395" fmla="*/ 527241 w 12192000"/>
              <a:gd name="connsiteY395" fmla="*/ 636078 h 3429000"/>
              <a:gd name="connsiteX396" fmla="*/ 1510397 w 12192000"/>
              <a:gd name="connsiteY396" fmla="*/ 255705 h 3429000"/>
              <a:gd name="connsiteX397" fmla="*/ 1313114 w 12192000"/>
              <a:gd name="connsiteY397" fmla="*/ 226216 h 3429000"/>
              <a:gd name="connsiteX398" fmla="*/ 1109304 w 12192000"/>
              <a:gd name="connsiteY398" fmla="*/ 240030 h 3429000"/>
              <a:gd name="connsiteX399" fmla="*/ 8129 w 12192000"/>
              <a:gd name="connsiteY399" fmla="*/ 901519 h 3429000"/>
              <a:gd name="connsiteX400" fmla="*/ 687572 w 12192000"/>
              <a:gd name="connsiteY400" fmla="*/ 496629 h 3429000"/>
              <a:gd name="connsiteX401" fmla="*/ 1138365 w 12192000"/>
              <a:gd name="connsiteY401" fmla="*/ 345515 h 3429000"/>
              <a:gd name="connsiteX402" fmla="*/ 1505579 w 12192000"/>
              <a:gd name="connsiteY402" fmla="*/ 226526 h 3429000"/>
              <a:gd name="connsiteX403" fmla="*/ 1313114 w 12192000"/>
              <a:gd name="connsiteY403" fmla="*/ 226216 h 3429000"/>
              <a:gd name="connsiteX404" fmla="*/ 3655073 w 12192000"/>
              <a:gd name="connsiteY404" fmla="*/ 221884 h 3429000"/>
              <a:gd name="connsiteX405" fmla="*/ 3989938 w 12192000"/>
              <a:gd name="connsiteY405" fmla="*/ 562685 h 3429000"/>
              <a:gd name="connsiteX406" fmla="*/ 4393907 w 12192000"/>
              <a:gd name="connsiteY406" fmla="*/ 832258 h 3429000"/>
              <a:gd name="connsiteX407" fmla="*/ 4648051 w 12192000"/>
              <a:gd name="connsiteY407" fmla="*/ 945051 h 3429000"/>
              <a:gd name="connsiteX408" fmla="*/ 4383389 w 12192000"/>
              <a:gd name="connsiteY408" fmla="*/ 755369 h 3429000"/>
              <a:gd name="connsiteX409" fmla="*/ 4165508 w 12192000"/>
              <a:gd name="connsiteY409" fmla="*/ 606196 h 3429000"/>
              <a:gd name="connsiteX410" fmla="*/ 4068162 w 12192000"/>
              <a:gd name="connsiteY410" fmla="*/ 524394 h 3429000"/>
              <a:gd name="connsiteX411" fmla="*/ 3981416 w 12192000"/>
              <a:gd name="connsiteY411" fmla="*/ 451482 h 3429000"/>
              <a:gd name="connsiteX412" fmla="*/ 3800147 w 12192000"/>
              <a:gd name="connsiteY412" fmla="*/ 320872 h 3429000"/>
              <a:gd name="connsiteX413" fmla="*/ 3670252 w 12192000"/>
              <a:gd name="connsiteY413" fmla="*/ 193798 h 3429000"/>
              <a:gd name="connsiteX414" fmla="*/ 3817258 w 12192000"/>
              <a:gd name="connsiteY414" fmla="*/ 294577 h 3429000"/>
              <a:gd name="connsiteX415" fmla="*/ 4000461 w 12192000"/>
              <a:gd name="connsiteY415" fmla="*/ 426966 h 3429000"/>
              <a:gd name="connsiteX416" fmla="*/ 4088180 w 12192000"/>
              <a:gd name="connsiteY416" fmla="*/ 500774 h 3429000"/>
              <a:gd name="connsiteX417" fmla="*/ 4184555 w 12192000"/>
              <a:gd name="connsiteY417" fmla="*/ 581683 h 3429000"/>
              <a:gd name="connsiteX418" fmla="*/ 4399563 w 12192000"/>
              <a:gd name="connsiteY418" fmla="*/ 729106 h 3429000"/>
              <a:gd name="connsiteX419" fmla="*/ 4684469 w 12192000"/>
              <a:gd name="connsiteY419" fmla="*/ 935680 h 3429000"/>
              <a:gd name="connsiteX420" fmla="*/ 4690271 w 12192000"/>
              <a:gd name="connsiteY420" fmla="*/ 941034 h 3429000"/>
              <a:gd name="connsiteX421" fmla="*/ 4136093 w 12192000"/>
              <a:gd name="connsiteY421" fmla="*/ 429466 h 3429000"/>
              <a:gd name="connsiteX422" fmla="*/ 3670252 w 12192000"/>
              <a:gd name="connsiteY422" fmla="*/ 193798 h 3429000"/>
              <a:gd name="connsiteX423" fmla="*/ 9334796 w 12192000"/>
              <a:gd name="connsiteY423" fmla="*/ 27584 h 3429000"/>
              <a:gd name="connsiteX424" fmla="*/ 9651570 w 12192000"/>
              <a:gd name="connsiteY424" fmla="*/ 397505 h 3429000"/>
              <a:gd name="connsiteX425" fmla="*/ 9334796 w 12192000"/>
              <a:gd name="connsiteY425" fmla="*/ 27584 h 3429000"/>
              <a:gd name="connsiteX426" fmla="*/ 4440129 w 12192000"/>
              <a:gd name="connsiteY426" fmla="*/ 19571 h 3429000"/>
              <a:gd name="connsiteX427" fmla="*/ 4856525 w 12192000"/>
              <a:gd name="connsiteY427" fmla="*/ 486351 h 3429000"/>
              <a:gd name="connsiteX428" fmla="*/ 5059055 w 12192000"/>
              <a:gd name="connsiteY428" fmla="*/ 679918 h 3429000"/>
              <a:gd name="connsiteX429" fmla="*/ 5290070 w 12192000"/>
              <a:gd name="connsiteY429" fmla="*/ 834619 h 3429000"/>
              <a:gd name="connsiteX430" fmla="*/ 4834991 w 12192000"/>
              <a:gd name="connsiteY430" fmla="*/ 401985 h 3429000"/>
              <a:gd name="connsiteX431" fmla="*/ 4440129 w 12192000"/>
              <a:gd name="connsiteY431" fmla="*/ 19571 h 3429000"/>
              <a:gd name="connsiteX432" fmla="*/ 8613009 w 12192000"/>
              <a:gd name="connsiteY432" fmla="*/ 0 h 3429000"/>
              <a:gd name="connsiteX433" fmla="*/ 8720364 w 12192000"/>
              <a:gd name="connsiteY433" fmla="*/ 0 h 3429000"/>
              <a:gd name="connsiteX434" fmla="*/ 8781165 w 12192000"/>
              <a:gd name="connsiteY434" fmla="*/ 82863 h 3429000"/>
              <a:gd name="connsiteX435" fmla="*/ 8971448 w 12192000"/>
              <a:gd name="connsiteY435" fmla="*/ 246946 h 3429000"/>
              <a:gd name="connsiteX436" fmla="*/ 8820691 w 12192000"/>
              <a:gd name="connsiteY436" fmla="*/ 57482 h 3429000"/>
              <a:gd name="connsiteX437" fmla="*/ 8807612 w 12192000"/>
              <a:gd name="connsiteY437" fmla="*/ 38256 h 3429000"/>
              <a:gd name="connsiteX438" fmla="*/ 8780258 w 12192000"/>
              <a:gd name="connsiteY438" fmla="*/ 0 h 3429000"/>
              <a:gd name="connsiteX439" fmla="*/ 8818949 w 12192000"/>
              <a:gd name="connsiteY439" fmla="*/ 0 h 3429000"/>
              <a:gd name="connsiteX440" fmla="*/ 8833783 w 12192000"/>
              <a:gd name="connsiteY440" fmla="*/ 20753 h 3429000"/>
              <a:gd name="connsiteX441" fmla="*/ 8846863 w 12192000"/>
              <a:gd name="connsiteY441" fmla="*/ 39981 h 3429000"/>
              <a:gd name="connsiteX442" fmla="*/ 8960046 w 12192000"/>
              <a:gd name="connsiteY442" fmla="*/ 191389 h 3429000"/>
              <a:gd name="connsiteX443" fmla="*/ 8876789 w 12192000"/>
              <a:gd name="connsiteY443" fmla="*/ 0 h 3429000"/>
              <a:gd name="connsiteX444" fmla="*/ 8980100 w 12192000"/>
              <a:gd name="connsiteY444" fmla="*/ 0 h 3429000"/>
              <a:gd name="connsiteX445" fmla="*/ 9090618 w 12192000"/>
              <a:gd name="connsiteY445" fmla="*/ 287225 h 3429000"/>
              <a:gd name="connsiteX446" fmla="*/ 9762441 w 12192000"/>
              <a:gd name="connsiteY446" fmla="*/ 664587 h 3429000"/>
              <a:gd name="connsiteX447" fmla="*/ 9717826 w 12192000"/>
              <a:gd name="connsiteY447" fmla="*/ 487719 h 3429000"/>
              <a:gd name="connsiteX448" fmla="*/ 9713123 w 12192000"/>
              <a:gd name="connsiteY448" fmla="*/ 487663 h 3429000"/>
              <a:gd name="connsiteX449" fmla="*/ 9260878 w 12192000"/>
              <a:gd name="connsiteY449" fmla="*/ 87448 h 3429000"/>
              <a:gd name="connsiteX450" fmla="*/ 9221522 w 12192000"/>
              <a:gd name="connsiteY450" fmla="*/ 0 h 3429000"/>
              <a:gd name="connsiteX451" fmla="*/ 9425221 w 12192000"/>
              <a:gd name="connsiteY451" fmla="*/ 0 h 3429000"/>
              <a:gd name="connsiteX452" fmla="*/ 9453548 w 12192000"/>
              <a:gd name="connsiteY452" fmla="*/ 23392 h 3429000"/>
              <a:gd name="connsiteX453" fmla="*/ 9625671 w 12192000"/>
              <a:gd name="connsiteY453" fmla="*/ 210960 h 3429000"/>
              <a:gd name="connsiteX454" fmla="*/ 9632927 w 12192000"/>
              <a:gd name="connsiteY454" fmla="*/ 60128 h 3429000"/>
              <a:gd name="connsiteX455" fmla="*/ 9642174 w 12192000"/>
              <a:gd name="connsiteY455" fmla="*/ 0 h 3429000"/>
              <a:gd name="connsiteX456" fmla="*/ 9731615 w 12192000"/>
              <a:gd name="connsiteY456" fmla="*/ 0 h 3429000"/>
              <a:gd name="connsiteX457" fmla="*/ 9721255 w 12192000"/>
              <a:gd name="connsiteY457" fmla="*/ 74242 h 3429000"/>
              <a:gd name="connsiteX458" fmla="*/ 9736458 w 12192000"/>
              <a:gd name="connsiteY458" fmla="*/ 329413 h 3429000"/>
              <a:gd name="connsiteX459" fmla="*/ 9763499 w 12192000"/>
              <a:gd name="connsiteY459" fmla="*/ 99057 h 3429000"/>
              <a:gd name="connsiteX460" fmla="*/ 9777267 w 12192000"/>
              <a:gd name="connsiteY460" fmla="*/ 0 h 3429000"/>
              <a:gd name="connsiteX461" fmla="*/ 9808036 w 12192000"/>
              <a:gd name="connsiteY461" fmla="*/ 0 h 3429000"/>
              <a:gd name="connsiteX462" fmla="*/ 9793821 w 12192000"/>
              <a:gd name="connsiteY462" fmla="*/ 102652 h 3429000"/>
              <a:gd name="connsiteX463" fmla="*/ 9767436 w 12192000"/>
              <a:gd name="connsiteY463" fmla="*/ 321864 h 3429000"/>
              <a:gd name="connsiteX464" fmla="*/ 9814477 w 12192000"/>
              <a:gd name="connsiteY464" fmla="*/ 233531 h 3429000"/>
              <a:gd name="connsiteX465" fmla="*/ 9873012 w 12192000"/>
              <a:gd name="connsiteY465" fmla="*/ 38619 h 3429000"/>
              <a:gd name="connsiteX466" fmla="*/ 9875879 w 12192000"/>
              <a:gd name="connsiteY466" fmla="*/ 0 h 3429000"/>
              <a:gd name="connsiteX467" fmla="*/ 9965253 w 12192000"/>
              <a:gd name="connsiteY467" fmla="*/ 0 h 3429000"/>
              <a:gd name="connsiteX468" fmla="*/ 9930901 w 12192000"/>
              <a:gd name="connsiteY468" fmla="*/ 135026 h 3429000"/>
              <a:gd name="connsiteX469" fmla="*/ 9880832 w 12192000"/>
              <a:gd name="connsiteY469" fmla="*/ 271562 h 3429000"/>
              <a:gd name="connsiteX470" fmla="*/ 9896024 w 12192000"/>
              <a:gd name="connsiteY470" fmla="*/ 749295 h 3429000"/>
              <a:gd name="connsiteX471" fmla="*/ 10395379 w 12192000"/>
              <a:gd name="connsiteY471" fmla="*/ 1102843 h 3429000"/>
              <a:gd name="connsiteX472" fmla="*/ 10225980 w 12192000"/>
              <a:gd name="connsiteY472" fmla="*/ 132061 h 3429000"/>
              <a:gd name="connsiteX473" fmla="*/ 10314210 w 12192000"/>
              <a:gd name="connsiteY473" fmla="*/ 109353 h 3429000"/>
              <a:gd name="connsiteX474" fmla="*/ 10573663 w 12192000"/>
              <a:gd name="connsiteY474" fmla="*/ 842430 h 3429000"/>
              <a:gd name="connsiteX475" fmla="*/ 10583736 w 12192000"/>
              <a:gd name="connsiteY475" fmla="*/ 1259819 h 3429000"/>
              <a:gd name="connsiteX476" fmla="*/ 10880472 w 12192000"/>
              <a:gd name="connsiteY476" fmla="*/ 1537558 h 3429000"/>
              <a:gd name="connsiteX477" fmla="*/ 11231212 w 12192000"/>
              <a:gd name="connsiteY477" fmla="*/ 216474 h 3429000"/>
              <a:gd name="connsiteX478" fmla="*/ 11317765 w 12192000"/>
              <a:gd name="connsiteY478" fmla="*/ 209405 h 3429000"/>
              <a:gd name="connsiteX479" fmla="*/ 10982911 w 12192000"/>
              <a:gd name="connsiteY479" fmla="*/ 1622260 h 3429000"/>
              <a:gd name="connsiteX480" fmla="*/ 10968747 w 12192000"/>
              <a:gd name="connsiteY480" fmla="*/ 1630552 h 3429000"/>
              <a:gd name="connsiteX481" fmla="*/ 11258020 w 12192000"/>
              <a:gd name="connsiteY481" fmla="*/ 1972078 h 3429000"/>
              <a:gd name="connsiteX482" fmla="*/ 11688741 w 12192000"/>
              <a:gd name="connsiteY482" fmla="*/ 2616312 h 3429000"/>
              <a:gd name="connsiteX483" fmla="*/ 11794425 w 12192000"/>
              <a:gd name="connsiteY483" fmla="*/ 2252109 h 3429000"/>
              <a:gd name="connsiteX484" fmla="*/ 11792727 w 12192000"/>
              <a:gd name="connsiteY484" fmla="*/ 2240934 h 3429000"/>
              <a:gd name="connsiteX485" fmla="*/ 11776744 w 12192000"/>
              <a:gd name="connsiteY485" fmla="*/ 2242723 h 3429000"/>
              <a:gd name="connsiteX486" fmla="*/ 11442546 w 12192000"/>
              <a:gd name="connsiteY486" fmla="*/ 1307592 h 3429000"/>
              <a:gd name="connsiteX487" fmla="*/ 11527771 w 12192000"/>
              <a:gd name="connsiteY487" fmla="*/ 1275317 h 3429000"/>
              <a:gd name="connsiteX488" fmla="*/ 11851542 w 12192000"/>
              <a:gd name="connsiteY488" fmla="*/ 2034703 h 3429000"/>
              <a:gd name="connsiteX489" fmla="*/ 12122505 w 12192000"/>
              <a:gd name="connsiteY489" fmla="*/ 1727948 h 3429000"/>
              <a:gd name="connsiteX490" fmla="*/ 12192000 w 12192000"/>
              <a:gd name="connsiteY490" fmla="*/ 1669975 h 3429000"/>
              <a:gd name="connsiteX491" fmla="*/ 12192000 w 12192000"/>
              <a:gd name="connsiteY491" fmla="*/ 1731063 h 3429000"/>
              <a:gd name="connsiteX492" fmla="*/ 12155105 w 12192000"/>
              <a:gd name="connsiteY492" fmla="*/ 1762181 h 3429000"/>
              <a:gd name="connsiteX493" fmla="*/ 11918903 w 12192000"/>
              <a:gd name="connsiteY493" fmla="*/ 2062132 h 3429000"/>
              <a:gd name="connsiteX494" fmla="*/ 12067554 w 12192000"/>
              <a:gd name="connsiteY494" fmla="*/ 1888498 h 3429000"/>
              <a:gd name="connsiteX495" fmla="*/ 12192000 w 12192000"/>
              <a:gd name="connsiteY495" fmla="*/ 1782392 h 3429000"/>
              <a:gd name="connsiteX496" fmla="*/ 12192000 w 12192000"/>
              <a:gd name="connsiteY496" fmla="*/ 1822559 h 3429000"/>
              <a:gd name="connsiteX497" fmla="*/ 12087498 w 12192000"/>
              <a:gd name="connsiteY497" fmla="*/ 1911764 h 3429000"/>
              <a:gd name="connsiteX498" fmla="*/ 11941335 w 12192000"/>
              <a:gd name="connsiteY498" fmla="*/ 2083809 h 3429000"/>
              <a:gd name="connsiteX499" fmla="*/ 11898139 w 12192000"/>
              <a:gd name="connsiteY499" fmla="*/ 2163553 h 3429000"/>
              <a:gd name="connsiteX500" fmla="*/ 12037359 w 12192000"/>
              <a:gd name="connsiteY500" fmla="*/ 2053816 h 3429000"/>
              <a:gd name="connsiteX501" fmla="*/ 12192000 w 12192000"/>
              <a:gd name="connsiteY501" fmla="*/ 1901891 h 3429000"/>
              <a:gd name="connsiteX502" fmla="*/ 12192000 w 12192000"/>
              <a:gd name="connsiteY502" fmla="*/ 1973912 h 3429000"/>
              <a:gd name="connsiteX503" fmla="*/ 12054488 w 12192000"/>
              <a:gd name="connsiteY503" fmla="*/ 2104939 h 3429000"/>
              <a:gd name="connsiteX504" fmla="*/ 11880977 w 12192000"/>
              <a:gd name="connsiteY504" fmla="*/ 2245040 h 3429000"/>
              <a:gd name="connsiteX505" fmla="*/ 11879666 w 12192000"/>
              <a:gd name="connsiteY505" fmla="*/ 2246644 h 3429000"/>
              <a:gd name="connsiteX506" fmla="*/ 11873674 w 12192000"/>
              <a:gd name="connsiteY506" fmla="*/ 2254306 h 3429000"/>
              <a:gd name="connsiteX507" fmla="*/ 11738608 w 12192000"/>
              <a:gd name="connsiteY507" fmla="*/ 2689417 h 3429000"/>
              <a:gd name="connsiteX508" fmla="*/ 11732820 w 12192000"/>
              <a:gd name="connsiteY508" fmla="*/ 2696184 h 3429000"/>
              <a:gd name="connsiteX509" fmla="*/ 12058063 w 12192000"/>
              <a:gd name="connsiteY509" fmla="*/ 3376045 h 3429000"/>
              <a:gd name="connsiteX510" fmla="*/ 12077722 w 12192000"/>
              <a:gd name="connsiteY510" fmla="*/ 3428999 h 3429000"/>
              <a:gd name="connsiteX511" fmla="*/ 11980831 w 12192000"/>
              <a:gd name="connsiteY511" fmla="*/ 3428999 h 3429000"/>
              <a:gd name="connsiteX512" fmla="*/ 11842370 w 12192000"/>
              <a:gd name="connsiteY512" fmla="*/ 3103596 h 3429000"/>
              <a:gd name="connsiteX513" fmla="*/ 11807118 w 12192000"/>
              <a:gd name="connsiteY513" fmla="*/ 3032642 h 3429000"/>
              <a:gd name="connsiteX514" fmla="*/ 11352410 w 12192000"/>
              <a:gd name="connsiteY514" fmla="*/ 2253534 h 3429000"/>
              <a:gd name="connsiteX515" fmla="*/ 11344098 w 12192000"/>
              <a:gd name="connsiteY515" fmla="*/ 2252717 h 3429000"/>
              <a:gd name="connsiteX516" fmla="*/ 10730809 w 12192000"/>
              <a:gd name="connsiteY516" fmla="*/ 2156749 h 3429000"/>
              <a:gd name="connsiteX517" fmla="*/ 10713050 w 12192000"/>
              <a:gd name="connsiteY517" fmla="*/ 2164271 h 3429000"/>
              <a:gd name="connsiteX518" fmla="*/ 9420192 w 12192000"/>
              <a:gd name="connsiteY518" fmla="*/ 2263050 h 3429000"/>
              <a:gd name="connsiteX519" fmla="*/ 9404066 w 12192000"/>
              <a:gd name="connsiteY519" fmla="*/ 2242708 h 3429000"/>
              <a:gd name="connsiteX520" fmla="*/ 10712309 w 12192000"/>
              <a:gd name="connsiteY520" fmla="*/ 2109562 h 3429000"/>
              <a:gd name="connsiteX521" fmla="*/ 11291486 w 12192000"/>
              <a:gd name="connsiteY521" fmla="*/ 2166804 h 3429000"/>
              <a:gd name="connsiteX522" fmla="*/ 11176624 w 12192000"/>
              <a:gd name="connsiteY522" fmla="*/ 2010340 h 3429000"/>
              <a:gd name="connsiteX523" fmla="*/ 10665962 w 12192000"/>
              <a:gd name="connsiteY523" fmla="*/ 1445588 h 3429000"/>
              <a:gd name="connsiteX524" fmla="*/ 10647017 w 12192000"/>
              <a:gd name="connsiteY524" fmla="*/ 1450047 h 3429000"/>
              <a:gd name="connsiteX525" fmla="*/ 10107096 w 12192000"/>
              <a:gd name="connsiteY525" fmla="*/ 1560072 h 3429000"/>
              <a:gd name="connsiteX526" fmla="*/ 9439953 w 12192000"/>
              <a:gd name="connsiteY526" fmla="*/ 1480921 h 3429000"/>
              <a:gd name="connsiteX527" fmla="*/ 9470279 w 12192000"/>
              <a:gd name="connsiteY527" fmla="*/ 1443131 h 3429000"/>
              <a:gd name="connsiteX528" fmla="*/ 10565024 w 12192000"/>
              <a:gd name="connsiteY528" fmla="*/ 1352269 h 3429000"/>
              <a:gd name="connsiteX529" fmla="*/ 9922490 w 12192000"/>
              <a:gd name="connsiteY529" fmla="*/ 858833 h 3429000"/>
              <a:gd name="connsiteX530" fmla="*/ 9920481 w 12192000"/>
              <a:gd name="connsiteY530" fmla="*/ 859346 h 3429000"/>
              <a:gd name="connsiteX531" fmla="*/ 9916127 w 12192000"/>
              <a:gd name="connsiteY531" fmla="*/ 859836 h 3429000"/>
              <a:gd name="connsiteX532" fmla="*/ 9791125 w 12192000"/>
              <a:gd name="connsiteY532" fmla="*/ 938248 h 3429000"/>
              <a:gd name="connsiteX533" fmla="*/ 9528364 w 12192000"/>
              <a:gd name="connsiteY533" fmla="*/ 1022767 h 3429000"/>
              <a:gd name="connsiteX534" fmla="*/ 8629850 w 12192000"/>
              <a:gd name="connsiteY534" fmla="*/ 1184329 h 3429000"/>
              <a:gd name="connsiteX535" fmla="*/ 8600239 w 12192000"/>
              <a:gd name="connsiteY535" fmla="*/ 1167243 h 3429000"/>
              <a:gd name="connsiteX536" fmla="*/ 9761570 w 12192000"/>
              <a:gd name="connsiteY536" fmla="*/ 753283 h 3429000"/>
              <a:gd name="connsiteX537" fmla="*/ 9368237 w 12192000"/>
              <a:gd name="connsiteY537" fmla="*/ 520470 h 3429000"/>
              <a:gd name="connsiteX538" fmla="*/ 9354614 w 12192000"/>
              <a:gd name="connsiteY538" fmla="*/ 522288 h 3429000"/>
              <a:gd name="connsiteX539" fmla="*/ 8364351 w 12192000"/>
              <a:gd name="connsiteY539" fmla="*/ 730267 h 3429000"/>
              <a:gd name="connsiteX540" fmla="*/ 8386567 w 12192000"/>
              <a:gd name="connsiteY540" fmla="*/ 690760 h 3429000"/>
              <a:gd name="connsiteX541" fmla="*/ 9231713 w 12192000"/>
              <a:gd name="connsiteY541" fmla="*/ 444539 h 3429000"/>
              <a:gd name="connsiteX542" fmla="*/ 9023301 w 12192000"/>
              <a:gd name="connsiteY542" fmla="*/ 334109 h 3429000"/>
              <a:gd name="connsiteX543" fmla="*/ 9010556 w 12192000"/>
              <a:gd name="connsiteY543" fmla="*/ 329998 h 3429000"/>
              <a:gd name="connsiteX544" fmla="*/ 8687367 w 12192000"/>
              <a:gd name="connsiteY544" fmla="*/ 101276 h 3429000"/>
              <a:gd name="connsiteX545" fmla="*/ 4382818 w 12192000"/>
              <a:gd name="connsiteY545" fmla="*/ 0 h 3429000"/>
              <a:gd name="connsiteX546" fmla="*/ 4463614 w 12192000"/>
              <a:gd name="connsiteY546" fmla="*/ 0 h 3429000"/>
              <a:gd name="connsiteX547" fmla="*/ 4557150 w 12192000"/>
              <a:gd name="connsiteY547" fmla="*/ 81023 h 3429000"/>
              <a:gd name="connsiteX548" fmla="*/ 4856936 w 12192000"/>
              <a:gd name="connsiteY548" fmla="*/ 380146 h 3429000"/>
              <a:gd name="connsiteX549" fmla="*/ 5111996 w 12192000"/>
              <a:gd name="connsiteY549" fmla="*/ 636759 h 3429000"/>
              <a:gd name="connsiteX550" fmla="*/ 5388878 w 12192000"/>
              <a:gd name="connsiteY550" fmla="*/ 871185 h 3429000"/>
              <a:gd name="connsiteX551" fmla="*/ 5425556 w 12192000"/>
              <a:gd name="connsiteY551" fmla="*/ 879967 h 3429000"/>
              <a:gd name="connsiteX552" fmla="*/ 4943646 w 12192000"/>
              <a:gd name="connsiteY552" fmla="*/ 393916 h 3429000"/>
              <a:gd name="connsiteX553" fmla="*/ 4594837 w 12192000"/>
              <a:gd name="connsiteY553" fmla="*/ 103274 h 3429000"/>
              <a:gd name="connsiteX554" fmla="*/ 4518536 w 12192000"/>
              <a:gd name="connsiteY554" fmla="*/ 31511 h 3429000"/>
              <a:gd name="connsiteX555" fmla="*/ 4483543 w 12192000"/>
              <a:gd name="connsiteY555" fmla="*/ 0 h 3429000"/>
              <a:gd name="connsiteX556" fmla="*/ 4534233 w 12192000"/>
              <a:gd name="connsiteY556" fmla="*/ 0 h 3429000"/>
              <a:gd name="connsiteX557" fmla="*/ 4633631 w 12192000"/>
              <a:gd name="connsiteY557" fmla="*/ 74706 h 3429000"/>
              <a:gd name="connsiteX558" fmla="*/ 4949299 w 12192000"/>
              <a:gd name="connsiteY558" fmla="*/ 337336 h 3429000"/>
              <a:gd name="connsiteX559" fmla="*/ 5291452 w 12192000"/>
              <a:gd name="connsiteY559" fmla="*/ 647801 h 3429000"/>
              <a:gd name="connsiteX560" fmla="*/ 5434998 w 12192000"/>
              <a:gd name="connsiteY560" fmla="*/ 825100 h 3429000"/>
              <a:gd name="connsiteX561" fmla="*/ 5351015 w 12192000"/>
              <a:gd name="connsiteY561" fmla="*/ 331989 h 3429000"/>
              <a:gd name="connsiteX562" fmla="*/ 5344012 w 12192000"/>
              <a:gd name="connsiteY562" fmla="*/ 131333 h 3429000"/>
              <a:gd name="connsiteX563" fmla="*/ 5349920 w 12192000"/>
              <a:gd name="connsiteY563" fmla="*/ 0 h 3429000"/>
              <a:gd name="connsiteX564" fmla="*/ 5401317 w 12192000"/>
              <a:gd name="connsiteY564" fmla="*/ 0 h 3429000"/>
              <a:gd name="connsiteX565" fmla="*/ 5400859 w 12192000"/>
              <a:gd name="connsiteY565" fmla="*/ 83801 h 3429000"/>
              <a:gd name="connsiteX566" fmla="*/ 5401644 w 12192000"/>
              <a:gd name="connsiteY566" fmla="*/ 188847 h 3429000"/>
              <a:gd name="connsiteX567" fmla="*/ 5467256 w 12192000"/>
              <a:gd name="connsiteY567" fmla="*/ 746494 h 3429000"/>
              <a:gd name="connsiteX568" fmla="*/ 5448069 w 12192000"/>
              <a:gd name="connsiteY568" fmla="*/ 138554 h 3429000"/>
              <a:gd name="connsiteX569" fmla="*/ 5440458 w 12192000"/>
              <a:gd name="connsiteY569" fmla="*/ 0 h 3429000"/>
              <a:gd name="connsiteX570" fmla="*/ 5472521 w 12192000"/>
              <a:gd name="connsiteY570" fmla="*/ 0 h 3429000"/>
              <a:gd name="connsiteX571" fmla="*/ 5480135 w 12192000"/>
              <a:gd name="connsiteY571" fmla="*/ 136802 h 3429000"/>
              <a:gd name="connsiteX572" fmla="*/ 5499023 w 12192000"/>
              <a:gd name="connsiteY572" fmla="*/ 737310 h 3429000"/>
              <a:gd name="connsiteX573" fmla="*/ 5547022 w 12192000"/>
              <a:gd name="connsiteY573" fmla="*/ 178838 h 3429000"/>
              <a:gd name="connsiteX574" fmla="*/ 5522799 w 12192000"/>
              <a:gd name="connsiteY574" fmla="*/ 0 h 3429000"/>
              <a:gd name="connsiteX575" fmla="*/ 5573386 w 12192000"/>
              <a:gd name="connsiteY575" fmla="*/ 0 h 3429000"/>
              <a:gd name="connsiteX576" fmla="*/ 5587618 w 12192000"/>
              <a:gd name="connsiteY576" fmla="*/ 82353 h 3429000"/>
              <a:gd name="connsiteX577" fmla="*/ 5519779 w 12192000"/>
              <a:gd name="connsiteY577" fmla="*/ 930223 h 3429000"/>
              <a:gd name="connsiteX578" fmla="*/ 5520293 w 12192000"/>
              <a:gd name="connsiteY578" fmla="*/ 931602 h 3429000"/>
              <a:gd name="connsiteX579" fmla="*/ 5767221 w 12192000"/>
              <a:gd name="connsiteY579" fmla="*/ 1236564 h 3429000"/>
              <a:gd name="connsiteX580" fmla="*/ 6937169 w 12192000"/>
              <a:gd name="connsiteY580" fmla="*/ 1386941 h 3429000"/>
              <a:gd name="connsiteX581" fmla="*/ 6953922 w 12192000"/>
              <a:gd name="connsiteY581" fmla="*/ 1461068 h 3429000"/>
              <a:gd name="connsiteX582" fmla="*/ 6071359 w 12192000"/>
              <a:gd name="connsiteY582" fmla="*/ 1341770 h 3429000"/>
              <a:gd name="connsiteX583" fmla="*/ 6038839 w 12192000"/>
              <a:gd name="connsiteY583" fmla="*/ 1335474 h 3429000"/>
              <a:gd name="connsiteX584" fmla="*/ 6038706 w 12192000"/>
              <a:gd name="connsiteY584" fmla="*/ 1334847 h 3429000"/>
              <a:gd name="connsiteX585" fmla="*/ 6037784 w 12192000"/>
              <a:gd name="connsiteY585" fmla="*/ 1335270 h 3429000"/>
              <a:gd name="connsiteX586" fmla="*/ 6038839 w 12192000"/>
              <a:gd name="connsiteY586" fmla="*/ 1335474 h 3429000"/>
              <a:gd name="connsiteX587" fmla="*/ 6040338 w 12192000"/>
              <a:gd name="connsiteY587" fmla="*/ 1342418 h 3429000"/>
              <a:gd name="connsiteX588" fmla="*/ 6024488 w 12192000"/>
              <a:gd name="connsiteY588" fmla="*/ 1380903 h 3429000"/>
              <a:gd name="connsiteX589" fmla="*/ 5599771 w 12192000"/>
              <a:gd name="connsiteY589" fmla="*/ 2080652 h 3429000"/>
              <a:gd name="connsiteX590" fmla="*/ 5548843 w 12192000"/>
              <a:gd name="connsiteY590" fmla="*/ 2134845 h 3429000"/>
              <a:gd name="connsiteX591" fmla="*/ 5940952 w 12192000"/>
              <a:gd name="connsiteY591" fmla="*/ 2821028 h 3429000"/>
              <a:gd name="connsiteX592" fmla="*/ 6043441 w 12192000"/>
              <a:gd name="connsiteY592" fmla="*/ 3236847 h 3429000"/>
              <a:gd name="connsiteX593" fmla="*/ 6093432 w 12192000"/>
              <a:gd name="connsiteY593" fmla="*/ 3429000 h 3429000"/>
              <a:gd name="connsiteX594" fmla="*/ 6034344 w 12192000"/>
              <a:gd name="connsiteY594" fmla="*/ 3429000 h 3429000"/>
              <a:gd name="connsiteX595" fmla="*/ 6026679 w 12192000"/>
              <a:gd name="connsiteY595" fmla="*/ 3407959 h 3429000"/>
              <a:gd name="connsiteX596" fmla="*/ 5800441 w 12192000"/>
              <a:gd name="connsiteY596" fmla="*/ 2906286 h 3429000"/>
              <a:gd name="connsiteX597" fmla="*/ 5526562 w 12192000"/>
              <a:gd name="connsiteY597" fmla="*/ 2276388 h 3429000"/>
              <a:gd name="connsiteX598" fmla="*/ 5519640 w 12192000"/>
              <a:gd name="connsiteY598" fmla="*/ 2254774 h 3429000"/>
              <a:gd name="connsiteX599" fmla="*/ 5844559 w 12192000"/>
              <a:gd name="connsiteY599" fmla="*/ 3124349 h 3429000"/>
              <a:gd name="connsiteX600" fmla="*/ 5975994 w 12192000"/>
              <a:gd name="connsiteY600" fmla="*/ 3429000 h 3429000"/>
              <a:gd name="connsiteX601" fmla="*/ 5898547 w 12192000"/>
              <a:gd name="connsiteY601" fmla="*/ 3429000 h 3429000"/>
              <a:gd name="connsiteX602" fmla="*/ 5682041 w 12192000"/>
              <a:gd name="connsiteY602" fmla="*/ 2926860 h 3429000"/>
              <a:gd name="connsiteX603" fmla="*/ 5461758 w 12192000"/>
              <a:gd name="connsiteY603" fmla="*/ 2391220 h 3429000"/>
              <a:gd name="connsiteX604" fmla="*/ 5237282 w 12192000"/>
              <a:gd name="connsiteY604" fmla="*/ 3150086 h 3429000"/>
              <a:gd name="connsiteX605" fmla="*/ 5115009 w 12192000"/>
              <a:gd name="connsiteY605" fmla="*/ 3429000 h 3429000"/>
              <a:gd name="connsiteX606" fmla="*/ 5028074 w 12192000"/>
              <a:gd name="connsiteY606" fmla="*/ 3429000 h 3429000"/>
              <a:gd name="connsiteX607" fmla="*/ 5079508 w 12192000"/>
              <a:gd name="connsiteY607" fmla="*/ 3320074 h 3429000"/>
              <a:gd name="connsiteX608" fmla="*/ 5371846 w 12192000"/>
              <a:gd name="connsiteY608" fmla="*/ 2495413 h 3429000"/>
              <a:gd name="connsiteX609" fmla="*/ 5270512 w 12192000"/>
              <a:gd name="connsiteY609" fmla="*/ 2709975 h 3429000"/>
              <a:gd name="connsiteX610" fmla="*/ 5062409 w 12192000"/>
              <a:gd name="connsiteY610" fmla="*/ 3224544 h 3429000"/>
              <a:gd name="connsiteX611" fmla="*/ 5036628 w 12192000"/>
              <a:gd name="connsiteY611" fmla="*/ 3325247 h 3429000"/>
              <a:gd name="connsiteX612" fmla="*/ 5009112 w 12192000"/>
              <a:gd name="connsiteY612" fmla="*/ 3429000 h 3429000"/>
              <a:gd name="connsiteX613" fmla="*/ 4976679 w 12192000"/>
              <a:gd name="connsiteY613" fmla="*/ 3429000 h 3429000"/>
              <a:gd name="connsiteX614" fmla="*/ 5006537 w 12192000"/>
              <a:gd name="connsiteY614" fmla="*/ 3318068 h 3429000"/>
              <a:gd name="connsiteX615" fmla="*/ 5032723 w 12192000"/>
              <a:gd name="connsiteY615" fmla="*/ 3215957 h 3429000"/>
              <a:gd name="connsiteX616" fmla="*/ 5242949 w 12192000"/>
              <a:gd name="connsiteY616" fmla="*/ 2696175 h 3429000"/>
              <a:gd name="connsiteX617" fmla="*/ 5286321 w 12192000"/>
              <a:gd name="connsiteY617" fmla="*/ 2604555 h 3429000"/>
              <a:gd name="connsiteX618" fmla="*/ 5008210 w 12192000"/>
              <a:gd name="connsiteY618" fmla="*/ 3220194 h 3429000"/>
              <a:gd name="connsiteX619" fmla="*/ 4986321 w 12192000"/>
              <a:gd name="connsiteY619" fmla="*/ 3336687 h 3429000"/>
              <a:gd name="connsiteX620" fmla="*/ 4973474 w 12192000"/>
              <a:gd name="connsiteY620" fmla="*/ 3429000 h 3429000"/>
              <a:gd name="connsiteX621" fmla="*/ 4907178 w 12192000"/>
              <a:gd name="connsiteY621" fmla="*/ 3429000 h 3429000"/>
              <a:gd name="connsiteX622" fmla="*/ 4910810 w 12192000"/>
              <a:gd name="connsiteY622" fmla="*/ 3400660 h 3429000"/>
              <a:gd name="connsiteX623" fmla="*/ 4987461 w 12192000"/>
              <a:gd name="connsiteY623" fmla="*/ 3003994 h 3429000"/>
              <a:gd name="connsiteX624" fmla="*/ 5179262 w 12192000"/>
              <a:gd name="connsiteY624" fmla="*/ 2606044 h 3429000"/>
              <a:gd name="connsiteX625" fmla="*/ 4689678 w 12192000"/>
              <a:gd name="connsiteY625" fmla="*/ 3011241 h 3429000"/>
              <a:gd name="connsiteX626" fmla="*/ 4477543 w 12192000"/>
              <a:gd name="connsiteY626" fmla="*/ 3245836 h 3429000"/>
              <a:gd name="connsiteX627" fmla="*/ 4329957 w 12192000"/>
              <a:gd name="connsiteY627" fmla="*/ 3429000 h 3429000"/>
              <a:gd name="connsiteX628" fmla="*/ 4218595 w 12192000"/>
              <a:gd name="connsiteY628" fmla="*/ 3429000 h 3429000"/>
              <a:gd name="connsiteX629" fmla="*/ 4368888 w 12192000"/>
              <a:gd name="connsiteY629" fmla="*/ 3239412 h 3429000"/>
              <a:gd name="connsiteX630" fmla="*/ 4563091 w 12192000"/>
              <a:gd name="connsiteY630" fmla="*/ 3013508 h 3429000"/>
              <a:gd name="connsiteX631" fmla="*/ 5387324 w 12192000"/>
              <a:gd name="connsiteY631" fmla="*/ 2276830 h 3429000"/>
              <a:gd name="connsiteX632" fmla="*/ 5073620 w 12192000"/>
              <a:gd name="connsiteY632" fmla="*/ 2526437 h 3429000"/>
              <a:gd name="connsiteX633" fmla="*/ 4689789 w 12192000"/>
              <a:gd name="connsiteY633" fmla="*/ 2839382 h 3429000"/>
              <a:gd name="connsiteX634" fmla="*/ 4418722 w 12192000"/>
              <a:gd name="connsiteY634" fmla="*/ 3141886 h 3429000"/>
              <a:gd name="connsiteX635" fmla="*/ 4214944 w 12192000"/>
              <a:gd name="connsiteY635" fmla="*/ 3429000 h 3429000"/>
              <a:gd name="connsiteX636" fmla="*/ 4177898 w 12192000"/>
              <a:gd name="connsiteY636" fmla="*/ 3429000 h 3429000"/>
              <a:gd name="connsiteX637" fmla="*/ 4391597 w 12192000"/>
              <a:gd name="connsiteY637" fmla="*/ 3127370 h 3429000"/>
              <a:gd name="connsiteX638" fmla="*/ 4668889 w 12192000"/>
              <a:gd name="connsiteY638" fmla="*/ 2817399 h 3429000"/>
              <a:gd name="connsiteX639" fmla="*/ 5055427 w 12192000"/>
              <a:gd name="connsiteY639" fmla="*/ 2502476 h 3429000"/>
              <a:gd name="connsiteX640" fmla="*/ 5371814 w 12192000"/>
              <a:gd name="connsiteY640" fmla="*/ 2249975 h 3429000"/>
              <a:gd name="connsiteX641" fmla="*/ 4987918 w 12192000"/>
              <a:gd name="connsiteY641" fmla="*/ 2409701 h 3429000"/>
              <a:gd name="connsiteX642" fmla="*/ 4317146 w 12192000"/>
              <a:gd name="connsiteY642" fmla="*/ 3158716 h 3429000"/>
              <a:gd name="connsiteX643" fmla="*/ 4171627 w 12192000"/>
              <a:gd name="connsiteY643" fmla="*/ 3429000 h 3429000"/>
              <a:gd name="connsiteX644" fmla="*/ 4081585 w 12192000"/>
              <a:gd name="connsiteY644" fmla="*/ 3429000 h 3429000"/>
              <a:gd name="connsiteX645" fmla="*/ 4238603 w 12192000"/>
              <a:gd name="connsiteY645" fmla="*/ 3130341 h 3429000"/>
              <a:gd name="connsiteX646" fmla="*/ 4778333 w 12192000"/>
              <a:gd name="connsiteY646" fmla="*/ 2444626 h 3429000"/>
              <a:gd name="connsiteX647" fmla="*/ 5414185 w 12192000"/>
              <a:gd name="connsiteY647" fmla="*/ 2144882 h 3429000"/>
              <a:gd name="connsiteX648" fmla="*/ 5959648 w 12192000"/>
              <a:gd name="connsiteY648" fmla="*/ 1331797 h 3429000"/>
              <a:gd name="connsiteX649" fmla="*/ 5355019 w 12192000"/>
              <a:gd name="connsiteY649" fmla="*/ 1305672 h 3429000"/>
              <a:gd name="connsiteX650" fmla="*/ 5083565 w 12192000"/>
              <a:gd name="connsiteY650" fmla="*/ 1750121 h 3429000"/>
              <a:gd name="connsiteX651" fmla="*/ 4713577 w 12192000"/>
              <a:gd name="connsiteY651" fmla="*/ 2187803 h 3429000"/>
              <a:gd name="connsiteX652" fmla="*/ 3989559 w 12192000"/>
              <a:gd name="connsiteY652" fmla="*/ 2716945 h 3429000"/>
              <a:gd name="connsiteX653" fmla="*/ 3939824 w 12192000"/>
              <a:gd name="connsiteY653" fmla="*/ 2637900 h 3429000"/>
              <a:gd name="connsiteX654" fmla="*/ 4584537 w 12192000"/>
              <a:gd name="connsiteY654" fmla="*/ 1895826 h 3429000"/>
              <a:gd name="connsiteX655" fmla="*/ 5037105 w 12192000"/>
              <a:gd name="connsiteY655" fmla="*/ 1659765 h 3429000"/>
              <a:gd name="connsiteX656" fmla="*/ 5039930 w 12192000"/>
              <a:gd name="connsiteY656" fmla="*/ 1660585 h 3429000"/>
              <a:gd name="connsiteX657" fmla="*/ 5263764 w 12192000"/>
              <a:gd name="connsiteY657" fmla="*/ 1306525 h 3429000"/>
              <a:gd name="connsiteX658" fmla="*/ 4086300 w 12192000"/>
              <a:gd name="connsiteY658" fmla="*/ 1455599 h 3429000"/>
              <a:gd name="connsiteX659" fmla="*/ 4085485 w 12192000"/>
              <a:gd name="connsiteY659" fmla="*/ 1470070 h 3429000"/>
              <a:gd name="connsiteX660" fmla="*/ 3871915 w 12192000"/>
              <a:gd name="connsiteY660" fmla="*/ 1824645 h 3429000"/>
              <a:gd name="connsiteX661" fmla="*/ 3799374 w 12192000"/>
              <a:gd name="connsiteY661" fmla="*/ 2037127 h 3429000"/>
              <a:gd name="connsiteX662" fmla="*/ 3498850 w 12192000"/>
              <a:gd name="connsiteY662" fmla="*/ 3232888 h 3429000"/>
              <a:gd name="connsiteX663" fmla="*/ 3399216 w 12192000"/>
              <a:gd name="connsiteY663" fmla="*/ 3429000 h 3429000"/>
              <a:gd name="connsiteX664" fmla="*/ 3303688 w 12192000"/>
              <a:gd name="connsiteY664" fmla="*/ 3429000 h 3429000"/>
              <a:gd name="connsiteX665" fmla="*/ 3391774 w 12192000"/>
              <a:gd name="connsiteY665" fmla="*/ 3268181 h 3429000"/>
              <a:gd name="connsiteX666" fmla="*/ 3735540 w 12192000"/>
              <a:gd name="connsiteY666" fmla="*/ 2117923 h 3429000"/>
              <a:gd name="connsiteX667" fmla="*/ 3729438 w 12192000"/>
              <a:gd name="connsiteY667" fmla="*/ 2140058 h 3429000"/>
              <a:gd name="connsiteX668" fmla="*/ 3707782 w 12192000"/>
              <a:gd name="connsiteY668" fmla="*/ 2215908 h 3429000"/>
              <a:gd name="connsiteX669" fmla="*/ 3583827 w 12192000"/>
              <a:gd name="connsiteY669" fmla="*/ 2610215 h 3429000"/>
              <a:gd name="connsiteX670" fmla="*/ 3547861 w 12192000"/>
              <a:gd name="connsiteY670" fmla="*/ 2700609 h 3429000"/>
              <a:gd name="connsiteX671" fmla="*/ 3490905 w 12192000"/>
              <a:gd name="connsiteY671" fmla="*/ 2848660 h 3429000"/>
              <a:gd name="connsiteX672" fmla="*/ 3455859 w 12192000"/>
              <a:gd name="connsiteY672" fmla="*/ 2962301 h 3429000"/>
              <a:gd name="connsiteX673" fmla="*/ 3429112 w 12192000"/>
              <a:gd name="connsiteY673" fmla="*/ 3050469 h 3429000"/>
              <a:gd name="connsiteX674" fmla="*/ 3304862 w 12192000"/>
              <a:gd name="connsiteY674" fmla="*/ 3367476 h 3429000"/>
              <a:gd name="connsiteX675" fmla="*/ 3276071 w 12192000"/>
              <a:gd name="connsiteY675" fmla="*/ 3429000 h 3429000"/>
              <a:gd name="connsiteX676" fmla="*/ 3240805 w 12192000"/>
              <a:gd name="connsiteY676" fmla="*/ 3429000 h 3429000"/>
              <a:gd name="connsiteX677" fmla="*/ 3275917 w 12192000"/>
              <a:gd name="connsiteY677" fmla="*/ 3354192 h 3429000"/>
              <a:gd name="connsiteX678" fmla="*/ 3399358 w 12192000"/>
              <a:gd name="connsiteY678" fmla="*/ 3040011 h 3429000"/>
              <a:gd name="connsiteX679" fmla="*/ 3425650 w 12192000"/>
              <a:gd name="connsiteY679" fmla="*/ 2952333 h 3429000"/>
              <a:gd name="connsiteX680" fmla="*/ 3460661 w 12192000"/>
              <a:gd name="connsiteY680" fmla="*/ 2837763 h 3429000"/>
              <a:gd name="connsiteX681" fmla="*/ 3518021 w 12192000"/>
              <a:gd name="connsiteY681" fmla="*/ 2688298 h 3429000"/>
              <a:gd name="connsiteX682" fmla="*/ 3554035 w 12192000"/>
              <a:gd name="connsiteY682" fmla="*/ 2598832 h 3429000"/>
              <a:gd name="connsiteX683" fmla="*/ 3677174 w 12192000"/>
              <a:gd name="connsiteY683" fmla="*/ 2207351 h 3429000"/>
              <a:gd name="connsiteX684" fmla="*/ 3698819 w 12192000"/>
              <a:gd name="connsiteY684" fmla="*/ 2131503 h 3429000"/>
              <a:gd name="connsiteX685" fmla="*/ 3702094 w 12192000"/>
              <a:gd name="connsiteY685" fmla="*/ 2120194 h 3429000"/>
              <a:gd name="connsiteX686" fmla="*/ 3398355 w 12192000"/>
              <a:gd name="connsiteY686" fmla="*/ 2665603 h 3429000"/>
              <a:gd name="connsiteX687" fmla="*/ 3193941 w 12192000"/>
              <a:gd name="connsiteY687" fmla="*/ 3369775 h 3429000"/>
              <a:gd name="connsiteX688" fmla="*/ 3184140 w 12192000"/>
              <a:gd name="connsiteY688" fmla="*/ 3429000 h 3429000"/>
              <a:gd name="connsiteX689" fmla="*/ 3099978 w 12192000"/>
              <a:gd name="connsiteY689" fmla="*/ 3429000 h 3429000"/>
              <a:gd name="connsiteX690" fmla="*/ 3101556 w 12192000"/>
              <a:gd name="connsiteY690" fmla="*/ 3414337 h 3429000"/>
              <a:gd name="connsiteX691" fmla="*/ 3370162 w 12192000"/>
              <a:gd name="connsiteY691" fmla="*/ 2356550 h 3429000"/>
              <a:gd name="connsiteX692" fmla="*/ 3746477 w 12192000"/>
              <a:gd name="connsiteY692" fmla="*/ 1948889 h 3429000"/>
              <a:gd name="connsiteX693" fmla="*/ 3863399 w 12192000"/>
              <a:gd name="connsiteY693" fmla="*/ 1658257 h 3429000"/>
              <a:gd name="connsiteX694" fmla="*/ 3968712 w 12192000"/>
              <a:gd name="connsiteY694" fmla="*/ 1484989 h 3429000"/>
              <a:gd name="connsiteX695" fmla="*/ 2792390 w 12192000"/>
              <a:gd name="connsiteY695" fmla="*/ 1953974 h 3429000"/>
              <a:gd name="connsiteX696" fmla="*/ 2714982 w 12192000"/>
              <a:gd name="connsiteY696" fmla="*/ 1998051 h 3429000"/>
              <a:gd name="connsiteX697" fmla="*/ 2813361 w 12192000"/>
              <a:gd name="connsiteY697" fmla="*/ 2594912 h 3429000"/>
              <a:gd name="connsiteX698" fmla="*/ 2688430 w 12192000"/>
              <a:gd name="connsiteY698" fmla="*/ 3372564 h 3429000"/>
              <a:gd name="connsiteX699" fmla="*/ 2629626 w 12192000"/>
              <a:gd name="connsiteY699" fmla="*/ 3334394 h 3429000"/>
              <a:gd name="connsiteX700" fmla="*/ 2565328 w 12192000"/>
              <a:gd name="connsiteY700" fmla="*/ 2087399 h 3429000"/>
              <a:gd name="connsiteX701" fmla="*/ 1922999 w 12192000"/>
              <a:gd name="connsiteY701" fmla="*/ 2551343 h 3429000"/>
              <a:gd name="connsiteX702" fmla="*/ 1950261 w 12192000"/>
              <a:gd name="connsiteY702" fmla="*/ 2976858 h 3429000"/>
              <a:gd name="connsiteX703" fmla="*/ 2365554 w 12192000"/>
              <a:gd name="connsiteY703" fmla="*/ 3330107 h 3429000"/>
              <a:gd name="connsiteX704" fmla="*/ 2424142 w 12192000"/>
              <a:gd name="connsiteY704" fmla="*/ 3429000 h 3429000"/>
              <a:gd name="connsiteX705" fmla="*/ 2395994 w 12192000"/>
              <a:gd name="connsiteY705" fmla="*/ 3429000 h 3429000"/>
              <a:gd name="connsiteX706" fmla="*/ 2392863 w 12192000"/>
              <a:gd name="connsiteY706" fmla="*/ 3423964 h 3429000"/>
              <a:gd name="connsiteX707" fmla="*/ 2017589 w 12192000"/>
              <a:gd name="connsiteY707" fmla="*/ 3064982 h 3429000"/>
              <a:gd name="connsiteX708" fmla="*/ 2147336 w 12192000"/>
              <a:gd name="connsiteY708" fmla="*/ 3165052 h 3429000"/>
              <a:gd name="connsiteX709" fmla="*/ 2207047 w 12192000"/>
              <a:gd name="connsiteY709" fmla="*/ 3225540 h 3429000"/>
              <a:gd name="connsiteX710" fmla="*/ 2299106 w 12192000"/>
              <a:gd name="connsiteY710" fmla="*/ 3349931 h 3429000"/>
              <a:gd name="connsiteX711" fmla="*/ 2314430 w 12192000"/>
              <a:gd name="connsiteY711" fmla="*/ 3372144 h 3429000"/>
              <a:gd name="connsiteX712" fmla="*/ 2352406 w 12192000"/>
              <a:gd name="connsiteY712" fmla="*/ 3429000 h 3429000"/>
              <a:gd name="connsiteX713" fmla="*/ 2314492 w 12192000"/>
              <a:gd name="connsiteY713" fmla="*/ 3429000 h 3429000"/>
              <a:gd name="connsiteX714" fmla="*/ 2288095 w 12192000"/>
              <a:gd name="connsiteY714" fmla="*/ 3389030 h 3429000"/>
              <a:gd name="connsiteX715" fmla="*/ 2272768 w 12192000"/>
              <a:gd name="connsiteY715" fmla="*/ 3366822 h 3429000"/>
              <a:gd name="connsiteX716" fmla="*/ 2182715 w 12192000"/>
              <a:gd name="connsiteY716" fmla="*/ 3246071 h 3429000"/>
              <a:gd name="connsiteX717" fmla="*/ 2032061 w 12192000"/>
              <a:gd name="connsiteY717" fmla="*/ 3112380 h 3429000"/>
              <a:gd name="connsiteX718" fmla="*/ 2257220 w 12192000"/>
              <a:gd name="connsiteY718" fmla="*/ 3397257 h 3429000"/>
              <a:gd name="connsiteX719" fmla="*/ 2281324 w 12192000"/>
              <a:gd name="connsiteY719" fmla="*/ 3429000 h 3429000"/>
              <a:gd name="connsiteX720" fmla="*/ 2242860 w 12192000"/>
              <a:gd name="connsiteY720" fmla="*/ 3429000 h 3429000"/>
              <a:gd name="connsiteX721" fmla="*/ 2232818 w 12192000"/>
              <a:gd name="connsiteY721" fmla="*/ 3415926 h 3429000"/>
              <a:gd name="connsiteX722" fmla="*/ 1990172 w 12192000"/>
              <a:gd name="connsiteY722" fmla="*/ 3113121 h 3429000"/>
              <a:gd name="connsiteX723" fmla="*/ 2124090 w 12192000"/>
              <a:gd name="connsiteY723" fmla="*/ 3332017 h 3429000"/>
              <a:gd name="connsiteX724" fmla="*/ 2200380 w 12192000"/>
              <a:gd name="connsiteY724" fmla="*/ 3429000 h 3429000"/>
              <a:gd name="connsiteX725" fmla="*/ 2147507 w 12192000"/>
              <a:gd name="connsiteY725" fmla="*/ 3429000 h 3429000"/>
              <a:gd name="connsiteX726" fmla="*/ 2070668 w 12192000"/>
              <a:gd name="connsiteY726" fmla="*/ 3332520 h 3429000"/>
              <a:gd name="connsiteX727" fmla="*/ 1975142 w 12192000"/>
              <a:gd name="connsiteY727" fmla="*/ 3156570 h 3429000"/>
              <a:gd name="connsiteX728" fmla="*/ 2050035 w 12192000"/>
              <a:gd name="connsiteY728" fmla="*/ 3384345 h 3429000"/>
              <a:gd name="connsiteX729" fmla="*/ 2063025 w 12192000"/>
              <a:gd name="connsiteY729" fmla="*/ 3429000 h 3429000"/>
              <a:gd name="connsiteX730" fmla="*/ 2021675 w 12192000"/>
              <a:gd name="connsiteY730" fmla="*/ 3429000 h 3429000"/>
              <a:gd name="connsiteX731" fmla="*/ 2019308 w 12192000"/>
              <a:gd name="connsiteY731" fmla="*/ 3418118 h 3429000"/>
              <a:gd name="connsiteX732" fmla="*/ 1938835 w 12192000"/>
              <a:gd name="connsiteY732" fmla="*/ 3122160 h 3429000"/>
              <a:gd name="connsiteX733" fmla="*/ 1953230 w 12192000"/>
              <a:gd name="connsiteY733" fmla="*/ 3330699 h 3429000"/>
              <a:gd name="connsiteX734" fmla="*/ 1956763 w 12192000"/>
              <a:gd name="connsiteY734" fmla="*/ 3349191 h 3429000"/>
              <a:gd name="connsiteX735" fmla="*/ 1967925 w 12192000"/>
              <a:gd name="connsiteY735" fmla="*/ 3429000 h 3429000"/>
              <a:gd name="connsiteX736" fmla="*/ 1936622 w 12192000"/>
              <a:gd name="connsiteY736" fmla="*/ 3429000 h 3429000"/>
              <a:gd name="connsiteX737" fmla="*/ 1926261 w 12192000"/>
              <a:gd name="connsiteY737" fmla="*/ 3355064 h 3429000"/>
              <a:gd name="connsiteX738" fmla="*/ 1922724 w 12192000"/>
              <a:gd name="connsiteY738" fmla="*/ 3336577 h 3429000"/>
              <a:gd name="connsiteX739" fmla="*/ 1904650 w 12192000"/>
              <a:gd name="connsiteY739" fmla="*/ 3210616 h 3429000"/>
              <a:gd name="connsiteX740" fmla="*/ 1885273 w 12192000"/>
              <a:gd name="connsiteY740" fmla="*/ 3429000 h 3429000"/>
              <a:gd name="connsiteX741" fmla="*/ 1854363 w 12192000"/>
              <a:gd name="connsiteY741" fmla="*/ 3429000 h 3429000"/>
              <a:gd name="connsiteX742" fmla="*/ 1880391 w 12192000"/>
              <a:gd name="connsiteY742" fmla="*/ 3174796 h 3429000"/>
              <a:gd name="connsiteX743" fmla="*/ 1818273 w 12192000"/>
              <a:gd name="connsiteY743" fmla="*/ 3286729 h 3429000"/>
              <a:gd name="connsiteX744" fmla="*/ 1794691 w 12192000"/>
              <a:gd name="connsiteY744" fmla="*/ 3414239 h 3429000"/>
              <a:gd name="connsiteX745" fmla="*/ 1794914 w 12192000"/>
              <a:gd name="connsiteY745" fmla="*/ 3429000 h 3429000"/>
              <a:gd name="connsiteX746" fmla="*/ 1746128 w 12192000"/>
              <a:gd name="connsiteY746" fmla="*/ 3429000 h 3429000"/>
              <a:gd name="connsiteX747" fmla="*/ 1753934 w 12192000"/>
              <a:gd name="connsiteY747" fmla="*/ 3295796 h 3429000"/>
              <a:gd name="connsiteX748" fmla="*/ 1792053 w 12192000"/>
              <a:gd name="connsiteY748" fmla="*/ 3143396 h 3429000"/>
              <a:gd name="connsiteX749" fmla="*/ 1862248 w 12192000"/>
              <a:gd name="connsiteY749" fmla="*/ 2837397 h 3429000"/>
              <a:gd name="connsiteX750" fmla="*/ 1862250 w 12192000"/>
              <a:gd name="connsiteY750" fmla="*/ 2604531 h 3429000"/>
              <a:gd name="connsiteX751" fmla="*/ 1211999 w 12192000"/>
              <a:gd name="connsiteY751" fmla="*/ 3254610 h 3429000"/>
              <a:gd name="connsiteX752" fmla="*/ 1213266 w 12192000"/>
              <a:gd name="connsiteY752" fmla="*/ 3262947 h 3429000"/>
              <a:gd name="connsiteX753" fmla="*/ 1203370 w 12192000"/>
              <a:gd name="connsiteY753" fmla="*/ 3421676 h 3429000"/>
              <a:gd name="connsiteX754" fmla="*/ 1203671 w 12192000"/>
              <a:gd name="connsiteY754" fmla="*/ 3429000 h 3429000"/>
              <a:gd name="connsiteX755" fmla="*/ 1143180 w 12192000"/>
              <a:gd name="connsiteY755" fmla="*/ 3429000 h 3429000"/>
              <a:gd name="connsiteX756" fmla="*/ 1142176 w 12192000"/>
              <a:gd name="connsiteY756" fmla="*/ 3337045 h 3429000"/>
              <a:gd name="connsiteX757" fmla="*/ 1067484 w 12192000"/>
              <a:gd name="connsiteY757" fmla="*/ 3429000 h 3429000"/>
              <a:gd name="connsiteX758" fmla="*/ 953928 w 12192000"/>
              <a:gd name="connsiteY758" fmla="*/ 3429000 h 3429000"/>
              <a:gd name="connsiteX759" fmla="*/ 959715 w 12192000"/>
              <a:gd name="connsiteY759" fmla="*/ 3421185 h 3429000"/>
              <a:gd name="connsiteX760" fmla="*/ 1483788 w 12192000"/>
              <a:gd name="connsiteY760" fmla="*/ 2830174 h 3429000"/>
              <a:gd name="connsiteX761" fmla="*/ 1100671 w 12192000"/>
              <a:gd name="connsiteY761" fmla="*/ 2823137 h 3429000"/>
              <a:gd name="connsiteX762" fmla="*/ 1090144 w 12192000"/>
              <a:gd name="connsiteY762" fmla="*/ 2827748 h 3429000"/>
              <a:gd name="connsiteX763" fmla="*/ 1095872 w 12192000"/>
              <a:gd name="connsiteY763" fmla="*/ 2842892 h 3429000"/>
              <a:gd name="connsiteX764" fmla="*/ 262785 w 12192000"/>
              <a:gd name="connsiteY764" fmla="*/ 3416450 h 3429000"/>
              <a:gd name="connsiteX765" fmla="*/ 209968 w 12192000"/>
              <a:gd name="connsiteY765" fmla="*/ 3341713 h 3429000"/>
              <a:gd name="connsiteX766" fmla="*/ 873460 w 12192000"/>
              <a:gd name="connsiteY766" fmla="*/ 2824768 h 3429000"/>
              <a:gd name="connsiteX767" fmla="*/ 192686 w 12192000"/>
              <a:gd name="connsiteY767" fmla="*/ 2420257 h 3429000"/>
              <a:gd name="connsiteX768" fmla="*/ 4696 w 12192000"/>
              <a:gd name="connsiteY768" fmla="*/ 2268668 h 3429000"/>
              <a:gd name="connsiteX769" fmla="*/ 0 w 12192000"/>
              <a:gd name="connsiteY769" fmla="*/ 2260984 h 3429000"/>
              <a:gd name="connsiteX770" fmla="*/ 0 w 12192000"/>
              <a:gd name="connsiteY770" fmla="*/ 2084472 h 3429000"/>
              <a:gd name="connsiteX771" fmla="*/ 174101 w 12192000"/>
              <a:gd name="connsiteY771" fmla="*/ 2191277 h 3429000"/>
              <a:gd name="connsiteX772" fmla="*/ 891800 w 12192000"/>
              <a:gd name="connsiteY772" fmla="*/ 2607935 h 3429000"/>
              <a:gd name="connsiteX773" fmla="*/ 1072219 w 12192000"/>
              <a:gd name="connsiteY773" fmla="*/ 2740443 h 3429000"/>
              <a:gd name="connsiteX774" fmla="*/ 1074117 w 12192000"/>
              <a:gd name="connsiteY774" fmla="*/ 2741301 h 3429000"/>
              <a:gd name="connsiteX775" fmla="*/ 1083114 w 12192000"/>
              <a:gd name="connsiteY775" fmla="*/ 2745131 h 3429000"/>
              <a:gd name="connsiteX776" fmla="*/ 1543010 w 12192000"/>
              <a:gd name="connsiteY776" fmla="*/ 2762140 h 3429000"/>
              <a:gd name="connsiteX777" fmla="*/ 1551080 w 12192000"/>
              <a:gd name="connsiteY777" fmla="*/ 2766006 h 3429000"/>
              <a:gd name="connsiteX778" fmla="*/ 2345443 w 12192000"/>
              <a:gd name="connsiteY778" fmla="*/ 2120882 h 3429000"/>
              <a:gd name="connsiteX779" fmla="*/ 1721499 w 12192000"/>
              <a:gd name="connsiteY779" fmla="*/ 2170969 h 3429000"/>
              <a:gd name="connsiteX780" fmla="*/ 767716 w 12192000"/>
              <a:gd name="connsiteY780" fmla="*/ 2043768 h 3429000"/>
              <a:gd name="connsiteX781" fmla="*/ 722147 w 12192000"/>
              <a:gd name="connsiteY781" fmla="*/ 1964091 h 3429000"/>
              <a:gd name="connsiteX782" fmla="*/ 1485552 w 12192000"/>
              <a:gd name="connsiteY782" fmla="*/ 1884202 h 3429000"/>
              <a:gd name="connsiteX783" fmla="*/ 2143004 w 12192000"/>
              <a:gd name="connsiteY783" fmla="*/ 1973420 h 3429000"/>
              <a:gd name="connsiteX784" fmla="*/ 1933391 w 12192000"/>
              <a:gd name="connsiteY784" fmla="*/ 1727971 h 3429000"/>
              <a:gd name="connsiteX785" fmla="*/ 1827118 w 12192000"/>
              <a:gd name="connsiteY785" fmla="*/ 1539410 h 3429000"/>
              <a:gd name="connsiteX786" fmla="*/ 1837349 w 12192000"/>
              <a:gd name="connsiteY786" fmla="*/ 1527357 h 3429000"/>
              <a:gd name="connsiteX787" fmla="*/ 2162835 w 12192000"/>
              <a:gd name="connsiteY787" fmla="*/ 1758853 h 3429000"/>
              <a:gd name="connsiteX788" fmla="*/ 2257167 w 12192000"/>
              <a:gd name="connsiteY788" fmla="*/ 2033123 h 3429000"/>
              <a:gd name="connsiteX789" fmla="*/ 2261598 w 12192000"/>
              <a:gd name="connsiteY789" fmla="*/ 2038998 h 3429000"/>
              <a:gd name="connsiteX790" fmla="*/ 2437177 w 12192000"/>
              <a:gd name="connsiteY790" fmla="*/ 2050608 h 3429000"/>
              <a:gd name="connsiteX791" fmla="*/ 2445247 w 12192000"/>
              <a:gd name="connsiteY791" fmla="*/ 2054476 h 3429000"/>
              <a:gd name="connsiteX792" fmla="*/ 2743626 w 12192000"/>
              <a:gd name="connsiteY792" fmla="*/ 1875819 h 3429000"/>
              <a:gd name="connsiteX793" fmla="*/ 3048102 w 12192000"/>
              <a:gd name="connsiteY793" fmla="*/ 1721595 h 3429000"/>
              <a:gd name="connsiteX794" fmla="*/ 1799414 w 12192000"/>
              <a:gd name="connsiteY794" fmla="*/ 1265732 h 3429000"/>
              <a:gd name="connsiteX795" fmla="*/ 1771735 w 12192000"/>
              <a:gd name="connsiteY795" fmla="*/ 1190929 h 3429000"/>
              <a:gd name="connsiteX796" fmla="*/ 3104273 w 12192000"/>
              <a:gd name="connsiteY796" fmla="*/ 1647159 h 3429000"/>
              <a:gd name="connsiteX797" fmla="*/ 3113245 w 12192000"/>
              <a:gd name="connsiteY797" fmla="*/ 1661705 h 3429000"/>
              <a:gd name="connsiteX798" fmla="*/ 3126294 w 12192000"/>
              <a:gd name="connsiteY798" fmla="*/ 1685400 h 3429000"/>
              <a:gd name="connsiteX799" fmla="*/ 3937433 w 12192000"/>
              <a:gd name="connsiteY799" fmla="*/ 1401473 h 3429000"/>
              <a:gd name="connsiteX800" fmla="*/ 3590475 w 12192000"/>
              <a:gd name="connsiteY800" fmla="*/ 1168974 h 3429000"/>
              <a:gd name="connsiteX801" fmla="*/ 3100264 w 12192000"/>
              <a:gd name="connsiteY801" fmla="*/ 1150845 h 3429000"/>
              <a:gd name="connsiteX802" fmla="*/ 2183576 w 12192000"/>
              <a:gd name="connsiteY802" fmla="*/ 798150 h 3429000"/>
              <a:gd name="connsiteX803" fmla="*/ 2151029 w 12192000"/>
              <a:gd name="connsiteY803" fmla="*/ 717947 h 3429000"/>
              <a:gd name="connsiteX804" fmla="*/ 3563434 w 12192000"/>
              <a:gd name="connsiteY804" fmla="*/ 1040115 h 3429000"/>
              <a:gd name="connsiteX805" fmla="*/ 3177952 w 12192000"/>
              <a:gd name="connsiteY805" fmla="*/ 228386 h 3429000"/>
              <a:gd name="connsiteX806" fmla="*/ 3189263 w 12192000"/>
              <a:gd name="connsiteY806" fmla="*/ 196726 h 3429000"/>
              <a:gd name="connsiteX807" fmla="*/ 3560912 w 12192000"/>
              <a:gd name="connsiteY807" fmla="*/ 650863 h 3429000"/>
              <a:gd name="connsiteX808" fmla="*/ 3626636 w 12192000"/>
              <a:gd name="connsiteY808" fmla="*/ 1083230 h 3429000"/>
              <a:gd name="connsiteX809" fmla="*/ 3653088 w 12192000"/>
              <a:gd name="connsiteY809" fmla="*/ 1092417 h 3429000"/>
              <a:gd name="connsiteX810" fmla="*/ 3988128 w 12192000"/>
              <a:gd name="connsiteY810" fmla="*/ 1388267 h 3429000"/>
              <a:gd name="connsiteX811" fmla="*/ 4830582 w 12192000"/>
              <a:gd name="connsiteY811" fmla="*/ 1247000 h 3429000"/>
              <a:gd name="connsiteX812" fmla="*/ 4830100 w 12192000"/>
              <a:gd name="connsiteY812" fmla="*/ 1246554 h 3429000"/>
              <a:gd name="connsiteX813" fmla="*/ 4036318 w 12192000"/>
              <a:gd name="connsiteY813" fmla="*/ 718013 h 3429000"/>
              <a:gd name="connsiteX814" fmla="*/ 3432098 w 12192000"/>
              <a:gd name="connsiteY814" fmla="*/ 108312 h 3429000"/>
              <a:gd name="connsiteX815" fmla="*/ 3446761 w 12192000"/>
              <a:gd name="connsiteY815" fmla="*/ 32278 h 3429000"/>
              <a:gd name="connsiteX816" fmla="*/ 4419733 w 12192000"/>
              <a:gd name="connsiteY816" fmla="*/ 534555 h 3429000"/>
              <a:gd name="connsiteX817" fmla="*/ 4781371 w 12192000"/>
              <a:gd name="connsiteY817" fmla="*/ 1029604 h 3429000"/>
              <a:gd name="connsiteX818" fmla="*/ 4780440 w 12192000"/>
              <a:gd name="connsiteY818" fmla="*/ 1041290 h 3429000"/>
              <a:gd name="connsiteX819" fmla="*/ 4898954 w 12192000"/>
              <a:gd name="connsiteY819" fmla="*/ 1233092 h 3429000"/>
              <a:gd name="connsiteX820" fmla="*/ 4900699 w 12192000"/>
              <a:gd name="connsiteY820" fmla="*/ 1241867 h 3429000"/>
              <a:gd name="connsiteX821" fmla="*/ 5714511 w 12192000"/>
              <a:gd name="connsiteY821" fmla="*/ 1234483 h 3429000"/>
              <a:gd name="connsiteX822" fmla="*/ 5464793 w 12192000"/>
              <a:gd name="connsiteY822" fmla="*/ 964556 h 3429000"/>
              <a:gd name="connsiteX823" fmla="*/ 5461897 w 12192000"/>
              <a:gd name="connsiteY823" fmla="*/ 961879 h 3429000"/>
              <a:gd name="connsiteX824" fmla="*/ 4399417 w 12192000"/>
              <a:gd name="connsiteY824" fmla="*/ 23573 h 3429000"/>
              <a:gd name="connsiteX825" fmla="*/ 3090569 w 12192000"/>
              <a:gd name="connsiteY825" fmla="*/ 0 h 3429000"/>
              <a:gd name="connsiteX826" fmla="*/ 3218394 w 12192000"/>
              <a:gd name="connsiteY826" fmla="*/ 0 h 3429000"/>
              <a:gd name="connsiteX827" fmla="*/ 3241469 w 12192000"/>
              <a:gd name="connsiteY827" fmla="*/ 15651 h 3429000"/>
              <a:gd name="connsiteX828" fmla="*/ 3182620 w 12192000"/>
              <a:gd name="connsiteY828" fmla="*/ 54279 h 3429000"/>
              <a:gd name="connsiteX829" fmla="*/ 1890928 w 12192000"/>
              <a:gd name="connsiteY829" fmla="*/ 0 h 3429000"/>
              <a:gd name="connsiteX830" fmla="*/ 1994713 w 12192000"/>
              <a:gd name="connsiteY830" fmla="*/ 0 h 3429000"/>
              <a:gd name="connsiteX831" fmla="*/ 1931354 w 12192000"/>
              <a:gd name="connsiteY831" fmla="*/ 46950 h 3429000"/>
              <a:gd name="connsiteX832" fmla="*/ 1765923 w 12192000"/>
              <a:gd name="connsiteY832" fmla="*/ 152043 h 3429000"/>
              <a:gd name="connsiteX833" fmla="*/ 1702258 w 12192000"/>
              <a:gd name="connsiteY833" fmla="*/ 183286 h 3429000"/>
              <a:gd name="connsiteX834" fmla="*/ 1538370 w 12192000"/>
              <a:gd name="connsiteY834" fmla="*/ 382804 h 3429000"/>
              <a:gd name="connsiteX835" fmla="*/ 542867 w 12192000"/>
              <a:gd name="connsiteY835" fmla="*/ 1515092 h 3429000"/>
              <a:gd name="connsiteX836" fmla="*/ 515800 w 12192000"/>
              <a:gd name="connsiteY836" fmla="*/ 1433180 h 3429000"/>
              <a:gd name="connsiteX837" fmla="*/ 909145 w 12192000"/>
              <a:gd name="connsiteY837" fmla="*/ 770225 h 3429000"/>
              <a:gd name="connsiteX838" fmla="*/ 1214067 w 12192000"/>
              <a:gd name="connsiteY838" fmla="*/ 479561 h 3429000"/>
              <a:gd name="connsiteX839" fmla="*/ 640967 w 12192000"/>
              <a:gd name="connsiteY839" fmla="*/ 676601 h 3429000"/>
              <a:gd name="connsiteX840" fmla="*/ 112563 w 12192000"/>
              <a:gd name="connsiteY840" fmla="*/ 967952 h 3429000"/>
              <a:gd name="connsiteX841" fmla="*/ 0 w 12192000"/>
              <a:gd name="connsiteY841" fmla="*/ 1037006 h 3429000"/>
              <a:gd name="connsiteX842" fmla="*/ 0 w 12192000"/>
              <a:gd name="connsiteY842" fmla="*/ 804763 h 3429000"/>
              <a:gd name="connsiteX843" fmla="*/ 36881 w 12192000"/>
              <a:gd name="connsiteY843" fmla="*/ 771118 h 3429000"/>
              <a:gd name="connsiteX844" fmla="*/ 910534 w 12192000"/>
              <a:gd name="connsiteY844" fmla="*/ 200753 h 3429000"/>
              <a:gd name="connsiteX845" fmla="*/ 1578717 w 12192000"/>
              <a:gd name="connsiteY845" fmla="*/ 146982 h 3429000"/>
              <a:gd name="connsiteX846" fmla="*/ 1887945 w 12192000"/>
              <a:gd name="connsiteY846" fmla="*/ 2196 h 3429000"/>
              <a:gd name="connsiteX847" fmla="*/ 278539 w 12192000"/>
              <a:gd name="connsiteY847" fmla="*/ 0 h 3429000"/>
              <a:gd name="connsiteX848" fmla="*/ 773851 w 12192000"/>
              <a:gd name="connsiteY848" fmla="*/ 0 h 3429000"/>
              <a:gd name="connsiteX849" fmla="*/ 529937 w 12192000"/>
              <a:gd name="connsiteY849" fmla="*/ 74115 h 3429000"/>
              <a:gd name="connsiteX850" fmla="*/ 115099 w 12192000"/>
              <a:gd name="connsiteY850" fmla="*/ 178650 h 3429000"/>
              <a:gd name="connsiteX851" fmla="*/ 97284 w 12192000"/>
              <a:gd name="connsiteY851" fmla="*/ 91393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090569 w 12192000"/>
              <a:gd name="connsiteY836" fmla="*/ 0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3090569 w 12192000"/>
              <a:gd name="connsiteY840" fmla="*/ 0 h 3429000"/>
              <a:gd name="connsiteX841" fmla="*/ 1890928 w 12192000"/>
              <a:gd name="connsiteY841" fmla="*/ 0 h 3429000"/>
              <a:gd name="connsiteX842" fmla="*/ 1994713 w 12192000"/>
              <a:gd name="connsiteY842" fmla="*/ 0 h 3429000"/>
              <a:gd name="connsiteX843" fmla="*/ 1931354 w 12192000"/>
              <a:gd name="connsiteY843" fmla="*/ 46950 h 3429000"/>
              <a:gd name="connsiteX844" fmla="*/ 1765923 w 12192000"/>
              <a:gd name="connsiteY844" fmla="*/ 152043 h 3429000"/>
              <a:gd name="connsiteX845" fmla="*/ 1702258 w 12192000"/>
              <a:gd name="connsiteY845" fmla="*/ 183286 h 3429000"/>
              <a:gd name="connsiteX846" fmla="*/ 1538370 w 12192000"/>
              <a:gd name="connsiteY846" fmla="*/ 382804 h 3429000"/>
              <a:gd name="connsiteX847" fmla="*/ 542867 w 12192000"/>
              <a:gd name="connsiteY847" fmla="*/ 1515092 h 3429000"/>
              <a:gd name="connsiteX848" fmla="*/ 515800 w 12192000"/>
              <a:gd name="connsiteY848" fmla="*/ 1433180 h 3429000"/>
              <a:gd name="connsiteX849" fmla="*/ 909145 w 12192000"/>
              <a:gd name="connsiteY849" fmla="*/ 770225 h 3429000"/>
              <a:gd name="connsiteX850" fmla="*/ 1214067 w 12192000"/>
              <a:gd name="connsiteY850" fmla="*/ 479561 h 3429000"/>
              <a:gd name="connsiteX851" fmla="*/ 640967 w 12192000"/>
              <a:gd name="connsiteY851" fmla="*/ 676601 h 3429000"/>
              <a:gd name="connsiteX852" fmla="*/ 112563 w 12192000"/>
              <a:gd name="connsiteY852" fmla="*/ 967952 h 3429000"/>
              <a:gd name="connsiteX853" fmla="*/ 0 w 12192000"/>
              <a:gd name="connsiteY853" fmla="*/ 1037006 h 3429000"/>
              <a:gd name="connsiteX854" fmla="*/ 0 w 12192000"/>
              <a:gd name="connsiteY854" fmla="*/ 804763 h 3429000"/>
              <a:gd name="connsiteX855" fmla="*/ 36881 w 12192000"/>
              <a:gd name="connsiteY855" fmla="*/ 771118 h 3429000"/>
              <a:gd name="connsiteX856" fmla="*/ 910534 w 12192000"/>
              <a:gd name="connsiteY856" fmla="*/ 200753 h 3429000"/>
              <a:gd name="connsiteX857" fmla="*/ 1578717 w 12192000"/>
              <a:gd name="connsiteY857" fmla="*/ 146982 h 3429000"/>
              <a:gd name="connsiteX858" fmla="*/ 1887945 w 12192000"/>
              <a:gd name="connsiteY858" fmla="*/ 2196 h 3429000"/>
              <a:gd name="connsiteX859" fmla="*/ 1890928 w 12192000"/>
              <a:gd name="connsiteY859" fmla="*/ 0 h 3429000"/>
              <a:gd name="connsiteX860" fmla="*/ 278539 w 12192000"/>
              <a:gd name="connsiteY860" fmla="*/ 0 h 3429000"/>
              <a:gd name="connsiteX861" fmla="*/ 773851 w 12192000"/>
              <a:gd name="connsiteY861" fmla="*/ 0 h 3429000"/>
              <a:gd name="connsiteX862" fmla="*/ 529937 w 12192000"/>
              <a:gd name="connsiteY862" fmla="*/ 74115 h 3429000"/>
              <a:gd name="connsiteX863" fmla="*/ 97284 w 12192000"/>
              <a:gd name="connsiteY863" fmla="*/ 91393 h 3429000"/>
              <a:gd name="connsiteX864" fmla="*/ 278539 w 12192000"/>
              <a:gd name="connsiteY864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090569 w 12192000"/>
              <a:gd name="connsiteY836" fmla="*/ 0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3090569 w 12192000"/>
              <a:gd name="connsiteY840" fmla="*/ 0 h 3429000"/>
              <a:gd name="connsiteX841" fmla="*/ 1890928 w 12192000"/>
              <a:gd name="connsiteY841" fmla="*/ 0 h 3429000"/>
              <a:gd name="connsiteX842" fmla="*/ 1994713 w 12192000"/>
              <a:gd name="connsiteY842" fmla="*/ 0 h 3429000"/>
              <a:gd name="connsiteX843" fmla="*/ 1931354 w 12192000"/>
              <a:gd name="connsiteY843" fmla="*/ 46950 h 3429000"/>
              <a:gd name="connsiteX844" fmla="*/ 1765923 w 12192000"/>
              <a:gd name="connsiteY844" fmla="*/ 152043 h 3429000"/>
              <a:gd name="connsiteX845" fmla="*/ 1702258 w 12192000"/>
              <a:gd name="connsiteY845" fmla="*/ 183286 h 3429000"/>
              <a:gd name="connsiteX846" fmla="*/ 1538370 w 12192000"/>
              <a:gd name="connsiteY846" fmla="*/ 382804 h 3429000"/>
              <a:gd name="connsiteX847" fmla="*/ 542867 w 12192000"/>
              <a:gd name="connsiteY847" fmla="*/ 1515092 h 3429000"/>
              <a:gd name="connsiteX848" fmla="*/ 515800 w 12192000"/>
              <a:gd name="connsiteY848" fmla="*/ 1433180 h 3429000"/>
              <a:gd name="connsiteX849" fmla="*/ 909145 w 12192000"/>
              <a:gd name="connsiteY849" fmla="*/ 770225 h 3429000"/>
              <a:gd name="connsiteX850" fmla="*/ 1214067 w 12192000"/>
              <a:gd name="connsiteY850" fmla="*/ 479561 h 3429000"/>
              <a:gd name="connsiteX851" fmla="*/ 640967 w 12192000"/>
              <a:gd name="connsiteY851" fmla="*/ 676601 h 3429000"/>
              <a:gd name="connsiteX852" fmla="*/ 112563 w 12192000"/>
              <a:gd name="connsiteY852" fmla="*/ 967952 h 3429000"/>
              <a:gd name="connsiteX853" fmla="*/ 0 w 12192000"/>
              <a:gd name="connsiteY853" fmla="*/ 1037006 h 3429000"/>
              <a:gd name="connsiteX854" fmla="*/ 0 w 12192000"/>
              <a:gd name="connsiteY854" fmla="*/ 804763 h 3429000"/>
              <a:gd name="connsiteX855" fmla="*/ 36881 w 12192000"/>
              <a:gd name="connsiteY855" fmla="*/ 771118 h 3429000"/>
              <a:gd name="connsiteX856" fmla="*/ 910534 w 12192000"/>
              <a:gd name="connsiteY856" fmla="*/ 200753 h 3429000"/>
              <a:gd name="connsiteX857" fmla="*/ 1578717 w 12192000"/>
              <a:gd name="connsiteY857" fmla="*/ 146982 h 3429000"/>
              <a:gd name="connsiteX858" fmla="*/ 1887945 w 12192000"/>
              <a:gd name="connsiteY858" fmla="*/ 2196 h 3429000"/>
              <a:gd name="connsiteX859" fmla="*/ 1890928 w 12192000"/>
              <a:gd name="connsiteY859" fmla="*/ 0 h 3429000"/>
              <a:gd name="connsiteX860" fmla="*/ 278539 w 12192000"/>
              <a:gd name="connsiteY860" fmla="*/ 0 h 3429000"/>
              <a:gd name="connsiteX861" fmla="*/ 773851 w 12192000"/>
              <a:gd name="connsiteY861" fmla="*/ 0 h 3429000"/>
              <a:gd name="connsiteX862" fmla="*/ 529937 w 12192000"/>
              <a:gd name="connsiteY862" fmla="*/ 74115 h 3429000"/>
              <a:gd name="connsiteX863" fmla="*/ 278539 w 12192000"/>
              <a:gd name="connsiteY863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090569 w 12192000"/>
              <a:gd name="connsiteY836" fmla="*/ 0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3090569 w 12192000"/>
              <a:gd name="connsiteY840" fmla="*/ 0 h 3429000"/>
              <a:gd name="connsiteX841" fmla="*/ 1890928 w 12192000"/>
              <a:gd name="connsiteY841" fmla="*/ 0 h 3429000"/>
              <a:gd name="connsiteX842" fmla="*/ 1994713 w 12192000"/>
              <a:gd name="connsiteY842" fmla="*/ 0 h 3429000"/>
              <a:gd name="connsiteX843" fmla="*/ 1931354 w 12192000"/>
              <a:gd name="connsiteY843" fmla="*/ 46950 h 3429000"/>
              <a:gd name="connsiteX844" fmla="*/ 1765923 w 12192000"/>
              <a:gd name="connsiteY844" fmla="*/ 152043 h 3429000"/>
              <a:gd name="connsiteX845" fmla="*/ 1702258 w 12192000"/>
              <a:gd name="connsiteY845" fmla="*/ 183286 h 3429000"/>
              <a:gd name="connsiteX846" fmla="*/ 1538370 w 12192000"/>
              <a:gd name="connsiteY846" fmla="*/ 382804 h 3429000"/>
              <a:gd name="connsiteX847" fmla="*/ 542867 w 12192000"/>
              <a:gd name="connsiteY847" fmla="*/ 1515092 h 3429000"/>
              <a:gd name="connsiteX848" fmla="*/ 515800 w 12192000"/>
              <a:gd name="connsiteY848" fmla="*/ 1433180 h 3429000"/>
              <a:gd name="connsiteX849" fmla="*/ 909145 w 12192000"/>
              <a:gd name="connsiteY849" fmla="*/ 770225 h 3429000"/>
              <a:gd name="connsiteX850" fmla="*/ 1214067 w 12192000"/>
              <a:gd name="connsiteY850" fmla="*/ 479561 h 3429000"/>
              <a:gd name="connsiteX851" fmla="*/ 640967 w 12192000"/>
              <a:gd name="connsiteY851" fmla="*/ 676601 h 3429000"/>
              <a:gd name="connsiteX852" fmla="*/ 112563 w 12192000"/>
              <a:gd name="connsiteY852" fmla="*/ 967952 h 3429000"/>
              <a:gd name="connsiteX853" fmla="*/ 0 w 12192000"/>
              <a:gd name="connsiteY853" fmla="*/ 1037006 h 3429000"/>
              <a:gd name="connsiteX854" fmla="*/ 0 w 12192000"/>
              <a:gd name="connsiteY854" fmla="*/ 804763 h 3429000"/>
              <a:gd name="connsiteX855" fmla="*/ 36881 w 12192000"/>
              <a:gd name="connsiteY855" fmla="*/ 771118 h 3429000"/>
              <a:gd name="connsiteX856" fmla="*/ 910534 w 12192000"/>
              <a:gd name="connsiteY856" fmla="*/ 200753 h 3429000"/>
              <a:gd name="connsiteX857" fmla="*/ 1578717 w 12192000"/>
              <a:gd name="connsiteY857" fmla="*/ 146982 h 3429000"/>
              <a:gd name="connsiteX858" fmla="*/ 1887945 w 12192000"/>
              <a:gd name="connsiteY858" fmla="*/ 2196 h 3429000"/>
              <a:gd name="connsiteX859" fmla="*/ 1890928 w 12192000"/>
              <a:gd name="connsiteY859" fmla="*/ 0 h 3429000"/>
              <a:gd name="connsiteX860" fmla="*/ 278539 w 12192000"/>
              <a:gd name="connsiteY860" fmla="*/ 0 h 3429000"/>
              <a:gd name="connsiteX861" fmla="*/ 773851 w 12192000"/>
              <a:gd name="connsiteY861" fmla="*/ 0 h 3429000"/>
              <a:gd name="connsiteX862" fmla="*/ 278539 w 12192000"/>
              <a:gd name="connsiteY862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090569 w 12192000"/>
              <a:gd name="connsiteY836" fmla="*/ 0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3090569 w 12192000"/>
              <a:gd name="connsiteY840" fmla="*/ 0 h 3429000"/>
              <a:gd name="connsiteX841" fmla="*/ 1890928 w 12192000"/>
              <a:gd name="connsiteY841" fmla="*/ 0 h 3429000"/>
              <a:gd name="connsiteX842" fmla="*/ 1994713 w 12192000"/>
              <a:gd name="connsiteY842" fmla="*/ 0 h 3429000"/>
              <a:gd name="connsiteX843" fmla="*/ 1931354 w 12192000"/>
              <a:gd name="connsiteY843" fmla="*/ 46950 h 3429000"/>
              <a:gd name="connsiteX844" fmla="*/ 1765923 w 12192000"/>
              <a:gd name="connsiteY844" fmla="*/ 152043 h 3429000"/>
              <a:gd name="connsiteX845" fmla="*/ 1702258 w 12192000"/>
              <a:gd name="connsiteY845" fmla="*/ 183286 h 3429000"/>
              <a:gd name="connsiteX846" fmla="*/ 1538370 w 12192000"/>
              <a:gd name="connsiteY846" fmla="*/ 382804 h 3429000"/>
              <a:gd name="connsiteX847" fmla="*/ 542867 w 12192000"/>
              <a:gd name="connsiteY847" fmla="*/ 1515092 h 3429000"/>
              <a:gd name="connsiteX848" fmla="*/ 515800 w 12192000"/>
              <a:gd name="connsiteY848" fmla="*/ 1433180 h 3429000"/>
              <a:gd name="connsiteX849" fmla="*/ 909145 w 12192000"/>
              <a:gd name="connsiteY849" fmla="*/ 770225 h 3429000"/>
              <a:gd name="connsiteX850" fmla="*/ 1214067 w 12192000"/>
              <a:gd name="connsiteY850" fmla="*/ 479561 h 3429000"/>
              <a:gd name="connsiteX851" fmla="*/ 640967 w 12192000"/>
              <a:gd name="connsiteY851" fmla="*/ 676601 h 3429000"/>
              <a:gd name="connsiteX852" fmla="*/ 112563 w 12192000"/>
              <a:gd name="connsiteY852" fmla="*/ 967952 h 3429000"/>
              <a:gd name="connsiteX853" fmla="*/ 0 w 12192000"/>
              <a:gd name="connsiteY853" fmla="*/ 1037006 h 3429000"/>
              <a:gd name="connsiteX854" fmla="*/ 0 w 12192000"/>
              <a:gd name="connsiteY854" fmla="*/ 804763 h 3429000"/>
              <a:gd name="connsiteX855" fmla="*/ 36881 w 12192000"/>
              <a:gd name="connsiteY855" fmla="*/ 771118 h 3429000"/>
              <a:gd name="connsiteX856" fmla="*/ 910534 w 12192000"/>
              <a:gd name="connsiteY856" fmla="*/ 200753 h 3429000"/>
              <a:gd name="connsiteX857" fmla="*/ 1578717 w 12192000"/>
              <a:gd name="connsiteY857" fmla="*/ 146982 h 3429000"/>
              <a:gd name="connsiteX858" fmla="*/ 1887945 w 12192000"/>
              <a:gd name="connsiteY858" fmla="*/ 2196 h 3429000"/>
              <a:gd name="connsiteX859" fmla="*/ 1890928 w 12192000"/>
              <a:gd name="connsiteY859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182620 w 12192000"/>
              <a:gd name="connsiteY836" fmla="*/ 54279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1890928 w 12192000"/>
              <a:gd name="connsiteY840" fmla="*/ 0 h 3429000"/>
              <a:gd name="connsiteX841" fmla="*/ 1994713 w 12192000"/>
              <a:gd name="connsiteY841" fmla="*/ 0 h 3429000"/>
              <a:gd name="connsiteX842" fmla="*/ 1931354 w 12192000"/>
              <a:gd name="connsiteY842" fmla="*/ 46950 h 3429000"/>
              <a:gd name="connsiteX843" fmla="*/ 1765923 w 12192000"/>
              <a:gd name="connsiteY843" fmla="*/ 152043 h 3429000"/>
              <a:gd name="connsiteX844" fmla="*/ 1702258 w 12192000"/>
              <a:gd name="connsiteY844" fmla="*/ 183286 h 3429000"/>
              <a:gd name="connsiteX845" fmla="*/ 1538370 w 12192000"/>
              <a:gd name="connsiteY845" fmla="*/ 382804 h 3429000"/>
              <a:gd name="connsiteX846" fmla="*/ 542867 w 12192000"/>
              <a:gd name="connsiteY846" fmla="*/ 1515092 h 3429000"/>
              <a:gd name="connsiteX847" fmla="*/ 515800 w 12192000"/>
              <a:gd name="connsiteY847" fmla="*/ 1433180 h 3429000"/>
              <a:gd name="connsiteX848" fmla="*/ 909145 w 12192000"/>
              <a:gd name="connsiteY848" fmla="*/ 770225 h 3429000"/>
              <a:gd name="connsiteX849" fmla="*/ 1214067 w 12192000"/>
              <a:gd name="connsiteY849" fmla="*/ 479561 h 3429000"/>
              <a:gd name="connsiteX850" fmla="*/ 640967 w 12192000"/>
              <a:gd name="connsiteY850" fmla="*/ 676601 h 3429000"/>
              <a:gd name="connsiteX851" fmla="*/ 112563 w 12192000"/>
              <a:gd name="connsiteY851" fmla="*/ 967952 h 3429000"/>
              <a:gd name="connsiteX852" fmla="*/ 0 w 12192000"/>
              <a:gd name="connsiteY852" fmla="*/ 1037006 h 3429000"/>
              <a:gd name="connsiteX853" fmla="*/ 0 w 12192000"/>
              <a:gd name="connsiteY853" fmla="*/ 804763 h 3429000"/>
              <a:gd name="connsiteX854" fmla="*/ 36881 w 12192000"/>
              <a:gd name="connsiteY854" fmla="*/ 771118 h 3429000"/>
              <a:gd name="connsiteX855" fmla="*/ 910534 w 12192000"/>
              <a:gd name="connsiteY855" fmla="*/ 200753 h 3429000"/>
              <a:gd name="connsiteX856" fmla="*/ 1578717 w 12192000"/>
              <a:gd name="connsiteY856" fmla="*/ 146982 h 3429000"/>
              <a:gd name="connsiteX857" fmla="*/ 1887945 w 12192000"/>
              <a:gd name="connsiteY857" fmla="*/ 2196 h 3429000"/>
              <a:gd name="connsiteX858" fmla="*/ 1890928 w 12192000"/>
              <a:gd name="connsiteY858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241469 w 12192000"/>
              <a:gd name="connsiteY836" fmla="*/ 15651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1890928 w 12192000"/>
              <a:gd name="connsiteY839" fmla="*/ 0 h 3429000"/>
              <a:gd name="connsiteX840" fmla="*/ 1994713 w 12192000"/>
              <a:gd name="connsiteY840" fmla="*/ 0 h 3429000"/>
              <a:gd name="connsiteX841" fmla="*/ 1931354 w 12192000"/>
              <a:gd name="connsiteY841" fmla="*/ 46950 h 3429000"/>
              <a:gd name="connsiteX842" fmla="*/ 1765923 w 12192000"/>
              <a:gd name="connsiteY842" fmla="*/ 152043 h 3429000"/>
              <a:gd name="connsiteX843" fmla="*/ 1702258 w 12192000"/>
              <a:gd name="connsiteY843" fmla="*/ 183286 h 3429000"/>
              <a:gd name="connsiteX844" fmla="*/ 1538370 w 12192000"/>
              <a:gd name="connsiteY844" fmla="*/ 382804 h 3429000"/>
              <a:gd name="connsiteX845" fmla="*/ 542867 w 12192000"/>
              <a:gd name="connsiteY845" fmla="*/ 1515092 h 3429000"/>
              <a:gd name="connsiteX846" fmla="*/ 515800 w 12192000"/>
              <a:gd name="connsiteY846" fmla="*/ 1433180 h 3429000"/>
              <a:gd name="connsiteX847" fmla="*/ 909145 w 12192000"/>
              <a:gd name="connsiteY847" fmla="*/ 770225 h 3429000"/>
              <a:gd name="connsiteX848" fmla="*/ 1214067 w 12192000"/>
              <a:gd name="connsiteY848" fmla="*/ 479561 h 3429000"/>
              <a:gd name="connsiteX849" fmla="*/ 640967 w 12192000"/>
              <a:gd name="connsiteY849" fmla="*/ 676601 h 3429000"/>
              <a:gd name="connsiteX850" fmla="*/ 112563 w 12192000"/>
              <a:gd name="connsiteY850" fmla="*/ 967952 h 3429000"/>
              <a:gd name="connsiteX851" fmla="*/ 0 w 12192000"/>
              <a:gd name="connsiteY851" fmla="*/ 1037006 h 3429000"/>
              <a:gd name="connsiteX852" fmla="*/ 0 w 12192000"/>
              <a:gd name="connsiteY852" fmla="*/ 804763 h 3429000"/>
              <a:gd name="connsiteX853" fmla="*/ 36881 w 12192000"/>
              <a:gd name="connsiteY853" fmla="*/ 771118 h 3429000"/>
              <a:gd name="connsiteX854" fmla="*/ 910534 w 12192000"/>
              <a:gd name="connsiteY854" fmla="*/ 200753 h 3429000"/>
              <a:gd name="connsiteX855" fmla="*/ 1578717 w 12192000"/>
              <a:gd name="connsiteY855" fmla="*/ 146982 h 3429000"/>
              <a:gd name="connsiteX856" fmla="*/ 1887945 w 12192000"/>
              <a:gd name="connsiteY856" fmla="*/ 2196 h 3429000"/>
              <a:gd name="connsiteX857" fmla="*/ 1890928 w 12192000"/>
              <a:gd name="connsiteY857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1890928 w 12192000"/>
              <a:gd name="connsiteY836" fmla="*/ 0 h 3429000"/>
              <a:gd name="connsiteX837" fmla="*/ 1994713 w 12192000"/>
              <a:gd name="connsiteY837" fmla="*/ 0 h 3429000"/>
              <a:gd name="connsiteX838" fmla="*/ 1931354 w 12192000"/>
              <a:gd name="connsiteY838" fmla="*/ 46950 h 3429000"/>
              <a:gd name="connsiteX839" fmla="*/ 1765923 w 12192000"/>
              <a:gd name="connsiteY839" fmla="*/ 152043 h 3429000"/>
              <a:gd name="connsiteX840" fmla="*/ 1702258 w 12192000"/>
              <a:gd name="connsiteY840" fmla="*/ 183286 h 3429000"/>
              <a:gd name="connsiteX841" fmla="*/ 1538370 w 12192000"/>
              <a:gd name="connsiteY841" fmla="*/ 382804 h 3429000"/>
              <a:gd name="connsiteX842" fmla="*/ 542867 w 12192000"/>
              <a:gd name="connsiteY842" fmla="*/ 1515092 h 3429000"/>
              <a:gd name="connsiteX843" fmla="*/ 515800 w 12192000"/>
              <a:gd name="connsiteY843" fmla="*/ 1433180 h 3429000"/>
              <a:gd name="connsiteX844" fmla="*/ 909145 w 12192000"/>
              <a:gd name="connsiteY844" fmla="*/ 770225 h 3429000"/>
              <a:gd name="connsiteX845" fmla="*/ 1214067 w 12192000"/>
              <a:gd name="connsiteY845" fmla="*/ 479561 h 3429000"/>
              <a:gd name="connsiteX846" fmla="*/ 640967 w 12192000"/>
              <a:gd name="connsiteY846" fmla="*/ 676601 h 3429000"/>
              <a:gd name="connsiteX847" fmla="*/ 112563 w 12192000"/>
              <a:gd name="connsiteY847" fmla="*/ 967952 h 3429000"/>
              <a:gd name="connsiteX848" fmla="*/ 0 w 12192000"/>
              <a:gd name="connsiteY848" fmla="*/ 1037006 h 3429000"/>
              <a:gd name="connsiteX849" fmla="*/ 0 w 12192000"/>
              <a:gd name="connsiteY849" fmla="*/ 804763 h 3429000"/>
              <a:gd name="connsiteX850" fmla="*/ 36881 w 12192000"/>
              <a:gd name="connsiteY850" fmla="*/ 771118 h 3429000"/>
              <a:gd name="connsiteX851" fmla="*/ 910534 w 12192000"/>
              <a:gd name="connsiteY851" fmla="*/ 200753 h 3429000"/>
              <a:gd name="connsiteX852" fmla="*/ 1578717 w 12192000"/>
              <a:gd name="connsiteY852" fmla="*/ 146982 h 3429000"/>
              <a:gd name="connsiteX853" fmla="*/ 1887945 w 12192000"/>
              <a:gd name="connsiteY853" fmla="*/ 2196 h 3429000"/>
              <a:gd name="connsiteX854" fmla="*/ 1890928 w 12192000"/>
              <a:gd name="connsiteY854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</a:cxnLst>
            <a:rect l="l" t="t" r="r" b="b"/>
            <a:pathLst>
              <a:path w="12192000" h="3429000">
                <a:moveTo>
                  <a:pt x="369702" y="3283169"/>
                </a:moveTo>
                <a:lnTo>
                  <a:pt x="366575" y="3286556"/>
                </a:lnTo>
                <a:cubicBezTo>
                  <a:pt x="367954" y="3286031"/>
                  <a:pt x="369326" y="3285512"/>
                  <a:pt x="371637" y="3284954"/>
                </a:cubicBezTo>
                <a:lnTo>
                  <a:pt x="369702" y="3283169"/>
                </a:lnTo>
                <a:close/>
                <a:moveTo>
                  <a:pt x="7392322" y="3229238"/>
                </a:moveTo>
                <a:cubicBezTo>
                  <a:pt x="7466250" y="3252109"/>
                  <a:pt x="7539706" y="3278100"/>
                  <a:pt x="7611337" y="3303821"/>
                </a:cubicBezTo>
                <a:cubicBezTo>
                  <a:pt x="7723489" y="3344078"/>
                  <a:pt x="7838666" y="3384801"/>
                  <a:pt x="7955762" y="3413006"/>
                </a:cubicBezTo>
                <a:cubicBezTo>
                  <a:pt x="7825893" y="3334794"/>
                  <a:pt x="7655160" y="3276586"/>
                  <a:pt x="7512455" y="3245734"/>
                </a:cubicBezTo>
                <a:lnTo>
                  <a:pt x="7392322" y="3229238"/>
                </a:lnTo>
                <a:close/>
                <a:moveTo>
                  <a:pt x="9928143" y="3086312"/>
                </a:moveTo>
                <a:lnTo>
                  <a:pt x="9753801" y="3096103"/>
                </a:lnTo>
                <a:cubicBezTo>
                  <a:pt x="9696294" y="3099458"/>
                  <a:pt x="9636969" y="3102530"/>
                  <a:pt x="9578027" y="3103104"/>
                </a:cubicBezTo>
                <a:cubicBezTo>
                  <a:pt x="9526546" y="3103538"/>
                  <a:pt x="9474842" y="3101381"/>
                  <a:pt x="9424342" y="3099403"/>
                </a:cubicBezTo>
                <a:cubicBezTo>
                  <a:pt x="9283243" y="3094421"/>
                  <a:pt x="9137206" y="3089329"/>
                  <a:pt x="9001907" y="3131369"/>
                </a:cubicBezTo>
                <a:cubicBezTo>
                  <a:pt x="8974564" y="3139983"/>
                  <a:pt x="8948144" y="3150668"/>
                  <a:pt x="8922138" y="3162702"/>
                </a:cubicBezTo>
                <a:cubicBezTo>
                  <a:pt x="8976395" y="3168451"/>
                  <a:pt x="9031633" y="3171803"/>
                  <a:pt x="9087550" y="3170765"/>
                </a:cubicBezTo>
                <a:cubicBezTo>
                  <a:pt x="9228396" y="3169297"/>
                  <a:pt x="9371812" y="3147077"/>
                  <a:pt x="9512475" y="3134693"/>
                </a:cubicBezTo>
                <a:cubicBezTo>
                  <a:pt x="9626059" y="3125204"/>
                  <a:pt x="9898686" y="3108707"/>
                  <a:pt x="9928143" y="3086312"/>
                </a:cubicBezTo>
                <a:close/>
                <a:moveTo>
                  <a:pt x="9351220" y="3030370"/>
                </a:moveTo>
                <a:cubicBezTo>
                  <a:pt x="9225400" y="3034303"/>
                  <a:pt x="9098278" y="3052291"/>
                  <a:pt x="8999756" y="3100929"/>
                </a:cubicBezTo>
                <a:cubicBezTo>
                  <a:pt x="9138083" y="3059352"/>
                  <a:pt x="9284119" y="3064450"/>
                  <a:pt x="9425830" y="3069517"/>
                </a:cubicBezTo>
                <a:cubicBezTo>
                  <a:pt x="9476320" y="3071495"/>
                  <a:pt x="9528123" y="3073029"/>
                  <a:pt x="9578307" y="3073035"/>
                </a:cubicBezTo>
                <a:cubicBezTo>
                  <a:pt x="9636540" y="3072999"/>
                  <a:pt x="9695359" y="3069204"/>
                  <a:pt x="9752771" y="3066471"/>
                </a:cubicBezTo>
                <a:lnTo>
                  <a:pt x="9852779" y="3060665"/>
                </a:lnTo>
                <a:cubicBezTo>
                  <a:pt x="9815758" y="3055629"/>
                  <a:pt x="9764024" y="3049620"/>
                  <a:pt x="9694862" y="3044140"/>
                </a:cubicBezTo>
                <a:cubicBezTo>
                  <a:pt x="9601553" y="3036560"/>
                  <a:pt x="9477038" y="3026438"/>
                  <a:pt x="9351220" y="3030370"/>
                </a:cubicBezTo>
                <a:close/>
                <a:moveTo>
                  <a:pt x="1019354" y="2886006"/>
                </a:moveTo>
                <a:cubicBezTo>
                  <a:pt x="847231" y="3054030"/>
                  <a:pt x="636234" y="3170053"/>
                  <a:pt x="441046" y="3262153"/>
                </a:cubicBezTo>
                <a:cubicBezTo>
                  <a:pt x="668934" y="3184112"/>
                  <a:pt x="947819" y="3065377"/>
                  <a:pt x="1019354" y="2886006"/>
                </a:cubicBezTo>
                <a:close/>
                <a:moveTo>
                  <a:pt x="991680" y="2869413"/>
                </a:moveTo>
                <a:cubicBezTo>
                  <a:pt x="775775" y="2967465"/>
                  <a:pt x="575302" y="3078871"/>
                  <a:pt x="409060" y="3242470"/>
                </a:cubicBezTo>
                <a:cubicBezTo>
                  <a:pt x="603834" y="3151783"/>
                  <a:pt x="817655" y="3036584"/>
                  <a:pt x="991680" y="2869413"/>
                </a:cubicBezTo>
                <a:close/>
                <a:moveTo>
                  <a:pt x="7254615" y="2482918"/>
                </a:moveTo>
                <a:cubicBezTo>
                  <a:pt x="7274645" y="2505852"/>
                  <a:pt x="7294062" y="2528691"/>
                  <a:pt x="7312589" y="2553309"/>
                </a:cubicBezTo>
                <a:cubicBezTo>
                  <a:pt x="7413753" y="2685421"/>
                  <a:pt x="7483941" y="2837763"/>
                  <a:pt x="7580896" y="2973069"/>
                </a:cubicBezTo>
                <a:cubicBezTo>
                  <a:pt x="7695169" y="3132808"/>
                  <a:pt x="7849203" y="3247399"/>
                  <a:pt x="7990862" y="3378025"/>
                </a:cubicBezTo>
                <a:cubicBezTo>
                  <a:pt x="7962703" y="3319256"/>
                  <a:pt x="7917173" y="3268712"/>
                  <a:pt x="7871964" y="3220139"/>
                </a:cubicBezTo>
                <a:lnTo>
                  <a:pt x="7859674" y="3207358"/>
                </a:lnTo>
                <a:cubicBezTo>
                  <a:pt x="7748530" y="3087822"/>
                  <a:pt x="7645260" y="2957311"/>
                  <a:pt x="7545050" y="2831110"/>
                </a:cubicBezTo>
                <a:cubicBezTo>
                  <a:pt x="7452767" y="2713819"/>
                  <a:pt x="7357042" y="2594723"/>
                  <a:pt x="7254615" y="2482918"/>
                </a:cubicBezTo>
                <a:close/>
                <a:moveTo>
                  <a:pt x="9078855" y="2455754"/>
                </a:moveTo>
                <a:cubicBezTo>
                  <a:pt x="8942634" y="2641158"/>
                  <a:pt x="8787932" y="2886508"/>
                  <a:pt x="8825188" y="3067752"/>
                </a:cubicBezTo>
                <a:cubicBezTo>
                  <a:pt x="8871718" y="2841055"/>
                  <a:pt x="8975231" y="2634621"/>
                  <a:pt x="9078855" y="2455754"/>
                </a:cubicBezTo>
                <a:close/>
                <a:moveTo>
                  <a:pt x="9113805" y="2454072"/>
                </a:moveTo>
                <a:cubicBezTo>
                  <a:pt x="9009770" y="2631592"/>
                  <a:pt x="8903644" y="2838900"/>
                  <a:pt x="8855200" y="3065950"/>
                </a:cubicBezTo>
                <a:cubicBezTo>
                  <a:pt x="8971799" y="2871136"/>
                  <a:pt x="9069545" y="2674069"/>
                  <a:pt x="9113805" y="2454072"/>
                </a:cubicBezTo>
                <a:close/>
                <a:moveTo>
                  <a:pt x="9123940" y="2396040"/>
                </a:moveTo>
                <a:cubicBezTo>
                  <a:pt x="9123142" y="2397205"/>
                  <a:pt x="9122347" y="2398360"/>
                  <a:pt x="9120846" y="2400053"/>
                </a:cubicBezTo>
                <a:lnTo>
                  <a:pt x="9123267" y="2400425"/>
                </a:lnTo>
                <a:cubicBezTo>
                  <a:pt x="9123491" y="2398963"/>
                  <a:pt x="9123716" y="2397502"/>
                  <a:pt x="9123940" y="2396040"/>
                </a:cubicBezTo>
                <a:close/>
                <a:moveTo>
                  <a:pt x="103333" y="2270602"/>
                </a:moveTo>
                <a:cubicBezTo>
                  <a:pt x="133282" y="2297353"/>
                  <a:pt x="175725" y="2333843"/>
                  <a:pt x="233938" y="2380416"/>
                </a:cubicBezTo>
                <a:cubicBezTo>
                  <a:pt x="390802" y="2506412"/>
                  <a:pt x="652575" y="2716703"/>
                  <a:pt x="883580" y="2751710"/>
                </a:cubicBezTo>
                <a:cubicBezTo>
                  <a:pt x="736829" y="2704021"/>
                  <a:pt x="610173" y="2611280"/>
                  <a:pt x="487337" y="2521182"/>
                </a:cubicBezTo>
                <a:cubicBezTo>
                  <a:pt x="443670" y="2488932"/>
                  <a:pt x="398584" y="2456270"/>
                  <a:pt x="354051" y="2425912"/>
                </a:cubicBezTo>
                <a:cubicBezTo>
                  <a:pt x="302352" y="2390720"/>
                  <a:pt x="247963" y="2358429"/>
                  <a:pt x="195436" y="2326068"/>
                </a:cubicBezTo>
                <a:lnTo>
                  <a:pt x="103333" y="2270602"/>
                </a:lnTo>
                <a:close/>
                <a:moveTo>
                  <a:pt x="5539432" y="2213928"/>
                </a:moveTo>
                <a:cubicBezTo>
                  <a:pt x="5544304" y="2230969"/>
                  <a:pt x="5549664" y="2248449"/>
                  <a:pt x="5555462" y="2265454"/>
                </a:cubicBezTo>
                <a:cubicBezTo>
                  <a:pt x="5631122" y="2480386"/>
                  <a:pt x="5731219" y="2689228"/>
                  <a:pt x="5828270" y="2891663"/>
                </a:cubicBezTo>
                <a:cubicBezTo>
                  <a:pt x="5868407" y="2975290"/>
                  <a:pt x="5908582" y="3059842"/>
                  <a:pt x="5947416" y="3145846"/>
                </a:cubicBezTo>
                <a:cubicBezTo>
                  <a:pt x="5894674" y="2898329"/>
                  <a:pt x="5793018" y="2289484"/>
                  <a:pt x="5539432" y="2213928"/>
                </a:cubicBezTo>
                <a:close/>
                <a:moveTo>
                  <a:pt x="51253" y="2202825"/>
                </a:moveTo>
                <a:lnTo>
                  <a:pt x="211622" y="2299803"/>
                </a:lnTo>
                <a:cubicBezTo>
                  <a:pt x="264592" y="2331684"/>
                  <a:pt x="319013" y="2364908"/>
                  <a:pt x="371652" y="2400062"/>
                </a:cubicBezTo>
                <a:cubicBezTo>
                  <a:pt x="417589" y="2430824"/>
                  <a:pt x="462230" y="2463964"/>
                  <a:pt x="505903" y="2496221"/>
                </a:cubicBezTo>
                <a:cubicBezTo>
                  <a:pt x="628246" y="2585875"/>
                  <a:pt x="754907" y="2678611"/>
                  <a:pt x="899240" y="2724068"/>
                </a:cubicBezTo>
                <a:cubicBezTo>
                  <a:pt x="928476" y="2733153"/>
                  <a:pt x="958088" y="2739887"/>
                  <a:pt x="988114" y="2745204"/>
                </a:cubicBezTo>
                <a:cubicBezTo>
                  <a:pt x="943280" y="2707411"/>
                  <a:pt x="896194" y="2671100"/>
                  <a:pt x="845971" y="2638177"/>
                </a:cubicBezTo>
                <a:cubicBezTo>
                  <a:pt x="720131" y="2554257"/>
                  <a:pt x="580034" y="2486740"/>
                  <a:pt x="448057" y="2412376"/>
                </a:cubicBezTo>
                <a:cubicBezTo>
                  <a:pt x="341781" y="2351886"/>
                  <a:pt x="90319" y="2201263"/>
                  <a:pt x="51253" y="2202825"/>
                </a:cubicBezTo>
                <a:close/>
                <a:moveTo>
                  <a:pt x="2606687" y="2201718"/>
                </a:moveTo>
                <a:cubicBezTo>
                  <a:pt x="2484040" y="2523782"/>
                  <a:pt x="2550772" y="2876470"/>
                  <a:pt x="2645658" y="3211259"/>
                </a:cubicBezTo>
                <a:cubicBezTo>
                  <a:pt x="2605413" y="2891984"/>
                  <a:pt x="2566733" y="2541903"/>
                  <a:pt x="2606687" y="2201718"/>
                </a:cubicBezTo>
                <a:close/>
                <a:moveTo>
                  <a:pt x="10097724" y="2162852"/>
                </a:moveTo>
                <a:cubicBezTo>
                  <a:pt x="9944682" y="2164954"/>
                  <a:pt x="9791714" y="2182746"/>
                  <a:pt x="9645248" y="2201119"/>
                </a:cubicBezTo>
                <a:cubicBezTo>
                  <a:pt x="9610727" y="2205568"/>
                  <a:pt x="9577456" y="2210754"/>
                  <a:pt x="9543858" y="2221510"/>
                </a:cubicBezTo>
                <a:cubicBezTo>
                  <a:pt x="9550063" y="2233642"/>
                  <a:pt x="9629757" y="2204895"/>
                  <a:pt x="9681648" y="2200828"/>
                </a:cubicBezTo>
                <a:cubicBezTo>
                  <a:pt x="9969341" y="2180845"/>
                  <a:pt x="10272689" y="2226720"/>
                  <a:pt x="10557846" y="2172337"/>
                </a:cubicBezTo>
                <a:cubicBezTo>
                  <a:pt x="10473933" y="2182321"/>
                  <a:pt x="10386637" y="2176065"/>
                  <a:pt x="10301704" y="2169847"/>
                </a:cubicBezTo>
                <a:cubicBezTo>
                  <a:pt x="10284536" y="2168562"/>
                  <a:pt x="10267371" y="2167280"/>
                  <a:pt x="10250553" y="2166539"/>
                </a:cubicBezTo>
                <a:cubicBezTo>
                  <a:pt x="10199759" y="2163194"/>
                  <a:pt x="10148737" y="2162152"/>
                  <a:pt x="10097724" y="2162852"/>
                </a:cubicBezTo>
                <a:close/>
                <a:moveTo>
                  <a:pt x="3642057" y="2144487"/>
                </a:moveTo>
                <a:cubicBezTo>
                  <a:pt x="3639338" y="2146453"/>
                  <a:pt x="3635693" y="2148466"/>
                  <a:pt x="3632981" y="2150437"/>
                </a:cubicBezTo>
                <a:cubicBezTo>
                  <a:pt x="3509182" y="2245738"/>
                  <a:pt x="3441993" y="2382556"/>
                  <a:pt x="3382436" y="2523726"/>
                </a:cubicBezTo>
                <a:cubicBezTo>
                  <a:pt x="3286719" y="2750641"/>
                  <a:pt x="3231101" y="2990386"/>
                  <a:pt x="3191929" y="3233669"/>
                </a:cubicBezTo>
                <a:cubicBezTo>
                  <a:pt x="3237125" y="3036250"/>
                  <a:pt x="3296425" y="2842000"/>
                  <a:pt x="3369898" y="2652771"/>
                </a:cubicBezTo>
                <a:cubicBezTo>
                  <a:pt x="3454377" y="2436084"/>
                  <a:pt x="3540614" y="2274753"/>
                  <a:pt x="3642057" y="2144487"/>
                </a:cubicBezTo>
                <a:close/>
                <a:moveTo>
                  <a:pt x="7015907" y="2112548"/>
                </a:moveTo>
                <a:cubicBezTo>
                  <a:pt x="7100896" y="2184517"/>
                  <a:pt x="7181386" y="2261562"/>
                  <a:pt x="7259646" y="2336985"/>
                </a:cubicBezTo>
                <a:cubicBezTo>
                  <a:pt x="7425913" y="2497010"/>
                  <a:pt x="7598167" y="2662445"/>
                  <a:pt x="7741483" y="2850980"/>
                </a:cubicBezTo>
                <a:cubicBezTo>
                  <a:pt x="7847640" y="2990905"/>
                  <a:pt x="7937072" y="3142994"/>
                  <a:pt x="8008941" y="3304560"/>
                </a:cubicBezTo>
                <a:cubicBezTo>
                  <a:pt x="8009955" y="3265639"/>
                  <a:pt x="8010548" y="3225374"/>
                  <a:pt x="7999234" y="3181993"/>
                </a:cubicBezTo>
                <a:cubicBezTo>
                  <a:pt x="7958140" y="3025784"/>
                  <a:pt x="7815502" y="2885397"/>
                  <a:pt x="7715154" y="2768148"/>
                </a:cubicBezTo>
                <a:cubicBezTo>
                  <a:pt x="7576575" y="2605314"/>
                  <a:pt x="7431075" y="2447188"/>
                  <a:pt x="7271900" y="2305551"/>
                </a:cubicBezTo>
                <a:cubicBezTo>
                  <a:pt x="7230409" y="2269079"/>
                  <a:pt x="7098810" y="2161772"/>
                  <a:pt x="7015907" y="2112548"/>
                </a:cubicBezTo>
                <a:close/>
                <a:moveTo>
                  <a:pt x="2650666" y="2101686"/>
                </a:moveTo>
                <a:cubicBezTo>
                  <a:pt x="2650695" y="2102619"/>
                  <a:pt x="2650695" y="2102619"/>
                  <a:pt x="2650249" y="2103101"/>
                </a:cubicBezTo>
                <a:cubicBezTo>
                  <a:pt x="2594633" y="2435991"/>
                  <a:pt x="2624834" y="2783617"/>
                  <a:pt x="2663808" y="3106215"/>
                </a:cubicBezTo>
                <a:cubicBezTo>
                  <a:pt x="2664345" y="2972062"/>
                  <a:pt x="2664881" y="2837909"/>
                  <a:pt x="2665418" y="2703756"/>
                </a:cubicBezTo>
                <a:cubicBezTo>
                  <a:pt x="2666315" y="2516493"/>
                  <a:pt x="2661038" y="2314579"/>
                  <a:pt x="2650666" y="2101686"/>
                </a:cubicBezTo>
                <a:close/>
                <a:moveTo>
                  <a:pt x="10218664" y="2096300"/>
                </a:moveTo>
                <a:cubicBezTo>
                  <a:pt x="10171755" y="2095070"/>
                  <a:pt x="10126463" y="2096064"/>
                  <a:pt x="10086154" y="2096937"/>
                </a:cubicBezTo>
                <a:cubicBezTo>
                  <a:pt x="9975638" y="2099402"/>
                  <a:pt x="9876341" y="2102370"/>
                  <a:pt x="9778614" y="2121189"/>
                </a:cubicBezTo>
                <a:cubicBezTo>
                  <a:pt x="9714017" y="2133376"/>
                  <a:pt x="9654494" y="2152286"/>
                  <a:pt x="9601703" y="2176852"/>
                </a:cubicBezTo>
                <a:cubicBezTo>
                  <a:pt x="9614985" y="2174489"/>
                  <a:pt x="9628056" y="2173024"/>
                  <a:pt x="9641684" y="2171203"/>
                </a:cubicBezTo>
                <a:cubicBezTo>
                  <a:pt x="9838075" y="2146001"/>
                  <a:pt x="10046725" y="2122921"/>
                  <a:pt x="10252799" y="2135971"/>
                </a:cubicBezTo>
                <a:lnTo>
                  <a:pt x="10304297" y="2139822"/>
                </a:lnTo>
                <a:cubicBezTo>
                  <a:pt x="10380931" y="2145228"/>
                  <a:pt x="10459361" y="2151014"/>
                  <a:pt x="10533945" y="2144703"/>
                </a:cubicBezTo>
                <a:cubicBezTo>
                  <a:pt x="10504378" y="2139851"/>
                  <a:pt x="10475221" y="2133210"/>
                  <a:pt x="10446061" y="2126562"/>
                </a:cubicBezTo>
                <a:cubicBezTo>
                  <a:pt x="10417803" y="2120116"/>
                  <a:pt x="10389545" y="2113665"/>
                  <a:pt x="10360877" y="2109004"/>
                </a:cubicBezTo>
                <a:cubicBezTo>
                  <a:pt x="10314101" y="2100982"/>
                  <a:pt x="10265574" y="2097529"/>
                  <a:pt x="10218664" y="2096300"/>
                </a:cubicBezTo>
                <a:close/>
                <a:moveTo>
                  <a:pt x="6946849" y="2094271"/>
                </a:moveTo>
                <a:cubicBezTo>
                  <a:pt x="6946657" y="2095520"/>
                  <a:pt x="6946560" y="2096151"/>
                  <a:pt x="6946972" y="2097491"/>
                </a:cubicBezTo>
                <a:cubicBezTo>
                  <a:pt x="6980090" y="2172397"/>
                  <a:pt x="7043425" y="2232082"/>
                  <a:pt x="7105827" y="2289700"/>
                </a:cubicBezTo>
                <a:lnTo>
                  <a:pt x="7126431" y="2308872"/>
                </a:lnTo>
                <a:cubicBezTo>
                  <a:pt x="7289613" y="2460736"/>
                  <a:pt x="7430828" y="2638705"/>
                  <a:pt x="7567269" y="2811461"/>
                </a:cubicBezTo>
                <a:cubicBezTo>
                  <a:pt x="7666876" y="2937562"/>
                  <a:pt x="7769633" y="3067348"/>
                  <a:pt x="7880270" y="3186176"/>
                </a:cubicBezTo>
                <a:lnTo>
                  <a:pt x="7892560" y="3198949"/>
                </a:lnTo>
                <a:cubicBezTo>
                  <a:pt x="7919687" y="3228095"/>
                  <a:pt x="7947417" y="3257334"/>
                  <a:pt x="7971643" y="3289236"/>
                </a:cubicBezTo>
                <a:cubicBezTo>
                  <a:pt x="7902183" y="3140208"/>
                  <a:pt x="7817787" y="2999779"/>
                  <a:pt x="7719359" y="2870011"/>
                </a:cubicBezTo>
                <a:cubicBezTo>
                  <a:pt x="7577670" y="2683005"/>
                  <a:pt x="7405928" y="2518293"/>
                  <a:pt x="7240170" y="2358985"/>
                </a:cubicBezTo>
                <a:cubicBezTo>
                  <a:pt x="7146175" y="2268975"/>
                  <a:pt x="7050053" y="2176722"/>
                  <a:pt x="6946849" y="2094271"/>
                </a:cubicBezTo>
                <a:close/>
                <a:moveTo>
                  <a:pt x="2680277" y="2050204"/>
                </a:moveTo>
                <a:cubicBezTo>
                  <a:pt x="2679826" y="2050692"/>
                  <a:pt x="2679381" y="2051173"/>
                  <a:pt x="2678972" y="2052582"/>
                </a:cubicBezTo>
                <a:cubicBezTo>
                  <a:pt x="2691463" y="2283555"/>
                  <a:pt x="2697451" y="2503139"/>
                  <a:pt x="2696666" y="2704836"/>
                </a:cubicBezTo>
                <a:lnTo>
                  <a:pt x="2695769" y="2961955"/>
                </a:lnTo>
                <a:cubicBezTo>
                  <a:pt x="2712509" y="2868144"/>
                  <a:pt x="2727840" y="2773916"/>
                  <a:pt x="2739893" y="2679357"/>
                </a:cubicBezTo>
                <a:cubicBezTo>
                  <a:pt x="2767348" y="2457500"/>
                  <a:pt x="2737035" y="2258445"/>
                  <a:pt x="2680277" y="2050204"/>
                </a:cubicBezTo>
                <a:close/>
                <a:moveTo>
                  <a:pt x="1132195" y="2038980"/>
                </a:moveTo>
                <a:cubicBezTo>
                  <a:pt x="1313054" y="2066211"/>
                  <a:pt x="1494925" y="2083628"/>
                  <a:pt x="1679056" y="2087907"/>
                </a:cubicBezTo>
                <a:cubicBezTo>
                  <a:pt x="1838007" y="2091331"/>
                  <a:pt x="1983050" y="2061313"/>
                  <a:pt x="2128648" y="2045249"/>
                </a:cubicBezTo>
                <a:cubicBezTo>
                  <a:pt x="2028248" y="2038548"/>
                  <a:pt x="1925543" y="2044055"/>
                  <a:pt x="1825619" y="2049447"/>
                </a:cubicBezTo>
                <a:lnTo>
                  <a:pt x="1737798" y="2054353"/>
                </a:lnTo>
                <a:cubicBezTo>
                  <a:pt x="1536509" y="2063800"/>
                  <a:pt x="1332771" y="2058439"/>
                  <a:pt x="1132195" y="2038980"/>
                </a:cubicBezTo>
                <a:close/>
                <a:moveTo>
                  <a:pt x="10104407" y="2029317"/>
                </a:moveTo>
                <a:cubicBezTo>
                  <a:pt x="9978788" y="2027650"/>
                  <a:pt x="9828621" y="2050881"/>
                  <a:pt x="9704375" y="2107349"/>
                </a:cubicBezTo>
                <a:cubicBezTo>
                  <a:pt x="9726987" y="2101319"/>
                  <a:pt x="9749595" y="2095291"/>
                  <a:pt x="9773804" y="2090543"/>
                </a:cubicBezTo>
                <a:cubicBezTo>
                  <a:pt x="9873880" y="2071749"/>
                  <a:pt x="9974285" y="2068081"/>
                  <a:pt x="10086605" y="2065992"/>
                </a:cubicBezTo>
                <a:cubicBezTo>
                  <a:pt x="10168672" y="2064085"/>
                  <a:pt x="10271028" y="2062236"/>
                  <a:pt x="10367276" y="2078848"/>
                </a:cubicBezTo>
                <a:cubicBezTo>
                  <a:pt x="10396291" y="2084052"/>
                  <a:pt x="10425102" y="2090151"/>
                  <a:pt x="10454262" y="2096798"/>
                </a:cubicBezTo>
                <a:cubicBezTo>
                  <a:pt x="10493323" y="2105530"/>
                  <a:pt x="10531142" y="2113536"/>
                  <a:pt x="10569223" y="2118311"/>
                </a:cubicBezTo>
                <a:cubicBezTo>
                  <a:pt x="10422236" y="2061328"/>
                  <a:pt x="10260055" y="2031700"/>
                  <a:pt x="10104407" y="2029317"/>
                </a:cubicBezTo>
                <a:close/>
                <a:moveTo>
                  <a:pt x="6861797" y="1990899"/>
                </a:moveTo>
                <a:cubicBezTo>
                  <a:pt x="6869009" y="1991845"/>
                  <a:pt x="6876359" y="1994413"/>
                  <a:pt x="6879594" y="1995547"/>
                </a:cubicBezTo>
                <a:cubicBezTo>
                  <a:pt x="7239561" y="2108402"/>
                  <a:pt x="7549592" y="2502521"/>
                  <a:pt x="7789028" y="2783316"/>
                </a:cubicBezTo>
                <a:cubicBezTo>
                  <a:pt x="7920282" y="2937340"/>
                  <a:pt x="8046009" y="3078973"/>
                  <a:pt x="8093600" y="3281671"/>
                </a:cubicBezTo>
                <a:cubicBezTo>
                  <a:pt x="8106357" y="3335837"/>
                  <a:pt x="8115219" y="3381078"/>
                  <a:pt x="8129425" y="3425298"/>
                </a:cubicBezTo>
                <a:lnTo>
                  <a:pt x="8130898" y="3428998"/>
                </a:lnTo>
                <a:lnTo>
                  <a:pt x="7899365" y="3428998"/>
                </a:lnTo>
                <a:lnTo>
                  <a:pt x="7761176" y="3387656"/>
                </a:lnTo>
                <a:cubicBezTo>
                  <a:pt x="7707614" y="3369833"/>
                  <a:pt x="7654620" y="3350815"/>
                  <a:pt x="7602080" y="3331867"/>
                </a:cubicBezTo>
                <a:cubicBezTo>
                  <a:pt x="7499839" y="3295697"/>
                  <a:pt x="7395868" y="3258609"/>
                  <a:pt x="7289862" y="3230827"/>
                </a:cubicBezTo>
                <a:cubicBezTo>
                  <a:pt x="7386721" y="3273866"/>
                  <a:pt x="7479917" y="3312496"/>
                  <a:pt x="7582411" y="3355122"/>
                </a:cubicBezTo>
                <a:lnTo>
                  <a:pt x="7605759" y="3364465"/>
                </a:lnTo>
                <a:cubicBezTo>
                  <a:pt x="7652356" y="3383785"/>
                  <a:pt x="7694400" y="3400482"/>
                  <a:pt x="7737910" y="3411638"/>
                </a:cubicBezTo>
                <a:lnTo>
                  <a:pt x="7826532" y="3428999"/>
                </a:lnTo>
                <a:lnTo>
                  <a:pt x="7696096" y="3428999"/>
                </a:lnTo>
                <a:lnTo>
                  <a:pt x="7594081" y="3392149"/>
                </a:lnTo>
                <a:lnTo>
                  <a:pt x="7570734" y="3382799"/>
                </a:lnTo>
                <a:lnTo>
                  <a:pt x="7271814" y="3255601"/>
                </a:lnTo>
                <a:cubicBezTo>
                  <a:pt x="7315012" y="3311237"/>
                  <a:pt x="7445060" y="3376183"/>
                  <a:pt x="7585232" y="3421060"/>
                </a:cubicBezTo>
                <a:lnTo>
                  <a:pt x="7613775" y="3428998"/>
                </a:lnTo>
                <a:lnTo>
                  <a:pt x="7522197" y="3428998"/>
                </a:lnTo>
                <a:lnTo>
                  <a:pt x="7410696" y="3374861"/>
                </a:lnTo>
                <a:cubicBezTo>
                  <a:pt x="7272778" y="3302418"/>
                  <a:pt x="7152025" y="3224264"/>
                  <a:pt x="7088673" y="3181396"/>
                </a:cubicBezTo>
                <a:cubicBezTo>
                  <a:pt x="7075202" y="3172287"/>
                  <a:pt x="7065689" y="3153532"/>
                  <a:pt x="7090188" y="3155365"/>
                </a:cubicBezTo>
                <a:cubicBezTo>
                  <a:pt x="7322587" y="3174983"/>
                  <a:pt x="7561036" y="3195528"/>
                  <a:pt x="7780046" y="3282283"/>
                </a:cubicBezTo>
                <a:cubicBezTo>
                  <a:pt x="7810971" y="3294712"/>
                  <a:pt x="7991193" y="3408187"/>
                  <a:pt x="7944957" y="3370347"/>
                </a:cubicBezTo>
                <a:cubicBezTo>
                  <a:pt x="7830578" y="3275934"/>
                  <a:pt x="7705171" y="3188800"/>
                  <a:pt x="7601828" y="3074934"/>
                </a:cubicBezTo>
                <a:cubicBezTo>
                  <a:pt x="7389349" y="2840558"/>
                  <a:pt x="7257096" y="2543523"/>
                  <a:pt x="7042773" y="2305011"/>
                </a:cubicBezTo>
                <a:cubicBezTo>
                  <a:pt x="7007812" y="2266337"/>
                  <a:pt x="6799377" y="2086396"/>
                  <a:pt x="6844835" y="1995988"/>
                </a:cubicBezTo>
                <a:cubicBezTo>
                  <a:pt x="6847512" y="1990632"/>
                  <a:pt x="6854586" y="1989954"/>
                  <a:pt x="6861797" y="1990899"/>
                </a:cubicBezTo>
                <a:close/>
                <a:moveTo>
                  <a:pt x="1456157" y="1942404"/>
                </a:moveTo>
                <a:cubicBezTo>
                  <a:pt x="1385125" y="1944535"/>
                  <a:pt x="1314200" y="1949444"/>
                  <a:pt x="1244432" y="1956601"/>
                </a:cubicBezTo>
                <a:cubicBezTo>
                  <a:pt x="1151404" y="1966142"/>
                  <a:pt x="1060429" y="1979677"/>
                  <a:pt x="973990" y="1995940"/>
                </a:cubicBezTo>
                <a:cubicBezTo>
                  <a:pt x="1017323" y="1996535"/>
                  <a:pt x="1061253" y="2000367"/>
                  <a:pt x="1103809" y="2004720"/>
                </a:cubicBezTo>
                <a:lnTo>
                  <a:pt x="1123454" y="2006727"/>
                </a:lnTo>
                <a:cubicBezTo>
                  <a:pt x="1326373" y="2026563"/>
                  <a:pt x="1533386" y="2032253"/>
                  <a:pt x="1737017" y="2023183"/>
                </a:cubicBezTo>
                <a:lnTo>
                  <a:pt x="1824397" y="2018757"/>
                </a:lnTo>
                <a:cubicBezTo>
                  <a:pt x="1905266" y="2014590"/>
                  <a:pt x="1987993" y="2010352"/>
                  <a:pt x="2070059" y="2012660"/>
                </a:cubicBezTo>
                <a:cubicBezTo>
                  <a:pt x="1883310" y="1954634"/>
                  <a:pt x="1669251" y="1936013"/>
                  <a:pt x="1456157" y="1942404"/>
                </a:cubicBezTo>
                <a:close/>
                <a:moveTo>
                  <a:pt x="4988186" y="1787467"/>
                </a:moveTo>
                <a:cubicBezTo>
                  <a:pt x="4914642" y="1846764"/>
                  <a:pt x="4843105" y="1909703"/>
                  <a:pt x="4777334" y="1977072"/>
                </a:cubicBezTo>
                <a:cubicBezTo>
                  <a:pt x="4757662" y="1997414"/>
                  <a:pt x="4737537" y="2018249"/>
                  <a:pt x="4718341" y="2039043"/>
                </a:cubicBezTo>
                <a:cubicBezTo>
                  <a:pt x="4681696" y="2077771"/>
                  <a:pt x="4644162" y="2117455"/>
                  <a:pt x="4604655" y="2154434"/>
                </a:cubicBezTo>
                <a:cubicBezTo>
                  <a:pt x="4591636" y="2166592"/>
                  <a:pt x="4578581" y="2177832"/>
                  <a:pt x="4565074" y="2189550"/>
                </a:cubicBezTo>
                <a:cubicBezTo>
                  <a:pt x="4712605" y="2082121"/>
                  <a:pt x="4908425" y="1947611"/>
                  <a:pt x="4988186" y="1787467"/>
                </a:cubicBezTo>
                <a:close/>
                <a:moveTo>
                  <a:pt x="4978032" y="1754809"/>
                </a:moveTo>
                <a:cubicBezTo>
                  <a:pt x="4748175" y="1806846"/>
                  <a:pt x="4611576" y="2001393"/>
                  <a:pt x="4463413" y="2186162"/>
                </a:cubicBezTo>
                <a:cubicBezTo>
                  <a:pt x="4428815" y="2229459"/>
                  <a:pt x="4393697" y="2271384"/>
                  <a:pt x="4358134" y="2313791"/>
                </a:cubicBezTo>
                <a:lnTo>
                  <a:pt x="4376219" y="2300027"/>
                </a:lnTo>
                <a:cubicBezTo>
                  <a:pt x="4445817" y="2246939"/>
                  <a:pt x="4517680" y="2192374"/>
                  <a:pt x="4582340" y="2132037"/>
                </a:cubicBezTo>
                <a:cubicBezTo>
                  <a:pt x="4621394" y="2095545"/>
                  <a:pt x="4658482" y="2056345"/>
                  <a:pt x="4694684" y="2018098"/>
                </a:cubicBezTo>
                <a:cubicBezTo>
                  <a:pt x="4714806" y="1997264"/>
                  <a:pt x="4733997" y="1976475"/>
                  <a:pt x="4754123" y="1955643"/>
                </a:cubicBezTo>
                <a:cubicBezTo>
                  <a:pt x="4823909" y="1883925"/>
                  <a:pt x="4899949" y="1817074"/>
                  <a:pt x="4978032" y="1754809"/>
                </a:cubicBezTo>
                <a:close/>
                <a:moveTo>
                  <a:pt x="7427076" y="1713684"/>
                </a:moveTo>
                <a:cubicBezTo>
                  <a:pt x="7446602" y="1723725"/>
                  <a:pt x="7466122" y="1733767"/>
                  <a:pt x="7485963" y="1745783"/>
                </a:cubicBezTo>
                <a:cubicBezTo>
                  <a:pt x="7567460" y="1796071"/>
                  <a:pt x="7639772" y="1857770"/>
                  <a:pt x="7719410" y="1928281"/>
                </a:cubicBezTo>
                <a:cubicBezTo>
                  <a:pt x="7777835" y="1979518"/>
                  <a:pt x="7850375" y="2043816"/>
                  <a:pt x="7907163" y="2117863"/>
                </a:cubicBezTo>
                <a:cubicBezTo>
                  <a:pt x="7924160" y="2140331"/>
                  <a:pt x="7940457" y="2163330"/>
                  <a:pt x="7956656" y="2186961"/>
                </a:cubicBezTo>
                <a:cubicBezTo>
                  <a:pt x="7978464" y="2218485"/>
                  <a:pt x="7999857" y="2248676"/>
                  <a:pt x="8023445" y="2276642"/>
                </a:cubicBezTo>
                <a:cubicBezTo>
                  <a:pt x="7956400" y="2140150"/>
                  <a:pt x="7861731" y="2014166"/>
                  <a:pt x="7754656" y="1912546"/>
                </a:cubicBezTo>
                <a:cubicBezTo>
                  <a:pt x="7668081" y="1830722"/>
                  <a:pt x="7548884" y="1751582"/>
                  <a:pt x="7427076" y="1713684"/>
                </a:cubicBezTo>
                <a:close/>
                <a:moveTo>
                  <a:pt x="7312201" y="1699278"/>
                </a:moveTo>
                <a:cubicBezTo>
                  <a:pt x="7322935" y="1706049"/>
                  <a:pt x="7332964" y="1713350"/>
                  <a:pt x="7343603" y="1720746"/>
                </a:cubicBezTo>
                <a:cubicBezTo>
                  <a:pt x="7496266" y="1828079"/>
                  <a:pt x="7656157" y="1944847"/>
                  <a:pt x="7791759" y="2086717"/>
                </a:cubicBezTo>
                <a:lnTo>
                  <a:pt x="7825280" y="2122608"/>
                </a:lnTo>
                <a:cubicBezTo>
                  <a:pt x="7875363" y="2175773"/>
                  <a:pt x="7926463" y="2230374"/>
                  <a:pt x="7982410" y="2273551"/>
                </a:cubicBezTo>
                <a:cubicBezTo>
                  <a:pt x="7964809" y="2250989"/>
                  <a:pt x="7948608" y="2227366"/>
                  <a:pt x="7932408" y="2203736"/>
                </a:cubicBezTo>
                <a:cubicBezTo>
                  <a:pt x="7916712" y="2180836"/>
                  <a:pt x="7901020" y="2157930"/>
                  <a:pt x="7883927" y="2136087"/>
                </a:cubicBezTo>
                <a:cubicBezTo>
                  <a:pt x="7828664" y="2064188"/>
                  <a:pt x="7757146" y="2001331"/>
                  <a:pt x="7699832" y="1950904"/>
                </a:cubicBezTo>
                <a:cubicBezTo>
                  <a:pt x="7621217" y="1881828"/>
                  <a:pt x="7550116" y="1820322"/>
                  <a:pt x="7470240" y="1771559"/>
                </a:cubicBezTo>
                <a:cubicBezTo>
                  <a:pt x="7417598" y="1739141"/>
                  <a:pt x="7364314" y="1714956"/>
                  <a:pt x="7312201" y="1699278"/>
                </a:cubicBezTo>
                <a:close/>
                <a:moveTo>
                  <a:pt x="7244057" y="1695233"/>
                </a:moveTo>
                <a:cubicBezTo>
                  <a:pt x="7240832" y="1708197"/>
                  <a:pt x="7314310" y="1738040"/>
                  <a:pt x="7353035" y="1768318"/>
                </a:cubicBezTo>
                <a:cubicBezTo>
                  <a:pt x="7566127" y="1938091"/>
                  <a:pt x="7749139" y="2166671"/>
                  <a:pt x="7981878" y="2309345"/>
                </a:cubicBezTo>
                <a:cubicBezTo>
                  <a:pt x="7917138" y="2262903"/>
                  <a:pt x="7860147" y="2202267"/>
                  <a:pt x="7804780" y="2143174"/>
                </a:cubicBezTo>
                <a:cubicBezTo>
                  <a:pt x="7793606" y="2131210"/>
                  <a:pt x="7782433" y="2119247"/>
                  <a:pt x="7771164" y="2107908"/>
                </a:cubicBezTo>
                <a:cubicBezTo>
                  <a:pt x="7637791" y="1967658"/>
                  <a:pt x="7478920" y="1852329"/>
                  <a:pt x="7327465" y="1745181"/>
                </a:cubicBezTo>
                <a:cubicBezTo>
                  <a:pt x="7300620" y="1726330"/>
                  <a:pt x="7274186" y="1708825"/>
                  <a:pt x="7244057" y="1695233"/>
                </a:cubicBezTo>
                <a:close/>
                <a:moveTo>
                  <a:pt x="7133363" y="1621246"/>
                </a:moveTo>
                <a:cubicBezTo>
                  <a:pt x="7577149" y="1692491"/>
                  <a:pt x="7947715" y="1926125"/>
                  <a:pt x="8128687" y="2361959"/>
                </a:cubicBezTo>
                <a:cubicBezTo>
                  <a:pt x="8276565" y="2476246"/>
                  <a:pt x="8400253" y="2615012"/>
                  <a:pt x="8497002" y="2775913"/>
                </a:cubicBezTo>
                <a:cubicBezTo>
                  <a:pt x="8503575" y="2712856"/>
                  <a:pt x="8502497" y="2730666"/>
                  <a:pt x="8514292" y="2586372"/>
                </a:cubicBezTo>
                <a:cubicBezTo>
                  <a:pt x="8536052" y="2320157"/>
                  <a:pt x="8547760" y="2104819"/>
                  <a:pt x="8491838" y="1907275"/>
                </a:cubicBezTo>
                <a:cubicBezTo>
                  <a:pt x="8507078" y="1838180"/>
                  <a:pt x="8575461" y="1922481"/>
                  <a:pt x="8605731" y="2171804"/>
                </a:cubicBezTo>
                <a:cubicBezTo>
                  <a:pt x="8608350" y="2316349"/>
                  <a:pt x="8605836" y="2462029"/>
                  <a:pt x="8594880" y="2610262"/>
                </a:cubicBezTo>
                <a:cubicBezTo>
                  <a:pt x="8575957" y="2862971"/>
                  <a:pt x="8542313" y="3114716"/>
                  <a:pt x="8494242" y="3363600"/>
                </a:cubicBezTo>
                <a:cubicBezTo>
                  <a:pt x="8597730" y="3298745"/>
                  <a:pt x="8691862" y="3210036"/>
                  <a:pt x="8794675" y="3161735"/>
                </a:cubicBezTo>
                <a:cubicBezTo>
                  <a:pt x="8796362" y="3158786"/>
                  <a:pt x="8798755" y="3155312"/>
                  <a:pt x="8800448" y="3152371"/>
                </a:cubicBezTo>
                <a:cubicBezTo>
                  <a:pt x="8795284" y="3149656"/>
                  <a:pt x="8790221" y="3146317"/>
                  <a:pt x="8788186" y="3143441"/>
                </a:cubicBezTo>
                <a:cubicBezTo>
                  <a:pt x="8594646" y="2882498"/>
                  <a:pt x="8993712" y="2429248"/>
                  <a:pt x="9137232" y="2236639"/>
                </a:cubicBezTo>
                <a:cubicBezTo>
                  <a:pt x="9150495" y="2218816"/>
                  <a:pt x="9217510" y="2246384"/>
                  <a:pt x="9216765" y="2267416"/>
                </a:cubicBezTo>
                <a:cubicBezTo>
                  <a:pt x="9208076" y="2554368"/>
                  <a:pt x="9105464" y="2799377"/>
                  <a:pt x="8969849" y="3037405"/>
                </a:cubicBezTo>
                <a:cubicBezTo>
                  <a:pt x="9192790" y="2953070"/>
                  <a:pt x="9514633" y="2995367"/>
                  <a:pt x="9706237" y="2990148"/>
                </a:cubicBezTo>
                <a:cubicBezTo>
                  <a:pt x="9875985" y="2986062"/>
                  <a:pt x="9998989" y="2995957"/>
                  <a:pt x="10110375" y="3134116"/>
                </a:cubicBezTo>
                <a:cubicBezTo>
                  <a:pt x="10119737" y="3145800"/>
                  <a:pt x="10104347" y="3149204"/>
                  <a:pt x="10096281" y="3149254"/>
                </a:cubicBezTo>
                <a:cubicBezTo>
                  <a:pt x="9752742" y="3155519"/>
                  <a:pt x="9411210" y="3213343"/>
                  <a:pt x="9067672" y="3219608"/>
                </a:cubicBezTo>
                <a:cubicBezTo>
                  <a:pt x="9008636" y="3220807"/>
                  <a:pt x="8918484" y="3198657"/>
                  <a:pt x="8859441" y="3212028"/>
                </a:cubicBezTo>
                <a:cubicBezTo>
                  <a:pt x="8858839" y="3211935"/>
                  <a:pt x="8858138" y="3212468"/>
                  <a:pt x="8857528" y="3212375"/>
                </a:cubicBezTo>
                <a:cubicBezTo>
                  <a:pt x="8854312" y="3213158"/>
                  <a:pt x="8851192" y="3213319"/>
                  <a:pt x="8848579" y="3214204"/>
                </a:cubicBezTo>
                <a:cubicBezTo>
                  <a:pt x="8763018" y="3241925"/>
                  <a:pt x="8669480" y="3330768"/>
                  <a:pt x="8576285" y="3395788"/>
                </a:cubicBezTo>
                <a:lnTo>
                  <a:pt x="8519159" y="3428998"/>
                </a:lnTo>
                <a:lnTo>
                  <a:pt x="8393540" y="3428998"/>
                </a:lnTo>
                <a:lnTo>
                  <a:pt x="8417346" y="3316652"/>
                </a:lnTo>
                <a:cubicBezTo>
                  <a:pt x="8445294" y="3171749"/>
                  <a:pt x="8467982" y="3025800"/>
                  <a:pt x="8485502" y="2879216"/>
                </a:cubicBezTo>
                <a:cubicBezTo>
                  <a:pt x="8483369" y="2876964"/>
                  <a:pt x="8481139" y="2875343"/>
                  <a:pt x="8480214" y="2873278"/>
                </a:cubicBezTo>
                <a:cubicBezTo>
                  <a:pt x="8389148" y="2691471"/>
                  <a:pt x="8265637" y="2535433"/>
                  <a:pt x="8112215" y="2408768"/>
                </a:cubicBezTo>
                <a:cubicBezTo>
                  <a:pt x="8107469" y="2407403"/>
                  <a:pt x="8101510" y="2405843"/>
                  <a:pt x="8095146" y="2402943"/>
                </a:cubicBezTo>
                <a:cubicBezTo>
                  <a:pt x="7720999" y="2241157"/>
                  <a:pt x="7460805" y="1881579"/>
                  <a:pt x="7131946" y="1646653"/>
                </a:cubicBezTo>
                <a:cubicBezTo>
                  <a:pt x="7120196" y="1638444"/>
                  <a:pt x="7107334" y="1617255"/>
                  <a:pt x="7133363" y="1621246"/>
                </a:cubicBezTo>
                <a:close/>
                <a:moveTo>
                  <a:pt x="1903353" y="1615827"/>
                </a:moveTo>
                <a:cubicBezTo>
                  <a:pt x="1900901" y="1620058"/>
                  <a:pt x="1913196" y="1636331"/>
                  <a:pt x="1936931" y="1664954"/>
                </a:cubicBezTo>
                <a:cubicBezTo>
                  <a:pt x="2021149" y="1767773"/>
                  <a:pt x="2108079" y="1868623"/>
                  <a:pt x="2195868" y="1967574"/>
                </a:cubicBezTo>
                <a:cubicBezTo>
                  <a:pt x="2196092" y="1880013"/>
                  <a:pt x="2155695" y="1801515"/>
                  <a:pt x="2088852" y="1737123"/>
                </a:cubicBezTo>
                <a:cubicBezTo>
                  <a:pt x="2054441" y="1703572"/>
                  <a:pt x="2001584" y="1662839"/>
                  <a:pt x="1958241" y="1638955"/>
                </a:cubicBezTo>
                <a:cubicBezTo>
                  <a:pt x="1922998" y="1619408"/>
                  <a:pt x="1905803" y="1611595"/>
                  <a:pt x="1903353" y="1615827"/>
                </a:cubicBezTo>
                <a:close/>
                <a:moveTo>
                  <a:pt x="11544294" y="1515364"/>
                </a:moveTo>
                <a:cubicBezTo>
                  <a:pt x="11560186" y="1751994"/>
                  <a:pt x="11601886" y="2047223"/>
                  <a:pt x="11755210" y="2159157"/>
                </a:cubicBezTo>
                <a:cubicBezTo>
                  <a:pt x="11638730" y="1953912"/>
                  <a:pt x="11582097" y="1724179"/>
                  <a:pt x="11544294" y="1515364"/>
                </a:cubicBezTo>
                <a:close/>
                <a:moveTo>
                  <a:pt x="11571408" y="1489599"/>
                </a:moveTo>
                <a:cubicBezTo>
                  <a:pt x="11607963" y="1697676"/>
                  <a:pt x="11663078" y="1929905"/>
                  <a:pt x="11778250" y="2136760"/>
                </a:cubicBezTo>
                <a:cubicBezTo>
                  <a:pt x="11740096" y="1906710"/>
                  <a:pt x="11685166" y="1688152"/>
                  <a:pt x="11571408" y="1489599"/>
                </a:cubicBezTo>
                <a:close/>
                <a:moveTo>
                  <a:pt x="11540154" y="1438303"/>
                </a:moveTo>
                <a:cubicBezTo>
                  <a:pt x="11540302" y="1439748"/>
                  <a:pt x="11540443" y="1441186"/>
                  <a:pt x="11540380" y="1443526"/>
                </a:cubicBezTo>
                <a:lnTo>
                  <a:pt x="11542590" y="1442112"/>
                </a:lnTo>
                <a:lnTo>
                  <a:pt x="11540154" y="1438303"/>
                </a:lnTo>
                <a:close/>
                <a:moveTo>
                  <a:pt x="10567662" y="1437948"/>
                </a:moveTo>
                <a:cubicBezTo>
                  <a:pt x="10522198" y="1438672"/>
                  <a:pt x="10476263" y="1443522"/>
                  <a:pt x="10431225" y="1448568"/>
                </a:cubicBezTo>
                <a:cubicBezTo>
                  <a:pt x="10381279" y="1454457"/>
                  <a:pt x="10328981" y="1460314"/>
                  <a:pt x="10277556" y="1460247"/>
                </a:cubicBezTo>
                <a:cubicBezTo>
                  <a:pt x="10236449" y="1460475"/>
                  <a:pt x="10195262" y="1456932"/>
                  <a:pt x="10155875" y="1453769"/>
                </a:cubicBezTo>
                <a:cubicBezTo>
                  <a:pt x="10128043" y="1451639"/>
                  <a:pt x="10100420" y="1448611"/>
                  <a:pt x="10072733" y="1447924"/>
                </a:cubicBezTo>
                <a:cubicBezTo>
                  <a:pt x="10009605" y="1445377"/>
                  <a:pt x="9945053" y="1449112"/>
                  <a:pt x="9882500" y="1452330"/>
                </a:cubicBezTo>
                <a:cubicBezTo>
                  <a:pt x="9817947" y="1456065"/>
                  <a:pt x="9751031" y="1459772"/>
                  <a:pt x="9685205" y="1456650"/>
                </a:cubicBezTo>
                <a:lnTo>
                  <a:pt x="9666932" y="1456075"/>
                </a:lnTo>
                <a:cubicBezTo>
                  <a:pt x="9647413" y="1454768"/>
                  <a:pt x="9627689" y="1454349"/>
                  <a:pt x="9608662" y="1455027"/>
                </a:cubicBezTo>
                <a:cubicBezTo>
                  <a:pt x="9746940" y="1477717"/>
                  <a:pt x="9886187" y="1498258"/>
                  <a:pt x="10026230" y="1509088"/>
                </a:cubicBezTo>
                <a:cubicBezTo>
                  <a:pt x="10217917" y="1525217"/>
                  <a:pt x="10389161" y="1492336"/>
                  <a:pt x="10567662" y="1437948"/>
                </a:cubicBezTo>
                <a:close/>
                <a:moveTo>
                  <a:pt x="10221015" y="1354657"/>
                </a:moveTo>
                <a:cubicBezTo>
                  <a:pt x="10183412" y="1353731"/>
                  <a:pt x="10145345" y="1354278"/>
                  <a:pt x="10107121" y="1356091"/>
                </a:cubicBezTo>
                <a:cubicBezTo>
                  <a:pt x="9954224" y="1363347"/>
                  <a:pt x="9798826" y="1390883"/>
                  <a:pt x="9660668" y="1425595"/>
                </a:cubicBezTo>
                <a:cubicBezTo>
                  <a:pt x="9663924" y="1425814"/>
                  <a:pt x="9666276" y="1425838"/>
                  <a:pt x="9669531" y="1426057"/>
                </a:cubicBezTo>
                <a:lnTo>
                  <a:pt x="9687254" y="1426986"/>
                </a:lnTo>
                <a:cubicBezTo>
                  <a:pt x="9751279" y="1429722"/>
                  <a:pt x="9817637" y="1426370"/>
                  <a:pt x="9881290" y="1422445"/>
                </a:cubicBezTo>
                <a:cubicBezTo>
                  <a:pt x="9944395" y="1418874"/>
                  <a:pt x="10009857" y="1415334"/>
                  <a:pt x="10074432" y="1417715"/>
                </a:cubicBezTo>
                <a:cubicBezTo>
                  <a:pt x="10102466" y="1418944"/>
                  <a:pt x="10131190" y="1421269"/>
                  <a:pt x="10159369" y="1423935"/>
                </a:cubicBezTo>
                <a:cubicBezTo>
                  <a:pt x="10198208" y="1427456"/>
                  <a:pt x="10239045" y="1430459"/>
                  <a:pt x="10278706" y="1430393"/>
                </a:cubicBezTo>
                <a:cubicBezTo>
                  <a:pt x="10328324" y="1430079"/>
                  <a:pt x="10379724" y="1424023"/>
                  <a:pt x="10429120" y="1418493"/>
                </a:cubicBezTo>
                <a:cubicBezTo>
                  <a:pt x="10465435" y="1414425"/>
                  <a:pt x="10501756" y="1410354"/>
                  <a:pt x="10538565" y="1408270"/>
                </a:cubicBezTo>
                <a:cubicBezTo>
                  <a:pt x="10442450" y="1373463"/>
                  <a:pt x="10333824" y="1357435"/>
                  <a:pt x="10221015" y="1354657"/>
                </a:cubicBezTo>
                <a:close/>
                <a:moveTo>
                  <a:pt x="1979378" y="1340504"/>
                </a:moveTo>
                <a:cubicBezTo>
                  <a:pt x="2251008" y="1517802"/>
                  <a:pt x="2557265" y="1617794"/>
                  <a:pt x="2882120" y="1635547"/>
                </a:cubicBezTo>
                <a:cubicBezTo>
                  <a:pt x="2852884" y="1626476"/>
                  <a:pt x="2822307" y="1618842"/>
                  <a:pt x="2793103" y="1610699"/>
                </a:cubicBezTo>
                <a:lnTo>
                  <a:pt x="2770041" y="1604634"/>
                </a:lnTo>
                <a:cubicBezTo>
                  <a:pt x="2500352" y="1533917"/>
                  <a:pt x="2236095" y="1435963"/>
                  <a:pt x="1979378" y="1340504"/>
                </a:cubicBezTo>
                <a:close/>
                <a:moveTo>
                  <a:pt x="1927410" y="1287164"/>
                </a:moveTo>
                <a:cubicBezTo>
                  <a:pt x="1938311" y="1291848"/>
                  <a:pt x="1949172" y="1295604"/>
                  <a:pt x="1959587" y="1299849"/>
                </a:cubicBezTo>
                <a:cubicBezTo>
                  <a:pt x="2224818" y="1398692"/>
                  <a:pt x="2499050" y="1501367"/>
                  <a:pt x="2777707" y="1574991"/>
                </a:cubicBezTo>
                <a:lnTo>
                  <a:pt x="2800768" y="1581056"/>
                </a:lnTo>
                <a:lnTo>
                  <a:pt x="2879408" y="1602590"/>
                </a:lnTo>
                <a:cubicBezTo>
                  <a:pt x="2873718" y="1600024"/>
                  <a:pt x="2868475" y="1596973"/>
                  <a:pt x="2862295" y="1593958"/>
                </a:cubicBezTo>
                <a:cubicBezTo>
                  <a:pt x="2846112" y="1585292"/>
                  <a:pt x="2829972" y="1577555"/>
                  <a:pt x="2813343" y="1569369"/>
                </a:cubicBezTo>
                <a:cubicBezTo>
                  <a:pt x="2759214" y="1543589"/>
                  <a:pt x="2702010" y="1522123"/>
                  <a:pt x="2646245" y="1501999"/>
                </a:cubicBezTo>
                <a:cubicBezTo>
                  <a:pt x="2437298" y="1424662"/>
                  <a:pt x="2221285" y="1345272"/>
                  <a:pt x="1999243" y="1301524"/>
                </a:cubicBezTo>
                <a:lnTo>
                  <a:pt x="1979527" y="1297651"/>
                </a:lnTo>
                <a:lnTo>
                  <a:pt x="1927410" y="1287164"/>
                </a:lnTo>
                <a:close/>
                <a:moveTo>
                  <a:pt x="1997014" y="1269007"/>
                </a:moveTo>
                <a:lnTo>
                  <a:pt x="2005458" y="1270540"/>
                </a:lnTo>
                <a:cubicBezTo>
                  <a:pt x="2229844" y="1314659"/>
                  <a:pt x="2447268" y="1394456"/>
                  <a:pt x="2657186" y="1472687"/>
                </a:cubicBezTo>
                <a:cubicBezTo>
                  <a:pt x="2713431" y="1493259"/>
                  <a:pt x="2771565" y="1514688"/>
                  <a:pt x="2826662" y="1541362"/>
                </a:cubicBezTo>
                <a:cubicBezTo>
                  <a:pt x="2843286" y="1549544"/>
                  <a:pt x="2859914" y="1557729"/>
                  <a:pt x="2876100" y="1566397"/>
                </a:cubicBezTo>
                <a:cubicBezTo>
                  <a:pt x="2929811" y="1593592"/>
                  <a:pt x="2984941" y="1621189"/>
                  <a:pt x="3042600" y="1630532"/>
                </a:cubicBezTo>
                <a:cubicBezTo>
                  <a:pt x="2779645" y="1343909"/>
                  <a:pt x="2376891" y="1276645"/>
                  <a:pt x="1997014" y="1269007"/>
                </a:cubicBezTo>
                <a:close/>
                <a:moveTo>
                  <a:pt x="9857254" y="846904"/>
                </a:moveTo>
                <a:cubicBezTo>
                  <a:pt x="9525980" y="871770"/>
                  <a:pt x="9241479" y="935703"/>
                  <a:pt x="8989866" y="1043742"/>
                </a:cubicBezTo>
                <a:lnTo>
                  <a:pt x="8931614" y="1069508"/>
                </a:lnTo>
                <a:cubicBezTo>
                  <a:pt x="8902659" y="1082659"/>
                  <a:pt x="8873359" y="1095268"/>
                  <a:pt x="8843711" y="1107334"/>
                </a:cubicBezTo>
                <a:cubicBezTo>
                  <a:pt x="8889894" y="1093124"/>
                  <a:pt x="8937874" y="1079296"/>
                  <a:pt x="8966093" y="1073509"/>
                </a:cubicBezTo>
                <a:cubicBezTo>
                  <a:pt x="9076195" y="1052142"/>
                  <a:pt x="9187512" y="1039967"/>
                  <a:pt x="9299227" y="1025994"/>
                </a:cubicBezTo>
                <a:cubicBezTo>
                  <a:pt x="9502333" y="1000326"/>
                  <a:pt x="9654280" y="888586"/>
                  <a:pt x="9857254" y="846904"/>
                </a:cubicBezTo>
                <a:close/>
                <a:moveTo>
                  <a:pt x="9615182" y="791499"/>
                </a:moveTo>
                <a:cubicBezTo>
                  <a:pt x="9415185" y="799027"/>
                  <a:pt x="9214426" y="900700"/>
                  <a:pt x="9023688" y="996819"/>
                </a:cubicBezTo>
                <a:cubicBezTo>
                  <a:pt x="9256457" y="903127"/>
                  <a:pt x="9516545" y="844854"/>
                  <a:pt x="9814527" y="819048"/>
                </a:cubicBezTo>
                <a:cubicBezTo>
                  <a:pt x="9748431" y="796943"/>
                  <a:pt x="9681848" y="788991"/>
                  <a:pt x="9615182" y="791499"/>
                </a:cubicBezTo>
                <a:close/>
                <a:moveTo>
                  <a:pt x="2305292" y="790492"/>
                </a:moveTo>
                <a:cubicBezTo>
                  <a:pt x="2631112" y="948847"/>
                  <a:pt x="3011879" y="1106878"/>
                  <a:pt x="3360922" y="1100373"/>
                </a:cubicBezTo>
                <a:cubicBezTo>
                  <a:pt x="3408391" y="1099405"/>
                  <a:pt x="3451278" y="1088839"/>
                  <a:pt x="3492420" y="1081145"/>
                </a:cubicBezTo>
                <a:cubicBezTo>
                  <a:pt x="3448862" y="1074966"/>
                  <a:pt x="3405674" y="1066449"/>
                  <a:pt x="3364086" y="1051340"/>
                </a:cubicBezTo>
                <a:cubicBezTo>
                  <a:pt x="3314946" y="1033747"/>
                  <a:pt x="3269673" y="1008082"/>
                  <a:pt x="3225818" y="982822"/>
                </a:cubicBezTo>
                <a:cubicBezTo>
                  <a:pt x="3194830" y="964966"/>
                  <a:pt x="3162431" y="946699"/>
                  <a:pt x="3129696" y="931704"/>
                </a:cubicBezTo>
                <a:cubicBezTo>
                  <a:pt x="3030558" y="886774"/>
                  <a:pt x="2920899" y="869731"/>
                  <a:pt x="2814545" y="853955"/>
                </a:cubicBezTo>
                <a:cubicBezTo>
                  <a:pt x="2648192" y="828474"/>
                  <a:pt x="2475773" y="802762"/>
                  <a:pt x="2305292" y="790492"/>
                </a:cubicBezTo>
                <a:close/>
                <a:moveTo>
                  <a:pt x="2626982" y="777450"/>
                </a:moveTo>
                <a:cubicBezTo>
                  <a:pt x="2581807" y="776467"/>
                  <a:pt x="2536327" y="776706"/>
                  <a:pt x="2490617" y="777951"/>
                </a:cubicBezTo>
                <a:cubicBezTo>
                  <a:pt x="2601507" y="790748"/>
                  <a:pt x="2711611" y="807309"/>
                  <a:pt x="2819869" y="823936"/>
                </a:cubicBezTo>
                <a:cubicBezTo>
                  <a:pt x="2928115" y="840564"/>
                  <a:pt x="3040565" y="857495"/>
                  <a:pt x="3143018" y="903698"/>
                </a:cubicBezTo>
                <a:cubicBezTo>
                  <a:pt x="3177162" y="919099"/>
                  <a:pt x="3210046" y="937808"/>
                  <a:pt x="3241520" y="956112"/>
                </a:cubicBezTo>
                <a:cubicBezTo>
                  <a:pt x="3284409" y="980477"/>
                  <a:pt x="3328265" y="1005739"/>
                  <a:pt x="3374575" y="1022517"/>
                </a:cubicBezTo>
                <a:cubicBezTo>
                  <a:pt x="3416609" y="1037134"/>
                  <a:pt x="3460730" y="1045620"/>
                  <a:pt x="3505221" y="1051757"/>
                </a:cubicBezTo>
                <a:cubicBezTo>
                  <a:pt x="3244537" y="851088"/>
                  <a:pt x="2943211" y="784332"/>
                  <a:pt x="2626982" y="777450"/>
                </a:cubicBezTo>
                <a:close/>
                <a:moveTo>
                  <a:pt x="9258094" y="529602"/>
                </a:moveTo>
                <a:cubicBezTo>
                  <a:pt x="9013678" y="577086"/>
                  <a:pt x="8768731" y="631051"/>
                  <a:pt x="8526712" y="690804"/>
                </a:cubicBezTo>
                <a:cubicBezTo>
                  <a:pt x="8781748" y="694003"/>
                  <a:pt x="9026494" y="640940"/>
                  <a:pt x="9258094" y="529602"/>
                </a:cubicBezTo>
                <a:close/>
                <a:moveTo>
                  <a:pt x="1310106" y="514217"/>
                </a:moveTo>
                <a:cubicBezTo>
                  <a:pt x="1129544" y="634332"/>
                  <a:pt x="976804" y="783308"/>
                  <a:pt x="854994" y="970136"/>
                </a:cubicBezTo>
                <a:cubicBezTo>
                  <a:pt x="813550" y="1033067"/>
                  <a:pt x="777442" y="1099637"/>
                  <a:pt x="742462" y="1165648"/>
                </a:cubicBezTo>
                <a:cubicBezTo>
                  <a:pt x="769633" y="1130245"/>
                  <a:pt x="795392" y="1093436"/>
                  <a:pt x="820602" y="1056915"/>
                </a:cubicBezTo>
                <a:cubicBezTo>
                  <a:pt x="839644" y="1029097"/>
                  <a:pt x="858127" y="1001568"/>
                  <a:pt x="878295" y="974594"/>
                </a:cubicBezTo>
                <a:cubicBezTo>
                  <a:pt x="984168" y="830170"/>
                  <a:pt x="1114491" y="703679"/>
                  <a:pt x="1240607" y="581401"/>
                </a:cubicBezTo>
                <a:lnTo>
                  <a:pt x="1310106" y="514217"/>
                </a:lnTo>
                <a:close/>
                <a:moveTo>
                  <a:pt x="11225213" y="507722"/>
                </a:moveTo>
                <a:cubicBezTo>
                  <a:pt x="11207028" y="593695"/>
                  <a:pt x="11194593" y="681355"/>
                  <a:pt x="11182914" y="767771"/>
                </a:cubicBezTo>
                <a:cubicBezTo>
                  <a:pt x="11164076" y="906276"/>
                  <a:pt x="11145116" y="1049465"/>
                  <a:pt x="11099211" y="1184594"/>
                </a:cubicBezTo>
                <a:cubicBezTo>
                  <a:pt x="11088245" y="1216134"/>
                  <a:pt x="11076378" y="1247477"/>
                  <a:pt x="11064509" y="1278830"/>
                </a:cubicBezTo>
                <a:lnTo>
                  <a:pt x="11049349" y="1318418"/>
                </a:lnTo>
                <a:cubicBezTo>
                  <a:pt x="11022123" y="1390250"/>
                  <a:pt x="10998838" y="1463390"/>
                  <a:pt x="10978260" y="1537094"/>
                </a:cubicBezTo>
                <a:cubicBezTo>
                  <a:pt x="11216457" y="1249857"/>
                  <a:pt x="11222923" y="871706"/>
                  <a:pt x="11225213" y="507722"/>
                </a:cubicBezTo>
                <a:close/>
                <a:moveTo>
                  <a:pt x="9168987" y="490232"/>
                </a:moveTo>
                <a:cubicBezTo>
                  <a:pt x="8975366" y="483045"/>
                  <a:pt x="8788341" y="560836"/>
                  <a:pt x="8603910" y="639895"/>
                </a:cubicBezTo>
                <a:cubicBezTo>
                  <a:pt x="8818554" y="588452"/>
                  <a:pt x="9035976" y="541366"/>
                  <a:pt x="9252382" y="498759"/>
                </a:cubicBezTo>
                <a:cubicBezTo>
                  <a:pt x="9224441" y="494020"/>
                  <a:pt x="9196646" y="491259"/>
                  <a:pt x="9168987" y="490232"/>
                </a:cubicBezTo>
                <a:close/>
                <a:moveTo>
                  <a:pt x="11201005" y="471089"/>
                </a:moveTo>
                <a:cubicBezTo>
                  <a:pt x="11064705" y="787426"/>
                  <a:pt x="10958405" y="1112932"/>
                  <a:pt x="10968432" y="1456010"/>
                </a:cubicBezTo>
                <a:cubicBezTo>
                  <a:pt x="10984596" y="1405817"/>
                  <a:pt x="11001105" y="1356171"/>
                  <a:pt x="11019967" y="1306553"/>
                </a:cubicBezTo>
                <a:lnTo>
                  <a:pt x="11035125" y="1266966"/>
                </a:lnTo>
                <a:cubicBezTo>
                  <a:pt x="11047342" y="1236154"/>
                  <a:pt x="11059004" y="1205706"/>
                  <a:pt x="11069972" y="1174168"/>
                </a:cubicBezTo>
                <a:cubicBezTo>
                  <a:pt x="11114708" y="1042083"/>
                  <a:pt x="11133811" y="900343"/>
                  <a:pt x="11152239" y="763628"/>
                </a:cubicBezTo>
                <a:cubicBezTo>
                  <a:pt x="11165272" y="667160"/>
                  <a:pt x="11178361" y="568344"/>
                  <a:pt x="11201005" y="471089"/>
                </a:cubicBezTo>
                <a:close/>
                <a:moveTo>
                  <a:pt x="1423113" y="445565"/>
                </a:moveTo>
                <a:lnTo>
                  <a:pt x="1260565" y="602982"/>
                </a:lnTo>
                <a:cubicBezTo>
                  <a:pt x="1135292" y="724135"/>
                  <a:pt x="1006090" y="850065"/>
                  <a:pt x="901900" y="992236"/>
                </a:cubicBezTo>
                <a:cubicBezTo>
                  <a:pt x="882292" y="1018928"/>
                  <a:pt x="863806" y="1046465"/>
                  <a:pt x="845044" y="1073436"/>
                </a:cubicBezTo>
                <a:cubicBezTo>
                  <a:pt x="797719" y="1142828"/>
                  <a:pt x="747866" y="1214196"/>
                  <a:pt x="685926" y="1274069"/>
                </a:cubicBezTo>
                <a:cubicBezTo>
                  <a:pt x="685087" y="1275192"/>
                  <a:pt x="684806" y="1276038"/>
                  <a:pt x="684248" y="1277721"/>
                </a:cubicBezTo>
                <a:cubicBezTo>
                  <a:pt x="955830" y="1021343"/>
                  <a:pt x="1215323" y="756291"/>
                  <a:pt x="1423113" y="445565"/>
                </a:cubicBezTo>
                <a:close/>
                <a:moveTo>
                  <a:pt x="3316479" y="443136"/>
                </a:moveTo>
                <a:lnTo>
                  <a:pt x="3546806" y="927139"/>
                </a:lnTo>
                <a:cubicBezTo>
                  <a:pt x="3510992" y="788388"/>
                  <a:pt x="3440535" y="657075"/>
                  <a:pt x="3364433" y="524121"/>
                </a:cubicBezTo>
                <a:lnTo>
                  <a:pt x="3316479" y="443136"/>
                </a:lnTo>
                <a:close/>
                <a:moveTo>
                  <a:pt x="10268559" y="442054"/>
                </a:moveTo>
                <a:cubicBezTo>
                  <a:pt x="10277021" y="671939"/>
                  <a:pt x="10375577" y="877148"/>
                  <a:pt x="10494169" y="1091780"/>
                </a:cubicBezTo>
                <a:cubicBezTo>
                  <a:pt x="10447177" y="970850"/>
                  <a:pt x="10400743" y="849562"/>
                  <a:pt x="10356661" y="728302"/>
                </a:cubicBezTo>
                <a:cubicBezTo>
                  <a:pt x="10321871" y="632517"/>
                  <a:pt x="10289232" y="537669"/>
                  <a:pt x="10268559" y="442054"/>
                </a:cubicBezTo>
                <a:close/>
                <a:moveTo>
                  <a:pt x="3291335" y="338420"/>
                </a:moveTo>
                <a:cubicBezTo>
                  <a:pt x="3324815" y="395296"/>
                  <a:pt x="3358740" y="451691"/>
                  <a:pt x="3390805" y="508163"/>
                </a:cubicBezTo>
                <a:cubicBezTo>
                  <a:pt x="3469925" y="646583"/>
                  <a:pt x="3543427" y="784298"/>
                  <a:pt x="3579062" y="930040"/>
                </a:cubicBezTo>
                <a:cubicBezTo>
                  <a:pt x="3585500" y="799842"/>
                  <a:pt x="3547302" y="683076"/>
                  <a:pt x="3467355" y="559130"/>
                </a:cubicBezTo>
                <a:cubicBezTo>
                  <a:pt x="3420192" y="486029"/>
                  <a:pt x="3371016" y="420934"/>
                  <a:pt x="3310753" y="358140"/>
                </a:cubicBezTo>
                <a:cubicBezTo>
                  <a:pt x="3303466" y="350509"/>
                  <a:pt x="3297626" y="344227"/>
                  <a:pt x="3291335" y="338420"/>
                </a:cubicBezTo>
                <a:close/>
                <a:moveTo>
                  <a:pt x="1635889" y="280494"/>
                </a:moveTo>
                <a:lnTo>
                  <a:pt x="1634800" y="302111"/>
                </a:lnTo>
                <a:cubicBezTo>
                  <a:pt x="1634800" y="302111"/>
                  <a:pt x="1635342" y="287795"/>
                  <a:pt x="1635889" y="280494"/>
                </a:cubicBezTo>
                <a:close/>
                <a:moveTo>
                  <a:pt x="10277529" y="272307"/>
                </a:moveTo>
                <a:cubicBezTo>
                  <a:pt x="10277467" y="274640"/>
                  <a:pt x="10276853" y="277334"/>
                  <a:pt x="10276797" y="279672"/>
                </a:cubicBezTo>
                <a:cubicBezTo>
                  <a:pt x="10284209" y="425149"/>
                  <a:pt x="10331835" y="570199"/>
                  <a:pt x="10385906" y="718031"/>
                </a:cubicBezTo>
                <a:cubicBezTo>
                  <a:pt x="10434036" y="850493"/>
                  <a:pt x="10484873" y="983529"/>
                  <a:pt x="10536458" y="1115310"/>
                </a:cubicBezTo>
                <a:cubicBezTo>
                  <a:pt x="10537315" y="979107"/>
                  <a:pt x="10476552" y="837858"/>
                  <a:pt x="10436479" y="715570"/>
                </a:cubicBezTo>
                <a:cubicBezTo>
                  <a:pt x="10386976" y="566354"/>
                  <a:pt x="10333255" y="419072"/>
                  <a:pt x="10277529" y="272307"/>
                </a:cubicBezTo>
                <a:close/>
                <a:moveTo>
                  <a:pt x="1510397" y="255705"/>
                </a:moveTo>
                <a:cubicBezTo>
                  <a:pt x="1390337" y="300510"/>
                  <a:pt x="1267181" y="337747"/>
                  <a:pt x="1146550" y="373012"/>
                </a:cubicBezTo>
                <a:cubicBezTo>
                  <a:pt x="997862" y="416736"/>
                  <a:pt x="843568" y="461871"/>
                  <a:pt x="698834" y="523272"/>
                </a:cubicBezTo>
                <a:cubicBezTo>
                  <a:pt x="460140" y="624106"/>
                  <a:pt x="242842" y="767577"/>
                  <a:pt x="34256" y="918603"/>
                </a:cubicBezTo>
                <a:cubicBezTo>
                  <a:pt x="196048" y="819849"/>
                  <a:pt x="358125" y="721653"/>
                  <a:pt x="527241" y="636078"/>
                </a:cubicBezTo>
                <a:cubicBezTo>
                  <a:pt x="838255" y="479281"/>
                  <a:pt x="1212318" y="434093"/>
                  <a:pt x="1510397" y="255705"/>
                </a:cubicBezTo>
                <a:close/>
                <a:moveTo>
                  <a:pt x="1313114" y="226216"/>
                </a:moveTo>
                <a:cubicBezTo>
                  <a:pt x="1247578" y="225578"/>
                  <a:pt x="1180153" y="227293"/>
                  <a:pt x="1109304" y="240030"/>
                </a:cubicBezTo>
                <a:cubicBezTo>
                  <a:pt x="689821" y="315031"/>
                  <a:pt x="334655" y="603530"/>
                  <a:pt x="8129" y="901519"/>
                </a:cubicBezTo>
                <a:cubicBezTo>
                  <a:pt x="220923" y="747682"/>
                  <a:pt x="442983" y="599720"/>
                  <a:pt x="687572" y="496629"/>
                </a:cubicBezTo>
                <a:cubicBezTo>
                  <a:pt x="833705" y="435223"/>
                  <a:pt x="989118" y="389520"/>
                  <a:pt x="1138365" y="345515"/>
                </a:cubicBezTo>
                <a:cubicBezTo>
                  <a:pt x="1260121" y="309686"/>
                  <a:pt x="1384681" y="272451"/>
                  <a:pt x="1505579" y="226526"/>
                </a:cubicBezTo>
                <a:cubicBezTo>
                  <a:pt x="1442294" y="229846"/>
                  <a:pt x="1378650" y="226854"/>
                  <a:pt x="1313114" y="226216"/>
                </a:cubicBezTo>
                <a:close/>
                <a:moveTo>
                  <a:pt x="3655073" y="221884"/>
                </a:moveTo>
                <a:cubicBezTo>
                  <a:pt x="3768399" y="336347"/>
                  <a:pt x="3873410" y="455450"/>
                  <a:pt x="3989938" y="562685"/>
                </a:cubicBezTo>
                <a:cubicBezTo>
                  <a:pt x="4106468" y="669916"/>
                  <a:pt x="4234512" y="765281"/>
                  <a:pt x="4393907" y="832258"/>
                </a:cubicBezTo>
                <a:cubicBezTo>
                  <a:pt x="4484865" y="870540"/>
                  <a:pt x="4571866" y="903385"/>
                  <a:pt x="4648051" y="945051"/>
                </a:cubicBezTo>
                <a:cubicBezTo>
                  <a:pt x="4566919" y="872848"/>
                  <a:pt x="4474187" y="813216"/>
                  <a:pt x="4383389" y="755369"/>
                </a:cubicBezTo>
                <a:cubicBezTo>
                  <a:pt x="4310251" y="708460"/>
                  <a:pt x="4234739" y="660250"/>
                  <a:pt x="4165508" y="606196"/>
                </a:cubicBezTo>
                <a:cubicBezTo>
                  <a:pt x="4131846" y="579598"/>
                  <a:pt x="4099524" y="551549"/>
                  <a:pt x="4068162" y="524394"/>
                </a:cubicBezTo>
                <a:cubicBezTo>
                  <a:pt x="4039704" y="499919"/>
                  <a:pt x="4010763" y="474992"/>
                  <a:pt x="3981416" y="451482"/>
                </a:cubicBezTo>
                <a:cubicBezTo>
                  <a:pt x="3923199" y="404909"/>
                  <a:pt x="3860482" y="362236"/>
                  <a:pt x="3800147" y="320872"/>
                </a:cubicBezTo>
                <a:lnTo>
                  <a:pt x="3655073" y="221884"/>
                </a:lnTo>
                <a:close/>
                <a:moveTo>
                  <a:pt x="3670252" y="193798"/>
                </a:moveTo>
                <a:lnTo>
                  <a:pt x="3817258" y="294577"/>
                </a:lnTo>
                <a:cubicBezTo>
                  <a:pt x="3878082" y="336387"/>
                  <a:pt x="3941278" y="379498"/>
                  <a:pt x="4000461" y="426966"/>
                </a:cubicBezTo>
                <a:cubicBezTo>
                  <a:pt x="4030299" y="450926"/>
                  <a:pt x="4059233" y="475849"/>
                  <a:pt x="4088180" y="500774"/>
                </a:cubicBezTo>
                <a:cubicBezTo>
                  <a:pt x="4119532" y="527928"/>
                  <a:pt x="4151864" y="555979"/>
                  <a:pt x="4184555" y="581683"/>
                </a:cubicBezTo>
                <a:cubicBezTo>
                  <a:pt x="4252374" y="635322"/>
                  <a:pt x="4327401" y="683085"/>
                  <a:pt x="4399563" y="729106"/>
                </a:cubicBezTo>
                <a:cubicBezTo>
                  <a:pt x="4497546" y="791788"/>
                  <a:pt x="4597907" y="855772"/>
                  <a:pt x="4684469" y="935680"/>
                </a:cubicBezTo>
                <a:lnTo>
                  <a:pt x="4690271" y="941034"/>
                </a:lnTo>
                <a:cubicBezTo>
                  <a:pt x="4617960" y="705006"/>
                  <a:pt x="4326618" y="547128"/>
                  <a:pt x="4136093" y="429466"/>
                </a:cubicBezTo>
                <a:cubicBezTo>
                  <a:pt x="3985171" y="335831"/>
                  <a:pt x="3831168" y="258155"/>
                  <a:pt x="3670252" y="193798"/>
                </a:cubicBezTo>
                <a:close/>
                <a:moveTo>
                  <a:pt x="9334796" y="27584"/>
                </a:moveTo>
                <a:cubicBezTo>
                  <a:pt x="9406875" y="179228"/>
                  <a:pt x="9503788" y="329542"/>
                  <a:pt x="9651570" y="397505"/>
                </a:cubicBezTo>
                <a:cubicBezTo>
                  <a:pt x="9559808" y="257686"/>
                  <a:pt x="9456900" y="135734"/>
                  <a:pt x="9334796" y="27584"/>
                </a:cubicBezTo>
                <a:close/>
                <a:moveTo>
                  <a:pt x="4440129" y="19571"/>
                </a:moveTo>
                <a:cubicBezTo>
                  <a:pt x="4500684" y="171308"/>
                  <a:pt x="4765312" y="394987"/>
                  <a:pt x="4856525" y="486351"/>
                </a:cubicBezTo>
                <a:cubicBezTo>
                  <a:pt x="4921046" y="550838"/>
                  <a:pt x="4987678" y="618617"/>
                  <a:pt x="5059055" y="679918"/>
                </a:cubicBezTo>
                <a:cubicBezTo>
                  <a:pt x="5130436" y="741218"/>
                  <a:pt x="5206561" y="796043"/>
                  <a:pt x="5290070" y="834619"/>
                </a:cubicBezTo>
                <a:cubicBezTo>
                  <a:pt x="5126032" y="703785"/>
                  <a:pt x="4978794" y="550858"/>
                  <a:pt x="4834991" y="401985"/>
                </a:cubicBezTo>
                <a:cubicBezTo>
                  <a:pt x="4709629" y="271933"/>
                  <a:pt x="4579958" y="138796"/>
                  <a:pt x="4440129" y="19571"/>
                </a:cubicBezTo>
                <a:close/>
                <a:moveTo>
                  <a:pt x="8613009" y="0"/>
                </a:moveTo>
                <a:lnTo>
                  <a:pt x="8720364" y="0"/>
                </a:lnTo>
                <a:lnTo>
                  <a:pt x="8781165" y="82863"/>
                </a:lnTo>
                <a:cubicBezTo>
                  <a:pt x="8835159" y="149786"/>
                  <a:pt x="8896472" y="209441"/>
                  <a:pt x="8971448" y="246946"/>
                </a:cubicBezTo>
                <a:cubicBezTo>
                  <a:pt x="8910775" y="192244"/>
                  <a:pt x="8864937" y="124231"/>
                  <a:pt x="8820691" y="57482"/>
                </a:cubicBezTo>
                <a:lnTo>
                  <a:pt x="8807612" y="38256"/>
                </a:lnTo>
                <a:lnTo>
                  <a:pt x="8780258" y="0"/>
                </a:lnTo>
                <a:lnTo>
                  <a:pt x="8818949" y="0"/>
                </a:lnTo>
                <a:lnTo>
                  <a:pt x="8833783" y="20753"/>
                </a:lnTo>
                <a:lnTo>
                  <a:pt x="8846863" y="39981"/>
                </a:lnTo>
                <a:cubicBezTo>
                  <a:pt x="8881714" y="92040"/>
                  <a:pt x="8917610" y="145725"/>
                  <a:pt x="8960046" y="191389"/>
                </a:cubicBezTo>
                <a:lnTo>
                  <a:pt x="8876789" y="0"/>
                </a:lnTo>
                <a:lnTo>
                  <a:pt x="8980100" y="0"/>
                </a:lnTo>
                <a:lnTo>
                  <a:pt x="9090618" y="287225"/>
                </a:lnTo>
                <a:cubicBezTo>
                  <a:pt x="9321070" y="406548"/>
                  <a:pt x="9546131" y="530850"/>
                  <a:pt x="9762441" y="664587"/>
                </a:cubicBezTo>
                <a:cubicBezTo>
                  <a:pt x="9739891" y="606197"/>
                  <a:pt x="9720655" y="545696"/>
                  <a:pt x="9717826" y="487719"/>
                </a:cubicBezTo>
                <a:cubicBezTo>
                  <a:pt x="9716379" y="487883"/>
                  <a:pt x="9714371" y="488401"/>
                  <a:pt x="9713123" y="487663"/>
                </a:cubicBezTo>
                <a:cubicBezTo>
                  <a:pt x="9492837" y="457254"/>
                  <a:pt x="9357418" y="278154"/>
                  <a:pt x="9260878" y="87448"/>
                </a:cubicBezTo>
                <a:lnTo>
                  <a:pt x="9221522" y="0"/>
                </a:lnTo>
                <a:lnTo>
                  <a:pt x="9425221" y="0"/>
                </a:lnTo>
                <a:lnTo>
                  <a:pt x="9453548" y="23392"/>
                </a:lnTo>
                <a:cubicBezTo>
                  <a:pt x="9515298" y="81904"/>
                  <a:pt x="9572467" y="144207"/>
                  <a:pt x="9625671" y="210960"/>
                </a:cubicBezTo>
                <a:cubicBezTo>
                  <a:pt x="9624081" y="161011"/>
                  <a:pt x="9627113" y="110980"/>
                  <a:pt x="9632927" y="60128"/>
                </a:cubicBezTo>
                <a:lnTo>
                  <a:pt x="9642174" y="0"/>
                </a:lnTo>
                <a:lnTo>
                  <a:pt x="9731615" y="0"/>
                </a:lnTo>
                <a:lnTo>
                  <a:pt x="9721255" y="74242"/>
                </a:lnTo>
                <a:cubicBezTo>
                  <a:pt x="9713264" y="158966"/>
                  <a:pt x="9714814" y="243239"/>
                  <a:pt x="9736458" y="329413"/>
                </a:cubicBezTo>
                <a:cubicBezTo>
                  <a:pt x="9741385" y="251922"/>
                  <a:pt x="9752472" y="174320"/>
                  <a:pt x="9763499" y="99057"/>
                </a:cubicBezTo>
                <a:lnTo>
                  <a:pt x="9777267" y="0"/>
                </a:lnTo>
                <a:lnTo>
                  <a:pt x="9808036" y="0"/>
                </a:lnTo>
                <a:lnTo>
                  <a:pt x="9793821" y="102652"/>
                </a:lnTo>
                <a:cubicBezTo>
                  <a:pt x="9783066" y="174683"/>
                  <a:pt x="9772446" y="248150"/>
                  <a:pt x="9767436" y="321864"/>
                </a:cubicBezTo>
                <a:cubicBezTo>
                  <a:pt x="9782786" y="295954"/>
                  <a:pt x="9799440" y="268443"/>
                  <a:pt x="9814477" y="233531"/>
                </a:cubicBezTo>
                <a:cubicBezTo>
                  <a:pt x="9842546" y="169402"/>
                  <a:pt x="9861429" y="104298"/>
                  <a:pt x="9873012" y="38619"/>
                </a:cubicBezTo>
                <a:lnTo>
                  <a:pt x="9875879" y="0"/>
                </a:lnTo>
                <a:lnTo>
                  <a:pt x="9965253" y="0"/>
                </a:lnTo>
                <a:lnTo>
                  <a:pt x="9930901" y="135026"/>
                </a:lnTo>
                <a:cubicBezTo>
                  <a:pt x="9915560" y="179805"/>
                  <a:pt x="9897837" y="223903"/>
                  <a:pt x="9880832" y="271562"/>
                </a:cubicBezTo>
                <a:cubicBezTo>
                  <a:pt x="9817639" y="451472"/>
                  <a:pt x="9825316" y="573022"/>
                  <a:pt x="9896024" y="749295"/>
                </a:cubicBezTo>
                <a:cubicBezTo>
                  <a:pt x="10068034" y="860020"/>
                  <a:pt x="10235704" y="977341"/>
                  <a:pt x="10395379" y="1102843"/>
                </a:cubicBezTo>
                <a:cubicBezTo>
                  <a:pt x="10227815" y="794610"/>
                  <a:pt x="10104867" y="497696"/>
                  <a:pt x="10225980" y="132061"/>
                </a:cubicBezTo>
                <a:cubicBezTo>
                  <a:pt x="10233239" y="110559"/>
                  <a:pt x="10303382" y="80255"/>
                  <a:pt x="10314210" y="109353"/>
                </a:cubicBezTo>
                <a:cubicBezTo>
                  <a:pt x="10408734" y="350872"/>
                  <a:pt x="10497596" y="594472"/>
                  <a:pt x="10573663" y="842430"/>
                </a:cubicBezTo>
                <a:cubicBezTo>
                  <a:pt x="10618238" y="986363"/>
                  <a:pt x="10653304" y="1120296"/>
                  <a:pt x="10583736" y="1259819"/>
                </a:cubicBezTo>
                <a:cubicBezTo>
                  <a:pt x="10685909" y="1347757"/>
                  <a:pt x="10784700" y="1440157"/>
                  <a:pt x="10880472" y="1537558"/>
                </a:cubicBezTo>
                <a:cubicBezTo>
                  <a:pt x="10849056" y="1070967"/>
                  <a:pt x="11034230" y="637538"/>
                  <a:pt x="11231212" y="216474"/>
                </a:cubicBezTo>
                <a:cubicBezTo>
                  <a:pt x="11242138" y="193394"/>
                  <a:pt x="11319709" y="169841"/>
                  <a:pt x="11317765" y="209405"/>
                </a:cubicBezTo>
                <a:cubicBezTo>
                  <a:pt x="11295958" y="696233"/>
                  <a:pt x="11372236" y="1247562"/>
                  <a:pt x="10982911" y="1622260"/>
                </a:cubicBezTo>
                <a:cubicBezTo>
                  <a:pt x="10979389" y="1625277"/>
                  <a:pt x="10974419" y="1628456"/>
                  <a:pt x="10968747" y="1630552"/>
                </a:cubicBezTo>
                <a:cubicBezTo>
                  <a:pt x="11069120" y="1738803"/>
                  <a:pt x="11166116" y="1851511"/>
                  <a:pt x="11258020" y="1972078"/>
                </a:cubicBezTo>
                <a:cubicBezTo>
                  <a:pt x="11414501" y="2177795"/>
                  <a:pt x="11558425" y="2393089"/>
                  <a:pt x="11688741" y="2616312"/>
                </a:cubicBezTo>
                <a:cubicBezTo>
                  <a:pt x="11728326" y="2494422"/>
                  <a:pt x="11744133" y="2360920"/>
                  <a:pt x="11794425" y="2252109"/>
                </a:cubicBezTo>
                <a:cubicBezTo>
                  <a:pt x="11793785" y="2248682"/>
                  <a:pt x="11793359" y="2244360"/>
                  <a:pt x="11792727" y="2240934"/>
                </a:cubicBezTo>
                <a:cubicBezTo>
                  <a:pt x="11786706" y="2242483"/>
                  <a:pt x="11780344" y="2243486"/>
                  <a:pt x="11776744" y="2242723"/>
                </a:cubicBezTo>
                <a:cubicBezTo>
                  <a:pt x="11442886" y="2179574"/>
                  <a:pt x="11457436" y="1554823"/>
                  <a:pt x="11442546" y="1307592"/>
                </a:cubicBezTo>
                <a:cubicBezTo>
                  <a:pt x="11441155" y="1284728"/>
                  <a:pt x="11514076" y="1258776"/>
                  <a:pt x="11527771" y="1275317"/>
                </a:cubicBezTo>
                <a:cubicBezTo>
                  <a:pt x="11715804" y="1499943"/>
                  <a:pt x="11799388" y="1758422"/>
                  <a:pt x="11851542" y="2034703"/>
                </a:cubicBezTo>
                <a:cubicBezTo>
                  <a:pt x="11913004" y="1924500"/>
                  <a:pt x="12015977" y="1821086"/>
                  <a:pt x="12122505" y="1727948"/>
                </a:cubicBezTo>
                <a:lnTo>
                  <a:pt x="12192000" y="1669975"/>
                </a:lnTo>
                <a:lnTo>
                  <a:pt x="12192000" y="1731063"/>
                </a:lnTo>
                <a:lnTo>
                  <a:pt x="12155105" y="1762181"/>
                </a:lnTo>
                <a:cubicBezTo>
                  <a:pt x="12056052" y="1853318"/>
                  <a:pt x="11965498" y="1956071"/>
                  <a:pt x="11918903" y="2062132"/>
                </a:cubicBezTo>
                <a:cubicBezTo>
                  <a:pt x="11960691" y="1997848"/>
                  <a:pt x="12011970" y="1941101"/>
                  <a:pt x="12067554" y="1888498"/>
                </a:cubicBezTo>
                <a:lnTo>
                  <a:pt x="12192000" y="1782392"/>
                </a:lnTo>
                <a:lnTo>
                  <a:pt x="12192000" y="1822559"/>
                </a:lnTo>
                <a:lnTo>
                  <a:pt x="12087498" y="1911764"/>
                </a:lnTo>
                <a:cubicBezTo>
                  <a:pt x="12032329" y="1964102"/>
                  <a:pt x="11981742" y="2020408"/>
                  <a:pt x="11941335" y="2083809"/>
                </a:cubicBezTo>
                <a:cubicBezTo>
                  <a:pt x="11925082" y="2109523"/>
                  <a:pt x="11910985" y="2136169"/>
                  <a:pt x="11898139" y="2163553"/>
                </a:cubicBezTo>
                <a:cubicBezTo>
                  <a:pt x="11945914" y="2129922"/>
                  <a:pt x="11992854" y="2093778"/>
                  <a:pt x="12037359" y="2053816"/>
                </a:cubicBezTo>
                <a:lnTo>
                  <a:pt x="12192000" y="1901891"/>
                </a:lnTo>
                <a:lnTo>
                  <a:pt x="12192000" y="1973912"/>
                </a:lnTo>
                <a:lnTo>
                  <a:pt x="12054488" y="2104939"/>
                </a:lnTo>
                <a:cubicBezTo>
                  <a:pt x="12007570" y="2147210"/>
                  <a:pt x="11919625" y="2193495"/>
                  <a:pt x="11880977" y="2245040"/>
                </a:cubicBezTo>
                <a:cubicBezTo>
                  <a:pt x="11880428" y="2245391"/>
                  <a:pt x="11880223" y="2246288"/>
                  <a:pt x="11879666" y="2246644"/>
                </a:cubicBezTo>
                <a:cubicBezTo>
                  <a:pt x="11877599" y="2249494"/>
                  <a:pt x="11875186" y="2251803"/>
                  <a:pt x="11873674" y="2254306"/>
                </a:cubicBezTo>
                <a:cubicBezTo>
                  <a:pt x="11806563" y="2362374"/>
                  <a:pt x="11801847" y="2563131"/>
                  <a:pt x="11738608" y="2689417"/>
                </a:cubicBezTo>
                <a:cubicBezTo>
                  <a:pt x="11737642" y="2691562"/>
                  <a:pt x="11735234" y="2693876"/>
                  <a:pt x="11732820" y="2696184"/>
                </a:cubicBezTo>
                <a:cubicBezTo>
                  <a:pt x="11856220" y="2915593"/>
                  <a:pt x="11965159" y="3142523"/>
                  <a:pt x="12058063" y="3376045"/>
                </a:cubicBezTo>
                <a:lnTo>
                  <a:pt x="12077722" y="3428999"/>
                </a:lnTo>
                <a:lnTo>
                  <a:pt x="11980831" y="3428999"/>
                </a:lnTo>
                <a:lnTo>
                  <a:pt x="11842370" y="3103596"/>
                </a:lnTo>
                <a:lnTo>
                  <a:pt x="11807118" y="3032642"/>
                </a:lnTo>
                <a:cubicBezTo>
                  <a:pt x="11675874" y="2761726"/>
                  <a:pt x="11523363" y="2501353"/>
                  <a:pt x="11352410" y="2253534"/>
                </a:cubicBezTo>
                <a:cubicBezTo>
                  <a:pt x="11349154" y="2253314"/>
                  <a:pt x="11346248" y="2253642"/>
                  <a:pt x="11344098" y="2252717"/>
                </a:cubicBezTo>
                <a:cubicBezTo>
                  <a:pt x="11146884" y="2178050"/>
                  <a:pt x="10940954" y="2145737"/>
                  <a:pt x="10730809" y="2156749"/>
                </a:cubicBezTo>
                <a:cubicBezTo>
                  <a:pt x="10726045" y="2159034"/>
                  <a:pt x="10720166" y="2162021"/>
                  <a:pt x="10713050" y="2164271"/>
                </a:cubicBezTo>
                <a:cubicBezTo>
                  <a:pt x="10300570" y="2303161"/>
                  <a:pt x="9845774" y="2211588"/>
                  <a:pt x="9420192" y="2263050"/>
                </a:cubicBezTo>
                <a:cubicBezTo>
                  <a:pt x="9405112" y="2265029"/>
                  <a:pt x="9380308" y="2257903"/>
                  <a:pt x="9404066" y="2242708"/>
                </a:cubicBezTo>
                <a:cubicBezTo>
                  <a:pt x="9811305" y="1986077"/>
                  <a:pt x="10269729" y="1904413"/>
                  <a:pt x="10712309" y="2109562"/>
                </a:cubicBezTo>
                <a:cubicBezTo>
                  <a:pt x="10909559" y="2093006"/>
                  <a:pt x="11103888" y="2112041"/>
                  <a:pt x="11291486" y="2166804"/>
                </a:cubicBezTo>
                <a:cubicBezTo>
                  <a:pt x="11253937" y="2114176"/>
                  <a:pt x="11215832" y="2061905"/>
                  <a:pt x="11176624" y="2010340"/>
                </a:cubicBezTo>
                <a:cubicBezTo>
                  <a:pt x="11019444" y="1803532"/>
                  <a:pt x="10848144" y="1617247"/>
                  <a:pt x="10665962" y="1445588"/>
                </a:cubicBezTo>
                <a:cubicBezTo>
                  <a:pt x="10659400" y="1447493"/>
                  <a:pt x="10653378" y="1449043"/>
                  <a:pt x="10647017" y="1450047"/>
                </a:cubicBezTo>
                <a:cubicBezTo>
                  <a:pt x="10469841" y="1508947"/>
                  <a:pt x="10294852" y="1560315"/>
                  <a:pt x="10107096" y="1560072"/>
                </a:cubicBezTo>
                <a:cubicBezTo>
                  <a:pt x="9884392" y="1559955"/>
                  <a:pt x="9658777" y="1518776"/>
                  <a:pt x="9439953" y="1480921"/>
                </a:cubicBezTo>
                <a:cubicBezTo>
                  <a:pt x="9408584" y="1475693"/>
                  <a:pt x="9464056" y="1445580"/>
                  <a:pt x="9470279" y="1443131"/>
                </a:cubicBezTo>
                <a:cubicBezTo>
                  <a:pt x="9777078" y="1343480"/>
                  <a:pt x="10227985" y="1251296"/>
                  <a:pt x="10565024" y="1352269"/>
                </a:cubicBezTo>
                <a:cubicBezTo>
                  <a:pt x="10362949" y="1172638"/>
                  <a:pt x="10148128" y="1009593"/>
                  <a:pt x="9922490" y="858833"/>
                </a:cubicBezTo>
                <a:cubicBezTo>
                  <a:pt x="9921938" y="859186"/>
                  <a:pt x="9921032" y="858993"/>
                  <a:pt x="9920481" y="859346"/>
                </a:cubicBezTo>
                <a:cubicBezTo>
                  <a:pt x="9919033" y="859508"/>
                  <a:pt x="9917026" y="860026"/>
                  <a:pt x="9916127" y="859836"/>
                </a:cubicBezTo>
                <a:cubicBezTo>
                  <a:pt x="9902906" y="859860"/>
                  <a:pt x="9795895" y="935971"/>
                  <a:pt x="9791125" y="938248"/>
                </a:cubicBezTo>
                <a:cubicBezTo>
                  <a:pt x="9707175" y="977384"/>
                  <a:pt x="9617775" y="1003133"/>
                  <a:pt x="9528364" y="1022767"/>
                </a:cubicBezTo>
                <a:cubicBezTo>
                  <a:pt x="9228232" y="1089029"/>
                  <a:pt x="8927622" y="1097349"/>
                  <a:pt x="8629850" y="1184329"/>
                </a:cubicBezTo>
                <a:cubicBezTo>
                  <a:pt x="8609591" y="1190390"/>
                  <a:pt x="8554225" y="1189011"/>
                  <a:pt x="8600239" y="1167243"/>
                </a:cubicBezTo>
                <a:cubicBezTo>
                  <a:pt x="8928850" y="1009196"/>
                  <a:pt x="9367700" y="707057"/>
                  <a:pt x="9761570" y="753283"/>
                </a:cubicBezTo>
                <a:cubicBezTo>
                  <a:pt x="9633677" y="672602"/>
                  <a:pt x="9502269" y="594929"/>
                  <a:pt x="9368237" y="520470"/>
                </a:cubicBezTo>
                <a:cubicBezTo>
                  <a:pt x="9363677" y="521852"/>
                  <a:pt x="9358768" y="522697"/>
                  <a:pt x="9354614" y="522288"/>
                </a:cubicBezTo>
                <a:cubicBezTo>
                  <a:pt x="9045666" y="683095"/>
                  <a:pt x="8711508" y="755792"/>
                  <a:pt x="8364351" y="730267"/>
                </a:cubicBezTo>
                <a:cubicBezTo>
                  <a:pt x="8322605" y="727073"/>
                  <a:pt x="8373028" y="696362"/>
                  <a:pt x="8386567" y="690760"/>
                </a:cubicBezTo>
                <a:cubicBezTo>
                  <a:pt x="8661942" y="588222"/>
                  <a:pt x="8938634" y="428115"/>
                  <a:pt x="9231713" y="444539"/>
                </a:cubicBezTo>
                <a:lnTo>
                  <a:pt x="9023301" y="334109"/>
                </a:lnTo>
                <a:cubicBezTo>
                  <a:pt x="9018245" y="333512"/>
                  <a:pt x="9014299" y="332207"/>
                  <a:pt x="9010556" y="329998"/>
                </a:cubicBezTo>
                <a:cubicBezTo>
                  <a:pt x="8866159" y="300489"/>
                  <a:pt x="8772044" y="209935"/>
                  <a:pt x="8687367" y="101276"/>
                </a:cubicBezTo>
                <a:lnTo>
                  <a:pt x="8613009" y="0"/>
                </a:lnTo>
                <a:close/>
                <a:moveTo>
                  <a:pt x="4382818" y="0"/>
                </a:moveTo>
                <a:lnTo>
                  <a:pt x="4463614" y="0"/>
                </a:lnTo>
                <a:lnTo>
                  <a:pt x="4557150" y="81023"/>
                </a:lnTo>
                <a:cubicBezTo>
                  <a:pt x="4661606" y="177446"/>
                  <a:pt x="4760255" y="280152"/>
                  <a:pt x="4856936" y="380146"/>
                </a:cubicBezTo>
                <a:cubicBezTo>
                  <a:pt x="4939779" y="466025"/>
                  <a:pt x="5024071" y="553240"/>
                  <a:pt x="5111996" y="636759"/>
                </a:cubicBezTo>
                <a:cubicBezTo>
                  <a:pt x="5199925" y="720276"/>
                  <a:pt x="5291490" y="800096"/>
                  <a:pt x="5388878" y="871185"/>
                </a:cubicBezTo>
                <a:cubicBezTo>
                  <a:pt x="5401114" y="874421"/>
                  <a:pt x="5413353" y="877662"/>
                  <a:pt x="5425556" y="879967"/>
                </a:cubicBezTo>
                <a:cubicBezTo>
                  <a:pt x="5290970" y="693931"/>
                  <a:pt x="5119226" y="545244"/>
                  <a:pt x="4943646" y="393916"/>
                </a:cubicBezTo>
                <a:cubicBezTo>
                  <a:pt x="4828850" y="295110"/>
                  <a:pt x="4714058" y="196311"/>
                  <a:pt x="4594837" y="103274"/>
                </a:cubicBezTo>
                <a:cubicBezTo>
                  <a:pt x="4578644" y="90676"/>
                  <a:pt x="4548631" y="60178"/>
                  <a:pt x="4518536" y="31511"/>
                </a:cubicBezTo>
                <a:lnTo>
                  <a:pt x="4483543" y="0"/>
                </a:lnTo>
                <a:lnTo>
                  <a:pt x="4534233" y="0"/>
                </a:lnTo>
                <a:lnTo>
                  <a:pt x="4633631" y="74706"/>
                </a:lnTo>
                <a:cubicBezTo>
                  <a:pt x="4740433" y="159974"/>
                  <a:pt x="4845128" y="247888"/>
                  <a:pt x="4949299" y="337336"/>
                </a:cubicBezTo>
                <a:cubicBezTo>
                  <a:pt x="5065543" y="437477"/>
                  <a:pt x="5184542" y="536579"/>
                  <a:pt x="5291452" y="647801"/>
                </a:cubicBezTo>
                <a:cubicBezTo>
                  <a:pt x="5309900" y="666629"/>
                  <a:pt x="5393714" y="782504"/>
                  <a:pt x="5434998" y="825100"/>
                </a:cubicBezTo>
                <a:cubicBezTo>
                  <a:pt x="5369347" y="743892"/>
                  <a:pt x="5356822" y="407202"/>
                  <a:pt x="5351015" y="331989"/>
                </a:cubicBezTo>
                <a:cubicBezTo>
                  <a:pt x="5345883" y="264779"/>
                  <a:pt x="5343618" y="197920"/>
                  <a:pt x="5344012" y="131333"/>
                </a:cubicBezTo>
                <a:lnTo>
                  <a:pt x="5349920" y="0"/>
                </a:lnTo>
                <a:lnTo>
                  <a:pt x="5401317" y="0"/>
                </a:lnTo>
                <a:cubicBezTo>
                  <a:pt x="5401164" y="27934"/>
                  <a:pt x="5401012" y="55867"/>
                  <a:pt x="5400859" y="83801"/>
                </a:cubicBezTo>
                <a:cubicBezTo>
                  <a:pt x="5401142" y="121653"/>
                  <a:pt x="5401664" y="157291"/>
                  <a:pt x="5401644" y="188847"/>
                </a:cubicBezTo>
                <a:cubicBezTo>
                  <a:pt x="5401790" y="378859"/>
                  <a:pt x="5425483" y="563734"/>
                  <a:pt x="5467256" y="746494"/>
                </a:cubicBezTo>
                <a:cubicBezTo>
                  <a:pt x="5469824" y="542868"/>
                  <a:pt x="5459296" y="337904"/>
                  <a:pt x="5448069" y="138554"/>
                </a:cubicBezTo>
                <a:lnTo>
                  <a:pt x="5440458" y="0"/>
                </a:lnTo>
                <a:lnTo>
                  <a:pt x="5472521" y="0"/>
                </a:lnTo>
                <a:lnTo>
                  <a:pt x="5480135" y="136802"/>
                </a:lnTo>
                <a:cubicBezTo>
                  <a:pt x="5490809" y="333845"/>
                  <a:pt x="5501220" y="536024"/>
                  <a:pt x="5499023" y="737310"/>
                </a:cubicBezTo>
                <a:cubicBezTo>
                  <a:pt x="5546233" y="555186"/>
                  <a:pt x="5562118" y="370116"/>
                  <a:pt x="5547022" y="178838"/>
                </a:cubicBezTo>
                <a:lnTo>
                  <a:pt x="5522799" y="0"/>
                </a:lnTo>
                <a:lnTo>
                  <a:pt x="5573386" y="0"/>
                </a:lnTo>
                <a:lnTo>
                  <a:pt x="5587618" y="82353"/>
                </a:lnTo>
                <a:cubicBezTo>
                  <a:pt x="5626891" y="364989"/>
                  <a:pt x="5616244" y="649256"/>
                  <a:pt x="5519779" y="930223"/>
                </a:cubicBezTo>
                <a:cubicBezTo>
                  <a:pt x="5520262" y="930669"/>
                  <a:pt x="5520293" y="931602"/>
                  <a:pt x="5520293" y="931602"/>
                </a:cubicBezTo>
                <a:cubicBezTo>
                  <a:pt x="5627244" y="1008825"/>
                  <a:pt x="5699666" y="1119575"/>
                  <a:pt x="5767221" y="1236564"/>
                </a:cubicBezTo>
                <a:cubicBezTo>
                  <a:pt x="6275281" y="1270277"/>
                  <a:pt x="6739386" y="1349523"/>
                  <a:pt x="6937169" y="1386941"/>
                </a:cubicBezTo>
                <a:cubicBezTo>
                  <a:pt x="7134952" y="1424359"/>
                  <a:pt x="7020263" y="1474218"/>
                  <a:pt x="6953922" y="1461068"/>
                </a:cubicBezTo>
                <a:cubicBezTo>
                  <a:pt x="6799988" y="1430556"/>
                  <a:pt x="6485790" y="1386676"/>
                  <a:pt x="6071359" y="1341770"/>
                </a:cubicBezTo>
                <a:lnTo>
                  <a:pt x="6038839" y="1335474"/>
                </a:lnTo>
                <a:cubicBezTo>
                  <a:pt x="6038795" y="1335265"/>
                  <a:pt x="6038750" y="1335056"/>
                  <a:pt x="6038706" y="1334847"/>
                </a:cubicBezTo>
                <a:lnTo>
                  <a:pt x="6037784" y="1335270"/>
                </a:lnTo>
                <a:lnTo>
                  <a:pt x="6038839" y="1335474"/>
                </a:lnTo>
                <a:lnTo>
                  <a:pt x="6040338" y="1342418"/>
                </a:lnTo>
                <a:cubicBezTo>
                  <a:pt x="6039088" y="1352803"/>
                  <a:pt x="6034314" y="1365510"/>
                  <a:pt x="6024488" y="1380903"/>
                </a:cubicBezTo>
                <a:cubicBezTo>
                  <a:pt x="5910095" y="1629984"/>
                  <a:pt x="5773348" y="1867385"/>
                  <a:pt x="5599771" y="2080652"/>
                </a:cubicBezTo>
                <a:cubicBezTo>
                  <a:pt x="5583815" y="2100842"/>
                  <a:pt x="5566811" y="2118293"/>
                  <a:pt x="5548843" y="2134845"/>
                </a:cubicBezTo>
                <a:cubicBezTo>
                  <a:pt x="5773782" y="2216205"/>
                  <a:pt x="5890323" y="2638151"/>
                  <a:pt x="5940952" y="2821028"/>
                </a:cubicBezTo>
                <a:cubicBezTo>
                  <a:pt x="5979301" y="2958982"/>
                  <a:pt x="6009900" y="3098294"/>
                  <a:pt x="6043441" y="3236847"/>
                </a:cubicBezTo>
                <a:lnTo>
                  <a:pt x="6093432" y="3429000"/>
                </a:lnTo>
                <a:lnTo>
                  <a:pt x="6034344" y="3429000"/>
                </a:lnTo>
                <a:lnTo>
                  <a:pt x="6026679" y="3407959"/>
                </a:lnTo>
                <a:cubicBezTo>
                  <a:pt x="5958957" y="3236497"/>
                  <a:pt x="5878558" y="3069078"/>
                  <a:pt x="5800441" y="2906286"/>
                </a:cubicBezTo>
                <a:cubicBezTo>
                  <a:pt x="5703359" y="2702918"/>
                  <a:pt x="5602295" y="2493187"/>
                  <a:pt x="5526562" y="2276388"/>
                </a:cubicBezTo>
                <a:cubicBezTo>
                  <a:pt x="5523956" y="2269505"/>
                  <a:pt x="5521803" y="2262139"/>
                  <a:pt x="5519640" y="2254774"/>
                </a:cubicBezTo>
                <a:cubicBezTo>
                  <a:pt x="5523207" y="2541988"/>
                  <a:pt x="5738292" y="2877566"/>
                  <a:pt x="5844559" y="3124349"/>
                </a:cubicBezTo>
                <a:lnTo>
                  <a:pt x="5975994" y="3429000"/>
                </a:lnTo>
                <a:lnTo>
                  <a:pt x="5898547" y="3429000"/>
                </a:lnTo>
                <a:lnTo>
                  <a:pt x="5682041" y="2926860"/>
                </a:lnTo>
                <a:cubicBezTo>
                  <a:pt x="5609136" y="2757449"/>
                  <a:pt x="5505535" y="2577625"/>
                  <a:pt x="5461758" y="2391220"/>
                </a:cubicBezTo>
                <a:cubicBezTo>
                  <a:pt x="5415457" y="2654349"/>
                  <a:pt x="5335494" y="2905433"/>
                  <a:pt x="5237282" y="3150086"/>
                </a:cubicBezTo>
                <a:lnTo>
                  <a:pt x="5115009" y="3429000"/>
                </a:lnTo>
                <a:lnTo>
                  <a:pt x="5028074" y="3429000"/>
                </a:lnTo>
                <a:lnTo>
                  <a:pt x="5079508" y="3320074"/>
                </a:lnTo>
                <a:cubicBezTo>
                  <a:pt x="5200211" y="3053556"/>
                  <a:pt x="5305048" y="2781716"/>
                  <a:pt x="5371846" y="2495413"/>
                </a:cubicBezTo>
                <a:lnTo>
                  <a:pt x="5270512" y="2709975"/>
                </a:lnTo>
                <a:cubicBezTo>
                  <a:pt x="5192357" y="2875175"/>
                  <a:pt x="5112108" y="3046512"/>
                  <a:pt x="5062409" y="3224544"/>
                </a:cubicBezTo>
                <a:cubicBezTo>
                  <a:pt x="5053035" y="3257987"/>
                  <a:pt x="5045072" y="3291843"/>
                  <a:pt x="5036628" y="3325247"/>
                </a:cubicBezTo>
                <a:lnTo>
                  <a:pt x="5009112" y="3429000"/>
                </a:lnTo>
                <a:lnTo>
                  <a:pt x="4976679" y="3429000"/>
                </a:lnTo>
                <a:lnTo>
                  <a:pt x="5006537" y="3318068"/>
                </a:lnTo>
                <a:cubicBezTo>
                  <a:pt x="5014940" y="3283729"/>
                  <a:pt x="5022903" y="3249883"/>
                  <a:pt x="5032723" y="3215957"/>
                </a:cubicBezTo>
                <a:cubicBezTo>
                  <a:pt x="5083245" y="3035091"/>
                  <a:pt x="5164383" y="2862790"/>
                  <a:pt x="5242949" y="2696175"/>
                </a:cubicBezTo>
                <a:lnTo>
                  <a:pt x="5286321" y="2604555"/>
                </a:lnTo>
                <a:cubicBezTo>
                  <a:pt x="5153522" y="2789172"/>
                  <a:pt x="5058694" y="2991826"/>
                  <a:pt x="5008210" y="3220194"/>
                </a:cubicBezTo>
                <a:cubicBezTo>
                  <a:pt x="4999505" y="3258732"/>
                  <a:pt x="4992445" y="3297670"/>
                  <a:pt x="4986321" y="3336687"/>
                </a:cubicBezTo>
                <a:lnTo>
                  <a:pt x="4973474" y="3429000"/>
                </a:lnTo>
                <a:lnTo>
                  <a:pt x="4907178" y="3429000"/>
                </a:lnTo>
                <a:lnTo>
                  <a:pt x="4910810" y="3400660"/>
                </a:lnTo>
                <a:cubicBezTo>
                  <a:pt x="4927183" y="3266980"/>
                  <a:pt x="4945608" y="3133743"/>
                  <a:pt x="4987461" y="3003994"/>
                </a:cubicBezTo>
                <a:cubicBezTo>
                  <a:pt x="5033887" y="2860556"/>
                  <a:pt x="5098947" y="2728948"/>
                  <a:pt x="5179262" y="2606044"/>
                </a:cubicBezTo>
                <a:cubicBezTo>
                  <a:pt x="5016033" y="2740178"/>
                  <a:pt x="4838252" y="2859995"/>
                  <a:pt x="4689678" y="3011241"/>
                </a:cubicBezTo>
                <a:cubicBezTo>
                  <a:pt x="4615724" y="3086503"/>
                  <a:pt x="4545518" y="3165166"/>
                  <a:pt x="4477543" y="3245836"/>
                </a:cubicBezTo>
                <a:lnTo>
                  <a:pt x="4329957" y="3429000"/>
                </a:lnTo>
                <a:lnTo>
                  <a:pt x="4218595" y="3429000"/>
                </a:lnTo>
                <a:lnTo>
                  <a:pt x="4368888" y="3239412"/>
                </a:lnTo>
                <a:cubicBezTo>
                  <a:pt x="4431654" y="3162444"/>
                  <a:pt x="4495926" y="3086754"/>
                  <a:pt x="4563091" y="3013508"/>
                </a:cubicBezTo>
                <a:cubicBezTo>
                  <a:pt x="4810353" y="2744676"/>
                  <a:pt x="5160740" y="2562069"/>
                  <a:pt x="5387324" y="2276830"/>
                </a:cubicBezTo>
                <a:cubicBezTo>
                  <a:pt x="5286064" y="2365177"/>
                  <a:pt x="5178968" y="2447241"/>
                  <a:pt x="5073620" y="2526437"/>
                </a:cubicBezTo>
                <a:cubicBezTo>
                  <a:pt x="4943865" y="2624305"/>
                  <a:pt x="4809130" y="2725627"/>
                  <a:pt x="4689789" y="2839382"/>
                </a:cubicBezTo>
                <a:cubicBezTo>
                  <a:pt x="4591303" y="2932972"/>
                  <a:pt x="4502007" y="3035046"/>
                  <a:pt x="4418722" y="3141886"/>
                </a:cubicBezTo>
                <a:lnTo>
                  <a:pt x="4214944" y="3429000"/>
                </a:lnTo>
                <a:lnTo>
                  <a:pt x="4177898" y="3429000"/>
                </a:lnTo>
                <a:lnTo>
                  <a:pt x="4391597" y="3127370"/>
                </a:lnTo>
                <a:cubicBezTo>
                  <a:pt x="4476641" y="3017900"/>
                  <a:pt x="4567929" y="2913186"/>
                  <a:pt x="4668889" y="2817399"/>
                </a:cubicBezTo>
                <a:cubicBezTo>
                  <a:pt x="4789603" y="2703122"/>
                  <a:pt x="4925227" y="2600827"/>
                  <a:pt x="5055427" y="2502476"/>
                </a:cubicBezTo>
                <a:cubicBezTo>
                  <a:pt x="5161670" y="2422314"/>
                  <a:pt x="5270142" y="2339732"/>
                  <a:pt x="5371814" y="2249975"/>
                </a:cubicBezTo>
                <a:cubicBezTo>
                  <a:pt x="5250056" y="2303278"/>
                  <a:pt x="5117554" y="2332328"/>
                  <a:pt x="4987918" y="2409701"/>
                </a:cubicBezTo>
                <a:cubicBezTo>
                  <a:pt x="4699961" y="2581191"/>
                  <a:pt x="4491898" y="2857162"/>
                  <a:pt x="4317146" y="3158716"/>
                </a:cubicBezTo>
                <a:lnTo>
                  <a:pt x="4171627" y="3429000"/>
                </a:lnTo>
                <a:lnTo>
                  <a:pt x="4081585" y="3429000"/>
                </a:lnTo>
                <a:lnTo>
                  <a:pt x="4238603" y="3130341"/>
                </a:lnTo>
                <a:cubicBezTo>
                  <a:pt x="4385995" y="2870856"/>
                  <a:pt x="4555804" y="2627475"/>
                  <a:pt x="4778333" y="2444626"/>
                </a:cubicBezTo>
                <a:cubicBezTo>
                  <a:pt x="4974935" y="2283072"/>
                  <a:pt x="5214460" y="2274893"/>
                  <a:pt x="5414185" y="2144882"/>
                </a:cubicBezTo>
                <a:cubicBezTo>
                  <a:pt x="5665168" y="1980695"/>
                  <a:pt x="5834734" y="1608780"/>
                  <a:pt x="5959648" y="1331797"/>
                </a:cubicBezTo>
                <a:cubicBezTo>
                  <a:pt x="5758178" y="1313307"/>
                  <a:pt x="5556149" y="1304150"/>
                  <a:pt x="5355019" y="1305672"/>
                </a:cubicBezTo>
                <a:cubicBezTo>
                  <a:pt x="5292258" y="1471655"/>
                  <a:pt x="5203125" y="1618664"/>
                  <a:pt x="5083565" y="1750121"/>
                </a:cubicBezTo>
                <a:cubicBezTo>
                  <a:pt x="5049677" y="1950813"/>
                  <a:pt x="4862890" y="2066797"/>
                  <a:pt x="4713577" y="2187803"/>
                </a:cubicBezTo>
                <a:cubicBezTo>
                  <a:pt x="4481263" y="2376403"/>
                  <a:pt x="4239092" y="2551417"/>
                  <a:pt x="3989559" y="2716945"/>
                </a:cubicBezTo>
                <a:cubicBezTo>
                  <a:pt x="3958721" y="2737743"/>
                  <a:pt x="3915645" y="2662150"/>
                  <a:pt x="3939824" y="2637900"/>
                </a:cubicBezTo>
                <a:cubicBezTo>
                  <a:pt x="4170724" y="2402323"/>
                  <a:pt x="4361787" y="2137131"/>
                  <a:pt x="4584537" y="1895826"/>
                </a:cubicBezTo>
                <a:cubicBezTo>
                  <a:pt x="4710868" y="1758971"/>
                  <a:pt x="4848359" y="1668244"/>
                  <a:pt x="5037105" y="1659765"/>
                </a:cubicBezTo>
                <a:cubicBezTo>
                  <a:pt x="5038033" y="1659728"/>
                  <a:pt x="5039001" y="1660622"/>
                  <a:pt x="5039930" y="1660585"/>
                </a:cubicBezTo>
                <a:cubicBezTo>
                  <a:pt x="5133008" y="1553937"/>
                  <a:pt x="5207480" y="1436387"/>
                  <a:pt x="5263764" y="1306525"/>
                </a:cubicBezTo>
                <a:cubicBezTo>
                  <a:pt x="4867298" y="1314930"/>
                  <a:pt x="4472427" y="1363315"/>
                  <a:pt x="4086300" y="1455599"/>
                </a:cubicBezTo>
                <a:cubicBezTo>
                  <a:pt x="4087456" y="1461142"/>
                  <a:pt x="4087673" y="1466720"/>
                  <a:pt x="4085485" y="1470070"/>
                </a:cubicBezTo>
                <a:cubicBezTo>
                  <a:pt x="4003302" y="1581406"/>
                  <a:pt x="3928312" y="1697573"/>
                  <a:pt x="3871915" y="1824645"/>
                </a:cubicBezTo>
                <a:cubicBezTo>
                  <a:pt x="3845467" y="1885321"/>
                  <a:pt x="3832705" y="1973857"/>
                  <a:pt x="3799374" y="2037127"/>
                </a:cubicBezTo>
                <a:cubicBezTo>
                  <a:pt x="3785138" y="2416399"/>
                  <a:pt x="3675506" y="2848604"/>
                  <a:pt x="3498850" y="3232888"/>
                </a:cubicBezTo>
                <a:lnTo>
                  <a:pt x="3399216" y="3429000"/>
                </a:lnTo>
                <a:lnTo>
                  <a:pt x="3303688" y="3429000"/>
                </a:lnTo>
                <a:lnTo>
                  <a:pt x="3391774" y="3268181"/>
                </a:lnTo>
                <a:cubicBezTo>
                  <a:pt x="3573729" y="2908659"/>
                  <a:pt x="3697480" y="2493895"/>
                  <a:pt x="3735540" y="2117923"/>
                </a:cubicBezTo>
                <a:cubicBezTo>
                  <a:pt x="3733489" y="2124993"/>
                  <a:pt x="3731483" y="2132993"/>
                  <a:pt x="3729438" y="2140058"/>
                </a:cubicBezTo>
                <a:cubicBezTo>
                  <a:pt x="3722922" y="2163607"/>
                  <a:pt x="3715485" y="2187189"/>
                  <a:pt x="3707782" y="2215908"/>
                </a:cubicBezTo>
                <a:cubicBezTo>
                  <a:pt x="3671550" y="2346366"/>
                  <a:pt x="3633159" y="2481098"/>
                  <a:pt x="3583827" y="2610215"/>
                </a:cubicBezTo>
                <a:cubicBezTo>
                  <a:pt x="3571998" y="2640498"/>
                  <a:pt x="3559686" y="2670330"/>
                  <a:pt x="3547861" y="2700609"/>
                </a:cubicBezTo>
                <a:cubicBezTo>
                  <a:pt x="3528366" y="2748894"/>
                  <a:pt x="3507534" y="2798631"/>
                  <a:pt x="3490905" y="2848660"/>
                </a:cubicBezTo>
                <a:cubicBezTo>
                  <a:pt x="3477958" y="2885973"/>
                  <a:pt x="3466463" y="2924624"/>
                  <a:pt x="3455859" y="2962301"/>
                </a:cubicBezTo>
                <a:cubicBezTo>
                  <a:pt x="3447266" y="2991993"/>
                  <a:pt x="3438672" y="3021673"/>
                  <a:pt x="3429112" y="3050469"/>
                </a:cubicBezTo>
                <a:cubicBezTo>
                  <a:pt x="3394330" y="3158977"/>
                  <a:pt x="3348719" y="3264654"/>
                  <a:pt x="3304862" y="3367476"/>
                </a:cubicBezTo>
                <a:lnTo>
                  <a:pt x="3276071" y="3429000"/>
                </a:lnTo>
                <a:lnTo>
                  <a:pt x="3240805" y="3429000"/>
                </a:lnTo>
                <a:lnTo>
                  <a:pt x="3275917" y="3354192"/>
                </a:lnTo>
                <a:cubicBezTo>
                  <a:pt x="3319817" y="3252303"/>
                  <a:pt x="3364982" y="3147108"/>
                  <a:pt x="3399358" y="3040011"/>
                </a:cubicBezTo>
                <a:cubicBezTo>
                  <a:pt x="3408430" y="3010778"/>
                  <a:pt x="3417061" y="2982021"/>
                  <a:pt x="3425650" y="2952333"/>
                </a:cubicBezTo>
                <a:cubicBezTo>
                  <a:pt x="3436256" y="2914653"/>
                  <a:pt x="3448199" y="2875520"/>
                  <a:pt x="3460661" y="2837763"/>
                </a:cubicBezTo>
                <a:cubicBezTo>
                  <a:pt x="3477731" y="2787246"/>
                  <a:pt x="3498530" y="2736579"/>
                  <a:pt x="3518021" y="2688298"/>
                </a:cubicBezTo>
                <a:cubicBezTo>
                  <a:pt x="3530339" y="2658462"/>
                  <a:pt x="3542206" y="2629115"/>
                  <a:pt x="3554035" y="2598832"/>
                </a:cubicBezTo>
                <a:cubicBezTo>
                  <a:pt x="3602956" y="2471128"/>
                  <a:pt x="3640454" y="2337362"/>
                  <a:pt x="3677174" y="2207351"/>
                </a:cubicBezTo>
                <a:cubicBezTo>
                  <a:pt x="3685353" y="2179086"/>
                  <a:pt x="3692308" y="2155047"/>
                  <a:pt x="3698819" y="2131503"/>
                </a:cubicBezTo>
                <a:cubicBezTo>
                  <a:pt x="3699603" y="2127742"/>
                  <a:pt x="3701314" y="2123952"/>
                  <a:pt x="3702094" y="2120194"/>
                </a:cubicBezTo>
                <a:cubicBezTo>
                  <a:pt x="3586407" y="2255227"/>
                  <a:pt x="3491727" y="2426671"/>
                  <a:pt x="3398355" y="2665603"/>
                </a:cubicBezTo>
                <a:cubicBezTo>
                  <a:pt x="3309322" y="2893763"/>
                  <a:pt x="3241029" y="3129474"/>
                  <a:pt x="3193941" y="3369775"/>
                </a:cubicBezTo>
                <a:lnTo>
                  <a:pt x="3184140" y="3429000"/>
                </a:lnTo>
                <a:lnTo>
                  <a:pt x="3099978" y="3429000"/>
                </a:lnTo>
                <a:lnTo>
                  <a:pt x="3101556" y="3414337"/>
                </a:lnTo>
                <a:cubicBezTo>
                  <a:pt x="3144932" y="3050621"/>
                  <a:pt x="3209988" y="2683612"/>
                  <a:pt x="3370162" y="2356550"/>
                </a:cubicBezTo>
                <a:cubicBezTo>
                  <a:pt x="3467073" y="2159398"/>
                  <a:pt x="3627623" y="2109666"/>
                  <a:pt x="3746477" y="1948889"/>
                </a:cubicBezTo>
                <a:cubicBezTo>
                  <a:pt x="3800786" y="1874532"/>
                  <a:pt x="3818424" y="1744820"/>
                  <a:pt x="3863399" y="1658257"/>
                </a:cubicBezTo>
                <a:cubicBezTo>
                  <a:pt x="3894981" y="1597843"/>
                  <a:pt x="3930436" y="1541007"/>
                  <a:pt x="3968712" y="1484989"/>
                </a:cubicBezTo>
                <a:cubicBezTo>
                  <a:pt x="3564505" y="1591029"/>
                  <a:pt x="3170154" y="1745588"/>
                  <a:pt x="2792390" y="1953974"/>
                </a:cubicBezTo>
                <a:lnTo>
                  <a:pt x="2714982" y="1998051"/>
                </a:lnTo>
                <a:cubicBezTo>
                  <a:pt x="2773600" y="2194577"/>
                  <a:pt x="2823261" y="2388201"/>
                  <a:pt x="2813361" y="2594912"/>
                </a:cubicBezTo>
                <a:cubicBezTo>
                  <a:pt x="2800935" y="2854826"/>
                  <a:pt x="2738768" y="3117188"/>
                  <a:pt x="2688430" y="3372564"/>
                </a:cubicBezTo>
                <a:cubicBezTo>
                  <a:pt x="2680286" y="3413403"/>
                  <a:pt x="2633415" y="3347749"/>
                  <a:pt x="2629626" y="3334394"/>
                </a:cubicBezTo>
                <a:cubicBezTo>
                  <a:pt x="2507208" y="2928509"/>
                  <a:pt x="2389664" y="2481450"/>
                  <a:pt x="2565328" y="2087399"/>
                </a:cubicBezTo>
                <a:cubicBezTo>
                  <a:pt x="2340344" y="2226334"/>
                  <a:pt x="2126262" y="2381607"/>
                  <a:pt x="1922999" y="2551343"/>
                </a:cubicBezTo>
                <a:cubicBezTo>
                  <a:pt x="1913735" y="2692357"/>
                  <a:pt x="1951823" y="2841268"/>
                  <a:pt x="1950261" y="2976858"/>
                </a:cubicBezTo>
                <a:cubicBezTo>
                  <a:pt x="2095468" y="2974315"/>
                  <a:pt x="2243415" y="3139324"/>
                  <a:pt x="2365554" y="3330107"/>
                </a:cubicBezTo>
                <a:lnTo>
                  <a:pt x="2424142" y="3429000"/>
                </a:lnTo>
                <a:lnTo>
                  <a:pt x="2395994" y="3429000"/>
                </a:lnTo>
                <a:lnTo>
                  <a:pt x="2392863" y="3423964"/>
                </a:lnTo>
                <a:cubicBezTo>
                  <a:pt x="2286592" y="3268030"/>
                  <a:pt x="2128210" y="3101604"/>
                  <a:pt x="2017589" y="3064982"/>
                </a:cubicBezTo>
                <a:cubicBezTo>
                  <a:pt x="2065428" y="3096607"/>
                  <a:pt x="2108651" y="3129340"/>
                  <a:pt x="2147336" y="3165052"/>
                </a:cubicBezTo>
                <a:cubicBezTo>
                  <a:pt x="2168131" y="3184249"/>
                  <a:pt x="2188032" y="3204414"/>
                  <a:pt x="2207047" y="3225540"/>
                </a:cubicBezTo>
                <a:cubicBezTo>
                  <a:pt x="2240670" y="3262852"/>
                  <a:pt x="2268864" y="3304110"/>
                  <a:pt x="2299106" y="3349931"/>
                </a:cubicBezTo>
                <a:lnTo>
                  <a:pt x="2314430" y="3372144"/>
                </a:lnTo>
                <a:lnTo>
                  <a:pt x="2352406" y="3429000"/>
                </a:lnTo>
                <a:lnTo>
                  <a:pt x="2314492" y="3429000"/>
                </a:lnTo>
                <a:lnTo>
                  <a:pt x="2288095" y="3389030"/>
                </a:lnTo>
                <a:lnTo>
                  <a:pt x="2272768" y="3366822"/>
                </a:lnTo>
                <a:cubicBezTo>
                  <a:pt x="2242565" y="3321921"/>
                  <a:pt x="2214890" y="3282042"/>
                  <a:pt x="2182715" y="3246071"/>
                </a:cubicBezTo>
                <a:cubicBezTo>
                  <a:pt x="2139301" y="3197043"/>
                  <a:pt x="2090046" y="3153375"/>
                  <a:pt x="2032061" y="3112380"/>
                </a:cubicBezTo>
                <a:cubicBezTo>
                  <a:pt x="2113005" y="3203219"/>
                  <a:pt x="2185837" y="3300905"/>
                  <a:pt x="2257220" y="3397257"/>
                </a:cubicBezTo>
                <a:lnTo>
                  <a:pt x="2281324" y="3429000"/>
                </a:lnTo>
                <a:lnTo>
                  <a:pt x="2242860" y="3429000"/>
                </a:lnTo>
                <a:lnTo>
                  <a:pt x="2232818" y="3415926"/>
                </a:lnTo>
                <a:cubicBezTo>
                  <a:pt x="2156524" y="3313256"/>
                  <a:pt x="2077809" y="3208351"/>
                  <a:pt x="1990172" y="3113121"/>
                </a:cubicBezTo>
                <a:cubicBezTo>
                  <a:pt x="2025229" y="3186236"/>
                  <a:pt x="2072239" y="3261202"/>
                  <a:pt x="2124090" y="3332017"/>
                </a:cubicBezTo>
                <a:lnTo>
                  <a:pt x="2200380" y="3429000"/>
                </a:lnTo>
                <a:lnTo>
                  <a:pt x="2147507" y="3429000"/>
                </a:lnTo>
                <a:lnTo>
                  <a:pt x="2070668" y="3332520"/>
                </a:lnTo>
                <a:cubicBezTo>
                  <a:pt x="2050397" y="3303060"/>
                  <a:pt x="1955949" y="3095860"/>
                  <a:pt x="1975142" y="3156570"/>
                </a:cubicBezTo>
                <a:cubicBezTo>
                  <a:pt x="1998651" y="3232010"/>
                  <a:pt x="2025657" y="3307543"/>
                  <a:pt x="2050035" y="3384345"/>
                </a:cubicBezTo>
                <a:lnTo>
                  <a:pt x="2063025" y="3429000"/>
                </a:lnTo>
                <a:lnTo>
                  <a:pt x="2021675" y="3429000"/>
                </a:lnTo>
                <a:lnTo>
                  <a:pt x="2019308" y="3418118"/>
                </a:lnTo>
                <a:cubicBezTo>
                  <a:pt x="1994223" y="3319278"/>
                  <a:pt x="1963999" y="3221518"/>
                  <a:pt x="1938835" y="3122160"/>
                </a:cubicBezTo>
                <a:cubicBezTo>
                  <a:pt x="1929908" y="3190047"/>
                  <a:pt x="1941143" y="3261322"/>
                  <a:pt x="1953230" y="3330699"/>
                </a:cubicBezTo>
                <a:lnTo>
                  <a:pt x="1956763" y="3349191"/>
                </a:lnTo>
                <a:lnTo>
                  <a:pt x="1967925" y="3429000"/>
                </a:lnTo>
                <a:lnTo>
                  <a:pt x="1936622" y="3429000"/>
                </a:lnTo>
                <a:lnTo>
                  <a:pt x="1926261" y="3355064"/>
                </a:lnTo>
                <a:lnTo>
                  <a:pt x="1922724" y="3336577"/>
                </a:lnTo>
                <a:cubicBezTo>
                  <a:pt x="1915473" y="3294948"/>
                  <a:pt x="1907737" y="3252875"/>
                  <a:pt x="1904650" y="3210616"/>
                </a:cubicBezTo>
                <a:lnTo>
                  <a:pt x="1885273" y="3429000"/>
                </a:lnTo>
                <a:lnTo>
                  <a:pt x="1854363" y="3429000"/>
                </a:lnTo>
                <a:lnTo>
                  <a:pt x="1880391" y="3174796"/>
                </a:lnTo>
                <a:cubicBezTo>
                  <a:pt x="1857032" y="3207864"/>
                  <a:pt x="1833268" y="3242346"/>
                  <a:pt x="1818273" y="3286729"/>
                </a:cubicBezTo>
                <a:cubicBezTo>
                  <a:pt x="1804852" y="3326735"/>
                  <a:pt x="1797634" y="3369725"/>
                  <a:pt x="1794691" y="3414239"/>
                </a:cubicBezTo>
                <a:cubicBezTo>
                  <a:pt x="1794765" y="3419159"/>
                  <a:pt x="1794840" y="3424080"/>
                  <a:pt x="1794914" y="3429000"/>
                </a:cubicBezTo>
                <a:lnTo>
                  <a:pt x="1746128" y="3429000"/>
                </a:lnTo>
                <a:lnTo>
                  <a:pt x="1753934" y="3295796"/>
                </a:lnTo>
                <a:cubicBezTo>
                  <a:pt x="1761216" y="3245140"/>
                  <a:pt x="1773366" y="3194443"/>
                  <a:pt x="1792053" y="3143396"/>
                </a:cubicBezTo>
                <a:cubicBezTo>
                  <a:pt x="1831929" y="3034223"/>
                  <a:pt x="1865036" y="2965363"/>
                  <a:pt x="1862248" y="2837397"/>
                </a:cubicBezTo>
                <a:cubicBezTo>
                  <a:pt x="1860953" y="2758277"/>
                  <a:pt x="1859762" y="2681946"/>
                  <a:pt x="1862250" y="2604531"/>
                </a:cubicBezTo>
                <a:cubicBezTo>
                  <a:pt x="1629459" y="2804327"/>
                  <a:pt x="1412286" y="3022119"/>
                  <a:pt x="1211999" y="3254610"/>
                </a:cubicBezTo>
                <a:cubicBezTo>
                  <a:pt x="1212594" y="3257848"/>
                  <a:pt x="1213637" y="3260601"/>
                  <a:pt x="1213266" y="3262947"/>
                </a:cubicBezTo>
                <a:cubicBezTo>
                  <a:pt x="1207239" y="3316048"/>
                  <a:pt x="1203941" y="3368982"/>
                  <a:pt x="1203370" y="3421676"/>
                </a:cubicBezTo>
                <a:cubicBezTo>
                  <a:pt x="1203470" y="3424117"/>
                  <a:pt x="1203571" y="3426559"/>
                  <a:pt x="1203671" y="3429000"/>
                </a:cubicBezTo>
                <a:lnTo>
                  <a:pt x="1143180" y="3429000"/>
                </a:lnTo>
                <a:cubicBezTo>
                  <a:pt x="1142845" y="3398348"/>
                  <a:pt x="1142511" y="3367697"/>
                  <a:pt x="1142176" y="3337045"/>
                </a:cubicBezTo>
                <a:lnTo>
                  <a:pt x="1067484" y="3429000"/>
                </a:lnTo>
                <a:lnTo>
                  <a:pt x="953928" y="3429000"/>
                </a:lnTo>
                <a:lnTo>
                  <a:pt x="959715" y="3421185"/>
                </a:lnTo>
                <a:cubicBezTo>
                  <a:pt x="1122351" y="3213955"/>
                  <a:pt x="1297493" y="3016464"/>
                  <a:pt x="1483788" y="2830174"/>
                </a:cubicBezTo>
                <a:cubicBezTo>
                  <a:pt x="1354519" y="2823700"/>
                  <a:pt x="1219786" y="2843526"/>
                  <a:pt x="1100671" y="2823137"/>
                </a:cubicBezTo>
                <a:cubicBezTo>
                  <a:pt x="1097473" y="2824667"/>
                  <a:pt x="1093344" y="2826226"/>
                  <a:pt x="1090144" y="2827748"/>
                </a:cubicBezTo>
                <a:cubicBezTo>
                  <a:pt x="1093160" y="2833221"/>
                  <a:pt x="1095726" y="2839172"/>
                  <a:pt x="1095872" y="2842892"/>
                </a:cubicBezTo>
                <a:cubicBezTo>
                  <a:pt x="1117034" y="3185754"/>
                  <a:pt x="501310" y="3336589"/>
                  <a:pt x="262785" y="3416450"/>
                </a:cubicBezTo>
                <a:cubicBezTo>
                  <a:pt x="240730" y="3423851"/>
                  <a:pt x="197167" y="3359461"/>
                  <a:pt x="209968" y="3341713"/>
                </a:cubicBezTo>
                <a:cubicBezTo>
                  <a:pt x="383281" y="3098661"/>
                  <a:pt x="615742" y="2948713"/>
                  <a:pt x="873460" y="2824768"/>
                </a:cubicBezTo>
                <a:cubicBezTo>
                  <a:pt x="626943" y="2762900"/>
                  <a:pt x="365733" y="2531633"/>
                  <a:pt x="192686" y="2420257"/>
                </a:cubicBezTo>
                <a:cubicBezTo>
                  <a:pt x="116185" y="2370690"/>
                  <a:pt x="52073" y="2325165"/>
                  <a:pt x="4696" y="2268668"/>
                </a:cubicBezTo>
                <a:lnTo>
                  <a:pt x="0" y="2260984"/>
                </a:lnTo>
                <a:lnTo>
                  <a:pt x="0" y="2084472"/>
                </a:lnTo>
                <a:lnTo>
                  <a:pt x="174101" y="2191277"/>
                </a:lnTo>
                <a:cubicBezTo>
                  <a:pt x="413334" y="2330164"/>
                  <a:pt x="660435" y="2456160"/>
                  <a:pt x="891800" y="2607935"/>
                </a:cubicBezTo>
                <a:cubicBezTo>
                  <a:pt x="944884" y="2642606"/>
                  <a:pt x="1012106" y="2716300"/>
                  <a:pt x="1072219" y="2740443"/>
                </a:cubicBezTo>
                <a:cubicBezTo>
                  <a:pt x="1072700" y="2740886"/>
                  <a:pt x="1073629" y="2740850"/>
                  <a:pt x="1074117" y="2741301"/>
                </a:cubicBezTo>
                <a:cubicBezTo>
                  <a:pt x="1077423" y="2742567"/>
                  <a:pt x="1080285" y="2744315"/>
                  <a:pt x="1083114" y="2745131"/>
                </a:cubicBezTo>
                <a:cubicBezTo>
                  <a:pt x="1205686" y="2782148"/>
                  <a:pt x="1403553" y="2733717"/>
                  <a:pt x="1543010" y="2762140"/>
                </a:cubicBezTo>
                <a:cubicBezTo>
                  <a:pt x="1545352" y="2762516"/>
                  <a:pt x="1548218" y="2764258"/>
                  <a:pt x="1551080" y="2766006"/>
                </a:cubicBezTo>
                <a:cubicBezTo>
                  <a:pt x="1796784" y="2527970"/>
                  <a:pt x="2061981" y="2311521"/>
                  <a:pt x="2345443" y="2120882"/>
                </a:cubicBezTo>
                <a:cubicBezTo>
                  <a:pt x="2141371" y="2118786"/>
                  <a:pt x="1930334" y="2175666"/>
                  <a:pt x="1721499" y="2170969"/>
                </a:cubicBezTo>
                <a:cubicBezTo>
                  <a:pt x="1398951" y="2164309"/>
                  <a:pt x="1081337" y="2118329"/>
                  <a:pt x="767716" y="2043768"/>
                </a:cubicBezTo>
                <a:cubicBezTo>
                  <a:pt x="753133" y="2040162"/>
                  <a:pt x="700946" y="1969599"/>
                  <a:pt x="722147" y="1964091"/>
                </a:cubicBezTo>
                <a:cubicBezTo>
                  <a:pt x="968781" y="1900673"/>
                  <a:pt x="1232259" y="1897588"/>
                  <a:pt x="1485552" y="1884202"/>
                </a:cubicBezTo>
                <a:cubicBezTo>
                  <a:pt x="1722589" y="1871930"/>
                  <a:pt x="1934026" y="1883502"/>
                  <a:pt x="2143004" y="1973420"/>
                </a:cubicBezTo>
                <a:cubicBezTo>
                  <a:pt x="2072259" y="1892879"/>
                  <a:pt x="2001915" y="1810927"/>
                  <a:pt x="1933391" y="1727971"/>
                </a:cubicBezTo>
                <a:cubicBezTo>
                  <a:pt x="1884964" y="1669829"/>
                  <a:pt x="1830279" y="1618453"/>
                  <a:pt x="1827118" y="1539410"/>
                </a:cubicBezTo>
                <a:cubicBezTo>
                  <a:pt x="1826899" y="1533830"/>
                  <a:pt x="1831287" y="1527131"/>
                  <a:pt x="1837349" y="1527357"/>
                </a:cubicBezTo>
                <a:cubicBezTo>
                  <a:pt x="1954786" y="1529180"/>
                  <a:pt x="2095955" y="1670243"/>
                  <a:pt x="2162835" y="1758853"/>
                </a:cubicBezTo>
                <a:cubicBezTo>
                  <a:pt x="2223806" y="1839314"/>
                  <a:pt x="2261117" y="1933764"/>
                  <a:pt x="2257167" y="2033123"/>
                </a:cubicBezTo>
                <a:cubicBezTo>
                  <a:pt x="2258619" y="2034463"/>
                  <a:pt x="2260110" y="2036731"/>
                  <a:pt x="2261598" y="2038998"/>
                </a:cubicBezTo>
                <a:cubicBezTo>
                  <a:pt x="2319293" y="2037627"/>
                  <a:pt x="2377620" y="2040418"/>
                  <a:pt x="2437177" y="2050608"/>
                </a:cubicBezTo>
                <a:cubicBezTo>
                  <a:pt x="2440002" y="2051429"/>
                  <a:pt x="2442387" y="2052726"/>
                  <a:pt x="2445247" y="2054476"/>
                </a:cubicBezTo>
                <a:cubicBezTo>
                  <a:pt x="2542410" y="1991910"/>
                  <a:pt x="2642483" y="1932023"/>
                  <a:pt x="2743626" y="1875819"/>
                </a:cubicBezTo>
                <a:cubicBezTo>
                  <a:pt x="2843877" y="1820576"/>
                  <a:pt x="2945694" y="1769471"/>
                  <a:pt x="3048102" y="1721595"/>
                </a:cubicBezTo>
                <a:cubicBezTo>
                  <a:pt x="2585795" y="1725639"/>
                  <a:pt x="2153807" y="1567795"/>
                  <a:pt x="1799414" y="1265732"/>
                </a:cubicBezTo>
                <a:cubicBezTo>
                  <a:pt x="1791709" y="1259523"/>
                  <a:pt x="1742423" y="1191635"/>
                  <a:pt x="1771735" y="1190929"/>
                </a:cubicBezTo>
                <a:cubicBezTo>
                  <a:pt x="2256142" y="1180405"/>
                  <a:pt x="2784409" y="1241721"/>
                  <a:pt x="3104273" y="1647159"/>
                </a:cubicBezTo>
                <a:cubicBezTo>
                  <a:pt x="3108183" y="1651663"/>
                  <a:pt x="3110711" y="1656686"/>
                  <a:pt x="3113245" y="1661705"/>
                </a:cubicBezTo>
                <a:cubicBezTo>
                  <a:pt x="3118189" y="1668958"/>
                  <a:pt x="3122727" y="1677622"/>
                  <a:pt x="3126294" y="1685400"/>
                </a:cubicBezTo>
                <a:cubicBezTo>
                  <a:pt x="3390302" y="1567262"/>
                  <a:pt x="3661785" y="1473036"/>
                  <a:pt x="3937433" y="1401473"/>
                </a:cubicBezTo>
                <a:cubicBezTo>
                  <a:pt x="3836176" y="1303523"/>
                  <a:pt x="3721785" y="1191668"/>
                  <a:pt x="3590475" y="1168974"/>
                </a:cubicBezTo>
                <a:cubicBezTo>
                  <a:pt x="3435249" y="1142111"/>
                  <a:pt x="3264279" y="1187605"/>
                  <a:pt x="3100264" y="1150845"/>
                </a:cubicBezTo>
                <a:cubicBezTo>
                  <a:pt x="2787310" y="1081393"/>
                  <a:pt x="2468738" y="941372"/>
                  <a:pt x="2183576" y="798150"/>
                </a:cubicBezTo>
                <a:cubicBezTo>
                  <a:pt x="2170260" y="791226"/>
                  <a:pt x="2115765" y="721220"/>
                  <a:pt x="2151029" y="717947"/>
                </a:cubicBezTo>
                <a:cubicBezTo>
                  <a:pt x="2677991" y="665203"/>
                  <a:pt x="3159089" y="688356"/>
                  <a:pt x="3563434" y="1040115"/>
                </a:cubicBezTo>
                <a:lnTo>
                  <a:pt x="3177952" y="228386"/>
                </a:lnTo>
                <a:cubicBezTo>
                  <a:pt x="3171337" y="214210"/>
                  <a:pt x="3161442" y="176414"/>
                  <a:pt x="3189263" y="196726"/>
                </a:cubicBezTo>
                <a:cubicBezTo>
                  <a:pt x="3348177" y="315655"/>
                  <a:pt x="3463235" y="479187"/>
                  <a:pt x="3560912" y="650863"/>
                </a:cubicBezTo>
                <a:cubicBezTo>
                  <a:pt x="3646545" y="800668"/>
                  <a:pt x="3658964" y="924983"/>
                  <a:pt x="3626636" y="1083230"/>
                </a:cubicBezTo>
                <a:cubicBezTo>
                  <a:pt x="3635603" y="1086129"/>
                  <a:pt x="3644081" y="1088586"/>
                  <a:pt x="3653088" y="1092417"/>
                </a:cubicBezTo>
                <a:cubicBezTo>
                  <a:pt x="3765052" y="1143828"/>
                  <a:pt x="3892199" y="1295230"/>
                  <a:pt x="3988128" y="1388267"/>
                </a:cubicBezTo>
                <a:cubicBezTo>
                  <a:pt x="4265269" y="1318971"/>
                  <a:pt x="4547054" y="1272774"/>
                  <a:pt x="4830582" y="1247000"/>
                </a:cubicBezTo>
                <a:lnTo>
                  <a:pt x="4830100" y="1246554"/>
                </a:lnTo>
                <a:cubicBezTo>
                  <a:pt x="4727027" y="940030"/>
                  <a:pt x="4271973" y="904199"/>
                  <a:pt x="4036318" y="718013"/>
                </a:cubicBezTo>
                <a:cubicBezTo>
                  <a:pt x="3810777" y="540273"/>
                  <a:pt x="3654591" y="291297"/>
                  <a:pt x="3432098" y="108312"/>
                </a:cubicBezTo>
                <a:cubicBezTo>
                  <a:pt x="3405134" y="86099"/>
                  <a:pt x="3391592" y="15385"/>
                  <a:pt x="3446761" y="32278"/>
                </a:cubicBezTo>
                <a:cubicBezTo>
                  <a:pt x="3801752" y="139638"/>
                  <a:pt x="4119982" y="317863"/>
                  <a:pt x="4419733" y="534555"/>
                </a:cubicBezTo>
                <a:cubicBezTo>
                  <a:pt x="4597168" y="662520"/>
                  <a:pt x="4760991" y="799417"/>
                  <a:pt x="4781371" y="1029604"/>
                </a:cubicBezTo>
                <a:cubicBezTo>
                  <a:pt x="4781562" y="1034257"/>
                  <a:pt x="4780772" y="1038014"/>
                  <a:pt x="4780440" y="1041290"/>
                </a:cubicBezTo>
                <a:cubicBezTo>
                  <a:pt x="4830364" y="1090056"/>
                  <a:pt x="4870983" y="1150844"/>
                  <a:pt x="4898954" y="1233092"/>
                </a:cubicBezTo>
                <a:cubicBezTo>
                  <a:pt x="4900480" y="1236288"/>
                  <a:pt x="4900107" y="1238630"/>
                  <a:pt x="4900699" y="1241867"/>
                </a:cubicBezTo>
                <a:cubicBezTo>
                  <a:pt x="5170915" y="1220815"/>
                  <a:pt x="5442360" y="1218817"/>
                  <a:pt x="5714511" y="1234483"/>
                </a:cubicBezTo>
                <a:cubicBezTo>
                  <a:pt x="5651495" y="1126157"/>
                  <a:pt x="5582088" y="1020879"/>
                  <a:pt x="5464793" y="964556"/>
                </a:cubicBezTo>
                <a:cubicBezTo>
                  <a:pt x="5463384" y="964148"/>
                  <a:pt x="5462860" y="962770"/>
                  <a:pt x="5461897" y="961879"/>
                </a:cubicBezTo>
                <a:cubicBezTo>
                  <a:pt x="5031826" y="876789"/>
                  <a:pt x="4661031" y="392458"/>
                  <a:pt x="4399417" y="23573"/>
                </a:cubicBezTo>
                <a:lnTo>
                  <a:pt x="4382818" y="0"/>
                </a:lnTo>
                <a:close/>
                <a:moveTo>
                  <a:pt x="1890928" y="0"/>
                </a:moveTo>
                <a:lnTo>
                  <a:pt x="1994713" y="0"/>
                </a:lnTo>
                <a:lnTo>
                  <a:pt x="1931354" y="46950"/>
                </a:lnTo>
                <a:cubicBezTo>
                  <a:pt x="1877666" y="83934"/>
                  <a:pt x="1822568" y="119048"/>
                  <a:pt x="1765923" y="152043"/>
                </a:cubicBezTo>
                <a:cubicBezTo>
                  <a:pt x="1744896" y="164696"/>
                  <a:pt x="1723857" y="174555"/>
                  <a:pt x="1702258" y="183286"/>
                </a:cubicBezTo>
                <a:cubicBezTo>
                  <a:pt x="1664333" y="221747"/>
                  <a:pt x="1731601" y="160836"/>
                  <a:pt x="1538370" y="382804"/>
                </a:cubicBezTo>
                <a:cubicBezTo>
                  <a:pt x="1278852" y="821311"/>
                  <a:pt x="915356" y="1171566"/>
                  <a:pt x="542867" y="1515092"/>
                </a:cubicBezTo>
                <a:cubicBezTo>
                  <a:pt x="521291" y="1535055"/>
                  <a:pt x="503482" y="1450596"/>
                  <a:pt x="515800" y="1433180"/>
                </a:cubicBezTo>
                <a:cubicBezTo>
                  <a:pt x="664236" y="1221055"/>
                  <a:pt x="747224" y="973666"/>
                  <a:pt x="909145" y="770225"/>
                </a:cubicBezTo>
                <a:cubicBezTo>
                  <a:pt x="998789" y="657824"/>
                  <a:pt x="1101084" y="562246"/>
                  <a:pt x="1214067" y="479561"/>
                </a:cubicBezTo>
                <a:cubicBezTo>
                  <a:pt x="1023317" y="544399"/>
                  <a:pt x="824392" y="591568"/>
                  <a:pt x="640967" y="676601"/>
                </a:cubicBezTo>
                <a:cubicBezTo>
                  <a:pt x="458381" y="761213"/>
                  <a:pt x="284593" y="863005"/>
                  <a:pt x="112563" y="967952"/>
                </a:cubicBezTo>
                <a:lnTo>
                  <a:pt x="0" y="1037006"/>
                </a:lnTo>
                <a:lnTo>
                  <a:pt x="0" y="804763"/>
                </a:lnTo>
                <a:lnTo>
                  <a:pt x="36881" y="771118"/>
                </a:lnTo>
                <a:cubicBezTo>
                  <a:pt x="302143" y="533792"/>
                  <a:pt x="585478" y="311226"/>
                  <a:pt x="910534" y="200753"/>
                </a:cubicBezTo>
                <a:cubicBezTo>
                  <a:pt x="1140280" y="122663"/>
                  <a:pt x="1356783" y="195873"/>
                  <a:pt x="1578717" y="146982"/>
                </a:cubicBezTo>
                <a:cubicBezTo>
                  <a:pt x="1683404" y="123672"/>
                  <a:pt x="1787691" y="70445"/>
                  <a:pt x="1887945" y="2196"/>
                </a:cubicBezTo>
                <a:lnTo>
                  <a:pt x="189092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9"/>
            <a:ext cx="11277600" cy="594360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886ED67-EE1B-8B06-E6A0-06F2B3598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525" y="690880"/>
            <a:ext cx="10648950" cy="552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6618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2563104" y="1585463"/>
            <a:ext cx="7952496" cy="481533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63600" y="96443"/>
            <a:ext cx="10490200" cy="1054394"/>
          </a:xfrm>
        </p:spPr>
        <p:txBody>
          <a:bodyPr/>
          <a:lstStyle/>
          <a:p>
            <a:pPr algn="ctr"/>
            <a:r>
              <a:rPr lang="en-US" sz="4000" dirty="0">
                <a:solidFill>
                  <a:schemeClr val="tx2"/>
                </a:solidFill>
              </a:rPr>
              <a:t>School District Budgeting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63104" y="3932800"/>
            <a:ext cx="990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NET OPTION FUNDING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7894" y="3960137"/>
            <a:ext cx="13153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ALLOCATED INCOME      TAX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81256" y="3981470"/>
            <a:ext cx="14673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COMMNITY ACHIEVEMENT PLAN AID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183349" y="4089192"/>
            <a:ext cx="14067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EQUALIZATION               AID</a:t>
            </a:r>
          </a:p>
        </p:txBody>
      </p:sp>
      <p:graphicFrame>
        <p:nvGraphicFramePr>
          <p:cNvPr id="17" name="Diagram 16"/>
          <p:cNvGraphicFramePr/>
          <p:nvPr/>
        </p:nvGraphicFramePr>
        <p:xfrm>
          <a:off x="1441472" y="1283831"/>
          <a:ext cx="8589232" cy="52725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662703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36880" y="365125"/>
            <a:ext cx="11297920" cy="691515"/>
          </a:xfr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chemeClr val="tx2"/>
                </a:solidFill>
                <a:latin typeface="Georgia" panose="02040502050405020303" pitchFamily="18" charset="0"/>
              </a:rPr>
              <a:t>Budget Fund Worksheets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78C75B56-6BBB-F9F4-330C-14D78B22262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7456556" y="1669773"/>
          <a:ext cx="4549914" cy="49563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CE27A762-6D7E-36FA-8353-8D1F9F59F3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070" y="1258957"/>
            <a:ext cx="6917634" cy="5472754"/>
          </a:xfrm>
          <a:prstGeom prst="rect">
            <a:avLst/>
          </a:prstGeom>
          <a:solidFill>
            <a:schemeClr val="accent2">
              <a:hueOff val="0"/>
              <a:satOff val="0"/>
              <a:lumOff val="0"/>
            </a:schemeClr>
          </a:solidFill>
          <a:ln>
            <a:solidFill>
              <a:schemeClr val="tx2"/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6DB4AAF-1FF7-2957-F78D-1831A527953E}"/>
              </a:ext>
            </a:extLst>
          </p:cNvPr>
          <p:cNvSpPr/>
          <p:nvPr/>
        </p:nvSpPr>
        <p:spPr>
          <a:xfrm>
            <a:off x="4161183" y="2226365"/>
            <a:ext cx="1046921" cy="2252870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23/24 Audit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A90FAD-F0E1-CCCB-5182-08D4694BEBBB}"/>
              </a:ext>
            </a:extLst>
          </p:cNvPr>
          <p:cNvSpPr/>
          <p:nvPr/>
        </p:nvSpPr>
        <p:spPr>
          <a:xfrm>
            <a:off x="5221357" y="2239617"/>
            <a:ext cx="1033669" cy="2239618"/>
          </a:xfrm>
          <a:prstGeom prst="round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Current YTD Actual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8CDFE0D-0C1C-AA30-6135-88D3E7159B7D}"/>
              </a:ext>
            </a:extLst>
          </p:cNvPr>
          <p:cNvSpPr/>
          <p:nvPr/>
        </p:nvSpPr>
        <p:spPr>
          <a:xfrm>
            <a:off x="6268278" y="2239617"/>
            <a:ext cx="1033670" cy="2252870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Plan 25/26 Budget</a:t>
            </a:r>
          </a:p>
        </p:txBody>
      </p:sp>
    </p:spTree>
    <p:extLst>
      <p:ext uri="{BB962C8B-B14F-4D97-AF65-F5344CB8AC3E}">
        <p14:creationId xmlns:p14="http://schemas.microsoft.com/office/powerpoint/2010/main" val="22462134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43338" y="404882"/>
            <a:ext cx="11191461" cy="721553"/>
          </a:xfr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kern="1200" dirty="0">
                <a:solidFill>
                  <a:schemeClr val="tx2"/>
                </a:solidFill>
                <a:latin typeface="Georgia" panose="02040502050405020303" pitchFamily="18" charset="0"/>
              </a:rPr>
              <a:t>Budget Fund Worksheets – Cont. 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78C75B56-6BBB-F9F4-330C-14D78B222620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7032487" y="1866349"/>
          <a:ext cx="4775200" cy="4765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2FEFD9C7-8496-2723-D389-625E44F6F1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2367" y="1788160"/>
            <a:ext cx="6252503" cy="4970449"/>
          </a:xfrm>
          <a:prstGeom prst="rect">
            <a:avLst/>
          </a:prstGeom>
          <a:solidFill>
            <a:schemeClr val="bg1"/>
          </a:solidFill>
          <a:ln>
            <a:solidFill>
              <a:schemeClr val="tx2"/>
            </a:solidFill>
          </a:ln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0FA0DC1D-AF05-7C9D-A5F4-DB165DB81621}"/>
              </a:ext>
            </a:extLst>
          </p:cNvPr>
          <p:cNvSpPr/>
          <p:nvPr/>
        </p:nvSpPr>
        <p:spPr>
          <a:xfrm rot="720000">
            <a:off x="4791551" y="5495698"/>
            <a:ext cx="1245185" cy="264451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586813F8-D0F7-45FB-DD5D-EB7B1F1525A0}"/>
              </a:ext>
            </a:extLst>
          </p:cNvPr>
          <p:cNvSpPr/>
          <p:nvPr/>
        </p:nvSpPr>
        <p:spPr>
          <a:xfrm rot="720000">
            <a:off x="4810540" y="6294783"/>
            <a:ext cx="1007165" cy="238539"/>
          </a:xfrm>
          <a:prstGeom prst="rightArrow">
            <a:avLst/>
          </a:prstGeom>
          <a:solidFill>
            <a:schemeClr val="accent5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28804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843B8E-EBB5-9592-FDBB-B84D7A0A9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ct val="0"/>
              </a:spcBef>
              <a:spcAft>
                <a:spcPts val="600"/>
              </a:spcAft>
              <a:tabLst/>
              <a:defRPr/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</a:rPr>
              <a:t>Upload budget to the LC-2</a:t>
            </a:r>
            <a:b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 panose="02040502050405020303" pitchFamily="18" charset="0"/>
              </a:rPr>
            </a:b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BB90AF0-55F0-9FFA-48BC-1B1AA3FCF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609600"/>
            <a:ext cx="6906491" cy="5567363"/>
          </a:xfrm>
        </p:spPr>
        <p:txBody>
          <a:bodyPr anchor="ctr">
            <a:normAutofit lnSpcReduction="10000"/>
          </a:bodyPr>
          <a:lstStyle/>
          <a:p>
            <a:pPr>
              <a:buFont typeface="Georgia" panose="02040502050405020303" pitchFamily="18" charset="0"/>
              <a:buChar char="*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Make sure to save budget &amp; upload to LC-2 </a:t>
            </a:r>
            <a:r>
              <a:rPr lang="en-US" i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often</a:t>
            </a: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 </a:t>
            </a:r>
          </a:p>
          <a:p>
            <a:pPr marL="457200" lvl="1" indent="0">
              <a:buNone/>
            </a:pP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>
              <a:buFont typeface="Georgia" panose="02040502050405020303" pitchFamily="18" charset="0"/>
              <a:buChar char="*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Verify budget is within </a:t>
            </a:r>
          </a:p>
          <a:p>
            <a:pPr lvl="1">
              <a:buFont typeface="Georgia" panose="02040502050405020303" pitchFamily="18" charset="0"/>
              <a:buChar char="*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Budget Authority</a:t>
            </a:r>
          </a:p>
          <a:p>
            <a:pPr lvl="1">
              <a:buFont typeface="Georgia" panose="02040502050405020303" pitchFamily="18" charset="0"/>
              <a:buChar char="*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Allowable Reserve Limits</a:t>
            </a:r>
          </a:p>
          <a:p>
            <a:pPr lvl="1">
              <a:buFont typeface="Georgia" panose="02040502050405020303" pitchFamily="18" charset="0"/>
              <a:buChar char="*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Levy Limits</a:t>
            </a:r>
          </a:p>
          <a:p>
            <a:pPr lvl="1">
              <a:buFont typeface="Georgia" panose="02040502050405020303" pitchFamily="18" charset="0"/>
              <a:buChar char="*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Property Tax Request </a:t>
            </a:r>
          </a:p>
          <a:p>
            <a:pPr lvl="1">
              <a:buFont typeface="Georgia" panose="02040502050405020303" pitchFamily="18" charset="0"/>
              <a:buChar char="*"/>
            </a:pP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>
              <a:buFont typeface="Georgia" panose="02040502050405020303" pitchFamily="18" charset="0"/>
              <a:buChar char="*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Unlimited uploads</a:t>
            </a:r>
          </a:p>
          <a:p>
            <a:pPr>
              <a:buFont typeface="Georgia" panose="02040502050405020303" pitchFamily="18" charset="0"/>
              <a:buChar char="*"/>
            </a:pPr>
            <a:endParaRPr lang="en-US" dirty="0">
              <a:solidFill>
                <a:schemeClr val="tx2">
                  <a:lumMod val="60000"/>
                  <a:lumOff val="40000"/>
                </a:schemeClr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highlight>
                  <a:srgbClr val="FFFF00"/>
                </a:highlight>
                <a:latin typeface="Georgia" panose="02040502050405020303" pitchFamily="18" charset="0"/>
              </a:rPr>
              <a:t>***Save, Save, Save </a:t>
            </a:r>
          </a:p>
          <a:p>
            <a:pPr lvl="1">
              <a:buFont typeface="Georgia" panose="02040502050405020303" pitchFamily="18" charset="0"/>
              <a:buChar char="*"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You must click save or the data will erase</a:t>
            </a:r>
          </a:p>
          <a:p>
            <a:pPr lvl="2">
              <a:buFont typeface="Georgia" panose="02040502050405020303" pitchFamily="18" charset="0"/>
              <a:buChar char="*"/>
            </a:pPr>
            <a:endParaRPr lang="en-US" dirty="0">
              <a:latin typeface="Georgia" panose="02040502050405020303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2308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F0504-FEA4-50D5-A89A-77DD08FAB5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0864" y="152401"/>
            <a:ext cx="11090274" cy="822960"/>
          </a:xfrm>
        </p:spPr>
        <p:txBody>
          <a:bodyPr>
            <a:normAutofit/>
          </a:bodyPr>
          <a:lstStyle/>
          <a:p>
            <a:pPr lvl="0" algn="ctr"/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Budget Data Entry Reminders</a:t>
            </a:r>
            <a:endParaRPr lang="en-US" sz="4000" dirty="0">
              <a:solidFill>
                <a:schemeClr val="accent5">
                  <a:lumMod val="75000"/>
                </a:schemeClr>
              </a:solidFill>
              <a:latin typeface="Georgia" panose="02040502050405020303" pitchFamily="18" charset="0"/>
            </a:endParaRPr>
          </a:p>
        </p:txBody>
      </p:sp>
      <p:graphicFrame>
        <p:nvGraphicFramePr>
          <p:cNvPr id="41" name="Content Placeholder 2">
            <a:extLst>
              <a:ext uri="{FF2B5EF4-FFF2-40B4-BE49-F238E27FC236}">
                <a16:creationId xmlns:a16="http://schemas.microsoft.com/office/drawing/2014/main" id="{DBD87731-EC4A-3AA6-400B-277BC7D2948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7688" y="1391920"/>
          <a:ext cx="11093450" cy="4899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07B4D-A7C7-4B24-AAD3-537BB9C0CE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395" y="0"/>
            <a:ext cx="10419945" cy="977198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tx2"/>
                </a:solidFill>
                <a:latin typeface="Georgia" panose="02040502050405020303" pitchFamily="18" charset="0"/>
              </a:rPr>
              <a:t>Calculations – For Fun…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232F59C-F038-5653-B81E-45796A881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7395" y="1088570"/>
            <a:ext cx="10339576" cy="1872342"/>
          </a:xfrm>
          <a:solidFill>
            <a:schemeClr val="accent4">
              <a:lumMod val="40000"/>
              <a:lumOff val="60000"/>
            </a:schemeClr>
          </a:solidFill>
          <a:effectLst>
            <a:softEdge rad="101600"/>
          </a:effectLst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u="sng" dirty="0">
                <a:solidFill>
                  <a:schemeClr val="tx2"/>
                </a:solidFill>
                <a:latin typeface="Georgia" panose="02040502050405020303" pitchFamily="18" charset="0"/>
              </a:rPr>
              <a:t>How to Calculate Levy?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tx2"/>
                </a:solidFill>
                <a:latin typeface="Georgia" panose="02040502050405020303" pitchFamily="18" charset="0"/>
              </a:rPr>
              <a:t>(Total Tax Request ÷ Assessed Valuation) x 100 = Levy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solidFill>
                  <a:schemeClr val="tx2"/>
                </a:solidFill>
                <a:latin typeface="Georgia" panose="02040502050405020303" pitchFamily="18" charset="0"/>
              </a:rPr>
              <a:t>($4,389,899 ÷ $443,000,000) x 100 = .990948</a:t>
            </a:r>
          </a:p>
          <a:p>
            <a:pPr>
              <a:lnSpc>
                <a:spcPct val="100000"/>
              </a:lnSpc>
            </a:pPr>
            <a:endParaRPr lang="en-US" sz="1000" dirty="0"/>
          </a:p>
          <a:p>
            <a:pPr marL="0" indent="0">
              <a:lnSpc>
                <a:spcPct val="100000"/>
              </a:lnSpc>
              <a:buNone/>
            </a:pPr>
            <a:endParaRPr lang="en-US" b="1" dirty="0"/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8F9DD0DE-3B4D-DAC2-D181-DCDCCFDB0F51}"/>
              </a:ext>
            </a:extLst>
          </p:cNvPr>
          <p:cNvSpPr txBox="1">
            <a:spLocks/>
          </p:cNvSpPr>
          <p:nvPr/>
        </p:nvSpPr>
        <p:spPr>
          <a:xfrm>
            <a:off x="807395" y="3028739"/>
            <a:ext cx="10339576" cy="187234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effectLst>
            <a:softEdge rad="88900"/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How Much Will My Levy Generate in Property Taxes?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(Levy x Valuation) ÷ 100 = Property Tax Request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(.990948 x $443,000,000) = $4,389,899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3D959D22-8876-11E2-E8DE-1D1D5B531B71}"/>
              </a:ext>
            </a:extLst>
          </p:cNvPr>
          <p:cNvSpPr txBox="1">
            <a:spLocks/>
          </p:cNvSpPr>
          <p:nvPr/>
        </p:nvSpPr>
        <p:spPr>
          <a:xfrm>
            <a:off x="807394" y="4979465"/>
            <a:ext cx="10339577" cy="18723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01600"/>
          </a:effectLst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Additional 1¢ in Levy Generates Additional Property Tax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Move decimal 4 spaces to the left on district valuation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$443,00.0,000. valuation = $44,300 additional pennies!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7590EE1-AECC-922A-1B2D-90CD0FA7431B}"/>
                  </a:ext>
                </a:extLst>
              </p14:cNvPr>
              <p14:cNvContentPartPr/>
              <p14:nvPr/>
            </p14:nvContentPartPr>
            <p14:xfrm>
              <a:off x="2191425" y="6448050"/>
              <a:ext cx="951840" cy="220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7590EE1-AECC-922A-1B2D-90CD0FA743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182425" y="6439410"/>
                <a:ext cx="969480" cy="237960"/>
              </a:xfrm>
              <a:prstGeom prst="rect">
                <a:avLst/>
              </a:prstGeom>
            </p:spPr>
          </p:pic>
        </mc:Fallback>
      </mc:AlternateContent>
      <p:pic>
        <p:nvPicPr>
          <p:cNvPr id="1026" name="Picture 2" descr="Is It Worth Doing A Budget?">
            <a:extLst>
              <a:ext uri="{FF2B5EF4-FFF2-40B4-BE49-F238E27FC236}">
                <a16:creationId xmlns:a16="http://schemas.microsoft.com/office/drawing/2014/main" id="{00D89E48-A05E-6A07-8ECB-848965C4EF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0000">
            <a:off x="9372199" y="382428"/>
            <a:ext cx="2581275" cy="1576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562416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chemeClr val="accent2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A6F9AE-D6E5-B1F4-3A28-2A082630C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en-US" sz="4600" b="1" dirty="0">
                <a:solidFill>
                  <a:srgbClr val="FFFFFF"/>
                </a:solidFill>
              </a:rPr>
              <a:t>Current Year 2023/24 Budget Reminders</a:t>
            </a:r>
            <a:endParaRPr lang="en-US" sz="4600" dirty="0">
              <a:solidFill>
                <a:srgbClr val="FFFFFF"/>
              </a:solidFill>
            </a:endParaRP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A346B3D5-9D66-7EF3-49B4-0D0011E08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2586789"/>
            <a:ext cx="7254240" cy="40984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>
                <a:solidFill>
                  <a:schemeClr val="accent6"/>
                </a:solidFill>
                <a:latin typeface="Georgia" panose="02040502050405020303" pitchFamily="18" charset="0"/>
              </a:rPr>
              <a:t>*Review current budget to avoid overspending and to see if an amendment is required</a:t>
            </a:r>
          </a:p>
          <a:p>
            <a:endParaRPr lang="en-US" sz="2000" dirty="0">
              <a:solidFill>
                <a:schemeClr val="accent6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accent6"/>
                </a:solidFill>
                <a:latin typeface="Georgia" panose="02040502050405020303" pitchFamily="18" charset="0"/>
              </a:rPr>
              <a:t>*If spending authority remains in General Fund, consider a transfer to other funds: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6"/>
                </a:solidFill>
                <a:latin typeface="Georgia" panose="02040502050405020303" pitchFamily="18" charset="0"/>
              </a:rPr>
              <a:t>Depreciation Fund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6"/>
                </a:solidFill>
                <a:latin typeface="Georgia" panose="02040502050405020303" pitchFamily="18" charset="0"/>
              </a:rPr>
              <a:t>Employee Benefit Fund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6"/>
                </a:solidFill>
                <a:latin typeface="Georgia" panose="02040502050405020303" pitchFamily="18" charset="0"/>
              </a:rPr>
              <a:t>School Nutrition Fund</a:t>
            </a:r>
          </a:p>
          <a:p>
            <a:pPr lvl="2">
              <a:buFont typeface="Wingdings" panose="05000000000000000000" pitchFamily="2" charset="2"/>
              <a:buChar char="ü"/>
            </a:pPr>
            <a:r>
              <a:rPr lang="en-US" dirty="0">
                <a:solidFill>
                  <a:schemeClr val="accent6"/>
                </a:solidFill>
                <a:latin typeface="Georgia" panose="02040502050405020303" pitchFamily="18" charset="0"/>
              </a:rPr>
              <a:t>Activity Fund</a:t>
            </a:r>
          </a:p>
          <a:p>
            <a:pPr marL="1028700" lvl="3" indent="0">
              <a:buNone/>
            </a:pPr>
            <a:endParaRPr lang="en-US" sz="2000" dirty="0">
              <a:solidFill>
                <a:schemeClr val="accent6"/>
              </a:solidFill>
              <a:latin typeface="Georgia" panose="02040502050405020303" pitchFamily="18" charset="0"/>
            </a:endParaRPr>
          </a:p>
          <a:p>
            <a:pPr marL="0" indent="0">
              <a:buNone/>
            </a:pPr>
            <a:r>
              <a:rPr lang="en-US" sz="2000" dirty="0">
                <a:solidFill>
                  <a:schemeClr val="accent6"/>
                </a:solidFill>
                <a:latin typeface="Georgia" panose="02040502050405020303" pitchFamily="18" charset="0"/>
              </a:rPr>
              <a:t>*Unspent General Funds will increase next year’s available beginning balance.  Put towards cash reserve.</a:t>
            </a:r>
          </a:p>
          <a:p>
            <a:endParaRPr lang="en-US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8FEC4B-7B1C-30D2-22D2-280DBF87A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968" y="2541905"/>
            <a:ext cx="4368358" cy="4214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4067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EADCAF8-8823-4E89-8612-21029831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8CA07B2-0819-4B62-9425-7A52BBDD7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A02BEE4-A5D4-40AF-882D-49D34B086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303402" y="3985"/>
            <a:ext cx="9772765" cy="6858000"/>
            <a:chOff x="1303402" y="36937"/>
            <a:chExt cx="9772765" cy="6858000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0F5843EB-154F-4459-8954-BB1DF64BB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75905135-55D9-431B-8D5A-4C5C92B1F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B732812-A0BB-4324-B390-DFEF26C10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01FEC055-6F76-4E20-BC93-76C2F58E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D74CD21D-122E-4F3D-82AF-F4A37C278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5A7FF51F-3820-41BE-8690-7E758ECFA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gradFill>
              <a:gsLst>
                <a:gs pos="813">
                  <a:schemeClr val="bg1">
                    <a:alpha val="41000"/>
                  </a:schemeClr>
                </a:gs>
                <a:gs pos="20000">
                  <a:schemeClr val="accent5">
                    <a:lumMod val="85000"/>
                    <a:alpha val="56000"/>
                  </a:schemeClr>
                </a:gs>
                <a:gs pos="44000">
                  <a:schemeClr val="accent6">
                    <a:lumMod val="40000"/>
                    <a:lumOff val="60000"/>
                    <a:alpha val="57000"/>
                  </a:schemeClr>
                </a:gs>
                <a:gs pos="100000">
                  <a:schemeClr val="bg1">
                    <a:alpha val="59000"/>
                  </a:schemeClr>
                </a:gs>
                <a:gs pos="74000">
                  <a:schemeClr val="accent1">
                    <a:lumMod val="91000"/>
                    <a:lumOff val="9000"/>
                    <a:alpha val="34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85EAD889-EA4D-485F-BA9C-F6473A432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3" name="Title 1">
            <a:extLst>
              <a:ext uri="{FF2B5EF4-FFF2-40B4-BE49-F238E27FC236}">
                <a16:creationId xmlns:a16="http://schemas.microsoft.com/office/drawing/2014/main" id="{B3308A59-9E59-90F5-9C81-9F1C5C4B827C}"/>
              </a:ext>
            </a:extLst>
          </p:cNvPr>
          <p:cNvSpPr txBox="1">
            <a:spLocks/>
          </p:cNvSpPr>
          <p:nvPr/>
        </p:nvSpPr>
        <p:spPr>
          <a:xfrm>
            <a:off x="975360" y="144379"/>
            <a:ext cx="10119360" cy="7293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accent5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E74F43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A6F9AE-D6E5-B1F4-3A28-2A082630C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2" y="131547"/>
            <a:ext cx="11463131" cy="719002"/>
          </a:xfrm>
        </p:spPr>
        <p:txBody>
          <a:bodyPr anchor="b">
            <a:normAutofit/>
          </a:bodyPr>
          <a:lstStyle/>
          <a:p>
            <a:pPr algn="ctr"/>
            <a:r>
              <a:rPr lang="en-US" sz="3400" dirty="0">
                <a:solidFill>
                  <a:schemeClr val="accent6"/>
                </a:solidFill>
                <a:latin typeface="Georgia" panose="02040502050405020303" pitchFamily="18" charset="0"/>
              </a:rPr>
              <a:t>Need to Amend the Current Year’s Budget?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346B3D5-9D66-7EF3-49B4-0D0011E08A31}"/>
              </a:ext>
            </a:extLst>
          </p:cNvPr>
          <p:cNvSpPr txBox="1">
            <a:spLocks/>
          </p:cNvSpPr>
          <p:nvPr/>
        </p:nvSpPr>
        <p:spPr>
          <a:xfrm>
            <a:off x="264160" y="1192696"/>
            <a:ext cx="5553544" cy="5187784"/>
          </a:xfrm>
          <a:prstGeom prst="rect">
            <a:avLst/>
          </a:prstGeom>
          <a:noFill/>
          <a:ln w="50800">
            <a:solidFill>
              <a:schemeClr val="accent5"/>
            </a:solidFill>
          </a:ln>
        </p:spPr>
        <p:txBody>
          <a:bodyPr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</a:t>
            </a: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Per Statute must amend before overspending occurs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*Required if </a:t>
            </a:r>
            <a:r>
              <a:rPr kumimoji="0" lang="en-US" sz="2200" b="0" i="0" u="sng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ANY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fund will exceed total budget of disbursements &amp; transfers out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*Hold Hearing and Approve by August 31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*Total Requirements must equal Total Resources available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*Property Tax request cannot change if Tax Levy has been set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F3D2D636-1594-93A9-4759-707C7D9E4E8E}"/>
              </a:ext>
            </a:extLst>
          </p:cNvPr>
          <p:cNvSpPr txBox="1">
            <a:spLocks/>
          </p:cNvSpPr>
          <p:nvPr/>
        </p:nvSpPr>
        <p:spPr>
          <a:xfrm>
            <a:off x="6082749" y="1192695"/>
            <a:ext cx="5852160" cy="5168347"/>
          </a:xfrm>
          <a:prstGeom prst="rect">
            <a:avLst/>
          </a:prstGeom>
          <a:ln w="50800">
            <a:solidFill>
              <a:schemeClr val="accent1"/>
            </a:solidFill>
          </a:ln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E74F43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Required Action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E74F43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*Hearing Notice To Amend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E74F43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Budget as originally adopted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E74F43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Proposed amended budget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E74F43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Rationale for amending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E74F43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Include statement “No impact to district tax levy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E74F43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”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E74F43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*Documents to submit: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E74F43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Proof of Publication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E74F43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Board Minutes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E74F43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Page 2 of Budget Document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E74F43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Submit documentation to: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E74F43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State Auditor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E74F43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County Clerks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900" b="0" i="1" u="none" strike="noStrike" kern="1200" cap="none" spc="0" normalizeH="0" baseline="0" noProof="0" dirty="0">
                <a:ln>
                  <a:noFill/>
                </a:ln>
                <a:solidFill>
                  <a:srgbClr val="E74F43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NDE</a:t>
            </a:r>
          </a:p>
        </p:txBody>
      </p:sp>
    </p:spTree>
    <p:extLst>
      <p:ext uri="{BB962C8B-B14F-4D97-AF65-F5344CB8AC3E}">
        <p14:creationId xmlns:p14="http://schemas.microsoft.com/office/powerpoint/2010/main" val="7743816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7">
            <a:extLst>
              <a:ext uri="{FF2B5EF4-FFF2-40B4-BE49-F238E27FC236}">
                <a16:creationId xmlns:a16="http://schemas.microsoft.com/office/drawing/2014/main" id="{46D6306C-ED4F-4AAE-B4A5-EEA6AFAD72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7A0423-AC0C-09D5-B944-689D87A9A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498" y="1483911"/>
            <a:ext cx="4440428" cy="1150621"/>
          </a:xfrm>
        </p:spPr>
        <p:txBody>
          <a:bodyPr anchor="t">
            <a:normAutofit fontScale="90000"/>
          </a:bodyPr>
          <a:lstStyle/>
          <a:p>
            <a:pPr algn="ctr"/>
            <a:r>
              <a:rPr lang="en-US" sz="3600" b="1" dirty="0">
                <a:ln w="0"/>
                <a:solidFill>
                  <a:schemeClr val="accent5"/>
                </a:solidFill>
                <a:latin typeface="Georgia" panose="02040502050405020303" pitchFamily="18" charset="0"/>
              </a:rPr>
              <a:t>Amending the LC2</a:t>
            </a:r>
            <a:b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Georgia" panose="02040502050405020303" pitchFamily="18" charset="0"/>
              </a:rPr>
            </a:br>
            <a:endParaRPr lang="en-US" sz="3600" dirty="0"/>
          </a:p>
        </p:txBody>
      </p:sp>
      <p:sp>
        <p:nvSpPr>
          <p:cNvPr id="15" name="Rectangle 9">
            <a:extLst>
              <a:ext uri="{FF2B5EF4-FFF2-40B4-BE49-F238E27FC236}">
                <a16:creationId xmlns:a16="http://schemas.microsoft.com/office/drawing/2014/main" id="{0EC5361D-F897-4856-B945-0455A365E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15435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508C0C5-2268-42B5-B3C8-4D0899E05F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41ACBDB-38F8-4B34-8183-BD95B4E55A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739327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E00DB52-3455-4E2F-867B-A6D0516E17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10653800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9E914C83-E0D8-4953-92D5-169D28CB43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15423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3512E083-F550-46AF-8490-767ECFD00C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167297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1BD873-D171-4617-4917-A85DFB08261B}"/>
              </a:ext>
            </a:extLst>
          </p:cNvPr>
          <p:cNvSpPr txBox="1"/>
          <p:nvPr/>
        </p:nvSpPr>
        <p:spPr>
          <a:xfrm>
            <a:off x="274320" y="2359662"/>
            <a:ext cx="6096000" cy="349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*LC-2 must be revised if these funds are amended: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General Fund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Depreciation Fund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Employee Benefit Fund Cash Reserve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*Make sure Allowable Reserves has not been exceeded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*Upload to LC-2 before Board approves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*Must contact NDE to unlock LC-2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674A28-086A-C7E9-D7F0-E8A06E6A5EA9}"/>
              </a:ext>
            </a:extLst>
          </p:cNvPr>
          <p:cNvSpPr txBox="1"/>
          <p:nvPr/>
        </p:nvSpPr>
        <p:spPr>
          <a:xfrm>
            <a:off x="0" y="6396335"/>
            <a:ext cx="12201525" cy="46166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4F43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https://www.education.ne.gov/fos/process-for-amending-a-budget/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E74F43">
                    <a:lumMod val="75000"/>
                  </a:srgb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3B8BF6-9CCC-2EC3-A413-8F0072028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4783" y="247332"/>
            <a:ext cx="5579165" cy="7143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3C29EA-E6FD-76B7-B020-B5AD64765CD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9520" y="1016000"/>
            <a:ext cx="5543550" cy="5191760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32985564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9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27427488-068E-4B55-AC8D-CD070B8CD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5DD5AFF2-B0BF-41FA-BA95-B06DB47DF1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3429000"/>
            <a:ext cx="12191999" cy="3429000"/>
            <a:chOff x="7467600" y="0"/>
            <a:chExt cx="4724400" cy="685800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46F474B-53B3-4567-B505-9E3D725108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10ECCC9F-C36C-4275-B251-A115347C1B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FE49A6B-0100-4397-88F8-FE2410D089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429000"/>
            <a:ext cx="12192000" cy="3429000"/>
          </a:xfrm>
          <a:custGeom>
            <a:avLst/>
            <a:gdLst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7392322 w 12192000"/>
              <a:gd name="connsiteY3" fmla="*/ 3229238 h 3429000"/>
              <a:gd name="connsiteX4" fmla="*/ 7611337 w 12192000"/>
              <a:gd name="connsiteY4" fmla="*/ 3303821 h 3429000"/>
              <a:gd name="connsiteX5" fmla="*/ 7955762 w 12192000"/>
              <a:gd name="connsiteY5" fmla="*/ 3413006 h 3429000"/>
              <a:gd name="connsiteX6" fmla="*/ 7512455 w 12192000"/>
              <a:gd name="connsiteY6" fmla="*/ 3245734 h 3429000"/>
              <a:gd name="connsiteX7" fmla="*/ 9928143 w 12192000"/>
              <a:gd name="connsiteY7" fmla="*/ 3086312 h 3429000"/>
              <a:gd name="connsiteX8" fmla="*/ 9753801 w 12192000"/>
              <a:gd name="connsiteY8" fmla="*/ 3096103 h 3429000"/>
              <a:gd name="connsiteX9" fmla="*/ 9578027 w 12192000"/>
              <a:gd name="connsiteY9" fmla="*/ 3103104 h 3429000"/>
              <a:gd name="connsiteX10" fmla="*/ 9424342 w 12192000"/>
              <a:gd name="connsiteY10" fmla="*/ 3099403 h 3429000"/>
              <a:gd name="connsiteX11" fmla="*/ 9001907 w 12192000"/>
              <a:gd name="connsiteY11" fmla="*/ 3131369 h 3429000"/>
              <a:gd name="connsiteX12" fmla="*/ 8922138 w 12192000"/>
              <a:gd name="connsiteY12" fmla="*/ 3162702 h 3429000"/>
              <a:gd name="connsiteX13" fmla="*/ 9087550 w 12192000"/>
              <a:gd name="connsiteY13" fmla="*/ 3170765 h 3429000"/>
              <a:gd name="connsiteX14" fmla="*/ 9512475 w 12192000"/>
              <a:gd name="connsiteY14" fmla="*/ 3134693 h 3429000"/>
              <a:gd name="connsiteX15" fmla="*/ 9928143 w 12192000"/>
              <a:gd name="connsiteY15" fmla="*/ 3086312 h 3429000"/>
              <a:gd name="connsiteX16" fmla="*/ 9351220 w 12192000"/>
              <a:gd name="connsiteY16" fmla="*/ 3030370 h 3429000"/>
              <a:gd name="connsiteX17" fmla="*/ 8999756 w 12192000"/>
              <a:gd name="connsiteY17" fmla="*/ 3100929 h 3429000"/>
              <a:gd name="connsiteX18" fmla="*/ 9425830 w 12192000"/>
              <a:gd name="connsiteY18" fmla="*/ 3069517 h 3429000"/>
              <a:gd name="connsiteX19" fmla="*/ 9578307 w 12192000"/>
              <a:gd name="connsiteY19" fmla="*/ 3073035 h 3429000"/>
              <a:gd name="connsiteX20" fmla="*/ 9752771 w 12192000"/>
              <a:gd name="connsiteY20" fmla="*/ 3066471 h 3429000"/>
              <a:gd name="connsiteX21" fmla="*/ 9852779 w 12192000"/>
              <a:gd name="connsiteY21" fmla="*/ 3060665 h 3429000"/>
              <a:gd name="connsiteX22" fmla="*/ 9694862 w 12192000"/>
              <a:gd name="connsiteY22" fmla="*/ 3044140 h 3429000"/>
              <a:gd name="connsiteX23" fmla="*/ 9351220 w 12192000"/>
              <a:gd name="connsiteY23" fmla="*/ 3030370 h 3429000"/>
              <a:gd name="connsiteX24" fmla="*/ 1019354 w 12192000"/>
              <a:gd name="connsiteY24" fmla="*/ 2886006 h 3429000"/>
              <a:gd name="connsiteX25" fmla="*/ 441046 w 12192000"/>
              <a:gd name="connsiteY25" fmla="*/ 3262153 h 3429000"/>
              <a:gd name="connsiteX26" fmla="*/ 1019354 w 12192000"/>
              <a:gd name="connsiteY26" fmla="*/ 2886006 h 3429000"/>
              <a:gd name="connsiteX27" fmla="*/ 991680 w 12192000"/>
              <a:gd name="connsiteY27" fmla="*/ 2869413 h 3429000"/>
              <a:gd name="connsiteX28" fmla="*/ 409060 w 12192000"/>
              <a:gd name="connsiteY28" fmla="*/ 3242470 h 3429000"/>
              <a:gd name="connsiteX29" fmla="*/ 991680 w 12192000"/>
              <a:gd name="connsiteY29" fmla="*/ 2869413 h 3429000"/>
              <a:gd name="connsiteX30" fmla="*/ 7254615 w 12192000"/>
              <a:gd name="connsiteY30" fmla="*/ 2482918 h 3429000"/>
              <a:gd name="connsiteX31" fmla="*/ 7312589 w 12192000"/>
              <a:gd name="connsiteY31" fmla="*/ 2553309 h 3429000"/>
              <a:gd name="connsiteX32" fmla="*/ 7580896 w 12192000"/>
              <a:gd name="connsiteY32" fmla="*/ 2973069 h 3429000"/>
              <a:gd name="connsiteX33" fmla="*/ 7990862 w 12192000"/>
              <a:gd name="connsiteY33" fmla="*/ 3378025 h 3429000"/>
              <a:gd name="connsiteX34" fmla="*/ 7871964 w 12192000"/>
              <a:gd name="connsiteY34" fmla="*/ 3220139 h 3429000"/>
              <a:gd name="connsiteX35" fmla="*/ 7859674 w 12192000"/>
              <a:gd name="connsiteY35" fmla="*/ 3207358 h 3429000"/>
              <a:gd name="connsiteX36" fmla="*/ 7545050 w 12192000"/>
              <a:gd name="connsiteY36" fmla="*/ 2831110 h 3429000"/>
              <a:gd name="connsiteX37" fmla="*/ 7254615 w 12192000"/>
              <a:gd name="connsiteY37" fmla="*/ 2482918 h 3429000"/>
              <a:gd name="connsiteX38" fmla="*/ 9078855 w 12192000"/>
              <a:gd name="connsiteY38" fmla="*/ 2455754 h 3429000"/>
              <a:gd name="connsiteX39" fmla="*/ 8825188 w 12192000"/>
              <a:gd name="connsiteY39" fmla="*/ 3067752 h 3429000"/>
              <a:gd name="connsiteX40" fmla="*/ 9078855 w 12192000"/>
              <a:gd name="connsiteY40" fmla="*/ 2455754 h 3429000"/>
              <a:gd name="connsiteX41" fmla="*/ 9113805 w 12192000"/>
              <a:gd name="connsiteY41" fmla="*/ 2454072 h 3429000"/>
              <a:gd name="connsiteX42" fmla="*/ 8855200 w 12192000"/>
              <a:gd name="connsiteY42" fmla="*/ 3065950 h 3429000"/>
              <a:gd name="connsiteX43" fmla="*/ 9113805 w 12192000"/>
              <a:gd name="connsiteY43" fmla="*/ 2454072 h 3429000"/>
              <a:gd name="connsiteX44" fmla="*/ 9123940 w 12192000"/>
              <a:gd name="connsiteY44" fmla="*/ 2396040 h 3429000"/>
              <a:gd name="connsiteX45" fmla="*/ 9120846 w 12192000"/>
              <a:gd name="connsiteY45" fmla="*/ 2400053 h 3429000"/>
              <a:gd name="connsiteX46" fmla="*/ 9123267 w 12192000"/>
              <a:gd name="connsiteY46" fmla="*/ 2400425 h 3429000"/>
              <a:gd name="connsiteX47" fmla="*/ 103333 w 12192000"/>
              <a:gd name="connsiteY47" fmla="*/ 2270602 h 3429000"/>
              <a:gd name="connsiteX48" fmla="*/ 233938 w 12192000"/>
              <a:gd name="connsiteY48" fmla="*/ 2380416 h 3429000"/>
              <a:gd name="connsiteX49" fmla="*/ 883580 w 12192000"/>
              <a:gd name="connsiteY49" fmla="*/ 2751710 h 3429000"/>
              <a:gd name="connsiteX50" fmla="*/ 487337 w 12192000"/>
              <a:gd name="connsiteY50" fmla="*/ 2521182 h 3429000"/>
              <a:gd name="connsiteX51" fmla="*/ 354051 w 12192000"/>
              <a:gd name="connsiteY51" fmla="*/ 2425912 h 3429000"/>
              <a:gd name="connsiteX52" fmla="*/ 195436 w 12192000"/>
              <a:gd name="connsiteY52" fmla="*/ 2326068 h 3429000"/>
              <a:gd name="connsiteX53" fmla="*/ 5539432 w 12192000"/>
              <a:gd name="connsiteY53" fmla="*/ 2213928 h 3429000"/>
              <a:gd name="connsiteX54" fmla="*/ 5555462 w 12192000"/>
              <a:gd name="connsiteY54" fmla="*/ 2265454 h 3429000"/>
              <a:gd name="connsiteX55" fmla="*/ 5828270 w 12192000"/>
              <a:gd name="connsiteY55" fmla="*/ 2891663 h 3429000"/>
              <a:gd name="connsiteX56" fmla="*/ 5947416 w 12192000"/>
              <a:gd name="connsiteY56" fmla="*/ 3145846 h 3429000"/>
              <a:gd name="connsiteX57" fmla="*/ 5539432 w 12192000"/>
              <a:gd name="connsiteY57" fmla="*/ 2213928 h 3429000"/>
              <a:gd name="connsiteX58" fmla="*/ 51253 w 12192000"/>
              <a:gd name="connsiteY58" fmla="*/ 2202825 h 3429000"/>
              <a:gd name="connsiteX59" fmla="*/ 211622 w 12192000"/>
              <a:gd name="connsiteY59" fmla="*/ 2299803 h 3429000"/>
              <a:gd name="connsiteX60" fmla="*/ 371652 w 12192000"/>
              <a:gd name="connsiteY60" fmla="*/ 2400062 h 3429000"/>
              <a:gd name="connsiteX61" fmla="*/ 505903 w 12192000"/>
              <a:gd name="connsiteY61" fmla="*/ 2496221 h 3429000"/>
              <a:gd name="connsiteX62" fmla="*/ 899240 w 12192000"/>
              <a:gd name="connsiteY62" fmla="*/ 2724068 h 3429000"/>
              <a:gd name="connsiteX63" fmla="*/ 988114 w 12192000"/>
              <a:gd name="connsiteY63" fmla="*/ 2745204 h 3429000"/>
              <a:gd name="connsiteX64" fmla="*/ 845971 w 12192000"/>
              <a:gd name="connsiteY64" fmla="*/ 2638177 h 3429000"/>
              <a:gd name="connsiteX65" fmla="*/ 448057 w 12192000"/>
              <a:gd name="connsiteY65" fmla="*/ 2412376 h 3429000"/>
              <a:gd name="connsiteX66" fmla="*/ 51253 w 12192000"/>
              <a:gd name="connsiteY66" fmla="*/ 2202825 h 3429000"/>
              <a:gd name="connsiteX67" fmla="*/ 2606687 w 12192000"/>
              <a:gd name="connsiteY67" fmla="*/ 2201718 h 3429000"/>
              <a:gd name="connsiteX68" fmla="*/ 2645658 w 12192000"/>
              <a:gd name="connsiteY68" fmla="*/ 3211259 h 3429000"/>
              <a:gd name="connsiteX69" fmla="*/ 2606687 w 12192000"/>
              <a:gd name="connsiteY69" fmla="*/ 2201718 h 3429000"/>
              <a:gd name="connsiteX70" fmla="*/ 10097724 w 12192000"/>
              <a:gd name="connsiteY70" fmla="*/ 2162852 h 3429000"/>
              <a:gd name="connsiteX71" fmla="*/ 9645248 w 12192000"/>
              <a:gd name="connsiteY71" fmla="*/ 2201119 h 3429000"/>
              <a:gd name="connsiteX72" fmla="*/ 9543858 w 12192000"/>
              <a:gd name="connsiteY72" fmla="*/ 2221510 h 3429000"/>
              <a:gd name="connsiteX73" fmla="*/ 9681648 w 12192000"/>
              <a:gd name="connsiteY73" fmla="*/ 2200828 h 3429000"/>
              <a:gd name="connsiteX74" fmla="*/ 10557846 w 12192000"/>
              <a:gd name="connsiteY74" fmla="*/ 2172337 h 3429000"/>
              <a:gd name="connsiteX75" fmla="*/ 10301704 w 12192000"/>
              <a:gd name="connsiteY75" fmla="*/ 2169847 h 3429000"/>
              <a:gd name="connsiteX76" fmla="*/ 10250553 w 12192000"/>
              <a:gd name="connsiteY76" fmla="*/ 2166539 h 3429000"/>
              <a:gd name="connsiteX77" fmla="*/ 10097724 w 12192000"/>
              <a:gd name="connsiteY77" fmla="*/ 2162852 h 3429000"/>
              <a:gd name="connsiteX78" fmla="*/ 3642057 w 12192000"/>
              <a:gd name="connsiteY78" fmla="*/ 2144487 h 3429000"/>
              <a:gd name="connsiteX79" fmla="*/ 3632981 w 12192000"/>
              <a:gd name="connsiteY79" fmla="*/ 2150437 h 3429000"/>
              <a:gd name="connsiteX80" fmla="*/ 3382436 w 12192000"/>
              <a:gd name="connsiteY80" fmla="*/ 2523726 h 3429000"/>
              <a:gd name="connsiteX81" fmla="*/ 3191929 w 12192000"/>
              <a:gd name="connsiteY81" fmla="*/ 3233669 h 3429000"/>
              <a:gd name="connsiteX82" fmla="*/ 3369898 w 12192000"/>
              <a:gd name="connsiteY82" fmla="*/ 2652771 h 3429000"/>
              <a:gd name="connsiteX83" fmla="*/ 3642057 w 12192000"/>
              <a:gd name="connsiteY83" fmla="*/ 2144487 h 3429000"/>
              <a:gd name="connsiteX84" fmla="*/ 7015907 w 12192000"/>
              <a:gd name="connsiteY84" fmla="*/ 2112548 h 3429000"/>
              <a:gd name="connsiteX85" fmla="*/ 7259646 w 12192000"/>
              <a:gd name="connsiteY85" fmla="*/ 2336985 h 3429000"/>
              <a:gd name="connsiteX86" fmla="*/ 7741483 w 12192000"/>
              <a:gd name="connsiteY86" fmla="*/ 2850980 h 3429000"/>
              <a:gd name="connsiteX87" fmla="*/ 8008941 w 12192000"/>
              <a:gd name="connsiteY87" fmla="*/ 3304560 h 3429000"/>
              <a:gd name="connsiteX88" fmla="*/ 7999234 w 12192000"/>
              <a:gd name="connsiteY88" fmla="*/ 3181993 h 3429000"/>
              <a:gd name="connsiteX89" fmla="*/ 7715154 w 12192000"/>
              <a:gd name="connsiteY89" fmla="*/ 2768148 h 3429000"/>
              <a:gd name="connsiteX90" fmla="*/ 7271900 w 12192000"/>
              <a:gd name="connsiteY90" fmla="*/ 2305551 h 3429000"/>
              <a:gd name="connsiteX91" fmla="*/ 7015907 w 12192000"/>
              <a:gd name="connsiteY91" fmla="*/ 2112548 h 3429000"/>
              <a:gd name="connsiteX92" fmla="*/ 2650666 w 12192000"/>
              <a:gd name="connsiteY92" fmla="*/ 2101686 h 3429000"/>
              <a:gd name="connsiteX93" fmla="*/ 2650249 w 12192000"/>
              <a:gd name="connsiteY93" fmla="*/ 2103101 h 3429000"/>
              <a:gd name="connsiteX94" fmla="*/ 2663808 w 12192000"/>
              <a:gd name="connsiteY94" fmla="*/ 3106215 h 3429000"/>
              <a:gd name="connsiteX95" fmla="*/ 2665418 w 12192000"/>
              <a:gd name="connsiteY95" fmla="*/ 2703756 h 3429000"/>
              <a:gd name="connsiteX96" fmla="*/ 2650666 w 12192000"/>
              <a:gd name="connsiteY96" fmla="*/ 2101686 h 3429000"/>
              <a:gd name="connsiteX97" fmla="*/ 10218664 w 12192000"/>
              <a:gd name="connsiteY97" fmla="*/ 2096300 h 3429000"/>
              <a:gd name="connsiteX98" fmla="*/ 10086154 w 12192000"/>
              <a:gd name="connsiteY98" fmla="*/ 2096937 h 3429000"/>
              <a:gd name="connsiteX99" fmla="*/ 9778614 w 12192000"/>
              <a:gd name="connsiteY99" fmla="*/ 2121189 h 3429000"/>
              <a:gd name="connsiteX100" fmla="*/ 9601703 w 12192000"/>
              <a:gd name="connsiteY100" fmla="*/ 2176852 h 3429000"/>
              <a:gd name="connsiteX101" fmla="*/ 9641684 w 12192000"/>
              <a:gd name="connsiteY101" fmla="*/ 2171203 h 3429000"/>
              <a:gd name="connsiteX102" fmla="*/ 10252799 w 12192000"/>
              <a:gd name="connsiteY102" fmla="*/ 2135971 h 3429000"/>
              <a:gd name="connsiteX103" fmla="*/ 10304297 w 12192000"/>
              <a:gd name="connsiteY103" fmla="*/ 2139822 h 3429000"/>
              <a:gd name="connsiteX104" fmla="*/ 10533945 w 12192000"/>
              <a:gd name="connsiteY104" fmla="*/ 2144703 h 3429000"/>
              <a:gd name="connsiteX105" fmla="*/ 10446061 w 12192000"/>
              <a:gd name="connsiteY105" fmla="*/ 2126562 h 3429000"/>
              <a:gd name="connsiteX106" fmla="*/ 10360877 w 12192000"/>
              <a:gd name="connsiteY106" fmla="*/ 2109004 h 3429000"/>
              <a:gd name="connsiteX107" fmla="*/ 10218664 w 12192000"/>
              <a:gd name="connsiteY107" fmla="*/ 2096300 h 3429000"/>
              <a:gd name="connsiteX108" fmla="*/ 6946849 w 12192000"/>
              <a:gd name="connsiteY108" fmla="*/ 2094271 h 3429000"/>
              <a:gd name="connsiteX109" fmla="*/ 6946972 w 12192000"/>
              <a:gd name="connsiteY109" fmla="*/ 2097491 h 3429000"/>
              <a:gd name="connsiteX110" fmla="*/ 7105827 w 12192000"/>
              <a:gd name="connsiteY110" fmla="*/ 2289700 h 3429000"/>
              <a:gd name="connsiteX111" fmla="*/ 7126431 w 12192000"/>
              <a:gd name="connsiteY111" fmla="*/ 2308872 h 3429000"/>
              <a:gd name="connsiteX112" fmla="*/ 7567269 w 12192000"/>
              <a:gd name="connsiteY112" fmla="*/ 2811461 h 3429000"/>
              <a:gd name="connsiteX113" fmla="*/ 7880270 w 12192000"/>
              <a:gd name="connsiteY113" fmla="*/ 3186176 h 3429000"/>
              <a:gd name="connsiteX114" fmla="*/ 7892560 w 12192000"/>
              <a:gd name="connsiteY114" fmla="*/ 3198949 h 3429000"/>
              <a:gd name="connsiteX115" fmla="*/ 7971643 w 12192000"/>
              <a:gd name="connsiteY115" fmla="*/ 3289236 h 3429000"/>
              <a:gd name="connsiteX116" fmla="*/ 7719359 w 12192000"/>
              <a:gd name="connsiteY116" fmla="*/ 2870011 h 3429000"/>
              <a:gd name="connsiteX117" fmla="*/ 7240170 w 12192000"/>
              <a:gd name="connsiteY117" fmla="*/ 2358985 h 3429000"/>
              <a:gd name="connsiteX118" fmla="*/ 6946849 w 12192000"/>
              <a:gd name="connsiteY118" fmla="*/ 2094271 h 3429000"/>
              <a:gd name="connsiteX119" fmla="*/ 2680277 w 12192000"/>
              <a:gd name="connsiteY119" fmla="*/ 2050204 h 3429000"/>
              <a:gd name="connsiteX120" fmla="*/ 2678972 w 12192000"/>
              <a:gd name="connsiteY120" fmla="*/ 2052582 h 3429000"/>
              <a:gd name="connsiteX121" fmla="*/ 2696666 w 12192000"/>
              <a:gd name="connsiteY121" fmla="*/ 2704836 h 3429000"/>
              <a:gd name="connsiteX122" fmla="*/ 2695769 w 12192000"/>
              <a:gd name="connsiteY122" fmla="*/ 2961955 h 3429000"/>
              <a:gd name="connsiteX123" fmla="*/ 2739893 w 12192000"/>
              <a:gd name="connsiteY123" fmla="*/ 2679357 h 3429000"/>
              <a:gd name="connsiteX124" fmla="*/ 2680277 w 12192000"/>
              <a:gd name="connsiteY124" fmla="*/ 2050204 h 3429000"/>
              <a:gd name="connsiteX125" fmla="*/ 1132195 w 12192000"/>
              <a:gd name="connsiteY125" fmla="*/ 2038980 h 3429000"/>
              <a:gd name="connsiteX126" fmla="*/ 1679056 w 12192000"/>
              <a:gd name="connsiteY126" fmla="*/ 2087907 h 3429000"/>
              <a:gd name="connsiteX127" fmla="*/ 2128648 w 12192000"/>
              <a:gd name="connsiteY127" fmla="*/ 2045249 h 3429000"/>
              <a:gd name="connsiteX128" fmla="*/ 1825619 w 12192000"/>
              <a:gd name="connsiteY128" fmla="*/ 2049447 h 3429000"/>
              <a:gd name="connsiteX129" fmla="*/ 1737798 w 12192000"/>
              <a:gd name="connsiteY129" fmla="*/ 2054353 h 3429000"/>
              <a:gd name="connsiteX130" fmla="*/ 1132195 w 12192000"/>
              <a:gd name="connsiteY130" fmla="*/ 2038980 h 3429000"/>
              <a:gd name="connsiteX131" fmla="*/ 10104407 w 12192000"/>
              <a:gd name="connsiteY131" fmla="*/ 2029317 h 3429000"/>
              <a:gd name="connsiteX132" fmla="*/ 9704375 w 12192000"/>
              <a:gd name="connsiteY132" fmla="*/ 2107349 h 3429000"/>
              <a:gd name="connsiteX133" fmla="*/ 9773804 w 12192000"/>
              <a:gd name="connsiteY133" fmla="*/ 2090543 h 3429000"/>
              <a:gd name="connsiteX134" fmla="*/ 10086605 w 12192000"/>
              <a:gd name="connsiteY134" fmla="*/ 2065992 h 3429000"/>
              <a:gd name="connsiteX135" fmla="*/ 10367276 w 12192000"/>
              <a:gd name="connsiteY135" fmla="*/ 2078848 h 3429000"/>
              <a:gd name="connsiteX136" fmla="*/ 10454262 w 12192000"/>
              <a:gd name="connsiteY136" fmla="*/ 2096798 h 3429000"/>
              <a:gd name="connsiteX137" fmla="*/ 10569223 w 12192000"/>
              <a:gd name="connsiteY137" fmla="*/ 2118311 h 3429000"/>
              <a:gd name="connsiteX138" fmla="*/ 10104407 w 12192000"/>
              <a:gd name="connsiteY138" fmla="*/ 2029317 h 3429000"/>
              <a:gd name="connsiteX139" fmla="*/ 6861797 w 12192000"/>
              <a:gd name="connsiteY139" fmla="*/ 1990899 h 3429000"/>
              <a:gd name="connsiteX140" fmla="*/ 6879594 w 12192000"/>
              <a:gd name="connsiteY140" fmla="*/ 1995547 h 3429000"/>
              <a:gd name="connsiteX141" fmla="*/ 7789028 w 12192000"/>
              <a:gd name="connsiteY141" fmla="*/ 2783316 h 3429000"/>
              <a:gd name="connsiteX142" fmla="*/ 8093600 w 12192000"/>
              <a:gd name="connsiteY142" fmla="*/ 3281671 h 3429000"/>
              <a:gd name="connsiteX143" fmla="*/ 8129425 w 12192000"/>
              <a:gd name="connsiteY143" fmla="*/ 3425298 h 3429000"/>
              <a:gd name="connsiteX144" fmla="*/ 8130898 w 12192000"/>
              <a:gd name="connsiteY144" fmla="*/ 3428998 h 3429000"/>
              <a:gd name="connsiteX145" fmla="*/ 7899365 w 12192000"/>
              <a:gd name="connsiteY145" fmla="*/ 3428998 h 3429000"/>
              <a:gd name="connsiteX146" fmla="*/ 7761176 w 12192000"/>
              <a:gd name="connsiteY146" fmla="*/ 3387656 h 3429000"/>
              <a:gd name="connsiteX147" fmla="*/ 7602080 w 12192000"/>
              <a:gd name="connsiteY147" fmla="*/ 3331867 h 3429000"/>
              <a:gd name="connsiteX148" fmla="*/ 7289862 w 12192000"/>
              <a:gd name="connsiteY148" fmla="*/ 3230827 h 3429000"/>
              <a:gd name="connsiteX149" fmla="*/ 7582411 w 12192000"/>
              <a:gd name="connsiteY149" fmla="*/ 3355122 h 3429000"/>
              <a:gd name="connsiteX150" fmla="*/ 7605759 w 12192000"/>
              <a:gd name="connsiteY150" fmla="*/ 3364465 h 3429000"/>
              <a:gd name="connsiteX151" fmla="*/ 7737910 w 12192000"/>
              <a:gd name="connsiteY151" fmla="*/ 3411638 h 3429000"/>
              <a:gd name="connsiteX152" fmla="*/ 7826532 w 12192000"/>
              <a:gd name="connsiteY152" fmla="*/ 3428999 h 3429000"/>
              <a:gd name="connsiteX153" fmla="*/ 7696096 w 12192000"/>
              <a:gd name="connsiteY153" fmla="*/ 3428999 h 3429000"/>
              <a:gd name="connsiteX154" fmla="*/ 7594081 w 12192000"/>
              <a:gd name="connsiteY154" fmla="*/ 3392149 h 3429000"/>
              <a:gd name="connsiteX155" fmla="*/ 7570734 w 12192000"/>
              <a:gd name="connsiteY155" fmla="*/ 3382799 h 3429000"/>
              <a:gd name="connsiteX156" fmla="*/ 7271814 w 12192000"/>
              <a:gd name="connsiteY156" fmla="*/ 3255601 h 3429000"/>
              <a:gd name="connsiteX157" fmla="*/ 7585232 w 12192000"/>
              <a:gd name="connsiteY157" fmla="*/ 3421060 h 3429000"/>
              <a:gd name="connsiteX158" fmla="*/ 7613775 w 12192000"/>
              <a:gd name="connsiteY158" fmla="*/ 3428998 h 3429000"/>
              <a:gd name="connsiteX159" fmla="*/ 7522197 w 12192000"/>
              <a:gd name="connsiteY159" fmla="*/ 3428998 h 3429000"/>
              <a:gd name="connsiteX160" fmla="*/ 7410696 w 12192000"/>
              <a:gd name="connsiteY160" fmla="*/ 3374861 h 3429000"/>
              <a:gd name="connsiteX161" fmla="*/ 7088673 w 12192000"/>
              <a:gd name="connsiteY161" fmla="*/ 3181396 h 3429000"/>
              <a:gd name="connsiteX162" fmla="*/ 7090188 w 12192000"/>
              <a:gd name="connsiteY162" fmla="*/ 3155365 h 3429000"/>
              <a:gd name="connsiteX163" fmla="*/ 7780046 w 12192000"/>
              <a:gd name="connsiteY163" fmla="*/ 3282283 h 3429000"/>
              <a:gd name="connsiteX164" fmla="*/ 7944957 w 12192000"/>
              <a:gd name="connsiteY164" fmla="*/ 3370347 h 3429000"/>
              <a:gd name="connsiteX165" fmla="*/ 7601828 w 12192000"/>
              <a:gd name="connsiteY165" fmla="*/ 3074934 h 3429000"/>
              <a:gd name="connsiteX166" fmla="*/ 7042773 w 12192000"/>
              <a:gd name="connsiteY166" fmla="*/ 2305011 h 3429000"/>
              <a:gd name="connsiteX167" fmla="*/ 6844835 w 12192000"/>
              <a:gd name="connsiteY167" fmla="*/ 1995988 h 3429000"/>
              <a:gd name="connsiteX168" fmla="*/ 6861797 w 12192000"/>
              <a:gd name="connsiteY168" fmla="*/ 1990899 h 3429000"/>
              <a:gd name="connsiteX169" fmla="*/ 1456157 w 12192000"/>
              <a:gd name="connsiteY169" fmla="*/ 1942404 h 3429000"/>
              <a:gd name="connsiteX170" fmla="*/ 1244432 w 12192000"/>
              <a:gd name="connsiteY170" fmla="*/ 1956601 h 3429000"/>
              <a:gd name="connsiteX171" fmla="*/ 973990 w 12192000"/>
              <a:gd name="connsiteY171" fmla="*/ 1995940 h 3429000"/>
              <a:gd name="connsiteX172" fmla="*/ 1103809 w 12192000"/>
              <a:gd name="connsiteY172" fmla="*/ 2004720 h 3429000"/>
              <a:gd name="connsiteX173" fmla="*/ 1123454 w 12192000"/>
              <a:gd name="connsiteY173" fmla="*/ 2006727 h 3429000"/>
              <a:gd name="connsiteX174" fmla="*/ 1737017 w 12192000"/>
              <a:gd name="connsiteY174" fmla="*/ 2023183 h 3429000"/>
              <a:gd name="connsiteX175" fmla="*/ 1824397 w 12192000"/>
              <a:gd name="connsiteY175" fmla="*/ 2018757 h 3429000"/>
              <a:gd name="connsiteX176" fmla="*/ 2070059 w 12192000"/>
              <a:gd name="connsiteY176" fmla="*/ 2012660 h 3429000"/>
              <a:gd name="connsiteX177" fmla="*/ 1456157 w 12192000"/>
              <a:gd name="connsiteY177" fmla="*/ 1942404 h 3429000"/>
              <a:gd name="connsiteX178" fmla="*/ 4988186 w 12192000"/>
              <a:gd name="connsiteY178" fmla="*/ 1787467 h 3429000"/>
              <a:gd name="connsiteX179" fmla="*/ 4777334 w 12192000"/>
              <a:gd name="connsiteY179" fmla="*/ 1977072 h 3429000"/>
              <a:gd name="connsiteX180" fmla="*/ 4718341 w 12192000"/>
              <a:gd name="connsiteY180" fmla="*/ 2039043 h 3429000"/>
              <a:gd name="connsiteX181" fmla="*/ 4604655 w 12192000"/>
              <a:gd name="connsiteY181" fmla="*/ 2154434 h 3429000"/>
              <a:gd name="connsiteX182" fmla="*/ 4565074 w 12192000"/>
              <a:gd name="connsiteY182" fmla="*/ 2189550 h 3429000"/>
              <a:gd name="connsiteX183" fmla="*/ 4988186 w 12192000"/>
              <a:gd name="connsiteY183" fmla="*/ 1787467 h 3429000"/>
              <a:gd name="connsiteX184" fmla="*/ 4978032 w 12192000"/>
              <a:gd name="connsiteY184" fmla="*/ 1754809 h 3429000"/>
              <a:gd name="connsiteX185" fmla="*/ 4463413 w 12192000"/>
              <a:gd name="connsiteY185" fmla="*/ 2186162 h 3429000"/>
              <a:gd name="connsiteX186" fmla="*/ 4358134 w 12192000"/>
              <a:gd name="connsiteY186" fmla="*/ 2313791 h 3429000"/>
              <a:gd name="connsiteX187" fmla="*/ 4376219 w 12192000"/>
              <a:gd name="connsiteY187" fmla="*/ 2300027 h 3429000"/>
              <a:gd name="connsiteX188" fmla="*/ 4582340 w 12192000"/>
              <a:gd name="connsiteY188" fmla="*/ 2132037 h 3429000"/>
              <a:gd name="connsiteX189" fmla="*/ 4694684 w 12192000"/>
              <a:gd name="connsiteY189" fmla="*/ 2018098 h 3429000"/>
              <a:gd name="connsiteX190" fmla="*/ 4754123 w 12192000"/>
              <a:gd name="connsiteY190" fmla="*/ 1955643 h 3429000"/>
              <a:gd name="connsiteX191" fmla="*/ 4978032 w 12192000"/>
              <a:gd name="connsiteY191" fmla="*/ 1754809 h 3429000"/>
              <a:gd name="connsiteX192" fmla="*/ 7427076 w 12192000"/>
              <a:gd name="connsiteY192" fmla="*/ 1713684 h 3429000"/>
              <a:gd name="connsiteX193" fmla="*/ 7485963 w 12192000"/>
              <a:gd name="connsiteY193" fmla="*/ 1745783 h 3429000"/>
              <a:gd name="connsiteX194" fmla="*/ 7719410 w 12192000"/>
              <a:gd name="connsiteY194" fmla="*/ 1928281 h 3429000"/>
              <a:gd name="connsiteX195" fmla="*/ 7907163 w 12192000"/>
              <a:gd name="connsiteY195" fmla="*/ 2117863 h 3429000"/>
              <a:gd name="connsiteX196" fmla="*/ 7956656 w 12192000"/>
              <a:gd name="connsiteY196" fmla="*/ 2186961 h 3429000"/>
              <a:gd name="connsiteX197" fmla="*/ 8023445 w 12192000"/>
              <a:gd name="connsiteY197" fmla="*/ 2276642 h 3429000"/>
              <a:gd name="connsiteX198" fmla="*/ 7754656 w 12192000"/>
              <a:gd name="connsiteY198" fmla="*/ 1912546 h 3429000"/>
              <a:gd name="connsiteX199" fmla="*/ 7427076 w 12192000"/>
              <a:gd name="connsiteY199" fmla="*/ 1713684 h 3429000"/>
              <a:gd name="connsiteX200" fmla="*/ 7312201 w 12192000"/>
              <a:gd name="connsiteY200" fmla="*/ 1699278 h 3429000"/>
              <a:gd name="connsiteX201" fmla="*/ 7343603 w 12192000"/>
              <a:gd name="connsiteY201" fmla="*/ 1720746 h 3429000"/>
              <a:gd name="connsiteX202" fmla="*/ 7791759 w 12192000"/>
              <a:gd name="connsiteY202" fmla="*/ 2086717 h 3429000"/>
              <a:gd name="connsiteX203" fmla="*/ 7825280 w 12192000"/>
              <a:gd name="connsiteY203" fmla="*/ 2122608 h 3429000"/>
              <a:gd name="connsiteX204" fmla="*/ 7982410 w 12192000"/>
              <a:gd name="connsiteY204" fmla="*/ 2273551 h 3429000"/>
              <a:gd name="connsiteX205" fmla="*/ 7932408 w 12192000"/>
              <a:gd name="connsiteY205" fmla="*/ 2203736 h 3429000"/>
              <a:gd name="connsiteX206" fmla="*/ 7883927 w 12192000"/>
              <a:gd name="connsiteY206" fmla="*/ 2136087 h 3429000"/>
              <a:gd name="connsiteX207" fmla="*/ 7699832 w 12192000"/>
              <a:gd name="connsiteY207" fmla="*/ 1950904 h 3429000"/>
              <a:gd name="connsiteX208" fmla="*/ 7470240 w 12192000"/>
              <a:gd name="connsiteY208" fmla="*/ 1771559 h 3429000"/>
              <a:gd name="connsiteX209" fmla="*/ 7312201 w 12192000"/>
              <a:gd name="connsiteY209" fmla="*/ 1699278 h 3429000"/>
              <a:gd name="connsiteX210" fmla="*/ 7244057 w 12192000"/>
              <a:gd name="connsiteY210" fmla="*/ 1695233 h 3429000"/>
              <a:gd name="connsiteX211" fmla="*/ 7353035 w 12192000"/>
              <a:gd name="connsiteY211" fmla="*/ 1768318 h 3429000"/>
              <a:gd name="connsiteX212" fmla="*/ 7981878 w 12192000"/>
              <a:gd name="connsiteY212" fmla="*/ 2309345 h 3429000"/>
              <a:gd name="connsiteX213" fmla="*/ 7804780 w 12192000"/>
              <a:gd name="connsiteY213" fmla="*/ 2143174 h 3429000"/>
              <a:gd name="connsiteX214" fmla="*/ 7771164 w 12192000"/>
              <a:gd name="connsiteY214" fmla="*/ 2107908 h 3429000"/>
              <a:gd name="connsiteX215" fmla="*/ 7327465 w 12192000"/>
              <a:gd name="connsiteY215" fmla="*/ 1745181 h 3429000"/>
              <a:gd name="connsiteX216" fmla="*/ 7244057 w 12192000"/>
              <a:gd name="connsiteY216" fmla="*/ 1695233 h 3429000"/>
              <a:gd name="connsiteX217" fmla="*/ 7133363 w 12192000"/>
              <a:gd name="connsiteY217" fmla="*/ 1621246 h 3429000"/>
              <a:gd name="connsiteX218" fmla="*/ 8128687 w 12192000"/>
              <a:gd name="connsiteY218" fmla="*/ 2361959 h 3429000"/>
              <a:gd name="connsiteX219" fmla="*/ 8497002 w 12192000"/>
              <a:gd name="connsiteY219" fmla="*/ 2775913 h 3429000"/>
              <a:gd name="connsiteX220" fmla="*/ 8514292 w 12192000"/>
              <a:gd name="connsiteY220" fmla="*/ 2586372 h 3429000"/>
              <a:gd name="connsiteX221" fmla="*/ 8491838 w 12192000"/>
              <a:gd name="connsiteY221" fmla="*/ 1907275 h 3429000"/>
              <a:gd name="connsiteX222" fmla="*/ 8605731 w 12192000"/>
              <a:gd name="connsiteY222" fmla="*/ 2171804 h 3429000"/>
              <a:gd name="connsiteX223" fmla="*/ 8594880 w 12192000"/>
              <a:gd name="connsiteY223" fmla="*/ 2610262 h 3429000"/>
              <a:gd name="connsiteX224" fmla="*/ 8494242 w 12192000"/>
              <a:gd name="connsiteY224" fmla="*/ 3363600 h 3429000"/>
              <a:gd name="connsiteX225" fmla="*/ 8794675 w 12192000"/>
              <a:gd name="connsiteY225" fmla="*/ 3161735 h 3429000"/>
              <a:gd name="connsiteX226" fmla="*/ 8800448 w 12192000"/>
              <a:gd name="connsiteY226" fmla="*/ 3152371 h 3429000"/>
              <a:gd name="connsiteX227" fmla="*/ 8788186 w 12192000"/>
              <a:gd name="connsiteY227" fmla="*/ 3143441 h 3429000"/>
              <a:gd name="connsiteX228" fmla="*/ 9137232 w 12192000"/>
              <a:gd name="connsiteY228" fmla="*/ 2236639 h 3429000"/>
              <a:gd name="connsiteX229" fmla="*/ 9216765 w 12192000"/>
              <a:gd name="connsiteY229" fmla="*/ 2267416 h 3429000"/>
              <a:gd name="connsiteX230" fmla="*/ 8969849 w 12192000"/>
              <a:gd name="connsiteY230" fmla="*/ 3037405 h 3429000"/>
              <a:gd name="connsiteX231" fmla="*/ 9706237 w 12192000"/>
              <a:gd name="connsiteY231" fmla="*/ 2990148 h 3429000"/>
              <a:gd name="connsiteX232" fmla="*/ 10110375 w 12192000"/>
              <a:gd name="connsiteY232" fmla="*/ 3134116 h 3429000"/>
              <a:gd name="connsiteX233" fmla="*/ 10096281 w 12192000"/>
              <a:gd name="connsiteY233" fmla="*/ 3149254 h 3429000"/>
              <a:gd name="connsiteX234" fmla="*/ 9067672 w 12192000"/>
              <a:gd name="connsiteY234" fmla="*/ 3219608 h 3429000"/>
              <a:gd name="connsiteX235" fmla="*/ 8859441 w 12192000"/>
              <a:gd name="connsiteY235" fmla="*/ 3212028 h 3429000"/>
              <a:gd name="connsiteX236" fmla="*/ 8857528 w 12192000"/>
              <a:gd name="connsiteY236" fmla="*/ 3212375 h 3429000"/>
              <a:gd name="connsiteX237" fmla="*/ 8848579 w 12192000"/>
              <a:gd name="connsiteY237" fmla="*/ 3214204 h 3429000"/>
              <a:gd name="connsiteX238" fmla="*/ 8576285 w 12192000"/>
              <a:gd name="connsiteY238" fmla="*/ 3395788 h 3429000"/>
              <a:gd name="connsiteX239" fmla="*/ 8519159 w 12192000"/>
              <a:gd name="connsiteY239" fmla="*/ 3428998 h 3429000"/>
              <a:gd name="connsiteX240" fmla="*/ 8393540 w 12192000"/>
              <a:gd name="connsiteY240" fmla="*/ 3428998 h 3429000"/>
              <a:gd name="connsiteX241" fmla="*/ 8417346 w 12192000"/>
              <a:gd name="connsiteY241" fmla="*/ 3316652 h 3429000"/>
              <a:gd name="connsiteX242" fmla="*/ 8485502 w 12192000"/>
              <a:gd name="connsiteY242" fmla="*/ 2879216 h 3429000"/>
              <a:gd name="connsiteX243" fmla="*/ 8480214 w 12192000"/>
              <a:gd name="connsiteY243" fmla="*/ 2873278 h 3429000"/>
              <a:gd name="connsiteX244" fmla="*/ 8112215 w 12192000"/>
              <a:gd name="connsiteY244" fmla="*/ 2408768 h 3429000"/>
              <a:gd name="connsiteX245" fmla="*/ 8095146 w 12192000"/>
              <a:gd name="connsiteY245" fmla="*/ 2402943 h 3429000"/>
              <a:gd name="connsiteX246" fmla="*/ 7131946 w 12192000"/>
              <a:gd name="connsiteY246" fmla="*/ 1646653 h 3429000"/>
              <a:gd name="connsiteX247" fmla="*/ 7133363 w 12192000"/>
              <a:gd name="connsiteY247" fmla="*/ 1621246 h 3429000"/>
              <a:gd name="connsiteX248" fmla="*/ 1903353 w 12192000"/>
              <a:gd name="connsiteY248" fmla="*/ 1615827 h 3429000"/>
              <a:gd name="connsiteX249" fmla="*/ 1936931 w 12192000"/>
              <a:gd name="connsiteY249" fmla="*/ 1664954 h 3429000"/>
              <a:gd name="connsiteX250" fmla="*/ 2195868 w 12192000"/>
              <a:gd name="connsiteY250" fmla="*/ 1967574 h 3429000"/>
              <a:gd name="connsiteX251" fmla="*/ 2088852 w 12192000"/>
              <a:gd name="connsiteY251" fmla="*/ 1737123 h 3429000"/>
              <a:gd name="connsiteX252" fmla="*/ 1958241 w 12192000"/>
              <a:gd name="connsiteY252" fmla="*/ 1638955 h 3429000"/>
              <a:gd name="connsiteX253" fmla="*/ 1903353 w 12192000"/>
              <a:gd name="connsiteY253" fmla="*/ 1615827 h 3429000"/>
              <a:gd name="connsiteX254" fmla="*/ 11544294 w 12192000"/>
              <a:gd name="connsiteY254" fmla="*/ 1515364 h 3429000"/>
              <a:gd name="connsiteX255" fmla="*/ 11755210 w 12192000"/>
              <a:gd name="connsiteY255" fmla="*/ 2159157 h 3429000"/>
              <a:gd name="connsiteX256" fmla="*/ 11544294 w 12192000"/>
              <a:gd name="connsiteY256" fmla="*/ 1515364 h 3429000"/>
              <a:gd name="connsiteX257" fmla="*/ 11571408 w 12192000"/>
              <a:gd name="connsiteY257" fmla="*/ 1489599 h 3429000"/>
              <a:gd name="connsiteX258" fmla="*/ 11778250 w 12192000"/>
              <a:gd name="connsiteY258" fmla="*/ 2136760 h 3429000"/>
              <a:gd name="connsiteX259" fmla="*/ 11571408 w 12192000"/>
              <a:gd name="connsiteY259" fmla="*/ 1489599 h 3429000"/>
              <a:gd name="connsiteX260" fmla="*/ 11540154 w 12192000"/>
              <a:gd name="connsiteY260" fmla="*/ 1438303 h 3429000"/>
              <a:gd name="connsiteX261" fmla="*/ 11540380 w 12192000"/>
              <a:gd name="connsiteY261" fmla="*/ 1443526 h 3429000"/>
              <a:gd name="connsiteX262" fmla="*/ 11542590 w 12192000"/>
              <a:gd name="connsiteY262" fmla="*/ 1442112 h 3429000"/>
              <a:gd name="connsiteX263" fmla="*/ 10567662 w 12192000"/>
              <a:gd name="connsiteY263" fmla="*/ 1437948 h 3429000"/>
              <a:gd name="connsiteX264" fmla="*/ 10431225 w 12192000"/>
              <a:gd name="connsiteY264" fmla="*/ 1448568 h 3429000"/>
              <a:gd name="connsiteX265" fmla="*/ 10277556 w 12192000"/>
              <a:gd name="connsiteY265" fmla="*/ 1460247 h 3429000"/>
              <a:gd name="connsiteX266" fmla="*/ 10155875 w 12192000"/>
              <a:gd name="connsiteY266" fmla="*/ 1453769 h 3429000"/>
              <a:gd name="connsiteX267" fmla="*/ 10072733 w 12192000"/>
              <a:gd name="connsiteY267" fmla="*/ 1447924 h 3429000"/>
              <a:gd name="connsiteX268" fmla="*/ 9882500 w 12192000"/>
              <a:gd name="connsiteY268" fmla="*/ 1452330 h 3429000"/>
              <a:gd name="connsiteX269" fmla="*/ 9685205 w 12192000"/>
              <a:gd name="connsiteY269" fmla="*/ 1456650 h 3429000"/>
              <a:gd name="connsiteX270" fmla="*/ 9666932 w 12192000"/>
              <a:gd name="connsiteY270" fmla="*/ 1456075 h 3429000"/>
              <a:gd name="connsiteX271" fmla="*/ 9608662 w 12192000"/>
              <a:gd name="connsiteY271" fmla="*/ 1455027 h 3429000"/>
              <a:gd name="connsiteX272" fmla="*/ 10026230 w 12192000"/>
              <a:gd name="connsiteY272" fmla="*/ 1509088 h 3429000"/>
              <a:gd name="connsiteX273" fmla="*/ 10567662 w 12192000"/>
              <a:gd name="connsiteY273" fmla="*/ 1437948 h 3429000"/>
              <a:gd name="connsiteX274" fmla="*/ 10221015 w 12192000"/>
              <a:gd name="connsiteY274" fmla="*/ 1354657 h 3429000"/>
              <a:gd name="connsiteX275" fmla="*/ 10107121 w 12192000"/>
              <a:gd name="connsiteY275" fmla="*/ 1356091 h 3429000"/>
              <a:gd name="connsiteX276" fmla="*/ 9660668 w 12192000"/>
              <a:gd name="connsiteY276" fmla="*/ 1425595 h 3429000"/>
              <a:gd name="connsiteX277" fmla="*/ 9669531 w 12192000"/>
              <a:gd name="connsiteY277" fmla="*/ 1426057 h 3429000"/>
              <a:gd name="connsiteX278" fmla="*/ 9687254 w 12192000"/>
              <a:gd name="connsiteY278" fmla="*/ 1426986 h 3429000"/>
              <a:gd name="connsiteX279" fmla="*/ 9881290 w 12192000"/>
              <a:gd name="connsiteY279" fmla="*/ 1422445 h 3429000"/>
              <a:gd name="connsiteX280" fmla="*/ 10074432 w 12192000"/>
              <a:gd name="connsiteY280" fmla="*/ 1417715 h 3429000"/>
              <a:gd name="connsiteX281" fmla="*/ 10159369 w 12192000"/>
              <a:gd name="connsiteY281" fmla="*/ 1423935 h 3429000"/>
              <a:gd name="connsiteX282" fmla="*/ 10278706 w 12192000"/>
              <a:gd name="connsiteY282" fmla="*/ 1430393 h 3429000"/>
              <a:gd name="connsiteX283" fmla="*/ 10429120 w 12192000"/>
              <a:gd name="connsiteY283" fmla="*/ 1418493 h 3429000"/>
              <a:gd name="connsiteX284" fmla="*/ 10538565 w 12192000"/>
              <a:gd name="connsiteY284" fmla="*/ 1408270 h 3429000"/>
              <a:gd name="connsiteX285" fmla="*/ 10221015 w 12192000"/>
              <a:gd name="connsiteY285" fmla="*/ 1354657 h 3429000"/>
              <a:gd name="connsiteX286" fmla="*/ 1979378 w 12192000"/>
              <a:gd name="connsiteY286" fmla="*/ 1340504 h 3429000"/>
              <a:gd name="connsiteX287" fmla="*/ 2882120 w 12192000"/>
              <a:gd name="connsiteY287" fmla="*/ 1635547 h 3429000"/>
              <a:gd name="connsiteX288" fmla="*/ 2793103 w 12192000"/>
              <a:gd name="connsiteY288" fmla="*/ 1610699 h 3429000"/>
              <a:gd name="connsiteX289" fmla="*/ 2770041 w 12192000"/>
              <a:gd name="connsiteY289" fmla="*/ 1604634 h 3429000"/>
              <a:gd name="connsiteX290" fmla="*/ 1979378 w 12192000"/>
              <a:gd name="connsiteY290" fmla="*/ 1340504 h 3429000"/>
              <a:gd name="connsiteX291" fmla="*/ 1927410 w 12192000"/>
              <a:gd name="connsiteY291" fmla="*/ 1287164 h 3429000"/>
              <a:gd name="connsiteX292" fmla="*/ 1959587 w 12192000"/>
              <a:gd name="connsiteY292" fmla="*/ 1299849 h 3429000"/>
              <a:gd name="connsiteX293" fmla="*/ 2777707 w 12192000"/>
              <a:gd name="connsiteY293" fmla="*/ 1574991 h 3429000"/>
              <a:gd name="connsiteX294" fmla="*/ 2800768 w 12192000"/>
              <a:gd name="connsiteY294" fmla="*/ 1581056 h 3429000"/>
              <a:gd name="connsiteX295" fmla="*/ 2879408 w 12192000"/>
              <a:gd name="connsiteY295" fmla="*/ 1602590 h 3429000"/>
              <a:gd name="connsiteX296" fmla="*/ 2862295 w 12192000"/>
              <a:gd name="connsiteY296" fmla="*/ 1593958 h 3429000"/>
              <a:gd name="connsiteX297" fmla="*/ 2813343 w 12192000"/>
              <a:gd name="connsiteY297" fmla="*/ 1569369 h 3429000"/>
              <a:gd name="connsiteX298" fmla="*/ 2646245 w 12192000"/>
              <a:gd name="connsiteY298" fmla="*/ 1501999 h 3429000"/>
              <a:gd name="connsiteX299" fmla="*/ 1999243 w 12192000"/>
              <a:gd name="connsiteY299" fmla="*/ 1301524 h 3429000"/>
              <a:gd name="connsiteX300" fmla="*/ 1979527 w 12192000"/>
              <a:gd name="connsiteY300" fmla="*/ 1297651 h 3429000"/>
              <a:gd name="connsiteX301" fmla="*/ 1997014 w 12192000"/>
              <a:gd name="connsiteY301" fmla="*/ 1269007 h 3429000"/>
              <a:gd name="connsiteX302" fmla="*/ 2005458 w 12192000"/>
              <a:gd name="connsiteY302" fmla="*/ 1270540 h 3429000"/>
              <a:gd name="connsiteX303" fmla="*/ 2657186 w 12192000"/>
              <a:gd name="connsiteY303" fmla="*/ 1472687 h 3429000"/>
              <a:gd name="connsiteX304" fmla="*/ 2826662 w 12192000"/>
              <a:gd name="connsiteY304" fmla="*/ 1541362 h 3429000"/>
              <a:gd name="connsiteX305" fmla="*/ 2876100 w 12192000"/>
              <a:gd name="connsiteY305" fmla="*/ 1566397 h 3429000"/>
              <a:gd name="connsiteX306" fmla="*/ 3042600 w 12192000"/>
              <a:gd name="connsiteY306" fmla="*/ 1630532 h 3429000"/>
              <a:gd name="connsiteX307" fmla="*/ 1997014 w 12192000"/>
              <a:gd name="connsiteY307" fmla="*/ 1269007 h 3429000"/>
              <a:gd name="connsiteX308" fmla="*/ 9857254 w 12192000"/>
              <a:gd name="connsiteY308" fmla="*/ 846904 h 3429000"/>
              <a:gd name="connsiteX309" fmla="*/ 8989866 w 12192000"/>
              <a:gd name="connsiteY309" fmla="*/ 1043742 h 3429000"/>
              <a:gd name="connsiteX310" fmla="*/ 8931614 w 12192000"/>
              <a:gd name="connsiteY310" fmla="*/ 1069508 h 3429000"/>
              <a:gd name="connsiteX311" fmla="*/ 8843711 w 12192000"/>
              <a:gd name="connsiteY311" fmla="*/ 1107334 h 3429000"/>
              <a:gd name="connsiteX312" fmla="*/ 8966093 w 12192000"/>
              <a:gd name="connsiteY312" fmla="*/ 1073509 h 3429000"/>
              <a:gd name="connsiteX313" fmla="*/ 9299227 w 12192000"/>
              <a:gd name="connsiteY313" fmla="*/ 1025994 h 3429000"/>
              <a:gd name="connsiteX314" fmla="*/ 9857254 w 12192000"/>
              <a:gd name="connsiteY314" fmla="*/ 846904 h 3429000"/>
              <a:gd name="connsiteX315" fmla="*/ 9615182 w 12192000"/>
              <a:gd name="connsiteY315" fmla="*/ 791499 h 3429000"/>
              <a:gd name="connsiteX316" fmla="*/ 9023688 w 12192000"/>
              <a:gd name="connsiteY316" fmla="*/ 996819 h 3429000"/>
              <a:gd name="connsiteX317" fmla="*/ 9814527 w 12192000"/>
              <a:gd name="connsiteY317" fmla="*/ 819048 h 3429000"/>
              <a:gd name="connsiteX318" fmla="*/ 9615182 w 12192000"/>
              <a:gd name="connsiteY318" fmla="*/ 791499 h 3429000"/>
              <a:gd name="connsiteX319" fmla="*/ 2305292 w 12192000"/>
              <a:gd name="connsiteY319" fmla="*/ 790492 h 3429000"/>
              <a:gd name="connsiteX320" fmla="*/ 3360922 w 12192000"/>
              <a:gd name="connsiteY320" fmla="*/ 1100373 h 3429000"/>
              <a:gd name="connsiteX321" fmla="*/ 3492420 w 12192000"/>
              <a:gd name="connsiteY321" fmla="*/ 1081145 h 3429000"/>
              <a:gd name="connsiteX322" fmla="*/ 3364086 w 12192000"/>
              <a:gd name="connsiteY322" fmla="*/ 1051340 h 3429000"/>
              <a:gd name="connsiteX323" fmla="*/ 3225818 w 12192000"/>
              <a:gd name="connsiteY323" fmla="*/ 982822 h 3429000"/>
              <a:gd name="connsiteX324" fmla="*/ 3129696 w 12192000"/>
              <a:gd name="connsiteY324" fmla="*/ 931704 h 3429000"/>
              <a:gd name="connsiteX325" fmla="*/ 2814545 w 12192000"/>
              <a:gd name="connsiteY325" fmla="*/ 853955 h 3429000"/>
              <a:gd name="connsiteX326" fmla="*/ 2305292 w 12192000"/>
              <a:gd name="connsiteY326" fmla="*/ 790492 h 3429000"/>
              <a:gd name="connsiteX327" fmla="*/ 2626982 w 12192000"/>
              <a:gd name="connsiteY327" fmla="*/ 777450 h 3429000"/>
              <a:gd name="connsiteX328" fmla="*/ 2490617 w 12192000"/>
              <a:gd name="connsiteY328" fmla="*/ 777951 h 3429000"/>
              <a:gd name="connsiteX329" fmla="*/ 2819869 w 12192000"/>
              <a:gd name="connsiteY329" fmla="*/ 823936 h 3429000"/>
              <a:gd name="connsiteX330" fmla="*/ 3143018 w 12192000"/>
              <a:gd name="connsiteY330" fmla="*/ 903698 h 3429000"/>
              <a:gd name="connsiteX331" fmla="*/ 3241520 w 12192000"/>
              <a:gd name="connsiteY331" fmla="*/ 956112 h 3429000"/>
              <a:gd name="connsiteX332" fmla="*/ 3374575 w 12192000"/>
              <a:gd name="connsiteY332" fmla="*/ 1022517 h 3429000"/>
              <a:gd name="connsiteX333" fmla="*/ 3505221 w 12192000"/>
              <a:gd name="connsiteY333" fmla="*/ 1051757 h 3429000"/>
              <a:gd name="connsiteX334" fmla="*/ 2626982 w 12192000"/>
              <a:gd name="connsiteY334" fmla="*/ 777450 h 3429000"/>
              <a:gd name="connsiteX335" fmla="*/ 9258094 w 12192000"/>
              <a:gd name="connsiteY335" fmla="*/ 529602 h 3429000"/>
              <a:gd name="connsiteX336" fmla="*/ 8526712 w 12192000"/>
              <a:gd name="connsiteY336" fmla="*/ 690804 h 3429000"/>
              <a:gd name="connsiteX337" fmla="*/ 9258094 w 12192000"/>
              <a:gd name="connsiteY337" fmla="*/ 529602 h 3429000"/>
              <a:gd name="connsiteX338" fmla="*/ 1310106 w 12192000"/>
              <a:gd name="connsiteY338" fmla="*/ 514217 h 3429000"/>
              <a:gd name="connsiteX339" fmla="*/ 854994 w 12192000"/>
              <a:gd name="connsiteY339" fmla="*/ 970136 h 3429000"/>
              <a:gd name="connsiteX340" fmla="*/ 742462 w 12192000"/>
              <a:gd name="connsiteY340" fmla="*/ 1165648 h 3429000"/>
              <a:gd name="connsiteX341" fmla="*/ 820602 w 12192000"/>
              <a:gd name="connsiteY341" fmla="*/ 1056915 h 3429000"/>
              <a:gd name="connsiteX342" fmla="*/ 878295 w 12192000"/>
              <a:gd name="connsiteY342" fmla="*/ 974594 h 3429000"/>
              <a:gd name="connsiteX343" fmla="*/ 1240607 w 12192000"/>
              <a:gd name="connsiteY343" fmla="*/ 581401 h 3429000"/>
              <a:gd name="connsiteX344" fmla="*/ 11225213 w 12192000"/>
              <a:gd name="connsiteY344" fmla="*/ 507722 h 3429000"/>
              <a:gd name="connsiteX345" fmla="*/ 11182914 w 12192000"/>
              <a:gd name="connsiteY345" fmla="*/ 767771 h 3429000"/>
              <a:gd name="connsiteX346" fmla="*/ 11099211 w 12192000"/>
              <a:gd name="connsiteY346" fmla="*/ 1184594 h 3429000"/>
              <a:gd name="connsiteX347" fmla="*/ 11064509 w 12192000"/>
              <a:gd name="connsiteY347" fmla="*/ 1278830 h 3429000"/>
              <a:gd name="connsiteX348" fmla="*/ 11049349 w 12192000"/>
              <a:gd name="connsiteY348" fmla="*/ 1318418 h 3429000"/>
              <a:gd name="connsiteX349" fmla="*/ 10978260 w 12192000"/>
              <a:gd name="connsiteY349" fmla="*/ 1537094 h 3429000"/>
              <a:gd name="connsiteX350" fmla="*/ 11225213 w 12192000"/>
              <a:gd name="connsiteY350" fmla="*/ 507722 h 3429000"/>
              <a:gd name="connsiteX351" fmla="*/ 9168987 w 12192000"/>
              <a:gd name="connsiteY351" fmla="*/ 490232 h 3429000"/>
              <a:gd name="connsiteX352" fmla="*/ 8603910 w 12192000"/>
              <a:gd name="connsiteY352" fmla="*/ 639895 h 3429000"/>
              <a:gd name="connsiteX353" fmla="*/ 9252382 w 12192000"/>
              <a:gd name="connsiteY353" fmla="*/ 498759 h 3429000"/>
              <a:gd name="connsiteX354" fmla="*/ 9168987 w 12192000"/>
              <a:gd name="connsiteY354" fmla="*/ 490232 h 3429000"/>
              <a:gd name="connsiteX355" fmla="*/ 11201005 w 12192000"/>
              <a:gd name="connsiteY355" fmla="*/ 471089 h 3429000"/>
              <a:gd name="connsiteX356" fmla="*/ 10968432 w 12192000"/>
              <a:gd name="connsiteY356" fmla="*/ 1456010 h 3429000"/>
              <a:gd name="connsiteX357" fmla="*/ 11019967 w 12192000"/>
              <a:gd name="connsiteY357" fmla="*/ 1306553 h 3429000"/>
              <a:gd name="connsiteX358" fmla="*/ 11035125 w 12192000"/>
              <a:gd name="connsiteY358" fmla="*/ 1266966 h 3429000"/>
              <a:gd name="connsiteX359" fmla="*/ 11069972 w 12192000"/>
              <a:gd name="connsiteY359" fmla="*/ 1174168 h 3429000"/>
              <a:gd name="connsiteX360" fmla="*/ 11152239 w 12192000"/>
              <a:gd name="connsiteY360" fmla="*/ 763628 h 3429000"/>
              <a:gd name="connsiteX361" fmla="*/ 11201005 w 12192000"/>
              <a:gd name="connsiteY361" fmla="*/ 471089 h 3429000"/>
              <a:gd name="connsiteX362" fmla="*/ 1423113 w 12192000"/>
              <a:gd name="connsiteY362" fmla="*/ 445565 h 3429000"/>
              <a:gd name="connsiteX363" fmla="*/ 1260565 w 12192000"/>
              <a:gd name="connsiteY363" fmla="*/ 602982 h 3429000"/>
              <a:gd name="connsiteX364" fmla="*/ 901900 w 12192000"/>
              <a:gd name="connsiteY364" fmla="*/ 992236 h 3429000"/>
              <a:gd name="connsiteX365" fmla="*/ 845044 w 12192000"/>
              <a:gd name="connsiteY365" fmla="*/ 1073436 h 3429000"/>
              <a:gd name="connsiteX366" fmla="*/ 685926 w 12192000"/>
              <a:gd name="connsiteY366" fmla="*/ 1274069 h 3429000"/>
              <a:gd name="connsiteX367" fmla="*/ 684248 w 12192000"/>
              <a:gd name="connsiteY367" fmla="*/ 1277721 h 3429000"/>
              <a:gd name="connsiteX368" fmla="*/ 1423113 w 12192000"/>
              <a:gd name="connsiteY368" fmla="*/ 445565 h 3429000"/>
              <a:gd name="connsiteX369" fmla="*/ 3316479 w 12192000"/>
              <a:gd name="connsiteY369" fmla="*/ 443136 h 3429000"/>
              <a:gd name="connsiteX370" fmla="*/ 3546806 w 12192000"/>
              <a:gd name="connsiteY370" fmla="*/ 927139 h 3429000"/>
              <a:gd name="connsiteX371" fmla="*/ 3364433 w 12192000"/>
              <a:gd name="connsiteY371" fmla="*/ 524121 h 3429000"/>
              <a:gd name="connsiteX372" fmla="*/ 10268559 w 12192000"/>
              <a:gd name="connsiteY372" fmla="*/ 442054 h 3429000"/>
              <a:gd name="connsiteX373" fmla="*/ 10494169 w 12192000"/>
              <a:gd name="connsiteY373" fmla="*/ 1091780 h 3429000"/>
              <a:gd name="connsiteX374" fmla="*/ 10356661 w 12192000"/>
              <a:gd name="connsiteY374" fmla="*/ 728302 h 3429000"/>
              <a:gd name="connsiteX375" fmla="*/ 10268559 w 12192000"/>
              <a:gd name="connsiteY375" fmla="*/ 442054 h 3429000"/>
              <a:gd name="connsiteX376" fmla="*/ 3291335 w 12192000"/>
              <a:gd name="connsiteY376" fmla="*/ 338420 h 3429000"/>
              <a:gd name="connsiteX377" fmla="*/ 3390805 w 12192000"/>
              <a:gd name="connsiteY377" fmla="*/ 508163 h 3429000"/>
              <a:gd name="connsiteX378" fmla="*/ 3579062 w 12192000"/>
              <a:gd name="connsiteY378" fmla="*/ 930040 h 3429000"/>
              <a:gd name="connsiteX379" fmla="*/ 3467355 w 12192000"/>
              <a:gd name="connsiteY379" fmla="*/ 559130 h 3429000"/>
              <a:gd name="connsiteX380" fmla="*/ 3310753 w 12192000"/>
              <a:gd name="connsiteY380" fmla="*/ 358140 h 3429000"/>
              <a:gd name="connsiteX381" fmla="*/ 3291335 w 12192000"/>
              <a:gd name="connsiteY381" fmla="*/ 338420 h 3429000"/>
              <a:gd name="connsiteX382" fmla="*/ 1635889 w 12192000"/>
              <a:gd name="connsiteY382" fmla="*/ 280494 h 3429000"/>
              <a:gd name="connsiteX383" fmla="*/ 1634800 w 12192000"/>
              <a:gd name="connsiteY383" fmla="*/ 302111 h 3429000"/>
              <a:gd name="connsiteX384" fmla="*/ 1635889 w 12192000"/>
              <a:gd name="connsiteY384" fmla="*/ 280494 h 3429000"/>
              <a:gd name="connsiteX385" fmla="*/ 10277529 w 12192000"/>
              <a:gd name="connsiteY385" fmla="*/ 272307 h 3429000"/>
              <a:gd name="connsiteX386" fmla="*/ 10276797 w 12192000"/>
              <a:gd name="connsiteY386" fmla="*/ 279672 h 3429000"/>
              <a:gd name="connsiteX387" fmla="*/ 10385906 w 12192000"/>
              <a:gd name="connsiteY387" fmla="*/ 718031 h 3429000"/>
              <a:gd name="connsiteX388" fmla="*/ 10536458 w 12192000"/>
              <a:gd name="connsiteY388" fmla="*/ 1115310 h 3429000"/>
              <a:gd name="connsiteX389" fmla="*/ 10436479 w 12192000"/>
              <a:gd name="connsiteY389" fmla="*/ 715570 h 3429000"/>
              <a:gd name="connsiteX390" fmla="*/ 10277529 w 12192000"/>
              <a:gd name="connsiteY390" fmla="*/ 272307 h 3429000"/>
              <a:gd name="connsiteX391" fmla="*/ 1510397 w 12192000"/>
              <a:gd name="connsiteY391" fmla="*/ 255705 h 3429000"/>
              <a:gd name="connsiteX392" fmla="*/ 1146550 w 12192000"/>
              <a:gd name="connsiteY392" fmla="*/ 373012 h 3429000"/>
              <a:gd name="connsiteX393" fmla="*/ 698834 w 12192000"/>
              <a:gd name="connsiteY393" fmla="*/ 523272 h 3429000"/>
              <a:gd name="connsiteX394" fmla="*/ 34256 w 12192000"/>
              <a:gd name="connsiteY394" fmla="*/ 918603 h 3429000"/>
              <a:gd name="connsiteX395" fmla="*/ 527241 w 12192000"/>
              <a:gd name="connsiteY395" fmla="*/ 636078 h 3429000"/>
              <a:gd name="connsiteX396" fmla="*/ 1510397 w 12192000"/>
              <a:gd name="connsiteY396" fmla="*/ 255705 h 3429000"/>
              <a:gd name="connsiteX397" fmla="*/ 1313114 w 12192000"/>
              <a:gd name="connsiteY397" fmla="*/ 226216 h 3429000"/>
              <a:gd name="connsiteX398" fmla="*/ 1109304 w 12192000"/>
              <a:gd name="connsiteY398" fmla="*/ 240030 h 3429000"/>
              <a:gd name="connsiteX399" fmla="*/ 8129 w 12192000"/>
              <a:gd name="connsiteY399" fmla="*/ 901519 h 3429000"/>
              <a:gd name="connsiteX400" fmla="*/ 687572 w 12192000"/>
              <a:gd name="connsiteY400" fmla="*/ 496629 h 3429000"/>
              <a:gd name="connsiteX401" fmla="*/ 1138365 w 12192000"/>
              <a:gd name="connsiteY401" fmla="*/ 345515 h 3429000"/>
              <a:gd name="connsiteX402" fmla="*/ 1505579 w 12192000"/>
              <a:gd name="connsiteY402" fmla="*/ 226526 h 3429000"/>
              <a:gd name="connsiteX403" fmla="*/ 1313114 w 12192000"/>
              <a:gd name="connsiteY403" fmla="*/ 226216 h 3429000"/>
              <a:gd name="connsiteX404" fmla="*/ 3655073 w 12192000"/>
              <a:gd name="connsiteY404" fmla="*/ 221884 h 3429000"/>
              <a:gd name="connsiteX405" fmla="*/ 3989938 w 12192000"/>
              <a:gd name="connsiteY405" fmla="*/ 562685 h 3429000"/>
              <a:gd name="connsiteX406" fmla="*/ 4393907 w 12192000"/>
              <a:gd name="connsiteY406" fmla="*/ 832258 h 3429000"/>
              <a:gd name="connsiteX407" fmla="*/ 4648051 w 12192000"/>
              <a:gd name="connsiteY407" fmla="*/ 945051 h 3429000"/>
              <a:gd name="connsiteX408" fmla="*/ 4383389 w 12192000"/>
              <a:gd name="connsiteY408" fmla="*/ 755369 h 3429000"/>
              <a:gd name="connsiteX409" fmla="*/ 4165508 w 12192000"/>
              <a:gd name="connsiteY409" fmla="*/ 606196 h 3429000"/>
              <a:gd name="connsiteX410" fmla="*/ 4068162 w 12192000"/>
              <a:gd name="connsiteY410" fmla="*/ 524394 h 3429000"/>
              <a:gd name="connsiteX411" fmla="*/ 3981416 w 12192000"/>
              <a:gd name="connsiteY411" fmla="*/ 451482 h 3429000"/>
              <a:gd name="connsiteX412" fmla="*/ 3800147 w 12192000"/>
              <a:gd name="connsiteY412" fmla="*/ 320872 h 3429000"/>
              <a:gd name="connsiteX413" fmla="*/ 3670252 w 12192000"/>
              <a:gd name="connsiteY413" fmla="*/ 193798 h 3429000"/>
              <a:gd name="connsiteX414" fmla="*/ 3817258 w 12192000"/>
              <a:gd name="connsiteY414" fmla="*/ 294577 h 3429000"/>
              <a:gd name="connsiteX415" fmla="*/ 4000461 w 12192000"/>
              <a:gd name="connsiteY415" fmla="*/ 426966 h 3429000"/>
              <a:gd name="connsiteX416" fmla="*/ 4088180 w 12192000"/>
              <a:gd name="connsiteY416" fmla="*/ 500774 h 3429000"/>
              <a:gd name="connsiteX417" fmla="*/ 4184555 w 12192000"/>
              <a:gd name="connsiteY417" fmla="*/ 581683 h 3429000"/>
              <a:gd name="connsiteX418" fmla="*/ 4399563 w 12192000"/>
              <a:gd name="connsiteY418" fmla="*/ 729106 h 3429000"/>
              <a:gd name="connsiteX419" fmla="*/ 4684469 w 12192000"/>
              <a:gd name="connsiteY419" fmla="*/ 935680 h 3429000"/>
              <a:gd name="connsiteX420" fmla="*/ 4690271 w 12192000"/>
              <a:gd name="connsiteY420" fmla="*/ 941034 h 3429000"/>
              <a:gd name="connsiteX421" fmla="*/ 4136093 w 12192000"/>
              <a:gd name="connsiteY421" fmla="*/ 429466 h 3429000"/>
              <a:gd name="connsiteX422" fmla="*/ 3670252 w 12192000"/>
              <a:gd name="connsiteY422" fmla="*/ 193798 h 3429000"/>
              <a:gd name="connsiteX423" fmla="*/ 9334796 w 12192000"/>
              <a:gd name="connsiteY423" fmla="*/ 27584 h 3429000"/>
              <a:gd name="connsiteX424" fmla="*/ 9651570 w 12192000"/>
              <a:gd name="connsiteY424" fmla="*/ 397505 h 3429000"/>
              <a:gd name="connsiteX425" fmla="*/ 9334796 w 12192000"/>
              <a:gd name="connsiteY425" fmla="*/ 27584 h 3429000"/>
              <a:gd name="connsiteX426" fmla="*/ 4440129 w 12192000"/>
              <a:gd name="connsiteY426" fmla="*/ 19571 h 3429000"/>
              <a:gd name="connsiteX427" fmla="*/ 4856525 w 12192000"/>
              <a:gd name="connsiteY427" fmla="*/ 486351 h 3429000"/>
              <a:gd name="connsiteX428" fmla="*/ 5059055 w 12192000"/>
              <a:gd name="connsiteY428" fmla="*/ 679918 h 3429000"/>
              <a:gd name="connsiteX429" fmla="*/ 5290070 w 12192000"/>
              <a:gd name="connsiteY429" fmla="*/ 834619 h 3429000"/>
              <a:gd name="connsiteX430" fmla="*/ 4834991 w 12192000"/>
              <a:gd name="connsiteY430" fmla="*/ 401985 h 3429000"/>
              <a:gd name="connsiteX431" fmla="*/ 4440129 w 12192000"/>
              <a:gd name="connsiteY431" fmla="*/ 19571 h 3429000"/>
              <a:gd name="connsiteX432" fmla="*/ 8613009 w 12192000"/>
              <a:gd name="connsiteY432" fmla="*/ 0 h 3429000"/>
              <a:gd name="connsiteX433" fmla="*/ 8720364 w 12192000"/>
              <a:gd name="connsiteY433" fmla="*/ 0 h 3429000"/>
              <a:gd name="connsiteX434" fmla="*/ 8781165 w 12192000"/>
              <a:gd name="connsiteY434" fmla="*/ 82863 h 3429000"/>
              <a:gd name="connsiteX435" fmla="*/ 8971448 w 12192000"/>
              <a:gd name="connsiteY435" fmla="*/ 246946 h 3429000"/>
              <a:gd name="connsiteX436" fmla="*/ 8820691 w 12192000"/>
              <a:gd name="connsiteY436" fmla="*/ 57482 h 3429000"/>
              <a:gd name="connsiteX437" fmla="*/ 8807612 w 12192000"/>
              <a:gd name="connsiteY437" fmla="*/ 38256 h 3429000"/>
              <a:gd name="connsiteX438" fmla="*/ 8780258 w 12192000"/>
              <a:gd name="connsiteY438" fmla="*/ 0 h 3429000"/>
              <a:gd name="connsiteX439" fmla="*/ 8818949 w 12192000"/>
              <a:gd name="connsiteY439" fmla="*/ 0 h 3429000"/>
              <a:gd name="connsiteX440" fmla="*/ 8833783 w 12192000"/>
              <a:gd name="connsiteY440" fmla="*/ 20753 h 3429000"/>
              <a:gd name="connsiteX441" fmla="*/ 8846863 w 12192000"/>
              <a:gd name="connsiteY441" fmla="*/ 39981 h 3429000"/>
              <a:gd name="connsiteX442" fmla="*/ 8960046 w 12192000"/>
              <a:gd name="connsiteY442" fmla="*/ 191389 h 3429000"/>
              <a:gd name="connsiteX443" fmla="*/ 8876789 w 12192000"/>
              <a:gd name="connsiteY443" fmla="*/ 0 h 3429000"/>
              <a:gd name="connsiteX444" fmla="*/ 8980100 w 12192000"/>
              <a:gd name="connsiteY444" fmla="*/ 0 h 3429000"/>
              <a:gd name="connsiteX445" fmla="*/ 9090618 w 12192000"/>
              <a:gd name="connsiteY445" fmla="*/ 287225 h 3429000"/>
              <a:gd name="connsiteX446" fmla="*/ 9762441 w 12192000"/>
              <a:gd name="connsiteY446" fmla="*/ 664587 h 3429000"/>
              <a:gd name="connsiteX447" fmla="*/ 9717826 w 12192000"/>
              <a:gd name="connsiteY447" fmla="*/ 487719 h 3429000"/>
              <a:gd name="connsiteX448" fmla="*/ 9713123 w 12192000"/>
              <a:gd name="connsiteY448" fmla="*/ 487663 h 3429000"/>
              <a:gd name="connsiteX449" fmla="*/ 9260878 w 12192000"/>
              <a:gd name="connsiteY449" fmla="*/ 87448 h 3429000"/>
              <a:gd name="connsiteX450" fmla="*/ 9221522 w 12192000"/>
              <a:gd name="connsiteY450" fmla="*/ 0 h 3429000"/>
              <a:gd name="connsiteX451" fmla="*/ 9425221 w 12192000"/>
              <a:gd name="connsiteY451" fmla="*/ 0 h 3429000"/>
              <a:gd name="connsiteX452" fmla="*/ 9453548 w 12192000"/>
              <a:gd name="connsiteY452" fmla="*/ 23392 h 3429000"/>
              <a:gd name="connsiteX453" fmla="*/ 9625671 w 12192000"/>
              <a:gd name="connsiteY453" fmla="*/ 210960 h 3429000"/>
              <a:gd name="connsiteX454" fmla="*/ 9632927 w 12192000"/>
              <a:gd name="connsiteY454" fmla="*/ 60128 h 3429000"/>
              <a:gd name="connsiteX455" fmla="*/ 9642174 w 12192000"/>
              <a:gd name="connsiteY455" fmla="*/ 0 h 3429000"/>
              <a:gd name="connsiteX456" fmla="*/ 9731615 w 12192000"/>
              <a:gd name="connsiteY456" fmla="*/ 0 h 3429000"/>
              <a:gd name="connsiteX457" fmla="*/ 9721255 w 12192000"/>
              <a:gd name="connsiteY457" fmla="*/ 74242 h 3429000"/>
              <a:gd name="connsiteX458" fmla="*/ 9736458 w 12192000"/>
              <a:gd name="connsiteY458" fmla="*/ 329413 h 3429000"/>
              <a:gd name="connsiteX459" fmla="*/ 9763499 w 12192000"/>
              <a:gd name="connsiteY459" fmla="*/ 99057 h 3429000"/>
              <a:gd name="connsiteX460" fmla="*/ 9777267 w 12192000"/>
              <a:gd name="connsiteY460" fmla="*/ 0 h 3429000"/>
              <a:gd name="connsiteX461" fmla="*/ 9808036 w 12192000"/>
              <a:gd name="connsiteY461" fmla="*/ 0 h 3429000"/>
              <a:gd name="connsiteX462" fmla="*/ 9793821 w 12192000"/>
              <a:gd name="connsiteY462" fmla="*/ 102652 h 3429000"/>
              <a:gd name="connsiteX463" fmla="*/ 9767436 w 12192000"/>
              <a:gd name="connsiteY463" fmla="*/ 321864 h 3429000"/>
              <a:gd name="connsiteX464" fmla="*/ 9814477 w 12192000"/>
              <a:gd name="connsiteY464" fmla="*/ 233531 h 3429000"/>
              <a:gd name="connsiteX465" fmla="*/ 9873012 w 12192000"/>
              <a:gd name="connsiteY465" fmla="*/ 38619 h 3429000"/>
              <a:gd name="connsiteX466" fmla="*/ 9875879 w 12192000"/>
              <a:gd name="connsiteY466" fmla="*/ 0 h 3429000"/>
              <a:gd name="connsiteX467" fmla="*/ 9965253 w 12192000"/>
              <a:gd name="connsiteY467" fmla="*/ 0 h 3429000"/>
              <a:gd name="connsiteX468" fmla="*/ 9930901 w 12192000"/>
              <a:gd name="connsiteY468" fmla="*/ 135026 h 3429000"/>
              <a:gd name="connsiteX469" fmla="*/ 9880832 w 12192000"/>
              <a:gd name="connsiteY469" fmla="*/ 271562 h 3429000"/>
              <a:gd name="connsiteX470" fmla="*/ 9896024 w 12192000"/>
              <a:gd name="connsiteY470" fmla="*/ 749295 h 3429000"/>
              <a:gd name="connsiteX471" fmla="*/ 10395379 w 12192000"/>
              <a:gd name="connsiteY471" fmla="*/ 1102843 h 3429000"/>
              <a:gd name="connsiteX472" fmla="*/ 10225980 w 12192000"/>
              <a:gd name="connsiteY472" fmla="*/ 132061 h 3429000"/>
              <a:gd name="connsiteX473" fmla="*/ 10314210 w 12192000"/>
              <a:gd name="connsiteY473" fmla="*/ 109353 h 3429000"/>
              <a:gd name="connsiteX474" fmla="*/ 10573663 w 12192000"/>
              <a:gd name="connsiteY474" fmla="*/ 842430 h 3429000"/>
              <a:gd name="connsiteX475" fmla="*/ 10583736 w 12192000"/>
              <a:gd name="connsiteY475" fmla="*/ 1259819 h 3429000"/>
              <a:gd name="connsiteX476" fmla="*/ 10880472 w 12192000"/>
              <a:gd name="connsiteY476" fmla="*/ 1537558 h 3429000"/>
              <a:gd name="connsiteX477" fmla="*/ 11231212 w 12192000"/>
              <a:gd name="connsiteY477" fmla="*/ 216474 h 3429000"/>
              <a:gd name="connsiteX478" fmla="*/ 11317765 w 12192000"/>
              <a:gd name="connsiteY478" fmla="*/ 209405 h 3429000"/>
              <a:gd name="connsiteX479" fmla="*/ 10982911 w 12192000"/>
              <a:gd name="connsiteY479" fmla="*/ 1622260 h 3429000"/>
              <a:gd name="connsiteX480" fmla="*/ 10968747 w 12192000"/>
              <a:gd name="connsiteY480" fmla="*/ 1630552 h 3429000"/>
              <a:gd name="connsiteX481" fmla="*/ 11258020 w 12192000"/>
              <a:gd name="connsiteY481" fmla="*/ 1972078 h 3429000"/>
              <a:gd name="connsiteX482" fmla="*/ 11688741 w 12192000"/>
              <a:gd name="connsiteY482" fmla="*/ 2616312 h 3429000"/>
              <a:gd name="connsiteX483" fmla="*/ 11794425 w 12192000"/>
              <a:gd name="connsiteY483" fmla="*/ 2252109 h 3429000"/>
              <a:gd name="connsiteX484" fmla="*/ 11792727 w 12192000"/>
              <a:gd name="connsiteY484" fmla="*/ 2240934 h 3429000"/>
              <a:gd name="connsiteX485" fmla="*/ 11776744 w 12192000"/>
              <a:gd name="connsiteY485" fmla="*/ 2242723 h 3429000"/>
              <a:gd name="connsiteX486" fmla="*/ 11442546 w 12192000"/>
              <a:gd name="connsiteY486" fmla="*/ 1307592 h 3429000"/>
              <a:gd name="connsiteX487" fmla="*/ 11527771 w 12192000"/>
              <a:gd name="connsiteY487" fmla="*/ 1275317 h 3429000"/>
              <a:gd name="connsiteX488" fmla="*/ 11851542 w 12192000"/>
              <a:gd name="connsiteY488" fmla="*/ 2034703 h 3429000"/>
              <a:gd name="connsiteX489" fmla="*/ 12122505 w 12192000"/>
              <a:gd name="connsiteY489" fmla="*/ 1727948 h 3429000"/>
              <a:gd name="connsiteX490" fmla="*/ 12192000 w 12192000"/>
              <a:gd name="connsiteY490" fmla="*/ 1669975 h 3429000"/>
              <a:gd name="connsiteX491" fmla="*/ 12192000 w 12192000"/>
              <a:gd name="connsiteY491" fmla="*/ 1731063 h 3429000"/>
              <a:gd name="connsiteX492" fmla="*/ 12155105 w 12192000"/>
              <a:gd name="connsiteY492" fmla="*/ 1762181 h 3429000"/>
              <a:gd name="connsiteX493" fmla="*/ 11918903 w 12192000"/>
              <a:gd name="connsiteY493" fmla="*/ 2062132 h 3429000"/>
              <a:gd name="connsiteX494" fmla="*/ 12067554 w 12192000"/>
              <a:gd name="connsiteY494" fmla="*/ 1888498 h 3429000"/>
              <a:gd name="connsiteX495" fmla="*/ 12192000 w 12192000"/>
              <a:gd name="connsiteY495" fmla="*/ 1782392 h 3429000"/>
              <a:gd name="connsiteX496" fmla="*/ 12192000 w 12192000"/>
              <a:gd name="connsiteY496" fmla="*/ 1822559 h 3429000"/>
              <a:gd name="connsiteX497" fmla="*/ 12087498 w 12192000"/>
              <a:gd name="connsiteY497" fmla="*/ 1911764 h 3429000"/>
              <a:gd name="connsiteX498" fmla="*/ 11941335 w 12192000"/>
              <a:gd name="connsiteY498" fmla="*/ 2083809 h 3429000"/>
              <a:gd name="connsiteX499" fmla="*/ 11898139 w 12192000"/>
              <a:gd name="connsiteY499" fmla="*/ 2163553 h 3429000"/>
              <a:gd name="connsiteX500" fmla="*/ 12037359 w 12192000"/>
              <a:gd name="connsiteY500" fmla="*/ 2053816 h 3429000"/>
              <a:gd name="connsiteX501" fmla="*/ 12192000 w 12192000"/>
              <a:gd name="connsiteY501" fmla="*/ 1901891 h 3429000"/>
              <a:gd name="connsiteX502" fmla="*/ 12192000 w 12192000"/>
              <a:gd name="connsiteY502" fmla="*/ 1973912 h 3429000"/>
              <a:gd name="connsiteX503" fmla="*/ 12054488 w 12192000"/>
              <a:gd name="connsiteY503" fmla="*/ 2104939 h 3429000"/>
              <a:gd name="connsiteX504" fmla="*/ 11880977 w 12192000"/>
              <a:gd name="connsiteY504" fmla="*/ 2245040 h 3429000"/>
              <a:gd name="connsiteX505" fmla="*/ 11879666 w 12192000"/>
              <a:gd name="connsiteY505" fmla="*/ 2246644 h 3429000"/>
              <a:gd name="connsiteX506" fmla="*/ 11873674 w 12192000"/>
              <a:gd name="connsiteY506" fmla="*/ 2254306 h 3429000"/>
              <a:gd name="connsiteX507" fmla="*/ 11738608 w 12192000"/>
              <a:gd name="connsiteY507" fmla="*/ 2689417 h 3429000"/>
              <a:gd name="connsiteX508" fmla="*/ 11732820 w 12192000"/>
              <a:gd name="connsiteY508" fmla="*/ 2696184 h 3429000"/>
              <a:gd name="connsiteX509" fmla="*/ 12058063 w 12192000"/>
              <a:gd name="connsiteY509" fmla="*/ 3376045 h 3429000"/>
              <a:gd name="connsiteX510" fmla="*/ 12077722 w 12192000"/>
              <a:gd name="connsiteY510" fmla="*/ 3428999 h 3429000"/>
              <a:gd name="connsiteX511" fmla="*/ 11980831 w 12192000"/>
              <a:gd name="connsiteY511" fmla="*/ 3428999 h 3429000"/>
              <a:gd name="connsiteX512" fmla="*/ 11842370 w 12192000"/>
              <a:gd name="connsiteY512" fmla="*/ 3103596 h 3429000"/>
              <a:gd name="connsiteX513" fmla="*/ 11807118 w 12192000"/>
              <a:gd name="connsiteY513" fmla="*/ 3032642 h 3429000"/>
              <a:gd name="connsiteX514" fmla="*/ 11352410 w 12192000"/>
              <a:gd name="connsiteY514" fmla="*/ 2253534 h 3429000"/>
              <a:gd name="connsiteX515" fmla="*/ 11344098 w 12192000"/>
              <a:gd name="connsiteY515" fmla="*/ 2252717 h 3429000"/>
              <a:gd name="connsiteX516" fmla="*/ 10730809 w 12192000"/>
              <a:gd name="connsiteY516" fmla="*/ 2156749 h 3429000"/>
              <a:gd name="connsiteX517" fmla="*/ 10713050 w 12192000"/>
              <a:gd name="connsiteY517" fmla="*/ 2164271 h 3429000"/>
              <a:gd name="connsiteX518" fmla="*/ 9420192 w 12192000"/>
              <a:gd name="connsiteY518" fmla="*/ 2263050 h 3429000"/>
              <a:gd name="connsiteX519" fmla="*/ 9404066 w 12192000"/>
              <a:gd name="connsiteY519" fmla="*/ 2242708 h 3429000"/>
              <a:gd name="connsiteX520" fmla="*/ 10712309 w 12192000"/>
              <a:gd name="connsiteY520" fmla="*/ 2109562 h 3429000"/>
              <a:gd name="connsiteX521" fmla="*/ 11291486 w 12192000"/>
              <a:gd name="connsiteY521" fmla="*/ 2166804 h 3429000"/>
              <a:gd name="connsiteX522" fmla="*/ 11176624 w 12192000"/>
              <a:gd name="connsiteY522" fmla="*/ 2010340 h 3429000"/>
              <a:gd name="connsiteX523" fmla="*/ 10665962 w 12192000"/>
              <a:gd name="connsiteY523" fmla="*/ 1445588 h 3429000"/>
              <a:gd name="connsiteX524" fmla="*/ 10647017 w 12192000"/>
              <a:gd name="connsiteY524" fmla="*/ 1450047 h 3429000"/>
              <a:gd name="connsiteX525" fmla="*/ 10107096 w 12192000"/>
              <a:gd name="connsiteY525" fmla="*/ 1560072 h 3429000"/>
              <a:gd name="connsiteX526" fmla="*/ 9439953 w 12192000"/>
              <a:gd name="connsiteY526" fmla="*/ 1480921 h 3429000"/>
              <a:gd name="connsiteX527" fmla="*/ 9470279 w 12192000"/>
              <a:gd name="connsiteY527" fmla="*/ 1443131 h 3429000"/>
              <a:gd name="connsiteX528" fmla="*/ 10565024 w 12192000"/>
              <a:gd name="connsiteY528" fmla="*/ 1352269 h 3429000"/>
              <a:gd name="connsiteX529" fmla="*/ 9922490 w 12192000"/>
              <a:gd name="connsiteY529" fmla="*/ 858833 h 3429000"/>
              <a:gd name="connsiteX530" fmla="*/ 9920481 w 12192000"/>
              <a:gd name="connsiteY530" fmla="*/ 859346 h 3429000"/>
              <a:gd name="connsiteX531" fmla="*/ 9916127 w 12192000"/>
              <a:gd name="connsiteY531" fmla="*/ 859836 h 3429000"/>
              <a:gd name="connsiteX532" fmla="*/ 9791125 w 12192000"/>
              <a:gd name="connsiteY532" fmla="*/ 938248 h 3429000"/>
              <a:gd name="connsiteX533" fmla="*/ 9528364 w 12192000"/>
              <a:gd name="connsiteY533" fmla="*/ 1022767 h 3429000"/>
              <a:gd name="connsiteX534" fmla="*/ 8629850 w 12192000"/>
              <a:gd name="connsiteY534" fmla="*/ 1184329 h 3429000"/>
              <a:gd name="connsiteX535" fmla="*/ 8600239 w 12192000"/>
              <a:gd name="connsiteY535" fmla="*/ 1167243 h 3429000"/>
              <a:gd name="connsiteX536" fmla="*/ 9761570 w 12192000"/>
              <a:gd name="connsiteY536" fmla="*/ 753283 h 3429000"/>
              <a:gd name="connsiteX537" fmla="*/ 9368237 w 12192000"/>
              <a:gd name="connsiteY537" fmla="*/ 520470 h 3429000"/>
              <a:gd name="connsiteX538" fmla="*/ 9354614 w 12192000"/>
              <a:gd name="connsiteY538" fmla="*/ 522288 h 3429000"/>
              <a:gd name="connsiteX539" fmla="*/ 8364351 w 12192000"/>
              <a:gd name="connsiteY539" fmla="*/ 730267 h 3429000"/>
              <a:gd name="connsiteX540" fmla="*/ 8386567 w 12192000"/>
              <a:gd name="connsiteY540" fmla="*/ 690760 h 3429000"/>
              <a:gd name="connsiteX541" fmla="*/ 9231713 w 12192000"/>
              <a:gd name="connsiteY541" fmla="*/ 444539 h 3429000"/>
              <a:gd name="connsiteX542" fmla="*/ 9023301 w 12192000"/>
              <a:gd name="connsiteY542" fmla="*/ 334109 h 3429000"/>
              <a:gd name="connsiteX543" fmla="*/ 9010556 w 12192000"/>
              <a:gd name="connsiteY543" fmla="*/ 329998 h 3429000"/>
              <a:gd name="connsiteX544" fmla="*/ 8687367 w 12192000"/>
              <a:gd name="connsiteY544" fmla="*/ 101276 h 3429000"/>
              <a:gd name="connsiteX545" fmla="*/ 4382818 w 12192000"/>
              <a:gd name="connsiteY545" fmla="*/ 0 h 3429000"/>
              <a:gd name="connsiteX546" fmla="*/ 4463614 w 12192000"/>
              <a:gd name="connsiteY546" fmla="*/ 0 h 3429000"/>
              <a:gd name="connsiteX547" fmla="*/ 4557150 w 12192000"/>
              <a:gd name="connsiteY547" fmla="*/ 81023 h 3429000"/>
              <a:gd name="connsiteX548" fmla="*/ 4856936 w 12192000"/>
              <a:gd name="connsiteY548" fmla="*/ 380146 h 3429000"/>
              <a:gd name="connsiteX549" fmla="*/ 5111996 w 12192000"/>
              <a:gd name="connsiteY549" fmla="*/ 636759 h 3429000"/>
              <a:gd name="connsiteX550" fmla="*/ 5388878 w 12192000"/>
              <a:gd name="connsiteY550" fmla="*/ 871185 h 3429000"/>
              <a:gd name="connsiteX551" fmla="*/ 5425556 w 12192000"/>
              <a:gd name="connsiteY551" fmla="*/ 879967 h 3429000"/>
              <a:gd name="connsiteX552" fmla="*/ 4943646 w 12192000"/>
              <a:gd name="connsiteY552" fmla="*/ 393916 h 3429000"/>
              <a:gd name="connsiteX553" fmla="*/ 4594837 w 12192000"/>
              <a:gd name="connsiteY553" fmla="*/ 103274 h 3429000"/>
              <a:gd name="connsiteX554" fmla="*/ 4518536 w 12192000"/>
              <a:gd name="connsiteY554" fmla="*/ 31511 h 3429000"/>
              <a:gd name="connsiteX555" fmla="*/ 4483543 w 12192000"/>
              <a:gd name="connsiteY555" fmla="*/ 0 h 3429000"/>
              <a:gd name="connsiteX556" fmla="*/ 4534233 w 12192000"/>
              <a:gd name="connsiteY556" fmla="*/ 0 h 3429000"/>
              <a:gd name="connsiteX557" fmla="*/ 4633631 w 12192000"/>
              <a:gd name="connsiteY557" fmla="*/ 74706 h 3429000"/>
              <a:gd name="connsiteX558" fmla="*/ 4949299 w 12192000"/>
              <a:gd name="connsiteY558" fmla="*/ 337336 h 3429000"/>
              <a:gd name="connsiteX559" fmla="*/ 5291452 w 12192000"/>
              <a:gd name="connsiteY559" fmla="*/ 647801 h 3429000"/>
              <a:gd name="connsiteX560" fmla="*/ 5434998 w 12192000"/>
              <a:gd name="connsiteY560" fmla="*/ 825100 h 3429000"/>
              <a:gd name="connsiteX561" fmla="*/ 5351015 w 12192000"/>
              <a:gd name="connsiteY561" fmla="*/ 331989 h 3429000"/>
              <a:gd name="connsiteX562" fmla="*/ 5344012 w 12192000"/>
              <a:gd name="connsiteY562" fmla="*/ 131333 h 3429000"/>
              <a:gd name="connsiteX563" fmla="*/ 5349920 w 12192000"/>
              <a:gd name="connsiteY563" fmla="*/ 0 h 3429000"/>
              <a:gd name="connsiteX564" fmla="*/ 5401317 w 12192000"/>
              <a:gd name="connsiteY564" fmla="*/ 0 h 3429000"/>
              <a:gd name="connsiteX565" fmla="*/ 5400859 w 12192000"/>
              <a:gd name="connsiteY565" fmla="*/ 83801 h 3429000"/>
              <a:gd name="connsiteX566" fmla="*/ 5401644 w 12192000"/>
              <a:gd name="connsiteY566" fmla="*/ 188847 h 3429000"/>
              <a:gd name="connsiteX567" fmla="*/ 5467256 w 12192000"/>
              <a:gd name="connsiteY567" fmla="*/ 746494 h 3429000"/>
              <a:gd name="connsiteX568" fmla="*/ 5448069 w 12192000"/>
              <a:gd name="connsiteY568" fmla="*/ 138554 h 3429000"/>
              <a:gd name="connsiteX569" fmla="*/ 5440458 w 12192000"/>
              <a:gd name="connsiteY569" fmla="*/ 0 h 3429000"/>
              <a:gd name="connsiteX570" fmla="*/ 5472521 w 12192000"/>
              <a:gd name="connsiteY570" fmla="*/ 0 h 3429000"/>
              <a:gd name="connsiteX571" fmla="*/ 5480135 w 12192000"/>
              <a:gd name="connsiteY571" fmla="*/ 136802 h 3429000"/>
              <a:gd name="connsiteX572" fmla="*/ 5499023 w 12192000"/>
              <a:gd name="connsiteY572" fmla="*/ 737310 h 3429000"/>
              <a:gd name="connsiteX573" fmla="*/ 5547022 w 12192000"/>
              <a:gd name="connsiteY573" fmla="*/ 178838 h 3429000"/>
              <a:gd name="connsiteX574" fmla="*/ 5522799 w 12192000"/>
              <a:gd name="connsiteY574" fmla="*/ 0 h 3429000"/>
              <a:gd name="connsiteX575" fmla="*/ 5573386 w 12192000"/>
              <a:gd name="connsiteY575" fmla="*/ 0 h 3429000"/>
              <a:gd name="connsiteX576" fmla="*/ 5587618 w 12192000"/>
              <a:gd name="connsiteY576" fmla="*/ 82353 h 3429000"/>
              <a:gd name="connsiteX577" fmla="*/ 5519779 w 12192000"/>
              <a:gd name="connsiteY577" fmla="*/ 930223 h 3429000"/>
              <a:gd name="connsiteX578" fmla="*/ 5520293 w 12192000"/>
              <a:gd name="connsiteY578" fmla="*/ 931602 h 3429000"/>
              <a:gd name="connsiteX579" fmla="*/ 5767221 w 12192000"/>
              <a:gd name="connsiteY579" fmla="*/ 1236564 h 3429000"/>
              <a:gd name="connsiteX580" fmla="*/ 6937169 w 12192000"/>
              <a:gd name="connsiteY580" fmla="*/ 1386941 h 3429000"/>
              <a:gd name="connsiteX581" fmla="*/ 6953922 w 12192000"/>
              <a:gd name="connsiteY581" fmla="*/ 1461068 h 3429000"/>
              <a:gd name="connsiteX582" fmla="*/ 6071359 w 12192000"/>
              <a:gd name="connsiteY582" fmla="*/ 1341770 h 3429000"/>
              <a:gd name="connsiteX583" fmla="*/ 6038839 w 12192000"/>
              <a:gd name="connsiteY583" fmla="*/ 1335474 h 3429000"/>
              <a:gd name="connsiteX584" fmla="*/ 6038706 w 12192000"/>
              <a:gd name="connsiteY584" fmla="*/ 1334847 h 3429000"/>
              <a:gd name="connsiteX585" fmla="*/ 6037784 w 12192000"/>
              <a:gd name="connsiteY585" fmla="*/ 1335270 h 3429000"/>
              <a:gd name="connsiteX586" fmla="*/ 6038839 w 12192000"/>
              <a:gd name="connsiteY586" fmla="*/ 1335474 h 3429000"/>
              <a:gd name="connsiteX587" fmla="*/ 6040338 w 12192000"/>
              <a:gd name="connsiteY587" fmla="*/ 1342418 h 3429000"/>
              <a:gd name="connsiteX588" fmla="*/ 6024488 w 12192000"/>
              <a:gd name="connsiteY588" fmla="*/ 1380903 h 3429000"/>
              <a:gd name="connsiteX589" fmla="*/ 5599771 w 12192000"/>
              <a:gd name="connsiteY589" fmla="*/ 2080652 h 3429000"/>
              <a:gd name="connsiteX590" fmla="*/ 5548843 w 12192000"/>
              <a:gd name="connsiteY590" fmla="*/ 2134845 h 3429000"/>
              <a:gd name="connsiteX591" fmla="*/ 5940952 w 12192000"/>
              <a:gd name="connsiteY591" fmla="*/ 2821028 h 3429000"/>
              <a:gd name="connsiteX592" fmla="*/ 6043441 w 12192000"/>
              <a:gd name="connsiteY592" fmla="*/ 3236847 h 3429000"/>
              <a:gd name="connsiteX593" fmla="*/ 6093432 w 12192000"/>
              <a:gd name="connsiteY593" fmla="*/ 3429000 h 3429000"/>
              <a:gd name="connsiteX594" fmla="*/ 6034344 w 12192000"/>
              <a:gd name="connsiteY594" fmla="*/ 3429000 h 3429000"/>
              <a:gd name="connsiteX595" fmla="*/ 6026679 w 12192000"/>
              <a:gd name="connsiteY595" fmla="*/ 3407959 h 3429000"/>
              <a:gd name="connsiteX596" fmla="*/ 5800441 w 12192000"/>
              <a:gd name="connsiteY596" fmla="*/ 2906286 h 3429000"/>
              <a:gd name="connsiteX597" fmla="*/ 5526562 w 12192000"/>
              <a:gd name="connsiteY597" fmla="*/ 2276388 h 3429000"/>
              <a:gd name="connsiteX598" fmla="*/ 5519640 w 12192000"/>
              <a:gd name="connsiteY598" fmla="*/ 2254774 h 3429000"/>
              <a:gd name="connsiteX599" fmla="*/ 5844559 w 12192000"/>
              <a:gd name="connsiteY599" fmla="*/ 3124349 h 3429000"/>
              <a:gd name="connsiteX600" fmla="*/ 5975994 w 12192000"/>
              <a:gd name="connsiteY600" fmla="*/ 3429000 h 3429000"/>
              <a:gd name="connsiteX601" fmla="*/ 5898547 w 12192000"/>
              <a:gd name="connsiteY601" fmla="*/ 3429000 h 3429000"/>
              <a:gd name="connsiteX602" fmla="*/ 5682041 w 12192000"/>
              <a:gd name="connsiteY602" fmla="*/ 2926860 h 3429000"/>
              <a:gd name="connsiteX603" fmla="*/ 5461758 w 12192000"/>
              <a:gd name="connsiteY603" fmla="*/ 2391220 h 3429000"/>
              <a:gd name="connsiteX604" fmla="*/ 5237282 w 12192000"/>
              <a:gd name="connsiteY604" fmla="*/ 3150086 h 3429000"/>
              <a:gd name="connsiteX605" fmla="*/ 5115009 w 12192000"/>
              <a:gd name="connsiteY605" fmla="*/ 3429000 h 3429000"/>
              <a:gd name="connsiteX606" fmla="*/ 5028074 w 12192000"/>
              <a:gd name="connsiteY606" fmla="*/ 3429000 h 3429000"/>
              <a:gd name="connsiteX607" fmla="*/ 5079508 w 12192000"/>
              <a:gd name="connsiteY607" fmla="*/ 3320074 h 3429000"/>
              <a:gd name="connsiteX608" fmla="*/ 5371846 w 12192000"/>
              <a:gd name="connsiteY608" fmla="*/ 2495413 h 3429000"/>
              <a:gd name="connsiteX609" fmla="*/ 5270512 w 12192000"/>
              <a:gd name="connsiteY609" fmla="*/ 2709975 h 3429000"/>
              <a:gd name="connsiteX610" fmla="*/ 5062409 w 12192000"/>
              <a:gd name="connsiteY610" fmla="*/ 3224544 h 3429000"/>
              <a:gd name="connsiteX611" fmla="*/ 5036628 w 12192000"/>
              <a:gd name="connsiteY611" fmla="*/ 3325247 h 3429000"/>
              <a:gd name="connsiteX612" fmla="*/ 5009112 w 12192000"/>
              <a:gd name="connsiteY612" fmla="*/ 3429000 h 3429000"/>
              <a:gd name="connsiteX613" fmla="*/ 4976679 w 12192000"/>
              <a:gd name="connsiteY613" fmla="*/ 3429000 h 3429000"/>
              <a:gd name="connsiteX614" fmla="*/ 5006537 w 12192000"/>
              <a:gd name="connsiteY614" fmla="*/ 3318068 h 3429000"/>
              <a:gd name="connsiteX615" fmla="*/ 5032723 w 12192000"/>
              <a:gd name="connsiteY615" fmla="*/ 3215957 h 3429000"/>
              <a:gd name="connsiteX616" fmla="*/ 5242949 w 12192000"/>
              <a:gd name="connsiteY616" fmla="*/ 2696175 h 3429000"/>
              <a:gd name="connsiteX617" fmla="*/ 5286321 w 12192000"/>
              <a:gd name="connsiteY617" fmla="*/ 2604555 h 3429000"/>
              <a:gd name="connsiteX618" fmla="*/ 5008210 w 12192000"/>
              <a:gd name="connsiteY618" fmla="*/ 3220194 h 3429000"/>
              <a:gd name="connsiteX619" fmla="*/ 4986321 w 12192000"/>
              <a:gd name="connsiteY619" fmla="*/ 3336687 h 3429000"/>
              <a:gd name="connsiteX620" fmla="*/ 4973474 w 12192000"/>
              <a:gd name="connsiteY620" fmla="*/ 3429000 h 3429000"/>
              <a:gd name="connsiteX621" fmla="*/ 4907178 w 12192000"/>
              <a:gd name="connsiteY621" fmla="*/ 3429000 h 3429000"/>
              <a:gd name="connsiteX622" fmla="*/ 4910810 w 12192000"/>
              <a:gd name="connsiteY622" fmla="*/ 3400660 h 3429000"/>
              <a:gd name="connsiteX623" fmla="*/ 4987461 w 12192000"/>
              <a:gd name="connsiteY623" fmla="*/ 3003994 h 3429000"/>
              <a:gd name="connsiteX624" fmla="*/ 5179262 w 12192000"/>
              <a:gd name="connsiteY624" fmla="*/ 2606044 h 3429000"/>
              <a:gd name="connsiteX625" fmla="*/ 4689678 w 12192000"/>
              <a:gd name="connsiteY625" fmla="*/ 3011241 h 3429000"/>
              <a:gd name="connsiteX626" fmla="*/ 4477543 w 12192000"/>
              <a:gd name="connsiteY626" fmla="*/ 3245836 h 3429000"/>
              <a:gd name="connsiteX627" fmla="*/ 4329957 w 12192000"/>
              <a:gd name="connsiteY627" fmla="*/ 3429000 h 3429000"/>
              <a:gd name="connsiteX628" fmla="*/ 4218595 w 12192000"/>
              <a:gd name="connsiteY628" fmla="*/ 3429000 h 3429000"/>
              <a:gd name="connsiteX629" fmla="*/ 4368888 w 12192000"/>
              <a:gd name="connsiteY629" fmla="*/ 3239412 h 3429000"/>
              <a:gd name="connsiteX630" fmla="*/ 4563091 w 12192000"/>
              <a:gd name="connsiteY630" fmla="*/ 3013508 h 3429000"/>
              <a:gd name="connsiteX631" fmla="*/ 5387324 w 12192000"/>
              <a:gd name="connsiteY631" fmla="*/ 2276830 h 3429000"/>
              <a:gd name="connsiteX632" fmla="*/ 5073620 w 12192000"/>
              <a:gd name="connsiteY632" fmla="*/ 2526437 h 3429000"/>
              <a:gd name="connsiteX633" fmla="*/ 4689789 w 12192000"/>
              <a:gd name="connsiteY633" fmla="*/ 2839382 h 3429000"/>
              <a:gd name="connsiteX634" fmla="*/ 4418722 w 12192000"/>
              <a:gd name="connsiteY634" fmla="*/ 3141886 h 3429000"/>
              <a:gd name="connsiteX635" fmla="*/ 4214944 w 12192000"/>
              <a:gd name="connsiteY635" fmla="*/ 3429000 h 3429000"/>
              <a:gd name="connsiteX636" fmla="*/ 4177898 w 12192000"/>
              <a:gd name="connsiteY636" fmla="*/ 3429000 h 3429000"/>
              <a:gd name="connsiteX637" fmla="*/ 4391597 w 12192000"/>
              <a:gd name="connsiteY637" fmla="*/ 3127370 h 3429000"/>
              <a:gd name="connsiteX638" fmla="*/ 4668889 w 12192000"/>
              <a:gd name="connsiteY638" fmla="*/ 2817399 h 3429000"/>
              <a:gd name="connsiteX639" fmla="*/ 5055427 w 12192000"/>
              <a:gd name="connsiteY639" fmla="*/ 2502476 h 3429000"/>
              <a:gd name="connsiteX640" fmla="*/ 5371814 w 12192000"/>
              <a:gd name="connsiteY640" fmla="*/ 2249975 h 3429000"/>
              <a:gd name="connsiteX641" fmla="*/ 4987918 w 12192000"/>
              <a:gd name="connsiteY641" fmla="*/ 2409701 h 3429000"/>
              <a:gd name="connsiteX642" fmla="*/ 4317146 w 12192000"/>
              <a:gd name="connsiteY642" fmla="*/ 3158716 h 3429000"/>
              <a:gd name="connsiteX643" fmla="*/ 4171627 w 12192000"/>
              <a:gd name="connsiteY643" fmla="*/ 3429000 h 3429000"/>
              <a:gd name="connsiteX644" fmla="*/ 4081585 w 12192000"/>
              <a:gd name="connsiteY644" fmla="*/ 3429000 h 3429000"/>
              <a:gd name="connsiteX645" fmla="*/ 4238603 w 12192000"/>
              <a:gd name="connsiteY645" fmla="*/ 3130341 h 3429000"/>
              <a:gd name="connsiteX646" fmla="*/ 4778333 w 12192000"/>
              <a:gd name="connsiteY646" fmla="*/ 2444626 h 3429000"/>
              <a:gd name="connsiteX647" fmla="*/ 5414185 w 12192000"/>
              <a:gd name="connsiteY647" fmla="*/ 2144882 h 3429000"/>
              <a:gd name="connsiteX648" fmla="*/ 5959648 w 12192000"/>
              <a:gd name="connsiteY648" fmla="*/ 1331797 h 3429000"/>
              <a:gd name="connsiteX649" fmla="*/ 5355019 w 12192000"/>
              <a:gd name="connsiteY649" fmla="*/ 1305672 h 3429000"/>
              <a:gd name="connsiteX650" fmla="*/ 5083565 w 12192000"/>
              <a:gd name="connsiteY650" fmla="*/ 1750121 h 3429000"/>
              <a:gd name="connsiteX651" fmla="*/ 4713577 w 12192000"/>
              <a:gd name="connsiteY651" fmla="*/ 2187803 h 3429000"/>
              <a:gd name="connsiteX652" fmla="*/ 3989559 w 12192000"/>
              <a:gd name="connsiteY652" fmla="*/ 2716945 h 3429000"/>
              <a:gd name="connsiteX653" fmla="*/ 3939824 w 12192000"/>
              <a:gd name="connsiteY653" fmla="*/ 2637900 h 3429000"/>
              <a:gd name="connsiteX654" fmla="*/ 4584537 w 12192000"/>
              <a:gd name="connsiteY654" fmla="*/ 1895826 h 3429000"/>
              <a:gd name="connsiteX655" fmla="*/ 5037105 w 12192000"/>
              <a:gd name="connsiteY655" fmla="*/ 1659765 h 3429000"/>
              <a:gd name="connsiteX656" fmla="*/ 5039930 w 12192000"/>
              <a:gd name="connsiteY656" fmla="*/ 1660585 h 3429000"/>
              <a:gd name="connsiteX657" fmla="*/ 5263764 w 12192000"/>
              <a:gd name="connsiteY657" fmla="*/ 1306525 h 3429000"/>
              <a:gd name="connsiteX658" fmla="*/ 4086300 w 12192000"/>
              <a:gd name="connsiteY658" fmla="*/ 1455599 h 3429000"/>
              <a:gd name="connsiteX659" fmla="*/ 4085485 w 12192000"/>
              <a:gd name="connsiteY659" fmla="*/ 1470070 h 3429000"/>
              <a:gd name="connsiteX660" fmla="*/ 3871915 w 12192000"/>
              <a:gd name="connsiteY660" fmla="*/ 1824645 h 3429000"/>
              <a:gd name="connsiteX661" fmla="*/ 3799374 w 12192000"/>
              <a:gd name="connsiteY661" fmla="*/ 2037127 h 3429000"/>
              <a:gd name="connsiteX662" fmla="*/ 3498850 w 12192000"/>
              <a:gd name="connsiteY662" fmla="*/ 3232888 h 3429000"/>
              <a:gd name="connsiteX663" fmla="*/ 3399216 w 12192000"/>
              <a:gd name="connsiteY663" fmla="*/ 3429000 h 3429000"/>
              <a:gd name="connsiteX664" fmla="*/ 3303688 w 12192000"/>
              <a:gd name="connsiteY664" fmla="*/ 3429000 h 3429000"/>
              <a:gd name="connsiteX665" fmla="*/ 3391774 w 12192000"/>
              <a:gd name="connsiteY665" fmla="*/ 3268181 h 3429000"/>
              <a:gd name="connsiteX666" fmla="*/ 3735540 w 12192000"/>
              <a:gd name="connsiteY666" fmla="*/ 2117923 h 3429000"/>
              <a:gd name="connsiteX667" fmla="*/ 3729438 w 12192000"/>
              <a:gd name="connsiteY667" fmla="*/ 2140058 h 3429000"/>
              <a:gd name="connsiteX668" fmla="*/ 3707782 w 12192000"/>
              <a:gd name="connsiteY668" fmla="*/ 2215908 h 3429000"/>
              <a:gd name="connsiteX669" fmla="*/ 3583827 w 12192000"/>
              <a:gd name="connsiteY669" fmla="*/ 2610215 h 3429000"/>
              <a:gd name="connsiteX670" fmla="*/ 3547861 w 12192000"/>
              <a:gd name="connsiteY670" fmla="*/ 2700609 h 3429000"/>
              <a:gd name="connsiteX671" fmla="*/ 3490905 w 12192000"/>
              <a:gd name="connsiteY671" fmla="*/ 2848660 h 3429000"/>
              <a:gd name="connsiteX672" fmla="*/ 3455859 w 12192000"/>
              <a:gd name="connsiteY672" fmla="*/ 2962301 h 3429000"/>
              <a:gd name="connsiteX673" fmla="*/ 3429112 w 12192000"/>
              <a:gd name="connsiteY673" fmla="*/ 3050469 h 3429000"/>
              <a:gd name="connsiteX674" fmla="*/ 3304862 w 12192000"/>
              <a:gd name="connsiteY674" fmla="*/ 3367476 h 3429000"/>
              <a:gd name="connsiteX675" fmla="*/ 3276071 w 12192000"/>
              <a:gd name="connsiteY675" fmla="*/ 3429000 h 3429000"/>
              <a:gd name="connsiteX676" fmla="*/ 3240805 w 12192000"/>
              <a:gd name="connsiteY676" fmla="*/ 3429000 h 3429000"/>
              <a:gd name="connsiteX677" fmla="*/ 3275917 w 12192000"/>
              <a:gd name="connsiteY677" fmla="*/ 3354192 h 3429000"/>
              <a:gd name="connsiteX678" fmla="*/ 3399358 w 12192000"/>
              <a:gd name="connsiteY678" fmla="*/ 3040011 h 3429000"/>
              <a:gd name="connsiteX679" fmla="*/ 3425650 w 12192000"/>
              <a:gd name="connsiteY679" fmla="*/ 2952333 h 3429000"/>
              <a:gd name="connsiteX680" fmla="*/ 3460661 w 12192000"/>
              <a:gd name="connsiteY680" fmla="*/ 2837763 h 3429000"/>
              <a:gd name="connsiteX681" fmla="*/ 3518021 w 12192000"/>
              <a:gd name="connsiteY681" fmla="*/ 2688298 h 3429000"/>
              <a:gd name="connsiteX682" fmla="*/ 3554035 w 12192000"/>
              <a:gd name="connsiteY682" fmla="*/ 2598832 h 3429000"/>
              <a:gd name="connsiteX683" fmla="*/ 3677174 w 12192000"/>
              <a:gd name="connsiteY683" fmla="*/ 2207351 h 3429000"/>
              <a:gd name="connsiteX684" fmla="*/ 3698819 w 12192000"/>
              <a:gd name="connsiteY684" fmla="*/ 2131503 h 3429000"/>
              <a:gd name="connsiteX685" fmla="*/ 3702094 w 12192000"/>
              <a:gd name="connsiteY685" fmla="*/ 2120194 h 3429000"/>
              <a:gd name="connsiteX686" fmla="*/ 3398355 w 12192000"/>
              <a:gd name="connsiteY686" fmla="*/ 2665603 h 3429000"/>
              <a:gd name="connsiteX687" fmla="*/ 3193941 w 12192000"/>
              <a:gd name="connsiteY687" fmla="*/ 3369775 h 3429000"/>
              <a:gd name="connsiteX688" fmla="*/ 3184140 w 12192000"/>
              <a:gd name="connsiteY688" fmla="*/ 3429000 h 3429000"/>
              <a:gd name="connsiteX689" fmla="*/ 3099978 w 12192000"/>
              <a:gd name="connsiteY689" fmla="*/ 3429000 h 3429000"/>
              <a:gd name="connsiteX690" fmla="*/ 3101556 w 12192000"/>
              <a:gd name="connsiteY690" fmla="*/ 3414337 h 3429000"/>
              <a:gd name="connsiteX691" fmla="*/ 3370162 w 12192000"/>
              <a:gd name="connsiteY691" fmla="*/ 2356550 h 3429000"/>
              <a:gd name="connsiteX692" fmla="*/ 3746477 w 12192000"/>
              <a:gd name="connsiteY692" fmla="*/ 1948889 h 3429000"/>
              <a:gd name="connsiteX693" fmla="*/ 3863399 w 12192000"/>
              <a:gd name="connsiteY693" fmla="*/ 1658257 h 3429000"/>
              <a:gd name="connsiteX694" fmla="*/ 3968712 w 12192000"/>
              <a:gd name="connsiteY694" fmla="*/ 1484989 h 3429000"/>
              <a:gd name="connsiteX695" fmla="*/ 2792390 w 12192000"/>
              <a:gd name="connsiteY695" fmla="*/ 1953974 h 3429000"/>
              <a:gd name="connsiteX696" fmla="*/ 2714982 w 12192000"/>
              <a:gd name="connsiteY696" fmla="*/ 1998051 h 3429000"/>
              <a:gd name="connsiteX697" fmla="*/ 2813361 w 12192000"/>
              <a:gd name="connsiteY697" fmla="*/ 2594912 h 3429000"/>
              <a:gd name="connsiteX698" fmla="*/ 2688430 w 12192000"/>
              <a:gd name="connsiteY698" fmla="*/ 3372564 h 3429000"/>
              <a:gd name="connsiteX699" fmla="*/ 2629626 w 12192000"/>
              <a:gd name="connsiteY699" fmla="*/ 3334394 h 3429000"/>
              <a:gd name="connsiteX700" fmla="*/ 2565328 w 12192000"/>
              <a:gd name="connsiteY700" fmla="*/ 2087399 h 3429000"/>
              <a:gd name="connsiteX701" fmla="*/ 1922999 w 12192000"/>
              <a:gd name="connsiteY701" fmla="*/ 2551343 h 3429000"/>
              <a:gd name="connsiteX702" fmla="*/ 1950261 w 12192000"/>
              <a:gd name="connsiteY702" fmla="*/ 2976858 h 3429000"/>
              <a:gd name="connsiteX703" fmla="*/ 2365554 w 12192000"/>
              <a:gd name="connsiteY703" fmla="*/ 3330107 h 3429000"/>
              <a:gd name="connsiteX704" fmla="*/ 2424142 w 12192000"/>
              <a:gd name="connsiteY704" fmla="*/ 3429000 h 3429000"/>
              <a:gd name="connsiteX705" fmla="*/ 2395994 w 12192000"/>
              <a:gd name="connsiteY705" fmla="*/ 3429000 h 3429000"/>
              <a:gd name="connsiteX706" fmla="*/ 2392863 w 12192000"/>
              <a:gd name="connsiteY706" fmla="*/ 3423964 h 3429000"/>
              <a:gd name="connsiteX707" fmla="*/ 2017589 w 12192000"/>
              <a:gd name="connsiteY707" fmla="*/ 3064982 h 3429000"/>
              <a:gd name="connsiteX708" fmla="*/ 2147336 w 12192000"/>
              <a:gd name="connsiteY708" fmla="*/ 3165052 h 3429000"/>
              <a:gd name="connsiteX709" fmla="*/ 2207047 w 12192000"/>
              <a:gd name="connsiteY709" fmla="*/ 3225540 h 3429000"/>
              <a:gd name="connsiteX710" fmla="*/ 2299106 w 12192000"/>
              <a:gd name="connsiteY710" fmla="*/ 3349931 h 3429000"/>
              <a:gd name="connsiteX711" fmla="*/ 2314430 w 12192000"/>
              <a:gd name="connsiteY711" fmla="*/ 3372144 h 3429000"/>
              <a:gd name="connsiteX712" fmla="*/ 2352406 w 12192000"/>
              <a:gd name="connsiteY712" fmla="*/ 3429000 h 3429000"/>
              <a:gd name="connsiteX713" fmla="*/ 2314492 w 12192000"/>
              <a:gd name="connsiteY713" fmla="*/ 3429000 h 3429000"/>
              <a:gd name="connsiteX714" fmla="*/ 2288095 w 12192000"/>
              <a:gd name="connsiteY714" fmla="*/ 3389030 h 3429000"/>
              <a:gd name="connsiteX715" fmla="*/ 2272768 w 12192000"/>
              <a:gd name="connsiteY715" fmla="*/ 3366822 h 3429000"/>
              <a:gd name="connsiteX716" fmla="*/ 2182715 w 12192000"/>
              <a:gd name="connsiteY716" fmla="*/ 3246071 h 3429000"/>
              <a:gd name="connsiteX717" fmla="*/ 2032061 w 12192000"/>
              <a:gd name="connsiteY717" fmla="*/ 3112380 h 3429000"/>
              <a:gd name="connsiteX718" fmla="*/ 2257220 w 12192000"/>
              <a:gd name="connsiteY718" fmla="*/ 3397257 h 3429000"/>
              <a:gd name="connsiteX719" fmla="*/ 2281324 w 12192000"/>
              <a:gd name="connsiteY719" fmla="*/ 3429000 h 3429000"/>
              <a:gd name="connsiteX720" fmla="*/ 2242860 w 12192000"/>
              <a:gd name="connsiteY720" fmla="*/ 3429000 h 3429000"/>
              <a:gd name="connsiteX721" fmla="*/ 2232818 w 12192000"/>
              <a:gd name="connsiteY721" fmla="*/ 3415926 h 3429000"/>
              <a:gd name="connsiteX722" fmla="*/ 1990172 w 12192000"/>
              <a:gd name="connsiteY722" fmla="*/ 3113121 h 3429000"/>
              <a:gd name="connsiteX723" fmla="*/ 2124090 w 12192000"/>
              <a:gd name="connsiteY723" fmla="*/ 3332017 h 3429000"/>
              <a:gd name="connsiteX724" fmla="*/ 2200380 w 12192000"/>
              <a:gd name="connsiteY724" fmla="*/ 3429000 h 3429000"/>
              <a:gd name="connsiteX725" fmla="*/ 2147507 w 12192000"/>
              <a:gd name="connsiteY725" fmla="*/ 3429000 h 3429000"/>
              <a:gd name="connsiteX726" fmla="*/ 2070668 w 12192000"/>
              <a:gd name="connsiteY726" fmla="*/ 3332520 h 3429000"/>
              <a:gd name="connsiteX727" fmla="*/ 1975142 w 12192000"/>
              <a:gd name="connsiteY727" fmla="*/ 3156570 h 3429000"/>
              <a:gd name="connsiteX728" fmla="*/ 2050035 w 12192000"/>
              <a:gd name="connsiteY728" fmla="*/ 3384345 h 3429000"/>
              <a:gd name="connsiteX729" fmla="*/ 2063025 w 12192000"/>
              <a:gd name="connsiteY729" fmla="*/ 3429000 h 3429000"/>
              <a:gd name="connsiteX730" fmla="*/ 2021675 w 12192000"/>
              <a:gd name="connsiteY730" fmla="*/ 3429000 h 3429000"/>
              <a:gd name="connsiteX731" fmla="*/ 2019308 w 12192000"/>
              <a:gd name="connsiteY731" fmla="*/ 3418118 h 3429000"/>
              <a:gd name="connsiteX732" fmla="*/ 1938835 w 12192000"/>
              <a:gd name="connsiteY732" fmla="*/ 3122160 h 3429000"/>
              <a:gd name="connsiteX733" fmla="*/ 1953230 w 12192000"/>
              <a:gd name="connsiteY733" fmla="*/ 3330699 h 3429000"/>
              <a:gd name="connsiteX734" fmla="*/ 1956763 w 12192000"/>
              <a:gd name="connsiteY734" fmla="*/ 3349191 h 3429000"/>
              <a:gd name="connsiteX735" fmla="*/ 1967925 w 12192000"/>
              <a:gd name="connsiteY735" fmla="*/ 3429000 h 3429000"/>
              <a:gd name="connsiteX736" fmla="*/ 1936622 w 12192000"/>
              <a:gd name="connsiteY736" fmla="*/ 3429000 h 3429000"/>
              <a:gd name="connsiteX737" fmla="*/ 1926261 w 12192000"/>
              <a:gd name="connsiteY737" fmla="*/ 3355064 h 3429000"/>
              <a:gd name="connsiteX738" fmla="*/ 1922724 w 12192000"/>
              <a:gd name="connsiteY738" fmla="*/ 3336577 h 3429000"/>
              <a:gd name="connsiteX739" fmla="*/ 1904650 w 12192000"/>
              <a:gd name="connsiteY739" fmla="*/ 3210616 h 3429000"/>
              <a:gd name="connsiteX740" fmla="*/ 1885273 w 12192000"/>
              <a:gd name="connsiteY740" fmla="*/ 3429000 h 3429000"/>
              <a:gd name="connsiteX741" fmla="*/ 1854363 w 12192000"/>
              <a:gd name="connsiteY741" fmla="*/ 3429000 h 3429000"/>
              <a:gd name="connsiteX742" fmla="*/ 1880391 w 12192000"/>
              <a:gd name="connsiteY742" fmla="*/ 3174796 h 3429000"/>
              <a:gd name="connsiteX743" fmla="*/ 1818273 w 12192000"/>
              <a:gd name="connsiteY743" fmla="*/ 3286729 h 3429000"/>
              <a:gd name="connsiteX744" fmla="*/ 1794691 w 12192000"/>
              <a:gd name="connsiteY744" fmla="*/ 3414239 h 3429000"/>
              <a:gd name="connsiteX745" fmla="*/ 1794914 w 12192000"/>
              <a:gd name="connsiteY745" fmla="*/ 3429000 h 3429000"/>
              <a:gd name="connsiteX746" fmla="*/ 1746128 w 12192000"/>
              <a:gd name="connsiteY746" fmla="*/ 3429000 h 3429000"/>
              <a:gd name="connsiteX747" fmla="*/ 1753934 w 12192000"/>
              <a:gd name="connsiteY747" fmla="*/ 3295796 h 3429000"/>
              <a:gd name="connsiteX748" fmla="*/ 1792053 w 12192000"/>
              <a:gd name="connsiteY748" fmla="*/ 3143396 h 3429000"/>
              <a:gd name="connsiteX749" fmla="*/ 1862248 w 12192000"/>
              <a:gd name="connsiteY749" fmla="*/ 2837397 h 3429000"/>
              <a:gd name="connsiteX750" fmla="*/ 1862250 w 12192000"/>
              <a:gd name="connsiteY750" fmla="*/ 2604531 h 3429000"/>
              <a:gd name="connsiteX751" fmla="*/ 1211999 w 12192000"/>
              <a:gd name="connsiteY751" fmla="*/ 3254610 h 3429000"/>
              <a:gd name="connsiteX752" fmla="*/ 1213266 w 12192000"/>
              <a:gd name="connsiteY752" fmla="*/ 3262947 h 3429000"/>
              <a:gd name="connsiteX753" fmla="*/ 1203370 w 12192000"/>
              <a:gd name="connsiteY753" fmla="*/ 3421676 h 3429000"/>
              <a:gd name="connsiteX754" fmla="*/ 1203671 w 12192000"/>
              <a:gd name="connsiteY754" fmla="*/ 3429000 h 3429000"/>
              <a:gd name="connsiteX755" fmla="*/ 1143180 w 12192000"/>
              <a:gd name="connsiteY755" fmla="*/ 3429000 h 3429000"/>
              <a:gd name="connsiteX756" fmla="*/ 1142176 w 12192000"/>
              <a:gd name="connsiteY756" fmla="*/ 3337045 h 3429000"/>
              <a:gd name="connsiteX757" fmla="*/ 1067484 w 12192000"/>
              <a:gd name="connsiteY757" fmla="*/ 3429000 h 3429000"/>
              <a:gd name="connsiteX758" fmla="*/ 953928 w 12192000"/>
              <a:gd name="connsiteY758" fmla="*/ 3429000 h 3429000"/>
              <a:gd name="connsiteX759" fmla="*/ 959715 w 12192000"/>
              <a:gd name="connsiteY759" fmla="*/ 3421185 h 3429000"/>
              <a:gd name="connsiteX760" fmla="*/ 1483788 w 12192000"/>
              <a:gd name="connsiteY760" fmla="*/ 2830174 h 3429000"/>
              <a:gd name="connsiteX761" fmla="*/ 1100671 w 12192000"/>
              <a:gd name="connsiteY761" fmla="*/ 2823137 h 3429000"/>
              <a:gd name="connsiteX762" fmla="*/ 1090144 w 12192000"/>
              <a:gd name="connsiteY762" fmla="*/ 2827748 h 3429000"/>
              <a:gd name="connsiteX763" fmla="*/ 1095872 w 12192000"/>
              <a:gd name="connsiteY763" fmla="*/ 2842892 h 3429000"/>
              <a:gd name="connsiteX764" fmla="*/ 262785 w 12192000"/>
              <a:gd name="connsiteY764" fmla="*/ 3416450 h 3429000"/>
              <a:gd name="connsiteX765" fmla="*/ 209968 w 12192000"/>
              <a:gd name="connsiteY765" fmla="*/ 3341713 h 3429000"/>
              <a:gd name="connsiteX766" fmla="*/ 873460 w 12192000"/>
              <a:gd name="connsiteY766" fmla="*/ 2824768 h 3429000"/>
              <a:gd name="connsiteX767" fmla="*/ 192686 w 12192000"/>
              <a:gd name="connsiteY767" fmla="*/ 2420257 h 3429000"/>
              <a:gd name="connsiteX768" fmla="*/ 4696 w 12192000"/>
              <a:gd name="connsiteY768" fmla="*/ 2268668 h 3429000"/>
              <a:gd name="connsiteX769" fmla="*/ 0 w 12192000"/>
              <a:gd name="connsiteY769" fmla="*/ 2260984 h 3429000"/>
              <a:gd name="connsiteX770" fmla="*/ 0 w 12192000"/>
              <a:gd name="connsiteY770" fmla="*/ 2084472 h 3429000"/>
              <a:gd name="connsiteX771" fmla="*/ 174101 w 12192000"/>
              <a:gd name="connsiteY771" fmla="*/ 2191277 h 3429000"/>
              <a:gd name="connsiteX772" fmla="*/ 891800 w 12192000"/>
              <a:gd name="connsiteY772" fmla="*/ 2607935 h 3429000"/>
              <a:gd name="connsiteX773" fmla="*/ 1072219 w 12192000"/>
              <a:gd name="connsiteY773" fmla="*/ 2740443 h 3429000"/>
              <a:gd name="connsiteX774" fmla="*/ 1074117 w 12192000"/>
              <a:gd name="connsiteY774" fmla="*/ 2741301 h 3429000"/>
              <a:gd name="connsiteX775" fmla="*/ 1083114 w 12192000"/>
              <a:gd name="connsiteY775" fmla="*/ 2745131 h 3429000"/>
              <a:gd name="connsiteX776" fmla="*/ 1543010 w 12192000"/>
              <a:gd name="connsiteY776" fmla="*/ 2762140 h 3429000"/>
              <a:gd name="connsiteX777" fmla="*/ 1551080 w 12192000"/>
              <a:gd name="connsiteY777" fmla="*/ 2766006 h 3429000"/>
              <a:gd name="connsiteX778" fmla="*/ 2345443 w 12192000"/>
              <a:gd name="connsiteY778" fmla="*/ 2120882 h 3429000"/>
              <a:gd name="connsiteX779" fmla="*/ 1721499 w 12192000"/>
              <a:gd name="connsiteY779" fmla="*/ 2170969 h 3429000"/>
              <a:gd name="connsiteX780" fmla="*/ 767716 w 12192000"/>
              <a:gd name="connsiteY780" fmla="*/ 2043768 h 3429000"/>
              <a:gd name="connsiteX781" fmla="*/ 722147 w 12192000"/>
              <a:gd name="connsiteY781" fmla="*/ 1964091 h 3429000"/>
              <a:gd name="connsiteX782" fmla="*/ 1485552 w 12192000"/>
              <a:gd name="connsiteY782" fmla="*/ 1884202 h 3429000"/>
              <a:gd name="connsiteX783" fmla="*/ 2143004 w 12192000"/>
              <a:gd name="connsiteY783" fmla="*/ 1973420 h 3429000"/>
              <a:gd name="connsiteX784" fmla="*/ 1933391 w 12192000"/>
              <a:gd name="connsiteY784" fmla="*/ 1727971 h 3429000"/>
              <a:gd name="connsiteX785" fmla="*/ 1827118 w 12192000"/>
              <a:gd name="connsiteY785" fmla="*/ 1539410 h 3429000"/>
              <a:gd name="connsiteX786" fmla="*/ 1837349 w 12192000"/>
              <a:gd name="connsiteY786" fmla="*/ 1527357 h 3429000"/>
              <a:gd name="connsiteX787" fmla="*/ 2162835 w 12192000"/>
              <a:gd name="connsiteY787" fmla="*/ 1758853 h 3429000"/>
              <a:gd name="connsiteX788" fmla="*/ 2257167 w 12192000"/>
              <a:gd name="connsiteY788" fmla="*/ 2033123 h 3429000"/>
              <a:gd name="connsiteX789" fmla="*/ 2261598 w 12192000"/>
              <a:gd name="connsiteY789" fmla="*/ 2038998 h 3429000"/>
              <a:gd name="connsiteX790" fmla="*/ 2437177 w 12192000"/>
              <a:gd name="connsiteY790" fmla="*/ 2050608 h 3429000"/>
              <a:gd name="connsiteX791" fmla="*/ 2445247 w 12192000"/>
              <a:gd name="connsiteY791" fmla="*/ 2054476 h 3429000"/>
              <a:gd name="connsiteX792" fmla="*/ 2743626 w 12192000"/>
              <a:gd name="connsiteY792" fmla="*/ 1875819 h 3429000"/>
              <a:gd name="connsiteX793" fmla="*/ 3048102 w 12192000"/>
              <a:gd name="connsiteY793" fmla="*/ 1721595 h 3429000"/>
              <a:gd name="connsiteX794" fmla="*/ 1799414 w 12192000"/>
              <a:gd name="connsiteY794" fmla="*/ 1265732 h 3429000"/>
              <a:gd name="connsiteX795" fmla="*/ 1771735 w 12192000"/>
              <a:gd name="connsiteY795" fmla="*/ 1190929 h 3429000"/>
              <a:gd name="connsiteX796" fmla="*/ 3104273 w 12192000"/>
              <a:gd name="connsiteY796" fmla="*/ 1647159 h 3429000"/>
              <a:gd name="connsiteX797" fmla="*/ 3113245 w 12192000"/>
              <a:gd name="connsiteY797" fmla="*/ 1661705 h 3429000"/>
              <a:gd name="connsiteX798" fmla="*/ 3126294 w 12192000"/>
              <a:gd name="connsiteY798" fmla="*/ 1685400 h 3429000"/>
              <a:gd name="connsiteX799" fmla="*/ 3937433 w 12192000"/>
              <a:gd name="connsiteY799" fmla="*/ 1401473 h 3429000"/>
              <a:gd name="connsiteX800" fmla="*/ 3590475 w 12192000"/>
              <a:gd name="connsiteY800" fmla="*/ 1168974 h 3429000"/>
              <a:gd name="connsiteX801" fmla="*/ 3100264 w 12192000"/>
              <a:gd name="connsiteY801" fmla="*/ 1150845 h 3429000"/>
              <a:gd name="connsiteX802" fmla="*/ 2183576 w 12192000"/>
              <a:gd name="connsiteY802" fmla="*/ 798150 h 3429000"/>
              <a:gd name="connsiteX803" fmla="*/ 2151029 w 12192000"/>
              <a:gd name="connsiteY803" fmla="*/ 717947 h 3429000"/>
              <a:gd name="connsiteX804" fmla="*/ 3563434 w 12192000"/>
              <a:gd name="connsiteY804" fmla="*/ 1040115 h 3429000"/>
              <a:gd name="connsiteX805" fmla="*/ 3177952 w 12192000"/>
              <a:gd name="connsiteY805" fmla="*/ 228386 h 3429000"/>
              <a:gd name="connsiteX806" fmla="*/ 3189263 w 12192000"/>
              <a:gd name="connsiteY806" fmla="*/ 196726 h 3429000"/>
              <a:gd name="connsiteX807" fmla="*/ 3560912 w 12192000"/>
              <a:gd name="connsiteY807" fmla="*/ 650863 h 3429000"/>
              <a:gd name="connsiteX808" fmla="*/ 3626636 w 12192000"/>
              <a:gd name="connsiteY808" fmla="*/ 1083230 h 3429000"/>
              <a:gd name="connsiteX809" fmla="*/ 3653088 w 12192000"/>
              <a:gd name="connsiteY809" fmla="*/ 1092417 h 3429000"/>
              <a:gd name="connsiteX810" fmla="*/ 3988128 w 12192000"/>
              <a:gd name="connsiteY810" fmla="*/ 1388267 h 3429000"/>
              <a:gd name="connsiteX811" fmla="*/ 4830582 w 12192000"/>
              <a:gd name="connsiteY811" fmla="*/ 1247000 h 3429000"/>
              <a:gd name="connsiteX812" fmla="*/ 4830100 w 12192000"/>
              <a:gd name="connsiteY812" fmla="*/ 1246554 h 3429000"/>
              <a:gd name="connsiteX813" fmla="*/ 4036318 w 12192000"/>
              <a:gd name="connsiteY813" fmla="*/ 718013 h 3429000"/>
              <a:gd name="connsiteX814" fmla="*/ 3432098 w 12192000"/>
              <a:gd name="connsiteY814" fmla="*/ 108312 h 3429000"/>
              <a:gd name="connsiteX815" fmla="*/ 3446761 w 12192000"/>
              <a:gd name="connsiteY815" fmla="*/ 32278 h 3429000"/>
              <a:gd name="connsiteX816" fmla="*/ 4419733 w 12192000"/>
              <a:gd name="connsiteY816" fmla="*/ 534555 h 3429000"/>
              <a:gd name="connsiteX817" fmla="*/ 4781371 w 12192000"/>
              <a:gd name="connsiteY817" fmla="*/ 1029604 h 3429000"/>
              <a:gd name="connsiteX818" fmla="*/ 4780440 w 12192000"/>
              <a:gd name="connsiteY818" fmla="*/ 1041290 h 3429000"/>
              <a:gd name="connsiteX819" fmla="*/ 4898954 w 12192000"/>
              <a:gd name="connsiteY819" fmla="*/ 1233092 h 3429000"/>
              <a:gd name="connsiteX820" fmla="*/ 4900699 w 12192000"/>
              <a:gd name="connsiteY820" fmla="*/ 1241867 h 3429000"/>
              <a:gd name="connsiteX821" fmla="*/ 5714511 w 12192000"/>
              <a:gd name="connsiteY821" fmla="*/ 1234483 h 3429000"/>
              <a:gd name="connsiteX822" fmla="*/ 5464793 w 12192000"/>
              <a:gd name="connsiteY822" fmla="*/ 964556 h 3429000"/>
              <a:gd name="connsiteX823" fmla="*/ 5461897 w 12192000"/>
              <a:gd name="connsiteY823" fmla="*/ 961879 h 3429000"/>
              <a:gd name="connsiteX824" fmla="*/ 4399417 w 12192000"/>
              <a:gd name="connsiteY824" fmla="*/ 23573 h 3429000"/>
              <a:gd name="connsiteX825" fmla="*/ 3090569 w 12192000"/>
              <a:gd name="connsiteY825" fmla="*/ 0 h 3429000"/>
              <a:gd name="connsiteX826" fmla="*/ 3218394 w 12192000"/>
              <a:gd name="connsiteY826" fmla="*/ 0 h 3429000"/>
              <a:gd name="connsiteX827" fmla="*/ 3241469 w 12192000"/>
              <a:gd name="connsiteY827" fmla="*/ 15651 h 3429000"/>
              <a:gd name="connsiteX828" fmla="*/ 3182620 w 12192000"/>
              <a:gd name="connsiteY828" fmla="*/ 54279 h 3429000"/>
              <a:gd name="connsiteX829" fmla="*/ 1890928 w 12192000"/>
              <a:gd name="connsiteY829" fmla="*/ 0 h 3429000"/>
              <a:gd name="connsiteX830" fmla="*/ 1994713 w 12192000"/>
              <a:gd name="connsiteY830" fmla="*/ 0 h 3429000"/>
              <a:gd name="connsiteX831" fmla="*/ 1931354 w 12192000"/>
              <a:gd name="connsiteY831" fmla="*/ 46950 h 3429000"/>
              <a:gd name="connsiteX832" fmla="*/ 1765923 w 12192000"/>
              <a:gd name="connsiteY832" fmla="*/ 152043 h 3429000"/>
              <a:gd name="connsiteX833" fmla="*/ 1702258 w 12192000"/>
              <a:gd name="connsiteY833" fmla="*/ 183286 h 3429000"/>
              <a:gd name="connsiteX834" fmla="*/ 1538370 w 12192000"/>
              <a:gd name="connsiteY834" fmla="*/ 382804 h 3429000"/>
              <a:gd name="connsiteX835" fmla="*/ 542867 w 12192000"/>
              <a:gd name="connsiteY835" fmla="*/ 1515092 h 3429000"/>
              <a:gd name="connsiteX836" fmla="*/ 515800 w 12192000"/>
              <a:gd name="connsiteY836" fmla="*/ 1433180 h 3429000"/>
              <a:gd name="connsiteX837" fmla="*/ 909145 w 12192000"/>
              <a:gd name="connsiteY837" fmla="*/ 770225 h 3429000"/>
              <a:gd name="connsiteX838" fmla="*/ 1214067 w 12192000"/>
              <a:gd name="connsiteY838" fmla="*/ 479561 h 3429000"/>
              <a:gd name="connsiteX839" fmla="*/ 640967 w 12192000"/>
              <a:gd name="connsiteY839" fmla="*/ 676601 h 3429000"/>
              <a:gd name="connsiteX840" fmla="*/ 112563 w 12192000"/>
              <a:gd name="connsiteY840" fmla="*/ 967952 h 3429000"/>
              <a:gd name="connsiteX841" fmla="*/ 0 w 12192000"/>
              <a:gd name="connsiteY841" fmla="*/ 1037006 h 3429000"/>
              <a:gd name="connsiteX842" fmla="*/ 0 w 12192000"/>
              <a:gd name="connsiteY842" fmla="*/ 804763 h 3429000"/>
              <a:gd name="connsiteX843" fmla="*/ 36881 w 12192000"/>
              <a:gd name="connsiteY843" fmla="*/ 771118 h 3429000"/>
              <a:gd name="connsiteX844" fmla="*/ 910534 w 12192000"/>
              <a:gd name="connsiteY844" fmla="*/ 200753 h 3429000"/>
              <a:gd name="connsiteX845" fmla="*/ 1578717 w 12192000"/>
              <a:gd name="connsiteY845" fmla="*/ 146982 h 3429000"/>
              <a:gd name="connsiteX846" fmla="*/ 1887945 w 12192000"/>
              <a:gd name="connsiteY846" fmla="*/ 2196 h 3429000"/>
              <a:gd name="connsiteX847" fmla="*/ 278539 w 12192000"/>
              <a:gd name="connsiteY847" fmla="*/ 0 h 3429000"/>
              <a:gd name="connsiteX848" fmla="*/ 773851 w 12192000"/>
              <a:gd name="connsiteY848" fmla="*/ 0 h 3429000"/>
              <a:gd name="connsiteX849" fmla="*/ 529937 w 12192000"/>
              <a:gd name="connsiteY849" fmla="*/ 74115 h 3429000"/>
              <a:gd name="connsiteX850" fmla="*/ 115099 w 12192000"/>
              <a:gd name="connsiteY850" fmla="*/ 178650 h 3429000"/>
              <a:gd name="connsiteX851" fmla="*/ 97284 w 12192000"/>
              <a:gd name="connsiteY851" fmla="*/ 91393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090569 w 12192000"/>
              <a:gd name="connsiteY836" fmla="*/ 0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3090569 w 12192000"/>
              <a:gd name="connsiteY840" fmla="*/ 0 h 3429000"/>
              <a:gd name="connsiteX841" fmla="*/ 1890928 w 12192000"/>
              <a:gd name="connsiteY841" fmla="*/ 0 h 3429000"/>
              <a:gd name="connsiteX842" fmla="*/ 1994713 w 12192000"/>
              <a:gd name="connsiteY842" fmla="*/ 0 h 3429000"/>
              <a:gd name="connsiteX843" fmla="*/ 1931354 w 12192000"/>
              <a:gd name="connsiteY843" fmla="*/ 46950 h 3429000"/>
              <a:gd name="connsiteX844" fmla="*/ 1765923 w 12192000"/>
              <a:gd name="connsiteY844" fmla="*/ 152043 h 3429000"/>
              <a:gd name="connsiteX845" fmla="*/ 1702258 w 12192000"/>
              <a:gd name="connsiteY845" fmla="*/ 183286 h 3429000"/>
              <a:gd name="connsiteX846" fmla="*/ 1538370 w 12192000"/>
              <a:gd name="connsiteY846" fmla="*/ 382804 h 3429000"/>
              <a:gd name="connsiteX847" fmla="*/ 542867 w 12192000"/>
              <a:gd name="connsiteY847" fmla="*/ 1515092 h 3429000"/>
              <a:gd name="connsiteX848" fmla="*/ 515800 w 12192000"/>
              <a:gd name="connsiteY848" fmla="*/ 1433180 h 3429000"/>
              <a:gd name="connsiteX849" fmla="*/ 909145 w 12192000"/>
              <a:gd name="connsiteY849" fmla="*/ 770225 h 3429000"/>
              <a:gd name="connsiteX850" fmla="*/ 1214067 w 12192000"/>
              <a:gd name="connsiteY850" fmla="*/ 479561 h 3429000"/>
              <a:gd name="connsiteX851" fmla="*/ 640967 w 12192000"/>
              <a:gd name="connsiteY851" fmla="*/ 676601 h 3429000"/>
              <a:gd name="connsiteX852" fmla="*/ 112563 w 12192000"/>
              <a:gd name="connsiteY852" fmla="*/ 967952 h 3429000"/>
              <a:gd name="connsiteX853" fmla="*/ 0 w 12192000"/>
              <a:gd name="connsiteY853" fmla="*/ 1037006 h 3429000"/>
              <a:gd name="connsiteX854" fmla="*/ 0 w 12192000"/>
              <a:gd name="connsiteY854" fmla="*/ 804763 h 3429000"/>
              <a:gd name="connsiteX855" fmla="*/ 36881 w 12192000"/>
              <a:gd name="connsiteY855" fmla="*/ 771118 h 3429000"/>
              <a:gd name="connsiteX856" fmla="*/ 910534 w 12192000"/>
              <a:gd name="connsiteY856" fmla="*/ 200753 h 3429000"/>
              <a:gd name="connsiteX857" fmla="*/ 1578717 w 12192000"/>
              <a:gd name="connsiteY857" fmla="*/ 146982 h 3429000"/>
              <a:gd name="connsiteX858" fmla="*/ 1887945 w 12192000"/>
              <a:gd name="connsiteY858" fmla="*/ 2196 h 3429000"/>
              <a:gd name="connsiteX859" fmla="*/ 1890928 w 12192000"/>
              <a:gd name="connsiteY859" fmla="*/ 0 h 3429000"/>
              <a:gd name="connsiteX860" fmla="*/ 278539 w 12192000"/>
              <a:gd name="connsiteY860" fmla="*/ 0 h 3429000"/>
              <a:gd name="connsiteX861" fmla="*/ 773851 w 12192000"/>
              <a:gd name="connsiteY861" fmla="*/ 0 h 3429000"/>
              <a:gd name="connsiteX862" fmla="*/ 529937 w 12192000"/>
              <a:gd name="connsiteY862" fmla="*/ 74115 h 3429000"/>
              <a:gd name="connsiteX863" fmla="*/ 97284 w 12192000"/>
              <a:gd name="connsiteY863" fmla="*/ 91393 h 3429000"/>
              <a:gd name="connsiteX864" fmla="*/ 278539 w 12192000"/>
              <a:gd name="connsiteY864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090569 w 12192000"/>
              <a:gd name="connsiteY836" fmla="*/ 0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3090569 w 12192000"/>
              <a:gd name="connsiteY840" fmla="*/ 0 h 3429000"/>
              <a:gd name="connsiteX841" fmla="*/ 1890928 w 12192000"/>
              <a:gd name="connsiteY841" fmla="*/ 0 h 3429000"/>
              <a:gd name="connsiteX842" fmla="*/ 1994713 w 12192000"/>
              <a:gd name="connsiteY842" fmla="*/ 0 h 3429000"/>
              <a:gd name="connsiteX843" fmla="*/ 1931354 w 12192000"/>
              <a:gd name="connsiteY843" fmla="*/ 46950 h 3429000"/>
              <a:gd name="connsiteX844" fmla="*/ 1765923 w 12192000"/>
              <a:gd name="connsiteY844" fmla="*/ 152043 h 3429000"/>
              <a:gd name="connsiteX845" fmla="*/ 1702258 w 12192000"/>
              <a:gd name="connsiteY845" fmla="*/ 183286 h 3429000"/>
              <a:gd name="connsiteX846" fmla="*/ 1538370 w 12192000"/>
              <a:gd name="connsiteY846" fmla="*/ 382804 h 3429000"/>
              <a:gd name="connsiteX847" fmla="*/ 542867 w 12192000"/>
              <a:gd name="connsiteY847" fmla="*/ 1515092 h 3429000"/>
              <a:gd name="connsiteX848" fmla="*/ 515800 w 12192000"/>
              <a:gd name="connsiteY848" fmla="*/ 1433180 h 3429000"/>
              <a:gd name="connsiteX849" fmla="*/ 909145 w 12192000"/>
              <a:gd name="connsiteY849" fmla="*/ 770225 h 3429000"/>
              <a:gd name="connsiteX850" fmla="*/ 1214067 w 12192000"/>
              <a:gd name="connsiteY850" fmla="*/ 479561 h 3429000"/>
              <a:gd name="connsiteX851" fmla="*/ 640967 w 12192000"/>
              <a:gd name="connsiteY851" fmla="*/ 676601 h 3429000"/>
              <a:gd name="connsiteX852" fmla="*/ 112563 w 12192000"/>
              <a:gd name="connsiteY852" fmla="*/ 967952 h 3429000"/>
              <a:gd name="connsiteX853" fmla="*/ 0 w 12192000"/>
              <a:gd name="connsiteY853" fmla="*/ 1037006 h 3429000"/>
              <a:gd name="connsiteX854" fmla="*/ 0 w 12192000"/>
              <a:gd name="connsiteY854" fmla="*/ 804763 h 3429000"/>
              <a:gd name="connsiteX855" fmla="*/ 36881 w 12192000"/>
              <a:gd name="connsiteY855" fmla="*/ 771118 h 3429000"/>
              <a:gd name="connsiteX856" fmla="*/ 910534 w 12192000"/>
              <a:gd name="connsiteY856" fmla="*/ 200753 h 3429000"/>
              <a:gd name="connsiteX857" fmla="*/ 1578717 w 12192000"/>
              <a:gd name="connsiteY857" fmla="*/ 146982 h 3429000"/>
              <a:gd name="connsiteX858" fmla="*/ 1887945 w 12192000"/>
              <a:gd name="connsiteY858" fmla="*/ 2196 h 3429000"/>
              <a:gd name="connsiteX859" fmla="*/ 1890928 w 12192000"/>
              <a:gd name="connsiteY859" fmla="*/ 0 h 3429000"/>
              <a:gd name="connsiteX860" fmla="*/ 278539 w 12192000"/>
              <a:gd name="connsiteY860" fmla="*/ 0 h 3429000"/>
              <a:gd name="connsiteX861" fmla="*/ 773851 w 12192000"/>
              <a:gd name="connsiteY861" fmla="*/ 0 h 3429000"/>
              <a:gd name="connsiteX862" fmla="*/ 529937 w 12192000"/>
              <a:gd name="connsiteY862" fmla="*/ 74115 h 3429000"/>
              <a:gd name="connsiteX863" fmla="*/ 278539 w 12192000"/>
              <a:gd name="connsiteY863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090569 w 12192000"/>
              <a:gd name="connsiteY836" fmla="*/ 0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3090569 w 12192000"/>
              <a:gd name="connsiteY840" fmla="*/ 0 h 3429000"/>
              <a:gd name="connsiteX841" fmla="*/ 1890928 w 12192000"/>
              <a:gd name="connsiteY841" fmla="*/ 0 h 3429000"/>
              <a:gd name="connsiteX842" fmla="*/ 1994713 w 12192000"/>
              <a:gd name="connsiteY842" fmla="*/ 0 h 3429000"/>
              <a:gd name="connsiteX843" fmla="*/ 1931354 w 12192000"/>
              <a:gd name="connsiteY843" fmla="*/ 46950 h 3429000"/>
              <a:gd name="connsiteX844" fmla="*/ 1765923 w 12192000"/>
              <a:gd name="connsiteY844" fmla="*/ 152043 h 3429000"/>
              <a:gd name="connsiteX845" fmla="*/ 1702258 w 12192000"/>
              <a:gd name="connsiteY845" fmla="*/ 183286 h 3429000"/>
              <a:gd name="connsiteX846" fmla="*/ 1538370 w 12192000"/>
              <a:gd name="connsiteY846" fmla="*/ 382804 h 3429000"/>
              <a:gd name="connsiteX847" fmla="*/ 542867 w 12192000"/>
              <a:gd name="connsiteY847" fmla="*/ 1515092 h 3429000"/>
              <a:gd name="connsiteX848" fmla="*/ 515800 w 12192000"/>
              <a:gd name="connsiteY848" fmla="*/ 1433180 h 3429000"/>
              <a:gd name="connsiteX849" fmla="*/ 909145 w 12192000"/>
              <a:gd name="connsiteY849" fmla="*/ 770225 h 3429000"/>
              <a:gd name="connsiteX850" fmla="*/ 1214067 w 12192000"/>
              <a:gd name="connsiteY850" fmla="*/ 479561 h 3429000"/>
              <a:gd name="connsiteX851" fmla="*/ 640967 w 12192000"/>
              <a:gd name="connsiteY851" fmla="*/ 676601 h 3429000"/>
              <a:gd name="connsiteX852" fmla="*/ 112563 w 12192000"/>
              <a:gd name="connsiteY852" fmla="*/ 967952 h 3429000"/>
              <a:gd name="connsiteX853" fmla="*/ 0 w 12192000"/>
              <a:gd name="connsiteY853" fmla="*/ 1037006 h 3429000"/>
              <a:gd name="connsiteX854" fmla="*/ 0 w 12192000"/>
              <a:gd name="connsiteY854" fmla="*/ 804763 h 3429000"/>
              <a:gd name="connsiteX855" fmla="*/ 36881 w 12192000"/>
              <a:gd name="connsiteY855" fmla="*/ 771118 h 3429000"/>
              <a:gd name="connsiteX856" fmla="*/ 910534 w 12192000"/>
              <a:gd name="connsiteY856" fmla="*/ 200753 h 3429000"/>
              <a:gd name="connsiteX857" fmla="*/ 1578717 w 12192000"/>
              <a:gd name="connsiteY857" fmla="*/ 146982 h 3429000"/>
              <a:gd name="connsiteX858" fmla="*/ 1887945 w 12192000"/>
              <a:gd name="connsiteY858" fmla="*/ 2196 h 3429000"/>
              <a:gd name="connsiteX859" fmla="*/ 1890928 w 12192000"/>
              <a:gd name="connsiteY859" fmla="*/ 0 h 3429000"/>
              <a:gd name="connsiteX860" fmla="*/ 278539 w 12192000"/>
              <a:gd name="connsiteY860" fmla="*/ 0 h 3429000"/>
              <a:gd name="connsiteX861" fmla="*/ 773851 w 12192000"/>
              <a:gd name="connsiteY861" fmla="*/ 0 h 3429000"/>
              <a:gd name="connsiteX862" fmla="*/ 278539 w 12192000"/>
              <a:gd name="connsiteY862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090569 w 12192000"/>
              <a:gd name="connsiteY836" fmla="*/ 0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3090569 w 12192000"/>
              <a:gd name="connsiteY840" fmla="*/ 0 h 3429000"/>
              <a:gd name="connsiteX841" fmla="*/ 1890928 w 12192000"/>
              <a:gd name="connsiteY841" fmla="*/ 0 h 3429000"/>
              <a:gd name="connsiteX842" fmla="*/ 1994713 w 12192000"/>
              <a:gd name="connsiteY842" fmla="*/ 0 h 3429000"/>
              <a:gd name="connsiteX843" fmla="*/ 1931354 w 12192000"/>
              <a:gd name="connsiteY843" fmla="*/ 46950 h 3429000"/>
              <a:gd name="connsiteX844" fmla="*/ 1765923 w 12192000"/>
              <a:gd name="connsiteY844" fmla="*/ 152043 h 3429000"/>
              <a:gd name="connsiteX845" fmla="*/ 1702258 w 12192000"/>
              <a:gd name="connsiteY845" fmla="*/ 183286 h 3429000"/>
              <a:gd name="connsiteX846" fmla="*/ 1538370 w 12192000"/>
              <a:gd name="connsiteY846" fmla="*/ 382804 h 3429000"/>
              <a:gd name="connsiteX847" fmla="*/ 542867 w 12192000"/>
              <a:gd name="connsiteY847" fmla="*/ 1515092 h 3429000"/>
              <a:gd name="connsiteX848" fmla="*/ 515800 w 12192000"/>
              <a:gd name="connsiteY848" fmla="*/ 1433180 h 3429000"/>
              <a:gd name="connsiteX849" fmla="*/ 909145 w 12192000"/>
              <a:gd name="connsiteY849" fmla="*/ 770225 h 3429000"/>
              <a:gd name="connsiteX850" fmla="*/ 1214067 w 12192000"/>
              <a:gd name="connsiteY850" fmla="*/ 479561 h 3429000"/>
              <a:gd name="connsiteX851" fmla="*/ 640967 w 12192000"/>
              <a:gd name="connsiteY851" fmla="*/ 676601 h 3429000"/>
              <a:gd name="connsiteX852" fmla="*/ 112563 w 12192000"/>
              <a:gd name="connsiteY852" fmla="*/ 967952 h 3429000"/>
              <a:gd name="connsiteX853" fmla="*/ 0 w 12192000"/>
              <a:gd name="connsiteY853" fmla="*/ 1037006 h 3429000"/>
              <a:gd name="connsiteX854" fmla="*/ 0 w 12192000"/>
              <a:gd name="connsiteY854" fmla="*/ 804763 h 3429000"/>
              <a:gd name="connsiteX855" fmla="*/ 36881 w 12192000"/>
              <a:gd name="connsiteY855" fmla="*/ 771118 h 3429000"/>
              <a:gd name="connsiteX856" fmla="*/ 910534 w 12192000"/>
              <a:gd name="connsiteY856" fmla="*/ 200753 h 3429000"/>
              <a:gd name="connsiteX857" fmla="*/ 1578717 w 12192000"/>
              <a:gd name="connsiteY857" fmla="*/ 146982 h 3429000"/>
              <a:gd name="connsiteX858" fmla="*/ 1887945 w 12192000"/>
              <a:gd name="connsiteY858" fmla="*/ 2196 h 3429000"/>
              <a:gd name="connsiteX859" fmla="*/ 1890928 w 12192000"/>
              <a:gd name="connsiteY859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182620 w 12192000"/>
              <a:gd name="connsiteY836" fmla="*/ 54279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3182620 w 12192000"/>
              <a:gd name="connsiteY839" fmla="*/ 54279 h 3429000"/>
              <a:gd name="connsiteX840" fmla="*/ 1890928 w 12192000"/>
              <a:gd name="connsiteY840" fmla="*/ 0 h 3429000"/>
              <a:gd name="connsiteX841" fmla="*/ 1994713 w 12192000"/>
              <a:gd name="connsiteY841" fmla="*/ 0 h 3429000"/>
              <a:gd name="connsiteX842" fmla="*/ 1931354 w 12192000"/>
              <a:gd name="connsiteY842" fmla="*/ 46950 h 3429000"/>
              <a:gd name="connsiteX843" fmla="*/ 1765923 w 12192000"/>
              <a:gd name="connsiteY843" fmla="*/ 152043 h 3429000"/>
              <a:gd name="connsiteX844" fmla="*/ 1702258 w 12192000"/>
              <a:gd name="connsiteY844" fmla="*/ 183286 h 3429000"/>
              <a:gd name="connsiteX845" fmla="*/ 1538370 w 12192000"/>
              <a:gd name="connsiteY845" fmla="*/ 382804 h 3429000"/>
              <a:gd name="connsiteX846" fmla="*/ 542867 w 12192000"/>
              <a:gd name="connsiteY846" fmla="*/ 1515092 h 3429000"/>
              <a:gd name="connsiteX847" fmla="*/ 515800 w 12192000"/>
              <a:gd name="connsiteY847" fmla="*/ 1433180 h 3429000"/>
              <a:gd name="connsiteX848" fmla="*/ 909145 w 12192000"/>
              <a:gd name="connsiteY848" fmla="*/ 770225 h 3429000"/>
              <a:gd name="connsiteX849" fmla="*/ 1214067 w 12192000"/>
              <a:gd name="connsiteY849" fmla="*/ 479561 h 3429000"/>
              <a:gd name="connsiteX850" fmla="*/ 640967 w 12192000"/>
              <a:gd name="connsiteY850" fmla="*/ 676601 h 3429000"/>
              <a:gd name="connsiteX851" fmla="*/ 112563 w 12192000"/>
              <a:gd name="connsiteY851" fmla="*/ 967952 h 3429000"/>
              <a:gd name="connsiteX852" fmla="*/ 0 w 12192000"/>
              <a:gd name="connsiteY852" fmla="*/ 1037006 h 3429000"/>
              <a:gd name="connsiteX853" fmla="*/ 0 w 12192000"/>
              <a:gd name="connsiteY853" fmla="*/ 804763 h 3429000"/>
              <a:gd name="connsiteX854" fmla="*/ 36881 w 12192000"/>
              <a:gd name="connsiteY854" fmla="*/ 771118 h 3429000"/>
              <a:gd name="connsiteX855" fmla="*/ 910534 w 12192000"/>
              <a:gd name="connsiteY855" fmla="*/ 200753 h 3429000"/>
              <a:gd name="connsiteX856" fmla="*/ 1578717 w 12192000"/>
              <a:gd name="connsiteY856" fmla="*/ 146982 h 3429000"/>
              <a:gd name="connsiteX857" fmla="*/ 1887945 w 12192000"/>
              <a:gd name="connsiteY857" fmla="*/ 2196 h 3429000"/>
              <a:gd name="connsiteX858" fmla="*/ 1890928 w 12192000"/>
              <a:gd name="connsiteY858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3241469 w 12192000"/>
              <a:gd name="connsiteY836" fmla="*/ 15651 h 3429000"/>
              <a:gd name="connsiteX837" fmla="*/ 3218394 w 12192000"/>
              <a:gd name="connsiteY837" fmla="*/ 0 h 3429000"/>
              <a:gd name="connsiteX838" fmla="*/ 3241469 w 12192000"/>
              <a:gd name="connsiteY838" fmla="*/ 15651 h 3429000"/>
              <a:gd name="connsiteX839" fmla="*/ 1890928 w 12192000"/>
              <a:gd name="connsiteY839" fmla="*/ 0 h 3429000"/>
              <a:gd name="connsiteX840" fmla="*/ 1994713 w 12192000"/>
              <a:gd name="connsiteY840" fmla="*/ 0 h 3429000"/>
              <a:gd name="connsiteX841" fmla="*/ 1931354 w 12192000"/>
              <a:gd name="connsiteY841" fmla="*/ 46950 h 3429000"/>
              <a:gd name="connsiteX842" fmla="*/ 1765923 w 12192000"/>
              <a:gd name="connsiteY842" fmla="*/ 152043 h 3429000"/>
              <a:gd name="connsiteX843" fmla="*/ 1702258 w 12192000"/>
              <a:gd name="connsiteY843" fmla="*/ 183286 h 3429000"/>
              <a:gd name="connsiteX844" fmla="*/ 1538370 w 12192000"/>
              <a:gd name="connsiteY844" fmla="*/ 382804 h 3429000"/>
              <a:gd name="connsiteX845" fmla="*/ 542867 w 12192000"/>
              <a:gd name="connsiteY845" fmla="*/ 1515092 h 3429000"/>
              <a:gd name="connsiteX846" fmla="*/ 515800 w 12192000"/>
              <a:gd name="connsiteY846" fmla="*/ 1433180 h 3429000"/>
              <a:gd name="connsiteX847" fmla="*/ 909145 w 12192000"/>
              <a:gd name="connsiteY847" fmla="*/ 770225 h 3429000"/>
              <a:gd name="connsiteX848" fmla="*/ 1214067 w 12192000"/>
              <a:gd name="connsiteY848" fmla="*/ 479561 h 3429000"/>
              <a:gd name="connsiteX849" fmla="*/ 640967 w 12192000"/>
              <a:gd name="connsiteY849" fmla="*/ 676601 h 3429000"/>
              <a:gd name="connsiteX850" fmla="*/ 112563 w 12192000"/>
              <a:gd name="connsiteY850" fmla="*/ 967952 h 3429000"/>
              <a:gd name="connsiteX851" fmla="*/ 0 w 12192000"/>
              <a:gd name="connsiteY851" fmla="*/ 1037006 h 3429000"/>
              <a:gd name="connsiteX852" fmla="*/ 0 w 12192000"/>
              <a:gd name="connsiteY852" fmla="*/ 804763 h 3429000"/>
              <a:gd name="connsiteX853" fmla="*/ 36881 w 12192000"/>
              <a:gd name="connsiteY853" fmla="*/ 771118 h 3429000"/>
              <a:gd name="connsiteX854" fmla="*/ 910534 w 12192000"/>
              <a:gd name="connsiteY854" fmla="*/ 200753 h 3429000"/>
              <a:gd name="connsiteX855" fmla="*/ 1578717 w 12192000"/>
              <a:gd name="connsiteY855" fmla="*/ 146982 h 3429000"/>
              <a:gd name="connsiteX856" fmla="*/ 1887945 w 12192000"/>
              <a:gd name="connsiteY856" fmla="*/ 2196 h 3429000"/>
              <a:gd name="connsiteX857" fmla="*/ 1890928 w 12192000"/>
              <a:gd name="connsiteY857" fmla="*/ 0 h 3429000"/>
              <a:gd name="connsiteX0" fmla="*/ 369702 w 12192000"/>
              <a:gd name="connsiteY0" fmla="*/ 3283169 h 3429000"/>
              <a:gd name="connsiteX1" fmla="*/ 366575 w 12192000"/>
              <a:gd name="connsiteY1" fmla="*/ 3286556 h 3429000"/>
              <a:gd name="connsiteX2" fmla="*/ 371637 w 12192000"/>
              <a:gd name="connsiteY2" fmla="*/ 3284954 h 3429000"/>
              <a:gd name="connsiteX3" fmla="*/ 369702 w 12192000"/>
              <a:gd name="connsiteY3" fmla="*/ 3283169 h 3429000"/>
              <a:gd name="connsiteX4" fmla="*/ 7392322 w 12192000"/>
              <a:gd name="connsiteY4" fmla="*/ 3229238 h 3429000"/>
              <a:gd name="connsiteX5" fmla="*/ 7611337 w 12192000"/>
              <a:gd name="connsiteY5" fmla="*/ 3303821 h 3429000"/>
              <a:gd name="connsiteX6" fmla="*/ 7955762 w 12192000"/>
              <a:gd name="connsiteY6" fmla="*/ 3413006 h 3429000"/>
              <a:gd name="connsiteX7" fmla="*/ 7512455 w 12192000"/>
              <a:gd name="connsiteY7" fmla="*/ 3245734 h 3429000"/>
              <a:gd name="connsiteX8" fmla="*/ 7392322 w 12192000"/>
              <a:gd name="connsiteY8" fmla="*/ 3229238 h 3429000"/>
              <a:gd name="connsiteX9" fmla="*/ 9928143 w 12192000"/>
              <a:gd name="connsiteY9" fmla="*/ 3086312 h 3429000"/>
              <a:gd name="connsiteX10" fmla="*/ 9753801 w 12192000"/>
              <a:gd name="connsiteY10" fmla="*/ 3096103 h 3429000"/>
              <a:gd name="connsiteX11" fmla="*/ 9578027 w 12192000"/>
              <a:gd name="connsiteY11" fmla="*/ 3103104 h 3429000"/>
              <a:gd name="connsiteX12" fmla="*/ 9424342 w 12192000"/>
              <a:gd name="connsiteY12" fmla="*/ 3099403 h 3429000"/>
              <a:gd name="connsiteX13" fmla="*/ 9001907 w 12192000"/>
              <a:gd name="connsiteY13" fmla="*/ 3131369 h 3429000"/>
              <a:gd name="connsiteX14" fmla="*/ 8922138 w 12192000"/>
              <a:gd name="connsiteY14" fmla="*/ 3162702 h 3429000"/>
              <a:gd name="connsiteX15" fmla="*/ 9087550 w 12192000"/>
              <a:gd name="connsiteY15" fmla="*/ 3170765 h 3429000"/>
              <a:gd name="connsiteX16" fmla="*/ 9512475 w 12192000"/>
              <a:gd name="connsiteY16" fmla="*/ 3134693 h 3429000"/>
              <a:gd name="connsiteX17" fmla="*/ 9928143 w 12192000"/>
              <a:gd name="connsiteY17" fmla="*/ 3086312 h 3429000"/>
              <a:gd name="connsiteX18" fmla="*/ 9351220 w 12192000"/>
              <a:gd name="connsiteY18" fmla="*/ 3030370 h 3429000"/>
              <a:gd name="connsiteX19" fmla="*/ 8999756 w 12192000"/>
              <a:gd name="connsiteY19" fmla="*/ 3100929 h 3429000"/>
              <a:gd name="connsiteX20" fmla="*/ 9425830 w 12192000"/>
              <a:gd name="connsiteY20" fmla="*/ 3069517 h 3429000"/>
              <a:gd name="connsiteX21" fmla="*/ 9578307 w 12192000"/>
              <a:gd name="connsiteY21" fmla="*/ 3073035 h 3429000"/>
              <a:gd name="connsiteX22" fmla="*/ 9752771 w 12192000"/>
              <a:gd name="connsiteY22" fmla="*/ 3066471 h 3429000"/>
              <a:gd name="connsiteX23" fmla="*/ 9852779 w 12192000"/>
              <a:gd name="connsiteY23" fmla="*/ 3060665 h 3429000"/>
              <a:gd name="connsiteX24" fmla="*/ 9694862 w 12192000"/>
              <a:gd name="connsiteY24" fmla="*/ 3044140 h 3429000"/>
              <a:gd name="connsiteX25" fmla="*/ 9351220 w 12192000"/>
              <a:gd name="connsiteY25" fmla="*/ 3030370 h 3429000"/>
              <a:gd name="connsiteX26" fmla="*/ 1019354 w 12192000"/>
              <a:gd name="connsiteY26" fmla="*/ 2886006 h 3429000"/>
              <a:gd name="connsiteX27" fmla="*/ 441046 w 12192000"/>
              <a:gd name="connsiteY27" fmla="*/ 3262153 h 3429000"/>
              <a:gd name="connsiteX28" fmla="*/ 1019354 w 12192000"/>
              <a:gd name="connsiteY28" fmla="*/ 2886006 h 3429000"/>
              <a:gd name="connsiteX29" fmla="*/ 991680 w 12192000"/>
              <a:gd name="connsiteY29" fmla="*/ 2869413 h 3429000"/>
              <a:gd name="connsiteX30" fmla="*/ 409060 w 12192000"/>
              <a:gd name="connsiteY30" fmla="*/ 3242470 h 3429000"/>
              <a:gd name="connsiteX31" fmla="*/ 991680 w 12192000"/>
              <a:gd name="connsiteY31" fmla="*/ 2869413 h 3429000"/>
              <a:gd name="connsiteX32" fmla="*/ 7254615 w 12192000"/>
              <a:gd name="connsiteY32" fmla="*/ 2482918 h 3429000"/>
              <a:gd name="connsiteX33" fmla="*/ 7312589 w 12192000"/>
              <a:gd name="connsiteY33" fmla="*/ 2553309 h 3429000"/>
              <a:gd name="connsiteX34" fmla="*/ 7580896 w 12192000"/>
              <a:gd name="connsiteY34" fmla="*/ 2973069 h 3429000"/>
              <a:gd name="connsiteX35" fmla="*/ 7990862 w 12192000"/>
              <a:gd name="connsiteY35" fmla="*/ 3378025 h 3429000"/>
              <a:gd name="connsiteX36" fmla="*/ 7871964 w 12192000"/>
              <a:gd name="connsiteY36" fmla="*/ 3220139 h 3429000"/>
              <a:gd name="connsiteX37" fmla="*/ 7859674 w 12192000"/>
              <a:gd name="connsiteY37" fmla="*/ 3207358 h 3429000"/>
              <a:gd name="connsiteX38" fmla="*/ 7545050 w 12192000"/>
              <a:gd name="connsiteY38" fmla="*/ 2831110 h 3429000"/>
              <a:gd name="connsiteX39" fmla="*/ 7254615 w 12192000"/>
              <a:gd name="connsiteY39" fmla="*/ 2482918 h 3429000"/>
              <a:gd name="connsiteX40" fmla="*/ 9078855 w 12192000"/>
              <a:gd name="connsiteY40" fmla="*/ 2455754 h 3429000"/>
              <a:gd name="connsiteX41" fmla="*/ 8825188 w 12192000"/>
              <a:gd name="connsiteY41" fmla="*/ 3067752 h 3429000"/>
              <a:gd name="connsiteX42" fmla="*/ 9078855 w 12192000"/>
              <a:gd name="connsiteY42" fmla="*/ 2455754 h 3429000"/>
              <a:gd name="connsiteX43" fmla="*/ 9113805 w 12192000"/>
              <a:gd name="connsiteY43" fmla="*/ 2454072 h 3429000"/>
              <a:gd name="connsiteX44" fmla="*/ 8855200 w 12192000"/>
              <a:gd name="connsiteY44" fmla="*/ 3065950 h 3429000"/>
              <a:gd name="connsiteX45" fmla="*/ 9113805 w 12192000"/>
              <a:gd name="connsiteY45" fmla="*/ 2454072 h 3429000"/>
              <a:gd name="connsiteX46" fmla="*/ 9123940 w 12192000"/>
              <a:gd name="connsiteY46" fmla="*/ 2396040 h 3429000"/>
              <a:gd name="connsiteX47" fmla="*/ 9120846 w 12192000"/>
              <a:gd name="connsiteY47" fmla="*/ 2400053 h 3429000"/>
              <a:gd name="connsiteX48" fmla="*/ 9123267 w 12192000"/>
              <a:gd name="connsiteY48" fmla="*/ 2400425 h 3429000"/>
              <a:gd name="connsiteX49" fmla="*/ 9123940 w 12192000"/>
              <a:gd name="connsiteY49" fmla="*/ 2396040 h 3429000"/>
              <a:gd name="connsiteX50" fmla="*/ 103333 w 12192000"/>
              <a:gd name="connsiteY50" fmla="*/ 2270602 h 3429000"/>
              <a:gd name="connsiteX51" fmla="*/ 233938 w 12192000"/>
              <a:gd name="connsiteY51" fmla="*/ 2380416 h 3429000"/>
              <a:gd name="connsiteX52" fmla="*/ 883580 w 12192000"/>
              <a:gd name="connsiteY52" fmla="*/ 2751710 h 3429000"/>
              <a:gd name="connsiteX53" fmla="*/ 487337 w 12192000"/>
              <a:gd name="connsiteY53" fmla="*/ 2521182 h 3429000"/>
              <a:gd name="connsiteX54" fmla="*/ 354051 w 12192000"/>
              <a:gd name="connsiteY54" fmla="*/ 2425912 h 3429000"/>
              <a:gd name="connsiteX55" fmla="*/ 195436 w 12192000"/>
              <a:gd name="connsiteY55" fmla="*/ 2326068 h 3429000"/>
              <a:gd name="connsiteX56" fmla="*/ 103333 w 12192000"/>
              <a:gd name="connsiteY56" fmla="*/ 2270602 h 3429000"/>
              <a:gd name="connsiteX57" fmla="*/ 5539432 w 12192000"/>
              <a:gd name="connsiteY57" fmla="*/ 2213928 h 3429000"/>
              <a:gd name="connsiteX58" fmla="*/ 5555462 w 12192000"/>
              <a:gd name="connsiteY58" fmla="*/ 2265454 h 3429000"/>
              <a:gd name="connsiteX59" fmla="*/ 5828270 w 12192000"/>
              <a:gd name="connsiteY59" fmla="*/ 2891663 h 3429000"/>
              <a:gd name="connsiteX60" fmla="*/ 5947416 w 12192000"/>
              <a:gd name="connsiteY60" fmla="*/ 3145846 h 3429000"/>
              <a:gd name="connsiteX61" fmla="*/ 5539432 w 12192000"/>
              <a:gd name="connsiteY61" fmla="*/ 2213928 h 3429000"/>
              <a:gd name="connsiteX62" fmla="*/ 51253 w 12192000"/>
              <a:gd name="connsiteY62" fmla="*/ 2202825 h 3429000"/>
              <a:gd name="connsiteX63" fmla="*/ 211622 w 12192000"/>
              <a:gd name="connsiteY63" fmla="*/ 2299803 h 3429000"/>
              <a:gd name="connsiteX64" fmla="*/ 371652 w 12192000"/>
              <a:gd name="connsiteY64" fmla="*/ 2400062 h 3429000"/>
              <a:gd name="connsiteX65" fmla="*/ 505903 w 12192000"/>
              <a:gd name="connsiteY65" fmla="*/ 2496221 h 3429000"/>
              <a:gd name="connsiteX66" fmla="*/ 899240 w 12192000"/>
              <a:gd name="connsiteY66" fmla="*/ 2724068 h 3429000"/>
              <a:gd name="connsiteX67" fmla="*/ 988114 w 12192000"/>
              <a:gd name="connsiteY67" fmla="*/ 2745204 h 3429000"/>
              <a:gd name="connsiteX68" fmla="*/ 845971 w 12192000"/>
              <a:gd name="connsiteY68" fmla="*/ 2638177 h 3429000"/>
              <a:gd name="connsiteX69" fmla="*/ 448057 w 12192000"/>
              <a:gd name="connsiteY69" fmla="*/ 2412376 h 3429000"/>
              <a:gd name="connsiteX70" fmla="*/ 51253 w 12192000"/>
              <a:gd name="connsiteY70" fmla="*/ 2202825 h 3429000"/>
              <a:gd name="connsiteX71" fmla="*/ 2606687 w 12192000"/>
              <a:gd name="connsiteY71" fmla="*/ 2201718 h 3429000"/>
              <a:gd name="connsiteX72" fmla="*/ 2645658 w 12192000"/>
              <a:gd name="connsiteY72" fmla="*/ 3211259 h 3429000"/>
              <a:gd name="connsiteX73" fmla="*/ 2606687 w 12192000"/>
              <a:gd name="connsiteY73" fmla="*/ 2201718 h 3429000"/>
              <a:gd name="connsiteX74" fmla="*/ 10097724 w 12192000"/>
              <a:gd name="connsiteY74" fmla="*/ 2162852 h 3429000"/>
              <a:gd name="connsiteX75" fmla="*/ 9645248 w 12192000"/>
              <a:gd name="connsiteY75" fmla="*/ 2201119 h 3429000"/>
              <a:gd name="connsiteX76" fmla="*/ 9543858 w 12192000"/>
              <a:gd name="connsiteY76" fmla="*/ 2221510 h 3429000"/>
              <a:gd name="connsiteX77" fmla="*/ 9681648 w 12192000"/>
              <a:gd name="connsiteY77" fmla="*/ 2200828 h 3429000"/>
              <a:gd name="connsiteX78" fmla="*/ 10557846 w 12192000"/>
              <a:gd name="connsiteY78" fmla="*/ 2172337 h 3429000"/>
              <a:gd name="connsiteX79" fmla="*/ 10301704 w 12192000"/>
              <a:gd name="connsiteY79" fmla="*/ 2169847 h 3429000"/>
              <a:gd name="connsiteX80" fmla="*/ 10250553 w 12192000"/>
              <a:gd name="connsiteY80" fmla="*/ 2166539 h 3429000"/>
              <a:gd name="connsiteX81" fmla="*/ 10097724 w 12192000"/>
              <a:gd name="connsiteY81" fmla="*/ 2162852 h 3429000"/>
              <a:gd name="connsiteX82" fmla="*/ 3642057 w 12192000"/>
              <a:gd name="connsiteY82" fmla="*/ 2144487 h 3429000"/>
              <a:gd name="connsiteX83" fmla="*/ 3632981 w 12192000"/>
              <a:gd name="connsiteY83" fmla="*/ 2150437 h 3429000"/>
              <a:gd name="connsiteX84" fmla="*/ 3382436 w 12192000"/>
              <a:gd name="connsiteY84" fmla="*/ 2523726 h 3429000"/>
              <a:gd name="connsiteX85" fmla="*/ 3191929 w 12192000"/>
              <a:gd name="connsiteY85" fmla="*/ 3233669 h 3429000"/>
              <a:gd name="connsiteX86" fmla="*/ 3369898 w 12192000"/>
              <a:gd name="connsiteY86" fmla="*/ 2652771 h 3429000"/>
              <a:gd name="connsiteX87" fmla="*/ 3642057 w 12192000"/>
              <a:gd name="connsiteY87" fmla="*/ 2144487 h 3429000"/>
              <a:gd name="connsiteX88" fmla="*/ 7015907 w 12192000"/>
              <a:gd name="connsiteY88" fmla="*/ 2112548 h 3429000"/>
              <a:gd name="connsiteX89" fmla="*/ 7259646 w 12192000"/>
              <a:gd name="connsiteY89" fmla="*/ 2336985 h 3429000"/>
              <a:gd name="connsiteX90" fmla="*/ 7741483 w 12192000"/>
              <a:gd name="connsiteY90" fmla="*/ 2850980 h 3429000"/>
              <a:gd name="connsiteX91" fmla="*/ 8008941 w 12192000"/>
              <a:gd name="connsiteY91" fmla="*/ 3304560 h 3429000"/>
              <a:gd name="connsiteX92" fmla="*/ 7999234 w 12192000"/>
              <a:gd name="connsiteY92" fmla="*/ 3181993 h 3429000"/>
              <a:gd name="connsiteX93" fmla="*/ 7715154 w 12192000"/>
              <a:gd name="connsiteY93" fmla="*/ 2768148 h 3429000"/>
              <a:gd name="connsiteX94" fmla="*/ 7271900 w 12192000"/>
              <a:gd name="connsiteY94" fmla="*/ 2305551 h 3429000"/>
              <a:gd name="connsiteX95" fmla="*/ 7015907 w 12192000"/>
              <a:gd name="connsiteY95" fmla="*/ 2112548 h 3429000"/>
              <a:gd name="connsiteX96" fmla="*/ 2650666 w 12192000"/>
              <a:gd name="connsiteY96" fmla="*/ 2101686 h 3429000"/>
              <a:gd name="connsiteX97" fmla="*/ 2650249 w 12192000"/>
              <a:gd name="connsiteY97" fmla="*/ 2103101 h 3429000"/>
              <a:gd name="connsiteX98" fmla="*/ 2663808 w 12192000"/>
              <a:gd name="connsiteY98" fmla="*/ 3106215 h 3429000"/>
              <a:gd name="connsiteX99" fmla="*/ 2665418 w 12192000"/>
              <a:gd name="connsiteY99" fmla="*/ 2703756 h 3429000"/>
              <a:gd name="connsiteX100" fmla="*/ 2650666 w 12192000"/>
              <a:gd name="connsiteY100" fmla="*/ 2101686 h 3429000"/>
              <a:gd name="connsiteX101" fmla="*/ 10218664 w 12192000"/>
              <a:gd name="connsiteY101" fmla="*/ 2096300 h 3429000"/>
              <a:gd name="connsiteX102" fmla="*/ 10086154 w 12192000"/>
              <a:gd name="connsiteY102" fmla="*/ 2096937 h 3429000"/>
              <a:gd name="connsiteX103" fmla="*/ 9778614 w 12192000"/>
              <a:gd name="connsiteY103" fmla="*/ 2121189 h 3429000"/>
              <a:gd name="connsiteX104" fmla="*/ 9601703 w 12192000"/>
              <a:gd name="connsiteY104" fmla="*/ 2176852 h 3429000"/>
              <a:gd name="connsiteX105" fmla="*/ 9641684 w 12192000"/>
              <a:gd name="connsiteY105" fmla="*/ 2171203 h 3429000"/>
              <a:gd name="connsiteX106" fmla="*/ 10252799 w 12192000"/>
              <a:gd name="connsiteY106" fmla="*/ 2135971 h 3429000"/>
              <a:gd name="connsiteX107" fmla="*/ 10304297 w 12192000"/>
              <a:gd name="connsiteY107" fmla="*/ 2139822 h 3429000"/>
              <a:gd name="connsiteX108" fmla="*/ 10533945 w 12192000"/>
              <a:gd name="connsiteY108" fmla="*/ 2144703 h 3429000"/>
              <a:gd name="connsiteX109" fmla="*/ 10446061 w 12192000"/>
              <a:gd name="connsiteY109" fmla="*/ 2126562 h 3429000"/>
              <a:gd name="connsiteX110" fmla="*/ 10360877 w 12192000"/>
              <a:gd name="connsiteY110" fmla="*/ 2109004 h 3429000"/>
              <a:gd name="connsiteX111" fmla="*/ 10218664 w 12192000"/>
              <a:gd name="connsiteY111" fmla="*/ 2096300 h 3429000"/>
              <a:gd name="connsiteX112" fmla="*/ 6946849 w 12192000"/>
              <a:gd name="connsiteY112" fmla="*/ 2094271 h 3429000"/>
              <a:gd name="connsiteX113" fmla="*/ 6946972 w 12192000"/>
              <a:gd name="connsiteY113" fmla="*/ 2097491 h 3429000"/>
              <a:gd name="connsiteX114" fmla="*/ 7105827 w 12192000"/>
              <a:gd name="connsiteY114" fmla="*/ 2289700 h 3429000"/>
              <a:gd name="connsiteX115" fmla="*/ 7126431 w 12192000"/>
              <a:gd name="connsiteY115" fmla="*/ 2308872 h 3429000"/>
              <a:gd name="connsiteX116" fmla="*/ 7567269 w 12192000"/>
              <a:gd name="connsiteY116" fmla="*/ 2811461 h 3429000"/>
              <a:gd name="connsiteX117" fmla="*/ 7880270 w 12192000"/>
              <a:gd name="connsiteY117" fmla="*/ 3186176 h 3429000"/>
              <a:gd name="connsiteX118" fmla="*/ 7892560 w 12192000"/>
              <a:gd name="connsiteY118" fmla="*/ 3198949 h 3429000"/>
              <a:gd name="connsiteX119" fmla="*/ 7971643 w 12192000"/>
              <a:gd name="connsiteY119" fmla="*/ 3289236 h 3429000"/>
              <a:gd name="connsiteX120" fmla="*/ 7719359 w 12192000"/>
              <a:gd name="connsiteY120" fmla="*/ 2870011 h 3429000"/>
              <a:gd name="connsiteX121" fmla="*/ 7240170 w 12192000"/>
              <a:gd name="connsiteY121" fmla="*/ 2358985 h 3429000"/>
              <a:gd name="connsiteX122" fmla="*/ 6946849 w 12192000"/>
              <a:gd name="connsiteY122" fmla="*/ 2094271 h 3429000"/>
              <a:gd name="connsiteX123" fmla="*/ 2680277 w 12192000"/>
              <a:gd name="connsiteY123" fmla="*/ 2050204 h 3429000"/>
              <a:gd name="connsiteX124" fmla="*/ 2678972 w 12192000"/>
              <a:gd name="connsiteY124" fmla="*/ 2052582 h 3429000"/>
              <a:gd name="connsiteX125" fmla="*/ 2696666 w 12192000"/>
              <a:gd name="connsiteY125" fmla="*/ 2704836 h 3429000"/>
              <a:gd name="connsiteX126" fmla="*/ 2695769 w 12192000"/>
              <a:gd name="connsiteY126" fmla="*/ 2961955 h 3429000"/>
              <a:gd name="connsiteX127" fmla="*/ 2739893 w 12192000"/>
              <a:gd name="connsiteY127" fmla="*/ 2679357 h 3429000"/>
              <a:gd name="connsiteX128" fmla="*/ 2680277 w 12192000"/>
              <a:gd name="connsiteY128" fmla="*/ 2050204 h 3429000"/>
              <a:gd name="connsiteX129" fmla="*/ 1132195 w 12192000"/>
              <a:gd name="connsiteY129" fmla="*/ 2038980 h 3429000"/>
              <a:gd name="connsiteX130" fmla="*/ 1679056 w 12192000"/>
              <a:gd name="connsiteY130" fmla="*/ 2087907 h 3429000"/>
              <a:gd name="connsiteX131" fmla="*/ 2128648 w 12192000"/>
              <a:gd name="connsiteY131" fmla="*/ 2045249 h 3429000"/>
              <a:gd name="connsiteX132" fmla="*/ 1825619 w 12192000"/>
              <a:gd name="connsiteY132" fmla="*/ 2049447 h 3429000"/>
              <a:gd name="connsiteX133" fmla="*/ 1737798 w 12192000"/>
              <a:gd name="connsiteY133" fmla="*/ 2054353 h 3429000"/>
              <a:gd name="connsiteX134" fmla="*/ 1132195 w 12192000"/>
              <a:gd name="connsiteY134" fmla="*/ 2038980 h 3429000"/>
              <a:gd name="connsiteX135" fmla="*/ 10104407 w 12192000"/>
              <a:gd name="connsiteY135" fmla="*/ 2029317 h 3429000"/>
              <a:gd name="connsiteX136" fmla="*/ 9704375 w 12192000"/>
              <a:gd name="connsiteY136" fmla="*/ 2107349 h 3429000"/>
              <a:gd name="connsiteX137" fmla="*/ 9773804 w 12192000"/>
              <a:gd name="connsiteY137" fmla="*/ 2090543 h 3429000"/>
              <a:gd name="connsiteX138" fmla="*/ 10086605 w 12192000"/>
              <a:gd name="connsiteY138" fmla="*/ 2065992 h 3429000"/>
              <a:gd name="connsiteX139" fmla="*/ 10367276 w 12192000"/>
              <a:gd name="connsiteY139" fmla="*/ 2078848 h 3429000"/>
              <a:gd name="connsiteX140" fmla="*/ 10454262 w 12192000"/>
              <a:gd name="connsiteY140" fmla="*/ 2096798 h 3429000"/>
              <a:gd name="connsiteX141" fmla="*/ 10569223 w 12192000"/>
              <a:gd name="connsiteY141" fmla="*/ 2118311 h 3429000"/>
              <a:gd name="connsiteX142" fmla="*/ 10104407 w 12192000"/>
              <a:gd name="connsiteY142" fmla="*/ 2029317 h 3429000"/>
              <a:gd name="connsiteX143" fmla="*/ 6861797 w 12192000"/>
              <a:gd name="connsiteY143" fmla="*/ 1990899 h 3429000"/>
              <a:gd name="connsiteX144" fmla="*/ 6879594 w 12192000"/>
              <a:gd name="connsiteY144" fmla="*/ 1995547 h 3429000"/>
              <a:gd name="connsiteX145" fmla="*/ 7789028 w 12192000"/>
              <a:gd name="connsiteY145" fmla="*/ 2783316 h 3429000"/>
              <a:gd name="connsiteX146" fmla="*/ 8093600 w 12192000"/>
              <a:gd name="connsiteY146" fmla="*/ 3281671 h 3429000"/>
              <a:gd name="connsiteX147" fmla="*/ 8129425 w 12192000"/>
              <a:gd name="connsiteY147" fmla="*/ 3425298 h 3429000"/>
              <a:gd name="connsiteX148" fmla="*/ 8130898 w 12192000"/>
              <a:gd name="connsiteY148" fmla="*/ 3428998 h 3429000"/>
              <a:gd name="connsiteX149" fmla="*/ 7899365 w 12192000"/>
              <a:gd name="connsiteY149" fmla="*/ 3428998 h 3429000"/>
              <a:gd name="connsiteX150" fmla="*/ 7761176 w 12192000"/>
              <a:gd name="connsiteY150" fmla="*/ 3387656 h 3429000"/>
              <a:gd name="connsiteX151" fmla="*/ 7602080 w 12192000"/>
              <a:gd name="connsiteY151" fmla="*/ 3331867 h 3429000"/>
              <a:gd name="connsiteX152" fmla="*/ 7289862 w 12192000"/>
              <a:gd name="connsiteY152" fmla="*/ 3230827 h 3429000"/>
              <a:gd name="connsiteX153" fmla="*/ 7582411 w 12192000"/>
              <a:gd name="connsiteY153" fmla="*/ 3355122 h 3429000"/>
              <a:gd name="connsiteX154" fmla="*/ 7605759 w 12192000"/>
              <a:gd name="connsiteY154" fmla="*/ 3364465 h 3429000"/>
              <a:gd name="connsiteX155" fmla="*/ 7737910 w 12192000"/>
              <a:gd name="connsiteY155" fmla="*/ 3411638 h 3429000"/>
              <a:gd name="connsiteX156" fmla="*/ 7826532 w 12192000"/>
              <a:gd name="connsiteY156" fmla="*/ 3428999 h 3429000"/>
              <a:gd name="connsiteX157" fmla="*/ 7696096 w 12192000"/>
              <a:gd name="connsiteY157" fmla="*/ 3428999 h 3429000"/>
              <a:gd name="connsiteX158" fmla="*/ 7594081 w 12192000"/>
              <a:gd name="connsiteY158" fmla="*/ 3392149 h 3429000"/>
              <a:gd name="connsiteX159" fmla="*/ 7570734 w 12192000"/>
              <a:gd name="connsiteY159" fmla="*/ 3382799 h 3429000"/>
              <a:gd name="connsiteX160" fmla="*/ 7271814 w 12192000"/>
              <a:gd name="connsiteY160" fmla="*/ 3255601 h 3429000"/>
              <a:gd name="connsiteX161" fmla="*/ 7585232 w 12192000"/>
              <a:gd name="connsiteY161" fmla="*/ 3421060 h 3429000"/>
              <a:gd name="connsiteX162" fmla="*/ 7613775 w 12192000"/>
              <a:gd name="connsiteY162" fmla="*/ 3428998 h 3429000"/>
              <a:gd name="connsiteX163" fmla="*/ 7522197 w 12192000"/>
              <a:gd name="connsiteY163" fmla="*/ 3428998 h 3429000"/>
              <a:gd name="connsiteX164" fmla="*/ 7410696 w 12192000"/>
              <a:gd name="connsiteY164" fmla="*/ 3374861 h 3429000"/>
              <a:gd name="connsiteX165" fmla="*/ 7088673 w 12192000"/>
              <a:gd name="connsiteY165" fmla="*/ 3181396 h 3429000"/>
              <a:gd name="connsiteX166" fmla="*/ 7090188 w 12192000"/>
              <a:gd name="connsiteY166" fmla="*/ 3155365 h 3429000"/>
              <a:gd name="connsiteX167" fmla="*/ 7780046 w 12192000"/>
              <a:gd name="connsiteY167" fmla="*/ 3282283 h 3429000"/>
              <a:gd name="connsiteX168" fmla="*/ 7944957 w 12192000"/>
              <a:gd name="connsiteY168" fmla="*/ 3370347 h 3429000"/>
              <a:gd name="connsiteX169" fmla="*/ 7601828 w 12192000"/>
              <a:gd name="connsiteY169" fmla="*/ 3074934 h 3429000"/>
              <a:gd name="connsiteX170" fmla="*/ 7042773 w 12192000"/>
              <a:gd name="connsiteY170" fmla="*/ 2305011 h 3429000"/>
              <a:gd name="connsiteX171" fmla="*/ 6844835 w 12192000"/>
              <a:gd name="connsiteY171" fmla="*/ 1995988 h 3429000"/>
              <a:gd name="connsiteX172" fmla="*/ 6861797 w 12192000"/>
              <a:gd name="connsiteY172" fmla="*/ 1990899 h 3429000"/>
              <a:gd name="connsiteX173" fmla="*/ 1456157 w 12192000"/>
              <a:gd name="connsiteY173" fmla="*/ 1942404 h 3429000"/>
              <a:gd name="connsiteX174" fmla="*/ 1244432 w 12192000"/>
              <a:gd name="connsiteY174" fmla="*/ 1956601 h 3429000"/>
              <a:gd name="connsiteX175" fmla="*/ 973990 w 12192000"/>
              <a:gd name="connsiteY175" fmla="*/ 1995940 h 3429000"/>
              <a:gd name="connsiteX176" fmla="*/ 1103809 w 12192000"/>
              <a:gd name="connsiteY176" fmla="*/ 2004720 h 3429000"/>
              <a:gd name="connsiteX177" fmla="*/ 1123454 w 12192000"/>
              <a:gd name="connsiteY177" fmla="*/ 2006727 h 3429000"/>
              <a:gd name="connsiteX178" fmla="*/ 1737017 w 12192000"/>
              <a:gd name="connsiteY178" fmla="*/ 2023183 h 3429000"/>
              <a:gd name="connsiteX179" fmla="*/ 1824397 w 12192000"/>
              <a:gd name="connsiteY179" fmla="*/ 2018757 h 3429000"/>
              <a:gd name="connsiteX180" fmla="*/ 2070059 w 12192000"/>
              <a:gd name="connsiteY180" fmla="*/ 2012660 h 3429000"/>
              <a:gd name="connsiteX181" fmla="*/ 1456157 w 12192000"/>
              <a:gd name="connsiteY181" fmla="*/ 1942404 h 3429000"/>
              <a:gd name="connsiteX182" fmla="*/ 4988186 w 12192000"/>
              <a:gd name="connsiteY182" fmla="*/ 1787467 h 3429000"/>
              <a:gd name="connsiteX183" fmla="*/ 4777334 w 12192000"/>
              <a:gd name="connsiteY183" fmla="*/ 1977072 h 3429000"/>
              <a:gd name="connsiteX184" fmla="*/ 4718341 w 12192000"/>
              <a:gd name="connsiteY184" fmla="*/ 2039043 h 3429000"/>
              <a:gd name="connsiteX185" fmla="*/ 4604655 w 12192000"/>
              <a:gd name="connsiteY185" fmla="*/ 2154434 h 3429000"/>
              <a:gd name="connsiteX186" fmla="*/ 4565074 w 12192000"/>
              <a:gd name="connsiteY186" fmla="*/ 2189550 h 3429000"/>
              <a:gd name="connsiteX187" fmla="*/ 4988186 w 12192000"/>
              <a:gd name="connsiteY187" fmla="*/ 1787467 h 3429000"/>
              <a:gd name="connsiteX188" fmla="*/ 4978032 w 12192000"/>
              <a:gd name="connsiteY188" fmla="*/ 1754809 h 3429000"/>
              <a:gd name="connsiteX189" fmla="*/ 4463413 w 12192000"/>
              <a:gd name="connsiteY189" fmla="*/ 2186162 h 3429000"/>
              <a:gd name="connsiteX190" fmla="*/ 4358134 w 12192000"/>
              <a:gd name="connsiteY190" fmla="*/ 2313791 h 3429000"/>
              <a:gd name="connsiteX191" fmla="*/ 4376219 w 12192000"/>
              <a:gd name="connsiteY191" fmla="*/ 2300027 h 3429000"/>
              <a:gd name="connsiteX192" fmla="*/ 4582340 w 12192000"/>
              <a:gd name="connsiteY192" fmla="*/ 2132037 h 3429000"/>
              <a:gd name="connsiteX193" fmla="*/ 4694684 w 12192000"/>
              <a:gd name="connsiteY193" fmla="*/ 2018098 h 3429000"/>
              <a:gd name="connsiteX194" fmla="*/ 4754123 w 12192000"/>
              <a:gd name="connsiteY194" fmla="*/ 1955643 h 3429000"/>
              <a:gd name="connsiteX195" fmla="*/ 4978032 w 12192000"/>
              <a:gd name="connsiteY195" fmla="*/ 1754809 h 3429000"/>
              <a:gd name="connsiteX196" fmla="*/ 7427076 w 12192000"/>
              <a:gd name="connsiteY196" fmla="*/ 1713684 h 3429000"/>
              <a:gd name="connsiteX197" fmla="*/ 7485963 w 12192000"/>
              <a:gd name="connsiteY197" fmla="*/ 1745783 h 3429000"/>
              <a:gd name="connsiteX198" fmla="*/ 7719410 w 12192000"/>
              <a:gd name="connsiteY198" fmla="*/ 1928281 h 3429000"/>
              <a:gd name="connsiteX199" fmla="*/ 7907163 w 12192000"/>
              <a:gd name="connsiteY199" fmla="*/ 2117863 h 3429000"/>
              <a:gd name="connsiteX200" fmla="*/ 7956656 w 12192000"/>
              <a:gd name="connsiteY200" fmla="*/ 2186961 h 3429000"/>
              <a:gd name="connsiteX201" fmla="*/ 8023445 w 12192000"/>
              <a:gd name="connsiteY201" fmla="*/ 2276642 h 3429000"/>
              <a:gd name="connsiteX202" fmla="*/ 7754656 w 12192000"/>
              <a:gd name="connsiteY202" fmla="*/ 1912546 h 3429000"/>
              <a:gd name="connsiteX203" fmla="*/ 7427076 w 12192000"/>
              <a:gd name="connsiteY203" fmla="*/ 1713684 h 3429000"/>
              <a:gd name="connsiteX204" fmla="*/ 7312201 w 12192000"/>
              <a:gd name="connsiteY204" fmla="*/ 1699278 h 3429000"/>
              <a:gd name="connsiteX205" fmla="*/ 7343603 w 12192000"/>
              <a:gd name="connsiteY205" fmla="*/ 1720746 h 3429000"/>
              <a:gd name="connsiteX206" fmla="*/ 7791759 w 12192000"/>
              <a:gd name="connsiteY206" fmla="*/ 2086717 h 3429000"/>
              <a:gd name="connsiteX207" fmla="*/ 7825280 w 12192000"/>
              <a:gd name="connsiteY207" fmla="*/ 2122608 h 3429000"/>
              <a:gd name="connsiteX208" fmla="*/ 7982410 w 12192000"/>
              <a:gd name="connsiteY208" fmla="*/ 2273551 h 3429000"/>
              <a:gd name="connsiteX209" fmla="*/ 7932408 w 12192000"/>
              <a:gd name="connsiteY209" fmla="*/ 2203736 h 3429000"/>
              <a:gd name="connsiteX210" fmla="*/ 7883927 w 12192000"/>
              <a:gd name="connsiteY210" fmla="*/ 2136087 h 3429000"/>
              <a:gd name="connsiteX211" fmla="*/ 7699832 w 12192000"/>
              <a:gd name="connsiteY211" fmla="*/ 1950904 h 3429000"/>
              <a:gd name="connsiteX212" fmla="*/ 7470240 w 12192000"/>
              <a:gd name="connsiteY212" fmla="*/ 1771559 h 3429000"/>
              <a:gd name="connsiteX213" fmla="*/ 7312201 w 12192000"/>
              <a:gd name="connsiteY213" fmla="*/ 1699278 h 3429000"/>
              <a:gd name="connsiteX214" fmla="*/ 7244057 w 12192000"/>
              <a:gd name="connsiteY214" fmla="*/ 1695233 h 3429000"/>
              <a:gd name="connsiteX215" fmla="*/ 7353035 w 12192000"/>
              <a:gd name="connsiteY215" fmla="*/ 1768318 h 3429000"/>
              <a:gd name="connsiteX216" fmla="*/ 7981878 w 12192000"/>
              <a:gd name="connsiteY216" fmla="*/ 2309345 h 3429000"/>
              <a:gd name="connsiteX217" fmla="*/ 7804780 w 12192000"/>
              <a:gd name="connsiteY217" fmla="*/ 2143174 h 3429000"/>
              <a:gd name="connsiteX218" fmla="*/ 7771164 w 12192000"/>
              <a:gd name="connsiteY218" fmla="*/ 2107908 h 3429000"/>
              <a:gd name="connsiteX219" fmla="*/ 7327465 w 12192000"/>
              <a:gd name="connsiteY219" fmla="*/ 1745181 h 3429000"/>
              <a:gd name="connsiteX220" fmla="*/ 7244057 w 12192000"/>
              <a:gd name="connsiteY220" fmla="*/ 1695233 h 3429000"/>
              <a:gd name="connsiteX221" fmla="*/ 7133363 w 12192000"/>
              <a:gd name="connsiteY221" fmla="*/ 1621246 h 3429000"/>
              <a:gd name="connsiteX222" fmla="*/ 8128687 w 12192000"/>
              <a:gd name="connsiteY222" fmla="*/ 2361959 h 3429000"/>
              <a:gd name="connsiteX223" fmla="*/ 8497002 w 12192000"/>
              <a:gd name="connsiteY223" fmla="*/ 2775913 h 3429000"/>
              <a:gd name="connsiteX224" fmla="*/ 8514292 w 12192000"/>
              <a:gd name="connsiteY224" fmla="*/ 2586372 h 3429000"/>
              <a:gd name="connsiteX225" fmla="*/ 8491838 w 12192000"/>
              <a:gd name="connsiteY225" fmla="*/ 1907275 h 3429000"/>
              <a:gd name="connsiteX226" fmla="*/ 8605731 w 12192000"/>
              <a:gd name="connsiteY226" fmla="*/ 2171804 h 3429000"/>
              <a:gd name="connsiteX227" fmla="*/ 8594880 w 12192000"/>
              <a:gd name="connsiteY227" fmla="*/ 2610262 h 3429000"/>
              <a:gd name="connsiteX228" fmla="*/ 8494242 w 12192000"/>
              <a:gd name="connsiteY228" fmla="*/ 3363600 h 3429000"/>
              <a:gd name="connsiteX229" fmla="*/ 8794675 w 12192000"/>
              <a:gd name="connsiteY229" fmla="*/ 3161735 h 3429000"/>
              <a:gd name="connsiteX230" fmla="*/ 8800448 w 12192000"/>
              <a:gd name="connsiteY230" fmla="*/ 3152371 h 3429000"/>
              <a:gd name="connsiteX231" fmla="*/ 8788186 w 12192000"/>
              <a:gd name="connsiteY231" fmla="*/ 3143441 h 3429000"/>
              <a:gd name="connsiteX232" fmla="*/ 9137232 w 12192000"/>
              <a:gd name="connsiteY232" fmla="*/ 2236639 h 3429000"/>
              <a:gd name="connsiteX233" fmla="*/ 9216765 w 12192000"/>
              <a:gd name="connsiteY233" fmla="*/ 2267416 h 3429000"/>
              <a:gd name="connsiteX234" fmla="*/ 8969849 w 12192000"/>
              <a:gd name="connsiteY234" fmla="*/ 3037405 h 3429000"/>
              <a:gd name="connsiteX235" fmla="*/ 9706237 w 12192000"/>
              <a:gd name="connsiteY235" fmla="*/ 2990148 h 3429000"/>
              <a:gd name="connsiteX236" fmla="*/ 10110375 w 12192000"/>
              <a:gd name="connsiteY236" fmla="*/ 3134116 h 3429000"/>
              <a:gd name="connsiteX237" fmla="*/ 10096281 w 12192000"/>
              <a:gd name="connsiteY237" fmla="*/ 3149254 h 3429000"/>
              <a:gd name="connsiteX238" fmla="*/ 9067672 w 12192000"/>
              <a:gd name="connsiteY238" fmla="*/ 3219608 h 3429000"/>
              <a:gd name="connsiteX239" fmla="*/ 8859441 w 12192000"/>
              <a:gd name="connsiteY239" fmla="*/ 3212028 h 3429000"/>
              <a:gd name="connsiteX240" fmla="*/ 8857528 w 12192000"/>
              <a:gd name="connsiteY240" fmla="*/ 3212375 h 3429000"/>
              <a:gd name="connsiteX241" fmla="*/ 8848579 w 12192000"/>
              <a:gd name="connsiteY241" fmla="*/ 3214204 h 3429000"/>
              <a:gd name="connsiteX242" fmla="*/ 8576285 w 12192000"/>
              <a:gd name="connsiteY242" fmla="*/ 3395788 h 3429000"/>
              <a:gd name="connsiteX243" fmla="*/ 8519159 w 12192000"/>
              <a:gd name="connsiteY243" fmla="*/ 3428998 h 3429000"/>
              <a:gd name="connsiteX244" fmla="*/ 8393540 w 12192000"/>
              <a:gd name="connsiteY244" fmla="*/ 3428998 h 3429000"/>
              <a:gd name="connsiteX245" fmla="*/ 8417346 w 12192000"/>
              <a:gd name="connsiteY245" fmla="*/ 3316652 h 3429000"/>
              <a:gd name="connsiteX246" fmla="*/ 8485502 w 12192000"/>
              <a:gd name="connsiteY246" fmla="*/ 2879216 h 3429000"/>
              <a:gd name="connsiteX247" fmla="*/ 8480214 w 12192000"/>
              <a:gd name="connsiteY247" fmla="*/ 2873278 h 3429000"/>
              <a:gd name="connsiteX248" fmla="*/ 8112215 w 12192000"/>
              <a:gd name="connsiteY248" fmla="*/ 2408768 h 3429000"/>
              <a:gd name="connsiteX249" fmla="*/ 8095146 w 12192000"/>
              <a:gd name="connsiteY249" fmla="*/ 2402943 h 3429000"/>
              <a:gd name="connsiteX250" fmla="*/ 7131946 w 12192000"/>
              <a:gd name="connsiteY250" fmla="*/ 1646653 h 3429000"/>
              <a:gd name="connsiteX251" fmla="*/ 7133363 w 12192000"/>
              <a:gd name="connsiteY251" fmla="*/ 1621246 h 3429000"/>
              <a:gd name="connsiteX252" fmla="*/ 1903353 w 12192000"/>
              <a:gd name="connsiteY252" fmla="*/ 1615827 h 3429000"/>
              <a:gd name="connsiteX253" fmla="*/ 1936931 w 12192000"/>
              <a:gd name="connsiteY253" fmla="*/ 1664954 h 3429000"/>
              <a:gd name="connsiteX254" fmla="*/ 2195868 w 12192000"/>
              <a:gd name="connsiteY254" fmla="*/ 1967574 h 3429000"/>
              <a:gd name="connsiteX255" fmla="*/ 2088852 w 12192000"/>
              <a:gd name="connsiteY255" fmla="*/ 1737123 h 3429000"/>
              <a:gd name="connsiteX256" fmla="*/ 1958241 w 12192000"/>
              <a:gd name="connsiteY256" fmla="*/ 1638955 h 3429000"/>
              <a:gd name="connsiteX257" fmla="*/ 1903353 w 12192000"/>
              <a:gd name="connsiteY257" fmla="*/ 1615827 h 3429000"/>
              <a:gd name="connsiteX258" fmla="*/ 11544294 w 12192000"/>
              <a:gd name="connsiteY258" fmla="*/ 1515364 h 3429000"/>
              <a:gd name="connsiteX259" fmla="*/ 11755210 w 12192000"/>
              <a:gd name="connsiteY259" fmla="*/ 2159157 h 3429000"/>
              <a:gd name="connsiteX260" fmla="*/ 11544294 w 12192000"/>
              <a:gd name="connsiteY260" fmla="*/ 1515364 h 3429000"/>
              <a:gd name="connsiteX261" fmla="*/ 11571408 w 12192000"/>
              <a:gd name="connsiteY261" fmla="*/ 1489599 h 3429000"/>
              <a:gd name="connsiteX262" fmla="*/ 11778250 w 12192000"/>
              <a:gd name="connsiteY262" fmla="*/ 2136760 h 3429000"/>
              <a:gd name="connsiteX263" fmla="*/ 11571408 w 12192000"/>
              <a:gd name="connsiteY263" fmla="*/ 1489599 h 3429000"/>
              <a:gd name="connsiteX264" fmla="*/ 11540154 w 12192000"/>
              <a:gd name="connsiteY264" fmla="*/ 1438303 h 3429000"/>
              <a:gd name="connsiteX265" fmla="*/ 11540380 w 12192000"/>
              <a:gd name="connsiteY265" fmla="*/ 1443526 h 3429000"/>
              <a:gd name="connsiteX266" fmla="*/ 11542590 w 12192000"/>
              <a:gd name="connsiteY266" fmla="*/ 1442112 h 3429000"/>
              <a:gd name="connsiteX267" fmla="*/ 11540154 w 12192000"/>
              <a:gd name="connsiteY267" fmla="*/ 1438303 h 3429000"/>
              <a:gd name="connsiteX268" fmla="*/ 10567662 w 12192000"/>
              <a:gd name="connsiteY268" fmla="*/ 1437948 h 3429000"/>
              <a:gd name="connsiteX269" fmla="*/ 10431225 w 12192000"/>
              <a:gd name="connsiteY269" fmla="*/ 1448568 h 3429000"/>
              <a:gd name="connsiteX270" fmla="*/ 10277556 w 12192000"/>
              <a:gd name="connsiteY270" fmla="*/ 1460247 h 3429000"/>
              <a:gd name="connsiteX271" fmla="*/ 10155875 w 12192000"/>
              <a:gd name="connsiteY271" fmla="*/ 1453769 h 3429000"/>
              <a:gd name="connsiteX272" fmla="*/ 10072733 w 12192000"/>
              <a:gd name="connsiteY272" fmla="*/ 1447924 h 3429000"/>
              <a:gd name="connsiteX273" fmla="*/ 9882500 w 12192000"/>
              <a:gd name="connsiteY273" fmla="*/ 1452330 h 3429000"/>
              <a:gd name="connsiteX274" fmla="*/ 9685205 w 12192000"/>
              <a:gd name="connsiteY274" fmla="*/ 1456650 h 3429000"/>
              <a:gd name="connsiteX275" fmla="*/ 9666932 w 12192000"/>
              <a:gd name="connsiteY275" fmla="*/ 1456075 h 3429000"/>
              <a:gd name="connsiteX276" fmla="*/ 9608662 w 12192000"/>
              <a:gd name="connsiteY276" fmla="*/ 1455027 h 3429000"/>
              <a:gd name="connsiteX277" fmla="*/ 10026230 w 12192000"/>
              <a:gd name="connsiteY277" fmla="*/ 1509088 h 3429000"/>
              <a:gd name="connsiteX278" fmla="*/ 10567662 w 12192000"/>
              <a:gd name="connsiteY278" fmla="*/ 1437948 h 3429000"/>
              <a:gd name="connsiteX279" fmla="*/ 10221015 w 12192000"/>
              <a:gd name="connsiteY279" fmla="*/ 1354657 h 3429000"/>
              <a:gd name="connsiteX280" fmla="*/ 10107121 w 12192000"/>
              <a:gd name="connsiteY280" fmla="*/ 1356091 h 3429000"/>
              <a:gd name="connsiteX281" fmla="*/ 9660668 w 12192000"/>
              <a:gd name="connsiteY281" fmla="*/ 1425595 h 3429000"/>
              <a:gd name="connsiteX282" fmla="*/ 9669531 w 12192000"/>
              <a:gd name="connsiteY282" fmla="*/ 1426057 h 3429000"/>
              <a:gd name="connsiteX283" fmla="*/ 9687254 w 12192000"/>
              <a:gd name="connsiteY283" fmla="*/ 1426986 h 3429000"/>
              <a:gd name="connsiteX284" fmla="*/ 9881290 w 12192000"/>
              <a:gd name="connsiteY284" fmla="*/ 1422445 h 3429000"/>
              <a:gd name="connsiteX285" fmla="*/ 10074432 w 12192000"/>
              <a:gd name="connsiteY285" fmla="*/ 1417715 h 3429000"/>
              <a:gd name="connsiteX286" fmla="*/ 10159369 w 12192000"/>
              <a:gd name="connsiteY286" fmla="*/ 1423935 h 3429000"/>
              <a:gd name="connsiteX287" fmla="*/ 10278706 w 12192000"/>
              <a:gd name="connsiteY287" fmla="*/ 1430393 h 3429000"/>
              <a:gd name="connsiteX288" fmla="*/ 10429120 w 12192000"/>
              <a:gd name="connsiteY288" fmla="*/ 1418493 h 3429000"/>
              <a:gd name="connsiteX289" fmla="*/ 10538565 w 12192000"/>
              <a:gd name="connsiteY289" fmla="*/ 1408270 h 3429000"/>
              <a:gd name="connsiteX290" fmla="*/ 10221015 w 12192000"/>
              <a:gd name="connsiteY290" fmla="*/ 1354657 h 3429000"/>
              <a:gd name="connsiteX291" fmla="*/ 1979378 w 12192000"/>
              <a:gd name="connsiteY291" fmla="*/ 1340504 h 3429000"/>
              <a:gd name="connsiteX292" fmla="*/ 2882120 w 12192000"/>
              <a:gd name="connsiteY292" fmla="*/ 1635547 h 3429000"/>
              <a:gd name="connsiteX293" fmla="*/ 2793103 w 12192000"/>
              <a:gd name="connsiteY293" fmla="*/ 1610699 h 3429000"/>
              <a:gd name="connsiteX294" fmla="*/ 2770041 w 12192000"/>
              <a:gd name="connsiteY294" fmla="*/ 1604634 h 3429000"/>
              <a:gd name="connsiteX295" fmla="*/ 1979378 w 12192000"/>
              <a:gd name="connsiteY295" fmla="*/ 1340504 h 3429000"/>
              <a:gd name="connsiteX296" fmla="*/ 1927410 w 12192000"/>
              <a:gd name="connsiteY296" fmla="*/ 1287164 h 3429000"/>
              <a:gd name="connsiteX297" fmla="*/ 1959587 w 12192000"/>
              <a:gd name="connsiteY297" fmla="*/ 1299849 h 3429000"/>
              <a:gd name="connsiteX298" fmla="*/ 2777707 w 12192000"/>
              <a:gd name="connsiteY298" fmla="*/ 1574991 h 3429000"/>
              <a:gd name="connsiteX299" fmla="*/ 2800768 w 12192000"/>
              <a:gd name="connsiteY299" fmla="*/ 1581056 h 3429000"/>
              <a:gd name="connsiteX300" fmla="*/ 2879408 w 12192000"/>
              <a:gd name="connsiteY300" fmla="*/ 1602590 h 3429000"/>
              <a:gd name="connsiteX301" fmla="*/ 2862295 w 12192000"/>
              <a:gd name="connsiteY301" fmla="*/ 1593958 h 3429000"/>
              <a:gd name="connsiteX302" fmla="*/ 2813343 w 12192000"/>
              <a:gd name="connsiteY302" fmla="*/ 1569369 h 3429000"/>
              <a:gd name="connsiteX303" fmla="*/ 2646245 w 12192000"/>
              <a:gd name="connsiteY303" fmla="*/ 1501999 h 3429000"/>
              <a:gd name="connsiteX304" fmla="*/ 1999243 w 12192000"/>
              <a:gd name="connsiteY304" fmla="*/ 1301524 h 3429000"/>
              <a:gd name="connsiteX305" fmla="*/ 1979527 w 12192000"/>
              <a:gd name="connsiteY305" fmla="*/ 1297651 h 3429000"/>
              <a:gd name="connsiteX306" fmla="*/ 1927410 w 12192000"/>
              <a:gd name="connsiteY306" fmla="*/ 1287164 h 3429000"/>
              <a:gd name="connsiteX307" fmla="*/ 1997014 w 12192000"/>
              <a:gd name="connsiteY307" fmla="*/ 1269007 h 3429000"/>
              <a:gd name="connsiteX308" fmla="*/ 2005458 w 12192000"/>
              <a:gd name="connsiteY308" fmla="*/ 1270540 h 3429000"/>
              <a:gd name="connsiteX309" fmla="*/ 2657186 w 12192000"/>
              <a:gd name="connsiteY309" fmla="*/ 1472687 h 3429000"/>
              <a:gd name="connsiteX310" fmla="*/ 2826662 w 12192000"/>
              <a:gd name="connsiteY310" fmla="*/ 1541362 h 3429000"/>
              <a:gd name="connsiteX311" fmla="*/ 2876100 w 12192000"/>
              <a:gd name="connsiteY311" fmla="*/ 1566397 h 3429000"/>
              <a:gd name="connsiteX312" fmla="*/ 3042600 w 12192000"/>
              <a:gd name="connsiteY312" fmla="*/ 1630532 h 3429000"/>
              <a:gd name="connsiteX313" fmla="*/ 1997014 w 12192000"/>
              <a:gd name="connsiteY313" fmla="*/ 1269007 h 3429000"/>
              <a:gd name="connsiteX314" fmla="*/ 9857254 w 12192000"/>
              <a:gd name="connsiteY314" fmla="*/ 846904 h 3429000"/>
              <a:gd name="connsiteX315" fmla="*/ 8989866 w 12192000"/>
              <a:gd name="connsiteY315" fmla="*/ 1043742 h 3429000"/>
              <a:gd name="connsiteX316" fmla="*/ 8931614 w 12192000"/>
              <a:gd name="connsiteY316" fmla="*/ 1069508 h 3429000"/>
              <a:gd name="connsiteX317" fmla="*/ 8843711 w 12192000"/>
              <a:gd name="connsiteY317" fmla="*/ 1107334 h 3429000"/>
              <a:gd name="connsiteX318" fmla="*/ 8966093 w 12192000"/>
              <a:gd name="connsiteY318" fmla="*/ 1073509 h 3429000"/>
              <a:gd name="connsiteX319" fmla="*/ 9299227 w 12192000"/>
              <a:gd name="connsiteY319" fmla="*/ 1025994 h 3429000"/>
              <a:gd name="connsiteX320" fmla="*/ 9857254 w 12192000"/>
              <a:gd name="connsiteY320" fmla="*/ 846904 h 3429000"/>
              <a:gd name="connsiteX321" fmla="*/ 9615182 w 12192000"/>
              <a:gd name="connsiteY321" fmla="*/ 791499 h 3429000"/>
              <a:gd name="connsiteX322" fmla="*/ 9023688 w 12192000"/>
              <a:gd name="connsiteY322" fmla="*/ 996819 h 3429000"/>
              <a:gd name="connsiteX323" fmla="*/ 9814527 w 12192000"/>
              <a:gd name="connsiteY323" fmla="*/ 819048 h 3429000"/>
              <a:gd name="connsiteX324" fmla="*/ 9615182 w 12192000"/>
              <a:gd name="connsiteY324" fmla="*/ 791499 h 3429000"/>
              <a:gd name="connsiteX325" fmla="*/ 2305292 w 12192000"/>
              <a:gd name="connsiteY325" fmla="*/ 790492 h 3429000"/>
              <a:gd name="connsiteX326" fmla="*/ 3360922 w 12192000"/>
              <a:gd name="connsiteY326" fmla="*/ 1100373 h 3429000"/>
              <a:gd name="connsiteX327" fmla="*/ 3492420 w 12192000"/>
              <a:gd name="connsiteY327" fmla="*/ 1081145 h 3429000"/>
              <a:gd name="connsiteX328" fmla="*/ 3364086 w 12192000"/>
              <a:gd name="connsiteY328" fmla="*/ 1051340 h 3429000"/>
              <a:gd name="connsiteX329" fmla="*/ 3225818 w 12192000"/>
              <a:gd name="connsiteY329" fmla="*/ 982822 h 3429000"/>
              <a:gd name="connsiteX330" fmla="*/ 3129696 w 12192000"/>
              <a:gd name="connsiteY330" fmla="*/ 931704 h 3429000"/>
              <a:gd name="connsiteX331" fmla="*/ 2814545 w 12192000"/>
              <a:gd name="connsiteY331" fmla="*/ 853955 h 3429000"/>
              <a:gd name="connsiteX332" fmla="*/ 2305292 w 12192000"/>
              <a:gd name="connsiteY332" fmla="*/ 790492 h 3429000"/>
              <a:gd name="connsiteX333" fmla="*/ 2626982 w 12192000"/>
              <a:gd name="connsiteY333" fmla="*/ 777450 h 3429000"/>
              <a:gd name="connsiteX334" fmla="*/ 2490617 w 12192000"/>
              <a:gd name="connsiteY334" fmla="*/ 777951 h 3429000"/>
              <a:gd name="connsiteX335" fmla="*/ 2819869 w 12192000"/>
              <a:gd name="connsiteY335" fmla="*/ 823936 h 3429000"/>
              <a:gd name="connsiteX336" fmla="*/ 3143018 w 12192000"/>
              <a:gd name="connsiteY336" fmla="*/ 903698 h 3429000"/>
              <a:gd name="connsiteX337" fmla="*/ 3241520 w 12192000"/>
              <a:gd name="connsiteY337" fmla="*/ 956112 h 3429000"/>
              <a:gd name="connsiteX338" fmla="*/ 3374575 w 12192000"/>
              <a:gd name="connsiteY338" fmla="*/ 1022517 h 3429000"/>
              <a:gd name="connsiteX339" fmla="*/ 3505221 w 12192000"/>
              <a:gd name="connsiteY339" fmla="*/ 1051757 h 3429000"/>
              <a:gd name="connsiteX340" fmla="*/ 2626982 w 12192000"/>
              <a:gd name="connsiteY340" fmla="*/ 777450 h 3429000"/>
              <a:gd name="connsiteX341" fmla="*/ 9258094 w 12192000"/>
              <a:gd name="connsiteY341" fmla="*/ 529602 h 3429000"/>
              <a:gd name="connsiteX342" fmla="*/ 8526712 w 12192000"/>
              <a:gd name="connsiteY342" fmla="*/ 690804 h 3429000"/>
              <a:gd name="connsiteX343" fmla="*/ 9258094 w 12192000"/>
              <a:gd name="connsiteY343" fmla="*/ 529602 h 3429000"/>
              <a:gd name="connsiteX344" fmla="*/ 1310106 w 12192000"/>
              <a:gd name="connsiteY344" fmla="*/ 514217 h 3429000"/>
              <a:gd name="connsiteX345" fmla="*/ 854994 w 12192000"/>
              <a:gd name="connsiteY345" fmla="*/ 970136 h 3429000"/>
              <a:gd name="connsiteX346" fmla="*/ 742462 w 12192000"/>
              <a:gd name="connsiteY346" fmla="*/ 1165648 h 3429000"/>
              <a:gd name="connsiteX347" fmla="*/ 820602 w 12192000"/>
              <a:gd name="connsiteY347" fmla="*/ 1056915 h 3429000"/>
              <a:gd name="connsiteX348" fmla="*/ 878295 w 12192000"/>
              <a:gd name="connsiteY348" fmla="*/ 974594 h 3429000"/>
              <a:gd name="connsiteX349" fmla="*/ 1240607 w 12192000"/>
              <a:gd name="connsiteY349" fmla="*/ 581401 h 3429000"/>
              <a:gd name="connsiteX350" fmla="*/ 1310106 w 12192000"/>
              <a:gd name="connsiteY350" fmla="*/ 514217 h 3429000"/>
              <a:gd name="connsiteX351" fmla="*/ 11225213 w 12192000"/>
              <a:gd name="connsiteY351" fmla="*/ 507722 h 3429000"/>
              <a:gd name="connsiteX352" fmla="*/ 11182914 w 12192000"/>
              <a:gd name="connsiteY352" fmla="*/ 767771 h 3429000"/>
              <a:gd name="connsiteX353" fmla="*/ 11099211 w 12192000"/>
              <a:gd name="connsiteY353" fmla="*/ 1184594 h 3429000"/>
              <a:gd name="connsiteX354" fmla="*/ 11064509 w 12192000"/>
              <a:gd name="connsiteY354" fmla="*/ 1278830 h 3429000"/>
              <a:gd name="connsiteX355" fmla="*/ 11049349 w 12192000"/>
              <a:gd name="connsiteY355" fmla="*/ 1318418 h 3429000"/>
              <a:gd name="connsiteX356" fmla="*/ 10978260 w 12192000"/>
              <a:gd name="connsiteY356" fmla="*/ 1537094 h 3429000"/>
              <a:gd name="connsiteX357" fmla="*/ 11225213 w 12192000"/>
              <a:gd name="connsiteY357" fmla="*/ 507722 h 3429000"/>
              <a:gd name="connsiteX358" fmla="*/ 9168987 w 12192000"/>
              <a:gd name="connsiteY358" fmla="*/ 490232 h 3429000"/>
              <a:gd name="connsiteX359" fmla="*/ 8603910 w 12192000"/>
              <a:gd name="connsiteY359" fmla="*/ 639895 h 3429000"/>
              <a:gd name="connsiteX360" fmla="*/ 9252382 w 12192000"/>
              <a:gd name="connsiteY360" fmla="*/ 498759 h 3429000"/>
              <a:gd name="connsiteX361" fmla="*/ 9168987 w 12192000"/>
              <a:gd name="connsiteY361" fmla="*/ 490232 h 3429000"/>
              <a:gd name="connsiteX362" fmla="*/ 11201005 w 12192000"/>
              <a:gd name="connsiteY362" fmla="*/ 471089 h 3429000"/>
              <a:gd name="connsiteX363" fmla="*/ 10968432 w 12192000"/>
              <a:gd name="connsiteY363" fmla="*/ 1456010 h 3429000"/>
              <a:gd name="connsiteX364" fmla="*/ 11019967 w 12192000"/>
              <a:gd name="connsiteY364" fmla="*/ 1306553 h 3429000"/>
              <a:gd name="connsiteX365" fmla="*/ 11035125 w 12192000"/>
              <a:gd name="connsiteY365" fmla="*/ 1266966 h 3429000"/>
              <a:gd name="connsiteX366" fmla="*/ 11069972 w 12192000"/>
              <a:gd name="connsiteY366" fmla="*/ 1174168 h 3429000"/>
              <a:gd name="connsiteX367" fmla="*/ 11152239 w 12192000"/>
              <a:gd name="connsiteY367" fmla="*/ 763628 h 3429000"/>
              <a:gd name="connsiteX368" fmla="*/ 11201005 w 12192000"/>
              <a:gd name="connsiteY368" fmla="*/ 471089 h 3429000"/>
              <a:gd name="connsiteX369" fmla="*/ 1423113 w 12192000"/>
              <a:gd name="connsiteY369" fmla="*/ 445565 h 3429000"/>
              <a:gd name="connsiteX370" fmla="*/ 1260565 w 12192000"/>
              <a:gd name="connsiteY370" fmla="*/ 602982 h 3429000"/>
              <a:gd name="connsiteX371" fmla="*/ 901900 w 12192000"/>
              <a:gd name="connsiteY371" fmla="*/ 992236 h 3429000"/>
              <a:gd name="connsiteX372" fmla="*/ 845044 w 12192000"/>
              <a:gd name="connsiteY372" fmla="*/ 1073436 h 3429000"/>
              <a:gd name="connsiteX373" fmla="*/ 685926 w 12192000"/>
              <a:gd name="connsiteY373" fmla="*/ 1274069 h 3429000"/>
              <a:gd name="connsiteX374" fmla="*/ 684248 w 12192000"/>
              <a:gd name="connsiteY374" fmla="*/ 1277721 h 3429000"/>
              <a:gd name="connsiteX375" fmla="*/ 1423113 w 12192000"/>
              <a:gd name="connsiteY375" fmla="*/ 445565 h 3429000"/>
              <a:gd name="connsiteX376" fmla="*/ 3316479 w 12192000"/>
              <a:gd name="connsiteY376" fmla="*/ 443136 h 3429000"/>
              <a:gd name="connsiteX377" fmla="*/ 3546806 w 12192000"/>
              <a:gd name="connsiteY377" fmla="*/ 927139 h 3429000"/>
              <a:gd name="connsiteX378" fmla="*/ 3364433 w 12192000"/>
              <a:gd name="connsiteY378" fmla="*/ 524121 h 3429000"/>
              <a:gd name="connsiteX379" fmla="*/ 3316479 w 12192000"/>
              <a:gd name="connsiteY379" fmla="*/ 443136 h 3429000"/>
              <a:gd name="connsiteX380" fmla="*/ 10268559 w 12192000"/>
              <a:gd name="connsiteY380" fmla="*/ 442054 h 3429000"/>
              <a:gd name="connsiteX381" fmla="*/ 10494169 w 12192000"/>
              <a:gd name="connsiteY381" fmla="*/ 1091780 h 3429000"/>
              <a:gd name="connsiteX382" fmla="*/ 10356661 w 12192000"/>
              <a:gd name="connsiteY382" fmla="*/ 728302 h 3429000"/>
              <a:gd name="connsiteX383" fmla="*/ 10268559 w 12192000"/>
              <a:gd name="connsiteY383" fmla="*/ 442054 h 3429000"/>
              <a:gd name="connsiteX384" fmla="*/ 3291335 w 12192000"/>
              <a:gd name="connsiteY384" fmla="*/ 338420 h 3429000"/>
              <a:gd name="connsiteX385" fmla="*/ 3390805 w 12192000"/>
              <a:gd name="connsiteY385" fmla="*/ 508163 h 3429000"/>
              <a:gd name="connsiteX386" fmla="*/ 3579062 w 12192000"/>
              <a:gd name="connsiteY386" fmla="*/ 930040 h 3429000"/>
              <a:gd name="connsiteX387" fmla="*/ 3467355 w 12192000"/>
              <a:gd name="connsiteY387" fmla="*/ 559130 h 3429000"/>
              <a:gd name="connsiteX388" fmla="*/ 3310753 w 12192000"/>
              <a:gd name="connsiteY388" fmla="*/ 358140 h 3429000"/>
              <a:gd name="connsiteX389" fmla="*/ 3291335 w 12192000"/>
              <a:gd name="connsiteY389" fmla="*/ 338420 h 3429000"/>
              <a:gd name="connsiteX390" fmla="*/ 1635889 w 12192000"/>
              <a:gd name="connsiteY390" fmla="*/ 280494 h 3429000"/>
              <a:gd name="connsiteX391" fmla="*/ 1634800 w 12192000"/>
              <a:gd name="connsiteY391" fmla="*/ 302111 h 3429000"/>
              <a:gd name="connsiteX392" fmla="*/ 1635889 w 12192000"/>
              <a:gd name="connsiteY392" fmla="*/ 280494 h 3429000"/>
              <a:gd name="connsiteX393" fmla="*/ 10277529 w 12192000"/>
              <a:gd name="connsiteY393" fmla="*/ 272307 h 3429000"/>
              <a:gd name="connsiteX394" fmla="*/ 10276797 w 12192000"/>
              <a:gd name="connsiteY394" fmla="*/ 279672 h 3429000"/>
              <a:gd name="connsiteX395" fmla="*/ 10385906 w 12192000"/>
              <a:gd name="connsiteY395" fmla="*/ 718031 h 3429000"/>
              <a:gd name="connsiteX396" fmla="*/ 10536458 w 12192000"/>
              <a:gd name="connsiteY396" fmla="*/ 1115310 h 3429000"/>
              <a:gd name="connsiteX397" fmla="*/ 10436479 w 12192000"/>
              <a:gd name="connsiteY397" fmla="*/ 715570 h 3429000"/>
              <a:gd name="connsiteX398" fmla="*/ 10277529 w 12192000"/>
              <a:gd name="connsiteY398" fmla="*/ 272307 h 3429000"/>
              <a:gd name="connsiteX399" fmla="*/ 1510397 w 12192000"/>
              <a:gd name="connsiteY399" fmla="*/ 255705 h 3429000"/>
              <a:gd name="connsiteX400" fmla="*/ 1146550 w 12192000"/>
              <a:gd name="connsiteY400" fmla="*/ 373012 h 3429000"/>
              <a:gd name="connsiteX401" fmla="*/ 698834 w 12192000"/>
              <a:gd name="connsiteY401" fmla="*/ 523272 h 3429000"/>
              <a:gd name="connsiteX402" fmla="*/ 34256 w 12192000"/>
              <a:gd name="connsiteY402" fmla="*/ 918603 h 3429000"/>
              <a:gd name="connsiteX403" fmla="*/ 527241 w 12192000"/>
              <a:gd name="connsiteY403" fmla="*/ 636078 h 3429000"/>
              <a:gd name="connsiteX404" fmla="*/ 1510397 w 12192000"/>
              <a:gd name="connsiteY404" fmla="*/ 255705 h 3429000"/>
              <a:gd name="connsiteX405" fmla="*/ 1313114 w 12192000"/>
              <a:gd name="connsiteY405" fmla="*/ 226216 h 3429000"/>
              <a:gd name="connsiteX406" fmla="*/ 1109304 w 12192000"/>
              <a:gd name="connsiteY406" fmla="*/ 240030 h 3429000"/>
              <a:gd name="connsiteX407" fmla="*/ 8129 w 12192000"/>
              <a:gd name="connsiteY407" fmla="*/ 901519 h 3429000"/>
              <a:gd name="connsiteX408" fmla="*/ 687572 w 12192000"/>
              <a:gd name="connsiteY408" fmla="*/ 496629 h 3429000"/>
              <a:gd name="connsiteX409" fmla="*/ 1138365 w 12192000"/>
              <a:gd name="connsiteY409" fmla="*/ 345515 h 3429000"/>
              <a:gd name="connsiteX410" fmla="*/ 1505579 w 12192000"/>
              <a:gd name="connsiteY410" fmla="*/ 226526 h 3429000"/>
              <a:gd name="connsiteX411" fmla="*/ 1313114 w 12192000"/>
              <a:gd name="connsiteY411" fmla="*/ 226216 h 3429000"/>
              <a:gd name="connsiteX412" fmla="*/ 3655073 w 12192000"/>
              <a:gd name="connsiteY412" fmla="*/ 221884 h 3429000"/>
              <a:gd name="connsiteX413" fmla="*/ 3989938 w 12192000"/>
              <a:gd name="connsiteY413" fmla="*/ 562685 h 3429000"/>
              <a:gd name="connsiteX414" fmla="*/ 4393907 w 12192000"/>
              <a:gd name="connsiteY414" fmla="*/ 832258 h 3429000"/>
              <a:gd name="connsiteX415" fmla="*/ 4648051 w 12192000"/>
              <a:gd name="connsiteY415" fmla="*/ 945051 h 3429000"/>
              <a:gd name="connsiteX416" fmla="*/ 4383389 w 12192000"/>
              <a:gd name="connsiteY416" fmla="*/ 755369 h 3429000"/>
              <a:gd name="connsiteX417" fmla="*/ 4165508 w 12192000"/>
              <a:gd name="connsiteY417" fmla="*/ 606196 h 3429000"/>
              <a:gd name="connsiteX418" fmla="*/ 4068162 w 12192000"/>
              <a:gd name="connsiteY418" fmla="*/ 524394 h 3429000"/>
              <a:gd name="connsiteX419" fmla="*/ 3981416 w 12192000"/>
              <a:gd name="connsiteY419" fmla="*/ 451482 h 3429000"/>
              <a:gd name="connsiteX420" fmla="*/ 3800147 w 12192000"/>
              <a:gd name="connsiteY420" fmla="*/ 320872 h 3429000"/>
              <a:gd name="connsiteX421" fmla="*/ 3655073 w 12192000"/>
              <a:gd name="connsiteY421" fmla="*/ 221884 h 3429000"/>
              <a:gd name="connsiteX422" fmla="*/ 3670252 w 12192000"/>
              <a:gd name="connsiteY422" fmla="*/ 193798 h 3429000"/>
              <a:gd name="connsiteX423" fmla="*/ 3817258 w 12192000"/>
              <a:gd name="connsiteY423" fmla="*/ 294577 h 3429000"/>
              <a:gd name="connsiteX424" fmla="*/ 4000461 w 12192000"/>
              <a:gd name="connsiteY424" fmla="*/ 426966 h 3429000"/>
              <a:gd name="connsiteX425" fmla="*/ 4088180 w 12192000"/>
              <a:gd name="connsiteY425" fmla="*/ 500774 h 3429000"/>
              <a:gd name="connsiteX426" fmla="*/ 4184555 w 12192000"/>
              <a:gd name="connsiteY426" fmla="*/ 581683 h 3429000"/>
              <a:gd name="connsiteX427" fmla="*/ 4399563 w 12192000"/>
              <a:gd name="connsiteY427" fmla="*/ 729106 h 3429000"/>
              <a:gd name="connsiteX428" fmla="*/ 4684469 w 12192000"/>
              <a:gd name="connsiteY428" fmla="*/ 935680 h 3429000"/>
              <a:gd name="connsiteX429" fmla="*/ 4690271 w 12192000"/>
              <a:gd name="connsiteY429" fmla="*/ 941034 h 3429000"/>
              <a:gd name="connsiteX430" fmla="*/ 4136093 w 12192000"/>
              <a:gd name="connsiteY430" fmla="*/ 429466 h 3429000"/>
              <a:gd name="connsiteX431" fmla="*/ 3670252 w 12192000"/>
              <a:gd name="connsiteY431" fmla="*/ 193798 h 3429000"/>
              <a:gd name="connsiteX432" fmla="*/ 9334796 w 12192000"/>
              <a:gd name="connsiteY432" fmla="*/ 27584 h 3429000"/>
              <a:gd name="connsiteX433" fmla="*/ 9651570 w 12192000"/>
              <a:gd name="connsiteY433" fmla="*/ 397505 h 3429000"/>
              <a:gd name="connsiteX434" fmla="*/ 9334796 w 12192000"/>
              <a:gd name="connsiteY434" fmla="*/ 27584 h 3429000"/>
              <a:gd name="connsiteX435" fmla="*/ 4440129 w 12192000"/>
              <a:gd name="connsiteY435" fmla="*/ 19571 h 3429000"/>
              <a:gd name="connsiteX436" fmla="*/ 4856525 w 12192000"/>
              <a:gd name="connsiteY436" fmla="*/ 486351 h 3429000"/>
              <a:gd name="connsiteX437" fmla="*/ 5059055 w 12192000"/>
              <a:gd name="connsiteY437" fmla="*/ 679918 h 3429000"/>
              <a:gd name="connsiteX438" fmla="*/ 5290070 w 12192000"/>
              <a:gd name="connsiteY438" fmla="*/ 834619 h 3429000"/>
              <a:gd name="connsiteX439" fmla="*/ 4834991 w 12192000"/>
              <a:gd name="connsiteY439" fmla="*/ 401985 h 3429000"/>
              <a:gd name="connsiteX440" fmla="*/ 4440129 w 12192000"/>
              <a:gd name="connsiteY440" fmla="*/ 19571 h 3429000"/>
              <a:gd name="connsiteX441" fmla="*/ 8613009 w 12192000"/>
              <a:gd name="connsiteY441" fmla="*/ 0 h 3429000"/>
              <a:gd name="connsiteX442" fmla="*/ 8720364 w 12192000"/>
              <a:gd name="connsiteY442" fmla="*/ 0 h 3429000"/>
              <a:gd name="connsiteX443" fmla="*/ 8781165 w 12192000"/>
              <a:gd name="connsiteY443" fmla="*/ 82863 h 3429000"/>
              <a:gd name="connsiteX444" fmla="*/ 8971448 w 12192000"/>
              <a:gd name="connsiteY444" fmla="*/ 246946 h 3429000"/>
              <a:gd name="connsiteX445" fmla="*/ 8820691 w 12192000"/>
              <a:gd name="connsiteY445" fmla="*/ 57482 h 3429000"/>
              <a:gd name="connsiteX446" fmla="*/ 8807612 w 12192000"/>
              <a:gd name="connsiteY446" fmla="*/ 38256 h 3429000"/>
              <a:gd name="connsiteX447" fmla="*/ 8780258 w 12192000"/>
              <a:gd name="connsiteY447" fmla="*/ 0 h 3429000"/>
              <a:gd name="connsiteX448" fmla="*/ 8818949 w 12192000"/>
              <a:gd name="connsiteY448" fmla="*/ 0 h 3429000"/>
              <a:gd name="connsiteX449" fmla="*/ 8833783 w 12192000"/>
              <a:gd name="connsiteY449" fmla="*/ 20753 h 3429000"/>
              <a:gd name="connsiteX450" fmla="*/ 8846863 w 12192000"/>
              <a:gd name="connsiteY450" fmla="*/ 39981 h 3429000"/>
              <a:gd name="connsiteX451" fmla="*/ 8960046 w 12192000"/>
              <a:gd name="connsiteY451" fmla="*/ 191389 h 3429000"/>
              <a:gd name="connsiteX452" fmla="*/ 8876789 w 12192000"/>
              <a:gd name="connsiteY452" fmla="*/ 0 h 3429000"/>
              <a:gd name="connsiteX453" fmla="*/ 8980100 w 12192000"/>
              <a:gd name="connsiteY453" fmla="*/ 0 h 3429000"/>
              <a:gd name="connsiteX454" fmla="*/ 9090618 w 12192000"/>
              <a:gd name="connsiteY454" fmla="*/ 287225 h 3429000"/>
              <a:gd name="connsiteX455" fmla="*/ 9762441 w 12192000"/>
              <a:gd name="connsiteY455" fmla="*/ 664587 h 3429000"/>
              <a:gd name="connsiteX456" fmla="*/ 9717826 w 12192000"/>
              <a:gd name="connsiteY456" fmla="*/ 487719 h 3429000"/>
              <a:gd name="connsiteX457" fmla="*/ 9713123 w 12192000"/>
              <a:gd name="connsiteY457" fmla="*/ 487663 h 3429000"/>
              <a:gd name="connsiteX458" fmla="*/ 9260878 w 12192000"/>
              <a:gd name="connsiteY458" fmla="*/ 87448 h 3429000"/>
              <a:gd name="connsiteX459" fmla="*/ 9221522 w 12192000"/>
              <a:gd name="connsiteY459" fmla="*/ 0 h 3429000"/>
              <a:gd name="connsiteX460" fmla="*/ 9425221 w 12192000"/>
              <a:gd name="connsiteY460" fmla="*/ 0 h 3429000"/>
              <a:gd name="connsiteX461" fmla="*/ 9453548 w 12192000"/>
              <a:gd name="connsiteY461" fmla="*/ 23392 h 3429000"/>
              <a:gd name="connsiteX462" fmla="*/ 9625671 w 12192000"/>
              <a:gd name="connsiteY462" fmla="*/ 210960 h 3429000"/>
              <a:gd name="connsiteX463" fmla="*/ 9632927 w 12192000"/>
              <a:gd name="connsiteY463" fmla="*/ 60128 h 3429000"/>
              <a:gd name="connsiteX464" fmla="*/ 9642174 w 12192000"/>
              <a:gd name="connsiteY464" fmla="*/ 0 h 3429000"/>
              <a:gd name="connsiteX465" fmla="*/ 9731615 w 12192000"/>
              <a:gd name="connsiteY465" fmla="*/ 0 h 3429000"/>
              <a:gd name="connsiteX466" fmla="*/ 9721255 w 12192000"/>
              <a:gd name="connsiteY466" fmla="*/ 74242 h 3429000"/>
              <a:gd name="connsiteX467" fmla="*/ 9736458 w 12192000"/>
              <a:gd name="connsiteY467" fmla="*/ 329413 h 3429000"/>
              <a:gd name="connsiteX468" fmla="*/ 9763499 w 12192000"/>
              <a:gd name="connsiteY468" fmla="*/ 99057 h 3429000"/>
              <a:gd name="connsiteX469" fmla="*/ 9777267 w 12192000"/>
              <a:gd name="connsiteY469" fmla="*/ 0 h 3429000"/>
              <a:gd name="connsiteX470" fmla="*/ 9808036 w 12192000"/>
              <a:gd name="connsiteY470" fmla="*/ 0 h 3429000"/>
              <a:gd name="connsiteX471" fmla="*/ 9793821 w 12192000"/>
              <a:gd name="connsiteY471" fmla="*/ 102652 h 3429000"/>
              <a:gd name="connsiteX472" fmla="*/ 9767436 w 12192000"/>
              <a:gd name="connsiteY472" fmla="*/ 321864 h 3429000"/>
              <a:gd name="connsiteX473" fmla="*/ 9814477 w 12192000"/>
              <a:gd name="connsiteY473" fmla="*/ 233531 h 3429000"/>
              <a:gd name="connsiteX474" fmla="*/ 9873012 w 12192000"/>
              <a:gd name="connsiteY474" fmla="*/ 38619 h 3429000"/>
              <a:gd name="connsiteX475" fmla="*/ 9875879 w 12192000"/>
              <a:gd name="connsiteY475" fmla="*/ 0 h 3429000"/>
              <a:gd name="connsiteX476" fmla="*/ 9965253 w 12192000"/>
              <a:gd name="connsiteY476" fmla="*/ 0 h 3429000"/>
              <a:gd name="connsiteX477" fmla="*/ 9930901 w 12192000"/>
              <a:gd name="connsiteY477" fmla="*/ 135026 h 3429000"/>
              <a:gd name="connsiteX478" fmla="*/ 9880832 w 12192000"/>
              <a:gd name="connsiteY478" fmla="*/ 271562 h 3429000"/>
              <a:gd name="connsiteX479" fmla="*/ 9896024 w 12192000"/>
              <a:gd name="connsiteY479" fmla="*/ 749295 h 3429000"/>
              <a:gd name="connsiteX480" fmla="*/ 10395379 w 12192000"/>
              <a:gd name="connsiteY480" fmla="*/ 1102843 h 3429000"/>
              <a:gd name="connsiteX481" fmla="*/ 10225980 w 12192000"/>
              <a:gd name="connsiteY481" fmla="*/ 132061 h 3429000"/>
              <a:gd name="connsiteX482" fmla="*/ 10314210 w 12192000"/>
              <a:gd name="connsiteY482" fmla="*/ 109353 h 3429000"/>
              <a:gd name="connsiteX483" fmla="*/ 10573663 w 12192000"/>
              <a:gd name="connsiteY483" fmla="*/ 842430 h 3429000"/>
              <a:gd name="connsiteX484" fmla="*/ 10583736 w 12192000"/>
              <a:gd name="connsiteY484" fmla="*/ 1259819 h 3429000"/>
              <a:gd name="connsiteX485" fmla="*/ 10880472 w 12192000"/>
              <a:gd name="connsiteY485" fmla="*/ 1537558 h 3429000"/>
              <a:gd name="connsiteX486" fmla="*/ 11231212 w 12192000"/>
              <a:gd name="connsiteY486" fmla="*/ 216474 h 3429000"/>
              <a:gd name="connsiteX487" fmla="*/ 11317765 w 12192000"/>
              <a:gd name="connsiteY487" fmla="*/ 209405 h 3429000"/>
              <a:gd name="connsiteX488" fmla="*/ 10982911 w 12192000"/>
              <a:gd name="connsiteY488" fmla="*/ 1622260 h 3429000"/>
              <a:gd name="connsiteX489" fmla="*/ 10968747 w 12192000"/>
              <a:gd name="connsiteY489" fmla="*/ 1630552 h 3429000"/>
              <a:gd name="connsiteX490" fmla="*/ 11258020 w 12192000"/>
              <a:gd name="connsiteY490" fmla="*/ 1972078 h 3429000"/>
              <a:gd name="connsiteX491" fmla="*/ 11688741 w 12192000"/>
              <a:gd name="connsiteY491" fmla="*/ 2616312 h 3429000"/>
              <a:gd name="connsiteX492" fmla="*/ 11794425 w 12192000"/>
              <a:gd name="connsiteY492" fmla="*/ 2252109 h 3429000"/>
              <a:gd name="connsiteX493" fmla="*/ 11792727 w 12192000"/>
              <a:gd name="connsiteY493" fmla="*/ 2240934 h 3429000"/>
              <a:gd name="connsiteX494" fmla="*/ 11776744 w 12192000"/>
              <a:gd name="connsiteY494" fmla="*/ 2242723 h 3429000"/>
              <a:gd name="connsiteX495" fmla="*/ 11442546 w 12192000"/>
              <a:gd name="connsiteY495" fmla="*/ 1307592 h 3429000"/>
              <a:gd name="connsiteX496" fmla="*/ 11527771 w 12192000"/>
              <a:gd name="connsiteY496" fmla="*/ 1275317 h 3429000"/>
              <a:gd name="connsiteX497" fmla="*/ 11851542 w 12192000"/>
              <a:gd name="connsiteY497" fmla="*/ 2034703 h 3429000"/>
              <a:gd name="connsiteX498" fmla="*/ 12122505 w 12192000"/>
              <a:gd name="connsiteY498" fmla="*/ 1727948 h 3429000"/>
              <a:gd name="connsiteX499" fmla="*/ 12192000 w 12192000"/>
              <a:gd name="connsiteY499" fmla="*/ 1669975 h 3429000"/>
              <a:gd name="connsiteX500" fmla="*/ 12192000 w 12192000"/>
              <a:gd name="connsiteY500" fmla="*/ 1731063 h 3429000"/>
              <a:gd name="connsiteX501" fmla="*/ 12155105 w 12192000"/>
              <a:gd name="connsiteY501" fmla="*/ 1762181 h 3429000"/>
              <a:gd name="connsiteX502" fmla="*/ 11918903 w 12192000"/>
              <a:gd name="connsiteY502" fmla="*/ 2062132 h 3429000"/>
              <a:gd name="connsiteX503" fmla="*/ 12067554 w 12192000"/>
              <a:gd name="connsiteY503" fmla="*/ 1888498 h 3429000"/>
              <a:gd name="connsiteX504" fmla="*/ 12192000 w 12192000"/>
              <a:gd name="connsiteY504" fmla="*/ 1782392 h 3429000"/>
              <a:gd name="connsiteX505" fmla="*/ 12192000 w 12192000"/>
              <a:gd name="connsiteY505" fmla="*/ 1822559 h 3429000"/>
              <a:gd name="connsiteX506" fmla="*/ 12087498 w 12192000"/>
              <a:gd name="connsiteY506" fmla="*/ 1911764 h 3429000"/>
              <a:gd name="connsiteX507" fmla="*/ 11941335 w 12192000"/>
              <a:gd name="connsiteY507" fmla="*/ 2083809 h 3429000"/>
              <a:gd name="connsiteX508" fmla="*/ 11898139 w 12192000"/>
              <a:gd name="connsiteY508" fmla="*/ 2163553 h 3429000"/>
              <a:gd name="connsiteX509" fmla="*/ 12037359 w 12192000"/>
              <a:gd name="connsiteY509" fmla="*/ 2053816 h 3429000"/>
              <a:gd name="connsiteX510" fmla="*/ 12192000 w 12192000"/>
              <a:gd name="connsiteY510" fmla="*/ 1901891 h 3429000"/>
              <a:gd name="connsiteX511" fmla="*/ 12192000 w 12192000"/>
              <a:gd name="connsiteY511" fmla="*/ 1973912 h 3429000"/>
              <a:gd name="connsiteX512" fmla="*/ 12054488 w 12192000"/>
              <a:gd name="connsiteY512" fmla="*/ 2104939 h 3429000"/>
              <a:gd name="connsiteX513" fmla="*/ 11880977 w 12192000"/>
              <a:gd name="connsiteY513" fmla="*/ 2245040 h 3429000"/>
              <a:gd name="connsiteX514" fmla="*/ 11879666 w 12192000"/>
              <a:gd name="connsiteY514" fmla="*/ 2246644 h 3429000"/>
              <a:gd name="connsiteX515" fmla="*/ 11873674 w 12192000"/>
              <a:gd name="connsiteY515" fmla="*/ 2254306 h 3429000"/>
              <a:gd name="connsiteX516" fmla="*/ 11738608 w 12192000"/>
              <a:gd name="connsiteY516" fmla="*/ 2689417 h 3429000"/>
              <a:gd name="connsiteX517" fmla="*/ 11732820 w 12192000"/>
              <a:gd name="connsiteY517" fmla="*/ 2696184 h 3429000"/>
              <a:gd name="connsiteX518" fmla="*/ 12058063 w 12192000"/>
              <a:gd name="connsiteY518" fmla="*/ 3376045 h 3429000"/>
              <a:gd name="connsiteX519" fmla="*/ 12077722 w 12192000"/>
              <a:gd name="connsiteY519" fmla="*/ 3428999 h 3429000"/>
              <a:gd name="connsiteX520" fmla="*/ 11980831 w 12192000"/>
              <a:gd name="connsiteY520" fmla="*/ 3428999 h 3429000"/>
              <a:gd name="connsiteX521" fmla="*/ 11842370 w 12192000"/>
              <a:gd name="connsiteY521" fmla="*/ 3103596 h 3429000"/>
              <a:gd name="connsiteX522" fmla="*/ 11807118 w 12192000"/>
              <a:gd name="connsiteY522" fmla="*/ 3032642 h 3429000"/>
              <a:gd name="connsiteX523" fmla="*/ 11352410 w 12192000"/>
              <a:gd name="connsiteY523" fmla="*/ 2253534 h 3429000"/>
              <a:gd name="connsiteX524" fmla="*/ 11344098 w 12192000"/>
              <a:gd name="connsiteY524" fmla="*/ 2252717 h 3429000"/>
              <a:gd name="connsiteX525" fmla="*/ 10730809 w 12192000"/>
              <a:gd name="connsiteY525" fmla="*/ 2156749 h 3429000"/>
              <a:gd name="connsiteX526" fmla="*/ 10713050 w 12192000"/>
              <a:gd name="connsiteY526" fmla="*/ 2164271 h 3429000"/>
              <a:gd name="connsiteX527" fmla="*/ 9420192 w 12192000"/>
              <a:gd name="connsiteY527" fmla="*/ 2263050 h 3429000"/>
              <a:gd name="connsiteX528" fmla="*/ 9404066 w 12192000"/>
              <a:gd name="connsiteY528" fmla="*/ 2242708 h 3429000"/>
              <a:gd name="connsiteX529" fmla="*/ 10712309 w 12192000"/>
              <a:gd name="connsiteY529" fmla="*/ 2109562 h 3429000"/>
              <a:gd name="connsiteX530" fmla="*/ 11291486 w 12192000"/>
              <a:gd name="connsiteY530" fmla="*/ 2166804 h 3429000"/>
              <a:gd name="connsiteX531" fmla="*/ 11176624 w 12192000"/>
              <a:gd name="connsiteY531" fmla="*/ 2010340 h 3429000"/>
              <a:gd name="connsiteX532" fmla="*/ 10665962 w 12192000"/>
              <a:gd name="connsiteY532" fmla="*/ 1445588 h 3429000"/>
              <a:gd name="connsiteX533" fmla="*/ 10647017 w 12192000"/>
              <a:gd name="connsiteY533" fmla="*/ 1450047 h 3429000"/>
              <a:gd name="connsiteX534" fmla="*/ 10107096 w 12192000"/>
              <a:gd name="connsiteY534" fmla="*/ 1560072 h 3429000"/>
              <a:gd name="connsiteX535" fmla="*/ 9439953 w 12192000"/>
              <a:gd name="connsiteY535" fmla="*/ 1480921 h 3429000"/>
              <a:gd name="connsiteX536" fmla="*/ 9470279 w 12192000"/>
              <a:gd name="connsiteY536" fmla="*/ 1443131 h 3429000"/>
              <a:gd name="connsiteX537" fmla="*/ 10565024 w 12192000"/>
              <a:gd name="connsiteY537" fmla="*/ 1352269 h 3429000"/>
              <a:gd name="connsiteX538" fmla="*/ 9922490 w 12192000"/>
              <a:gd name="connsiteY538" fmla="*/ 858833 h 3429000"/>
              <a:gd name="connsiteX539" fmla="*/ 9920481 w 12192000"/>
              <a:gd name="connsiteY539" fmla="*/ 859346 h 3429000"/>
              <a:gd name="connsiteX540" fmla="*/ 9916127 w 12192000"/>
              <a:gd name="connsiteY540" fmla="*/ 859836 h 3429000"/>
              <a:gd name="connsiteX541" fmla="*/ 9791125 w 12192000"/>
              <a:gd name="connsiteY541" fmla="*/ 938248 h 3429000"/>
              <a:gd name="connsiteX542" fmla="*/ 9528364 w 12192000"/>
              <a:gd name="connsiteY542" fmla="*/ 1022767 h 3429000"/>
              <a:gd name="connsiteX543" fmla="*/ 8629850 w 12192000"/>
              <a:gd name="connsiteY543" fmla="*/ 1184329 h 3429000"/>
              <a:gd name="connsiteX544" fmla="*/ 8600239 w 12192000"/>
              <a:gd name="connsiteY544" fmla="*/ 1167243 h 3429000"/>
              <a:gd name="connsiteX545" fmla="*/ 9761570 w 12192000"/>
              <a:gd name="connsiteY545" fmla="*/ 753283 h 3429000"/>
              <a:gd name="connsiteX546" fmla="*/ 9368237 w 12192000"/>
              <a:gd name="connsiteY546" fmla="*/ 520470 h 3429000"/>
              <a:gd name="connsiteX547" fmla="*/ 9354614 w 12192000"/>
              <a:gd name="connsiteY547" fmla="*/ 522288 h 3429000"/>
              <a:gd name="connsiteX548" fmla="*/ 8364351 w 12192000"/>
              <a:gd name="connsiteY548" fmla="*/ 730267 h 3429000"/>
              <a:gd name="connsiteX549" fmla="*/ 8386567 w 12192000"/>
              <a:gd name="connsiteY549" fmla="*/ 690760 h 3429000"/>
              <a:gd name="connsiteX550" fmla="*/ 9231713 w 12192000"/>
              <a:gd name="connsiteY550" fmla="*/ 444539 h 3429000"/>
              <a:gd name="connsiteX551" fmla="*/ 9023301 w 12192000"/>
              <a:gd name="connsiteY551" fmla="*/ 334109 h 3429000"/>
              <a:gd name="connsiteX552" fmla="*/ 9010556 w 12192000"/>
              <a:gd name="connsiteY552" fmla="*/ 329998 h 3429000"/>
              <a:gd name="connsiteX553" fmla="*/ 8687367 w 12192000"/>
              <a:gd name="connsiteY553" fmla="*/ 101276 h 3429000"/>
              <a:gd name="connsiteX554" fmla="*/ 8613009 w 12192000"/>
              <a:gd name="connsiteY554" fmla="*/ 0 h 3429000"/>
              <a:gd name="connsiteX555" fmla="*/ 4382818 w 12192000"/>
              <a:gd name="connsiteY555" fmla="*/ 0 h 3429000"/>
              <a:gd name="connsiteX556" fmla="*/ 4463614 w 12192000"/>
              <a:gd name="connsiteY556" fmla="*/ 0 h 3429000"/>
              <a:gd name="connsiteX557" fmla="*/ 4557150 w 12192000"/>
              <a:gd name="connsiteY557" fmla="*/ 81023 h 3429000"/>
              <a:gd name="connsiteX558" fmla="*/ 4856936 w 12192000"/>
              <a:gd name="connsiteY558" fmla="*/ 380146 h 3429000"/>
              <a:gd name="connsiteX559" fmla="*/ 5111996 w 12192000"/>
              <a:gd name="connsiteY559" fmla="*/ 636759 h 3429000"/>
              <a:gd name="connsiteX560" fmla="*/ 5388878 w 12192000"/>
              <a:gd name="connsiteY560" fmla="*/ 871185 h 3429000"/>
              <a:gd name="connsiteX561" fmla="*/ 5425556 w 12192000"/>
              <a:gd name="connsiteY561" fmla="*/ 879967 h 3429000"/>
              <a:gd name="connsiteX562" fmla="*/ 4943646 w 12192000"/>
              <a:gd name="connsiteY562" fmla="*/ 393916 h 3429000"/>
              <a:gd name="connsiteX563" fmla="*/ 4594837 w 12192000"/>
              <a:gd name="connsiteY563" fmla="*/ 103274 h 3429000"/>
              <a:gd name="connsiteX564" fmla="*/ 4518536 w 12192000"/>
              <a:gd name="connsiteY564" fmla="*/ 31511 h 3429000"/>
              <a:gd name="connsiteX565" fmla="*/ 4483543 w 12192000"/>
              <a:gd name="connsiteY565" fmla="*/ 0 h 3429000"/>
              <a:gd name="connsiteX566" fmla="*/ 4534233 w 12192000"/>
              <a:gd name="connsiteY566" fmla="*/ 0 h 3429000"/>
              <a:gd name="connsiteX567" fmla="*/ 4633631 w 12192000"/>
              <a:gd name="connsiteY567" fmla="*/ 74706 h 3429000"/>
              <a:gd name="connsiteX568" fmla="*/ 4949299 w 12192000"/>
              <a:gd name="connsiteY568" fmla="*/ 337336 h 3429000"/>
              <a:gd name="connsiteX569" fmla="*/ 5291452 w 12192000"/>
              <a:gd name="connsiteY569" fmla="*/ 647801 h 3429000"/>
              <a:gd name="connsiteX570" fmla="*/ 5434998 w 12192000"/>
              <a:gd name="connsiteY570" fmla="*/ 825100 h 3429000"/>
              <a:gd name="connsiteX571" fmla="*/ 5351015 w 12192000"/>
              <a:gd name="connsiteY571" fmla="*/ 331989 h 3429000"/>
              <a:gd name="connsiteX572" fmla="*/ 5344012 w 12192000"/>
              <a:gd name="connsiteY572" fmla="*/ 131333 h 3429000"/>
              <a:gd name="connsiteX573" fmla="*/ 5349920 w 12192000"/>
              <a:gd name="connsiteY573" fmla="*/ 0 h 3429000"/>
              <a:gd name="connsiteX574" fmla="*/ 5401317 w 12192000"/>
              <a:gd name="connsiteY574" fmla="*/ 0 h 3429000"/>
              <a:gd name="connsiteX575" fmla="*/ 5400859 w 12192000"/>
              <a:gd name="connsiteY575" fmla="*/ 83801 h 3429000"/>
              <a:gd name="connsiteX576" fmla="*/ 5401644 w 12192000"/>
              <a:gd name="connsiteY576" fmla="*/ 188847 h 3429000"/>
              <a:gd name="connsiteX577" fmla="*/ 5467256 w 12192000"/>
              <a:gd name="connsiteY577" fmla="*/ 746494 h 3429000"/>
              <a:gd name="connsiteX578" fmla="*/ 5448069 w 12192000"/>
              <a:gd name="connsiteY578" fmla="*/ 138554 h 3429000"/>
              <a:gd name="connsiteX579" fmla="*/ 5440458 w 12192000"/>
              <a:gd name="connsiteY579" fmla="*/ 0 h 3429000"/>
              <a:gd name="connsiteX580" fmla="*/ 5472521 w 12192000"/>
              <a:gd name="connsiteY580" fmla="*/ 0 h 3429000"/>
              <a:gd name="connsiteX581" fmla="*/ 5480135 w 12192000"/>
              <a:gd name="connsiteY581" fmla="*/ 136802 h 3429000"/>
              <a:gd name="connsiteX582" fmla="*/ 5499023 w 12192000"/>
              <a:gd name="connsiteY582" fmla="*/ 737310 h 3429000"/>
              <a:gd name="connsiteX583" fmla="*/ 5547022 w 12192000"/>
              <a:gd name="connsiteY583" fmla="*/ 178838 h 3429000"/>
              <a:gd name="connsiteX584" fmla="*/ 5522799 w 12192000"/>
              <a:gd name="connsiteY584" fmla="*/ 0 h 3429000"/>
              <a:gd name="connsiteX585" fmla="*/ 5573386 w 12192000"/>
              <a:gd name="connsiteY585" fmla="*/ 0 h 3429000"/>
              <a:gd name="connsiteX586" fmla="*/ 5587618 w 12192000"/>
              <a:gd name="connsiteY586" fmla="*/ 82353 h 3429000"/>
              <a:gd name="connsiteX587" fmla="*/ 5519779 w 12192000"/>
              <a:gd name="connsiteY587" fmla="*/ 930223 h 3429000"/>
              <a:gd name="connsiteX588" fmla="*/ 5520293 w 12192000"/>
              <a:gd name="connsiteY588" fmla="*/ 931602 h 3429000"/>
              <a:gd name="connsiteX589" fmla="*/ 5767221 w 12192000"/>
              <a:gd name="connsiteY589" fmla="*/ 1236564 h 3429000"/>
              <a:gd name="connsiteX590" fmla="*/ 6937169 w 12192000"/>
              <a:gd name="connsiteY590" fmla="*/ 1386941 h 3429000"/>
              <a:gd name="connsiteX591" fmla="*/ 6953922 w 12192000"/>
              <a:gd name="connsiteY591" fmla="*/ 1461068 h 3429000"/>
              <a:gd name="connsiteX592" fmla="*/ 6071359 w 12192000"/>
              <a:gd name="connsiteY592" fmla="*/ 1341770 h 3429000"/>
              <a:gd name="connsiteX593" fmla="*/ 6038839 w 12192000"/>
              <a:gd name="connsiteY593" fmla="*/ 1335474 h 3429000"/>
              <a:gd name="connsiteX594" fmla="*/ 6038706 w 12192000"/>
              <a:gd name="connsiteY594" fmla="*/ 1334847 h 3429000"/>
              <a:gd name="connsiteX595" fmla="*/ 6037784 w 12192000"/>
              <a:gd name="connsiteY595" fmla="*/ 1335270 h 3429000"/>
              <a:gd name="connsiteX596" fmla="*/ 6038839 w 12192000"/>
              <a:gd name="connsiteY596" fmla="*/ 1335474 h 3429000"/>
              <a:gd name="connsiteX597" fmla="*/ 6040338 w 12192000"/>
              <a:gd name="connsiteY597" fmla="*/ 1342418 h 3429000"/>
              <a:gd name="connsiteX598" fmla="*/ 6024488 w 12192000"/>
              <a:gd name="connsiteY598" fmla="*/ 1380903 h 3429000"/>
              <a:gd name="connsiteX599" fmla="*/ 5599771 w 12192000"/>
              <a:gd name="connsiteY599" fmla="*/ 2080652 h 3429000"/>
              <a:gd name="connsiteX600" fmla="*/ 5548843 w 12192000"/>
              <a:gd name="connsiteY600" fmla="*/ 2134845 h 3429000"/>
              <a:gd name="connsiteX601" fmla="*/ 5940952 w 12192000"/>
              <a:gd name="connsiteY601" fmla="*/ 2821028 h 3429000"/>
              <a:gd name="connsiteX602" fmla="*/ 6043441 w 12192000"/>
              <a:gd name="connsiteY602" fmla="*/ 3236847 h 3429000"/>
              <a:gd name="connsiteX603" fmla="*/ 6093432 w 12192000"/>
              <a:gd name="connsiteY603" fmla="*/ 3429000 h 3429000"/>
              <a:gd name="connsiteX604" fmla="*/ 6034344 w 12192000"/>
              <a:gd name="connsiteY604" fmla="*/ 3429000 h 3429000"/>
              <a:gd name="connsiteX605" fmla="*/ 6026679 w 12192000"/>
              <a:gd name="connsiteY605" fmla="*/ 3407959 h 3429000"/>
              <a:gd name="connsiteX606" fmla="*/ 5800441 w 12192000"/>
              <a:gd name="connsiteY606" fmla="*/ 2906286 h 3429000"/>
              <a:gd name="connsiteX607" fmla="*/ 5526562 w 12192000"/>
              <a:gd name="connsiteY607" fmla="*/ 2276388 h 3429000"/>
              <a:gd name="connsiteX608" fmla="*/ 5519640 w 12192000"/>
              <a:gd name="connsiteY608" fmla="*/ 2254774 h 3429000"/>
              <a:gd name="connsiteX609" fmla="*/ 5844559 w 12192000"/>
              <a:gd name="connsiteY609" fmla="*/ 3124349 h 3429000"/>
              <a:gd name="connsiteX610" fmla="*/ 5975994 w 12192000"/>
              <a:gd name="connsiteY610" fmla="*/ 3429000 h 3429000"/>
              <a:gd name="connsiteX611" fmla="*/ 5898547 w 12192000"/>
              <a:gd name="connsiteY611" fmla="*/ 3429000 h 3429000"/>
              <a:gd name="connsiteX612" fmla="*/ 5682041 w 12192000"/>
              <a:gd name="connsiteY612" fmla="*/ 2926860 h 3429000"/>
              <a:gd name="connsiteX613" fmla="*/ 5461758 w 12192000"/>
              <a:gd name="connsiteY613" fmla="*/ 2391220 h 3429000"/>
              <a:gd name="connsiteX614" fmla="*/ 5237282 w 12192000"/>
              <a:gd name="connsiteY614" fmla="*/ 3150086 h 3429000"/>
              <a:gd name="connsiteX615" fmla="*/ 5115009 w 12192000"/>
              <a:gd name="connsiteY615" fmla="*/ 3429000 h 3429000"/>
              <a:gd name="connsiteX616" fmla="*/ 5028074 w 12192000"/>
              <a:gd name="connsiteY616" fmla="*/ 3429000 h 3429000"/>
              <a:gd name="connsiteX617" fmla="*/ 5079508 w 12192000"/>
              <a:gd name="connsiteY617" fmla="*/ 3320074 h 3429000"/>
              <a:gd name="connsiteX618" fmla="*/ 5371846 w 12192000"/>
              <a:gd name="connsiteY618" fmla="*/ 2495413 h 3429000"/>
              <a:gd name="connsiteX619" fmla="*/ 5270512 w 12192000"/>
              <a:gd name="connsiteY619" fmla="*/ 2709975 h 3429000"/>
              <a:gd name="connsiteX620" fmla="*/ 5062409 w 12192000"/>
              <a:gd name="connsiteY620" fmla="*/ 3224544 h 3429000"/>
              <a:gd name="connsiteX621" fmla="*/ 5036628 w 12192000"/>
              <a:gd name="connsiteY621" fmla="*/ 3325247 h 3429000"/>
              <a:gd name="connsiteX622" fmla="*/ 5009112 w 12192000"/>
              <a:gd name="connsiteY622" fmla="*/ 3429000 h 3429000"/>
              <a:gd name="connsiteX623" fmla="*/ 4976679 w 12192000"/>
              <a:gd name="connsiteY623" fmla="*/ 3429000 h 3429000"/>
              <a:gd name="connsiteX624" fmla="*/ 5006537 w 12192000"/>
              <a:gd name="connsiteY624" fmla="*/ 3318068 h 3429000"/>
              <a:gd name="connsiteX625" fmla="*/ 5032723 w 12192000"/>
              <a:gd name="connsiteY625" fmla="*/ 3215957 h 3429000"/>
              <a:gd name="connsiteX626" fmla="*/ 5242949 w 12192000"/>
              <a:gd name="connsiteY626" fmla="*/ 2696175 h 3429000"/>
              <a:gd name="connsiteX627" fmla="*/ 5286321 w 12192000"/>
              <a:gd name="connsiteY627" fmla="*/ 2604555 h 3429000"/>
              <a:gd name="connsiteX628" fmla="*/ 5008210 w 12192000"/>
              <a:gd name="connsiteY628" fmla="*/ 3220194 h 3429000"/>
              <a:gd name="connsiteX629" fmla="*/ 4986321 w 12192000"/>
              <a:gd name="connsiteY629" fmla="*/ 3336687 h 3429000"/>
              <a:gd name="connsiteX630" fmla="*/ 4973474 w 12192000"/>
              <a:gd name="connsiteY630" fmla="*/ 3429000 h 3429000"/>
              <a:gd name="connsiteX631" fmla="*/ 4907178 w 12192000"/>
              <a:gd name="connsiteY631" fmla="*/ 3429000 h 3429000"/>
              <a:gd name="connsiteX632" fmla="*/ 4910810 w 12192000"/>
              <a:gd name="connsiteY632" fmla="*/ 3400660 h 3429000"/>
              <a:gd name="connsiteX633" fmla="*/ 4987461 w 12192000"/>
              <a:gd name="connsiteY633" fmla="*/ 3003994 h 3429000"/>
              <a:gd name="connsiteX634" fmla="*/ 5179262 w 12192000"/>
              <a:gd name="connsiteY634" fmla="*/ 2606044 h 3429000"/>
              <a:gd name="connsiteX635" fmla="*/ 4689678 w 12192000"/>
              <a:gd name="connsiteY635" fmla="*/ 3011241 h 3429000"/>
              <a:gd name="connsiteX636" fmla="*/ 4477543 w 12192000"/>
              <a:gd name="connsiteY636" fmla="*/ 3245836 h 3429000"/>
              <a:gd name="connsiteX637" fmla="*/ 4329957 w 12192000"/>
              <a:gd name="connsiteY637" fmla="*/ 3429000 h 3429000"/>
              <a:gd name="connsiteX638" fmla="*/ 4218595 w 12192000"/>
              <a:gd name="connsiteY638" fmla="*/ 3429000 h 3429000"/>
              <a:gd name="connsiteX639" fmla="*/ 4368888 w 12192000"/>
              <a:gd name="connsiteY639" fmla="*/ 3239412 h 3429000"/>
              <a:gd name="connsiteX640" fmla="*/ 4563091 w 12192000"/>
              <a:gd name="connsiteY640" fmla="*/ 3013508 h 3429000"/>
              <a:gd name="connsiteX641" fmla="*/ 5387324 w 12192000"/>
              <a:gd name="connsiteY641" fmla="*/ 2276830 h 3429000"/>
              <a:gd name="connsiteX642" fmla="*/ 5073620 w 12192000"/>
              <a:gd name="connsiteY642" fmla="*/ 2526437 h 3429000"/>
              <a:gd name="connsiteX643" fmla="*/ 4689789 w 12192000"/>
              <a:gd name="connsiteY643" fmla="*/ 2839382 h 3429000"/>
              <a:gd name="connsiteX644" fmla="*/ 4418722 w 12192000"/>
              <a:gd name="connsiteY644" fmla="*/ 3141886 h 3429000"/>
              <a:gd name="connsiteX645" fmla="*/ 4214944 w 12192000"/>
              <a:gd name="connsiteY645" fmla="*/ 3429000 h 3429000"/>
              <a:gd name="connsiteX646" fmla="*/ 4177898 w 12192000"/>
              <a:gd name="connsiteY646" fmla="*/ 3429000 h 3429000"/>
              <a:gd name="connsiteX647" fmla="*/ 4391597 w 12192000"/>
              <a:gd name="connsiteY647" fmla="*/ 3127370 h 3429000"/>
              <a:gd name="connsiteX648" fmla="*/ 4668889 w 12192000"/>
              <a:gd name="connsiteY648" fmla="*/ 2817399 h 3429000"/>
              <a:gd name="connsiteX649" fmla="*/ 5055427 w 12192000"/>
              <a:gd name="connsiteY649" fmla="*/ 2502476 h 3429000"/>
              <a:gd name="connsiteX650" fmla="*/ 5371814 w 12192000"/>
              <a:gd name="connsiteY650" fmla="*/ 2249975 h 3429000"/>
              <a:gd name="connsiteX651" fmla="*/ 4987918 w 12192000"/>
              <a:gd name="connsiteY651" fmla="*/ 2409701 h 3429000"/>
              <a:gd name="connsiteX652" fmla="*/ 4317146 w 12192000"/>
              <a:gd name="connsiteY652" fmla="*/ 3158716 h 3429000"/>
              <a:gd name="connsiteX653" fmla="*/ 4171627 w 12192000"/>
              <a:gd name="connsiteY653" fmla="*/ 3429000 h 3429000"/>
              <a:gd name="connsiteX654" fmla="*/ 4081585 w 12192000"/>
              <a:gd name="connsiteY654" fmla="*/ 3429000 h 3429000"/>
              <a:gd name="connsiteX655" fmla="*/ 4238603 w 12192000"/>
              <a:gd name="connsiteY655" fmla="*/ 3130341 h 3429000"/>
              <a:gd name="connsiteX656" fmla="*/ 4778333 w 12192000"/>
              <a:gd name="connsiteY656" fmla="*/ 2444626 h 3429000"/>
              <a:gd name="connsiteX657" fmla="*/ 5414185 w 12192000"/>
              <a:gd name="connsiteY657" fmla="*/ 2144882 h 3429000"/>
              <a:gd name="connsiteX658" fmla="*/ 5959648 w 12192000"/>
              <a:gd name="connsiteY658" fmla="*/ 1331797 h 3429000"/>
              <a:gd name="connsiteX659" fmla="*/ 5355019 w 12192000"/>
              <a:gd name="connsiteY659" fmla="*/ 1305672 h 3429000"/>
              <a:gd name="connsiteX660" fmla="*/ 5083565 w 12192000"/>
              <a:gd name="connsiteY660" fmla="*/ 1750121 h 3429000"/>
              <a:gd name="connsiteX661" fmla="*/ 4713577 w 12192000"/>
              <a:gd name="connsiteY661" fmla="*/ 2187803 h 3429000"/>
              <a:gd name="connsiteX662" fmla="*/ 3989559 w 12192000"/>
              <a:gd name="connsiteY662" fmla="*/ 2716945 h 3429000"/>
              <a:gd name="connsiteX663" fmla="*/ 3939824 w 12192000"/>
              <a:gd name="connsiteY663" fmla="*/ 2637900 h 3429000"/>
              <a:gd name="connsiteX664" fmla="*/ 4584537 w 12192000"/>
              <a:gd name="connsiteY664" fmla="*/ 1895826 h 3429000"/>
              <a:gd name="connsiteX665" fmla="*/ 5037105 w 12192000"/>
              <a:gd name="connsiteY665" fmla="*/ 1659765 h 3429000"/>
              <a:gd name="connsiteX666" fmla="*/ 5039930 w 12192000"/>
              <a:gd name="connsiteY666" fmla="*/ 1660585 h 3429000"/>
              <a:gd name="connsiteX667" fmla="*/ 5263764 w 12192000"/>
              <a:gd name="connsiteY667" fmla="*/ 1306525 h 3429000"/>
              <a:gd name="connsiteX668" fmla="*/ 4086300 w 12192000"/>
              <a:gd name="connsiteY668" fmla="*/ 1455599 h 3429000"/>
              <a:gd name="connsiteX669" fmla="*/ 4085485 w 12192000"/>
              <a:gd name="connsiteY669" fmla="*/ 1470070 h 3429000"/>
              <a:gd name="connsiteX670" fmla="*/ 3871915 w 12192000"/>
              <a:gd name="connsiteY670" fmla="*/ 1824645 h 3429000"/>
              <a:gd name="connsiteX671" fmla="*/ 3799374 w 12192000"/>
              <a:gd name="connsiteY671" fmla="*/ 2037127 h 3429000"/>
              <a:gd name="connsiteX672" fmla="*/ 3498850 w 12192000"/>
              <a:gd name="connsiteY672" fmla="*/ 3232888 h 3429000"/>
              <a:gd name="connsiteX673" fmla="*/ 3399216 w 12192000"/>
              <a:gd name="connsiteY673" fmla="*/ 3429000 h 3429000"/>
              <a:gd name="connsiteX674" fmla="*/ 3303688 w 12192000"/>
              <a:gd name="connsiteY674" fmla="*/ 3429000 h 3429000"/>
              <a:gd name="connsiteX675" fmla="*/ 3391774 w 12192000"/>
              <a:gd name="connsiteY675" fmla="*/ 3268181 h 3429000"/>
              <a:gd name="connsiteX676" fmla="*/ 3735540 w 12192000"/>
              <a:gd name="connsiteY676" fmla="*/ 2117923 h 3429000"/>
              <a:gd name="connsiteX677" fmla="*/ 3729438 w 12192000"/>
              <a:gd name="connsiteY677" fmla="*/ 2140058 h 3429000"/>
              <a:gd name="connsiteX678" fmla="*/ 3707782 w 12192000"/>
              <a:gd name="connsiteY678" fmla="*/ 2215908 h 3429000"/>
              <a:gd name="connsiteX679" fmla="*/ 3583827 w 12192000"/>
              <a:gd name="connsiteY679" fmla="*/ 2610215 h 3429000"/>
              <a:gd name="connsiteX680" fmla="*/ 3547861 w 12192000"/>
              <a:gd name="connsiteY680" fmla="*/ 2700609 h 3429000"/>
              <a:gd name="connsiteX681" fmla="*/ 3490905 w 12192000"/>
              <a:gd name="connsiteY681" fmla="*/ 2848660 h 3429000"/>
              <a:gd name="connsiteX682" fmla="*/ 3455859 w 12192000"/>
              <a:gd name="connsiteY682" fmla="*/ 2962301 h 3429000"/>
              <a:gd name="connsiteX683" fmla="*/ 3429112 w 12192000"/>
              <a:gd name="connsiteY683" fmla="*/ 3050469 h 3429000"/>
              <a:gd name="connsiteX684" fmla="*/ 3304862 w 12192000"/>
              <a:gd name="connsiteY684" fmla="*/ 3367476 h 3429000"/>
              <a:gd name="connsiteX685" fmla="*/ 3276071 w 12192000"/>
              <a:gd name="connsiteY685" fmla="*/ 3429000 h 3429000"/>
              <a:gd name="connsiteX686" fmla="*/ 3240805 w 12192000"/>
              <a:gd name="connsiteY686" fmla="*/ 3429000 h 3429000"/>
              <a:gd name="connsiteX687" fmla="*/ 3275917 w 12192000"/>
              <a:gd name="connsiteY687" fmla="*/ 3354192 h 3429000"/>
              <a:gd name="connsiteX688" fmla="*/ 3399358 w 12192000"/>
              <a:gd name="connsiteY688" fmla="*/ 3040011 h 3429000"/>
              <a:gd name="connsiteX689" fmla="*/ 3425650 w 12192000"/>
              <a:gd name="connsiteY689" fmla="*/ 2952333 h 3429000"/>
              <a:gd name="connsiteX690" fmla="*/ 3460661 w 12192000"/>
              <a:gd name="connsiteY690" fmla="*/ 2837763 h 3429000"/>
              <a:gd name="connsiteX691" fmla="*/ 3518021 w 12192000"/>
              <a:gd name="connsiteY691" fmla="*/ 2688298 h 3429000"/>
              <a:gd name="connsiteX692" fmla="*/ 3554035 w 12192000"/>
              <a:gd name="connsiteY692" fmla="*/ 2598832 h 3429000"/>
              <a:gd name="connsiteX693" fmla="*/ 3677174 w 12192000"/>
              <a:gd name="connsiteY693" fmla="*/ 2207351 h 3429000"/>
              <a:gd name="connsiteX694" fmla="*/ 3698819 w 12192000"/>
              <a:gd name="connsiteY694" fmla="*/ 2131503 h 3429000"/>
              <a:gd name="connsiteX695" fmla="*/ 3702094 w 12192000"/>
              <a:gd name="connsiteY695" fmla="*/ 2120194 h 3429000"/>
              <a:gd name="connsiteX696" fmla="*/ 3398355 w 12192000"/>
              <a:gd name="connsiteY696" fmla="*/ 2665603 h 3429000"/>
              <a:gd name="connsiteX697" fmla="*/ 3193941 w 12192000"/>
              <a:gd name="connsiteY697" fmla="*/ 3369775 h 3429000"/>
              <a:gd name="connsiteX698" fmla="*/ 3184140 w 12192000"/>
              <a:gd name="connsiteY698" fmla="*/ 3429000 h 3429000"/>
              <a:gd name="connsiteX699" fmla="*/ 3099978 w 12192000"/>
              <a:gd name="connsiteY699" fmla="*/ 3429000 h 3429000"/>
              <a:gd name="connsiteX700" fmla="*/ 3101556 w 12192000"/>
              <a:gd name="connsiteY700" fmla="*/ 3414337 h 3429000"/>
              <a:gd name="connsiteX701" fmla="*/ 3370162 w 12192000"/>
              <a:gd name="connsiteY701" fmla="*/ 2356550 h 3429000"/>
              <a:gd name="connsiteX702" fmla="*/ 3746477 w 12192000"/>
              <a:gd name="connsiteY702" fmla="*/ 1948889 h 3429000"/>
              <a:gd name="connsiteX703" fmla="*/ 3863399 w 12192000"/>
              <a:gd name="connsiteY703" fmla="*/ 1658257 h 3429000"/>
              <a:gd name="connsiteX704" fmla="*/ 3968712 w 12192000"/>
              <a:gd name="connsiteY704" fmla="*/ 1484989 h 3429000"/>
              <a:gd name="connsiteX705" fmla="*/ 2792390 w 12192000"/>
              <a:gd name="connsiteY705" fmla="*/ 1953974 h 3429000"/>
              <a:gd name="connsiteX706" fmla="*/ 2714982 w 12192000"/>
              <a:gd name="connsiteY706" fmla="*/ 1998051 h 3429000"/>
              <a:gd name="connsiteX707" fmla="*/ 2813361 w 12192000"/>
              <a:gd name="connsiteY707" fmla="*/ 2594912 h 3429000"/>
              <a:gd name="connsiteX708" fmla="*/ 2688430 w 12192000"/>
              <a:gd name="connsiteY708" fmla="*/ 3372564 h 3429000"/>
              <a:gd name="connsiteX709" fmla="*/ 2629626 w 12192000"/>
              <a:gd name="connsiteY709" fmla="*/ 3334394 h 3429000"/>
              <a:gd name="connsiteX710" fmla="*/ 2565328 w 12192000"/>
              <a:gd name="connsiteY710" fmla="*/ 2087399 h 3429000"/>
              <a:gd name="connsiteX711" fmla="*/ 1922999 w 12192000"/>
              <a:gd name="connsiteY711" fmla="*/ 2551343 h 3429000"/>
              <a:gd name="connsiteX712" fmla="*/ 1950261 w 12192000"/>
              <a:gd name="connsiteY712" fmla="*/ 2976858 h 3429000"/>
              <a:gd name="connsiteX713" fmla="*/ 2365554 w 12192000"/>
              <a:gd name="connsiteY713" fmla="*/ 3330107 h 3429000"/>
              <a:gd name="connsiteX714" fmla="*/ 2424142 w 12192000"/>
              <a:gd name="connsiteY714" fmla="*/ 3429000 h 3429000"/>
              <a:gd name="connsiteX715" fmla="*/ 2395994 w 12192000"/>
              <a:gd name="connsiteY715" fmla="*/ 3429000 h 3429000"/>
              <a:gd name="connsiteX716" fmla="*/ 2392863 w 12192000"/>
              <a:gd name="connsiteY716" fmla="*/ 3423964 h 3429000"/>
              <a:gd name="connsiteX717" fmla="*/ 2017589 w 12192000"/>
              <a:gd name="connsiteY717" fmla="*/ 3064982 h 3429000"/>
              <a:gd name="connsiteX718" fmla="*/ 2147336 w 12192000"/>
              <a:gd name="connsiteY718" fmla="*/ 3165052 h 3429000"/>
              <a:gd name="connsiteX719" fmla="*/ 2207047 w 12192000"/>
              <a:gd name="connsiteY719" fmla="*/ 3225540 h 3429000"/>
              <a:gd name="connsiteX720" fmla="*/ 2299106 w 12192000"/>
              <a:gd name="connsiteY720" fmla="*/ 3349931 h 3429000"/>
              <a:gd name="connsiteX721" fmla="*/ 2314430 w 12192000"/>
              <a:gd name="connsiteY721" fmla="*/ 3372144 h 3429000"/>
              <a:gd name="connsiteX722" fmla="*/ 2352406 w 12192000"/>
              <a:gd name="connsiteY722" fmla="*/ 3429000 h 3429000"/>
              <a:gd name="connsiteX723" fmla="*/ 2314492 w 12192000"/>
              <a:gd name="connsiteY723" fmla="*/ 3429000 h 3429000"/>
              <a:gd name="connsiteX724" fmla="*/ 2288095 w 12192000"/>
              <a:gd name="connsiteY724" fmla="*/ 3389030 h 3429000"/>
              <a:gd name="connsiteX725" fmla="*/ 2272768 w 12192000"/>
              <a:gd name="connsiteY725" fmla="*/ 3366822 h 3429000"/>
              <a:gd name="connsiteX726" fmla="*/ 2182715 w 12192000"/>
              <a:gd name="connsiteY726" fmla="*/ 3246071 h 3429000"/>
              <a:gd name="connsiteX727" fmla="*/ 2032061 w 12192000"/>
              <a:gd name="connsiteY727" fmla="*/ 3112380 h 3429000"/>
              <a:gd name="connsiteX728" fmla="*/ 2257220 w 12192000"/>
              <a:gd name="connsiteY728" fmla="*/ 3397257 h 3429000"/>
              <a:gd name="connsiteX729" fmla="*/ 2281324 w 12192000"/>
              <a:gd name="connsiteY729" fmla="*/ 3429000 h 3429000"/>
              <a:gd name="connsiteX730" fmla="*/ 2242860 w 12192000"/>
              <a:gd name="connsiteY730" fmla="*/ 3429000 h 3429000"/>
              <a:gd name="connsiteX731" fmla="*/ 2232818 w 12192000"/>
              <a:gd name="connsiteY731" fmla="*/ 3415926 h 3429000"/>
              <a:gd name="connsiteX732" fmla="*/ 1990172 w 12192000"/>
              <a:gd name="connsiteY732" fmla="*/ 3113121 h 3429000"/>
              <a:gd name="connsiteX733" fmla="*/ 2124090 w 12192000"/>
              <a:gd name="connsiteY733" fmla="*/ 3332017 h 3429000"/>
              <a:gd name="connsiteX734" fmla="*/ 2200380 w 12192000"/>
              <a:gd name="connsiteY734" fmla="*/ 3429000 h 3429000"/>
              <a:gd name="connsiteX735" fmla="*/ 2147507 w 12192000"/>
              <a:gd name="connsiteY735" fmla="*/ 3429000 h 3429000"/>
              <a:gd name="connsiteX736" fmla="*/ 2070668 w 12192000"/>
              <a:gd name="connsiteY736" fmla="*/ 3332520 h 3429000"/>
              <a:gd name="connsiteX737" fmla="*/ 1975142 w 12192000"/>
              <a:gd name="connsiteY737" fmla="*/ 3156570 h 3429000"/>
              <a:gd name="connsiteX738" fmla="*/ 2050035 w 12192000"/>
              <a:gd name="connsiteY738" fmla="*/ 3384345 h 3429000"/>
              <a:gd name="connsiteX739" fmla="*/ 2063025 w 12192000"/>
              <a:gd name="connsiteY739" fmla="*/ 3429000 h 3429000"/>
              <a:gd name="connsiteX740" fmla="*/ 2021675 w 12192000"/>
              <a:gd name="connsiteY740" fmla="*/ 3429000 h 3429000"/>
              <a:gd name="connsiteX741" fmla="*/ 2019308 w 12192000"/>
              <a:gd name="connsiteY741" fmla="*/ 3418118 h 3429000"/>
              <a:gd name="connsiteX742" fmla="*/ 1938835 w 12192000"/>
              <a:gd name="connsiteY742" fmla="*/ 3122160 h 3429000"/>
              <a:gd name="connsiteX743" fmla="*/ 1953230 w 12192000"/>
              <a:gd name="connsiteY743" fmla="*/ 3330699 h 3429000"/>
              <a:gd name="connsiteX744" fmla="*/ 1956763 w 12192000"/>
              <a:gd name="connsiteY744" fmla="*/ 3349191 h 3429000"/>
              <a:gd name="connsiteX745" fmla="*/ 1967925 w 12192000"/>
              <a:gd name="connsiteY745" fmla="*/ 3429000 h 3429000"/>
              <a:gd name="connsiteX746" fmla="*/ 1936622 w 12192000"/>
              <a:gd name="connsiteY746" fmla="*/ 3429000 h 3429000"/>
              <a:gd name="connsiteX747" fmla="*/ 1926261 w 12192000"/>
              <a:gd name="connsiteY747" fmla="*/ 3355064 h 3429000"/>
              <a:gd name="connsiteX748" fmla="*/ 1922724 w 12192000"/>
              <a:gd name="connsiteY748" fmla="*/ 3336577 h 3429000"/>
              <a:gd name="connsiteX749" fmla="*/ 1904650 w 12192000"/>
              <a:gd name="connsiteY749" fmla="*/ 3210616 h 3429000"/>
              <a:gd name="connsiteX750" fmla="*/ 1885273 w 12192000"/>
              <a:gd name="connsiteY750" fmla="*/ 3429000 h 3429000"/>
              <a:gd name="connsiteX751" fmla="*/ 1854363 w 12192000"/>
              <a:gd name="connsiteY751" fmla="*/ 3429000 h 3429000"/>
              <a:gd name="connsiteX752" fmla="*/ 1880391 w 12192000"/>
              <a:gd name="connsiteY752" fmla="*/ 3174796 h 3429000"/>
              <a:gd name="connsiteX753" fmla="*/ 1818273 w 12192000"/>
              <a:gd name="connsiteY753" fmla="*/ 3286729 h 3429000"/>
              <a:gd name="connsiteX754" fmla="*/ 1794691 w 12192000"/>
              <a:gd name="connsiteY754" fmla="*/ 3414239 h 3429000"/>
              <a:gd name="connsiteX755" fmla="*/ 1794914 w 12192000"/>
              <a:gd name="connsiteY755" fmla="*/ 3429000 h 3429000"/>
              <a:gd name="connsiteX756" fmla="*/ 1746128 w 12192000"/>
              <a:gd name="connsiteY756" fmla="*/ 3429000 h 3429000"/>
              <a:gd name="connsiteX757" fmla="*/ 1753934 w 12192000"/>
              <a:gd name="connsiteY757" fmla="*/ 3295796 h 3429000"/>
              <a:gd name="connsiteX758" fmla="*/ 1792053 w 12192000"/>
              <a:gd name="connsiteY758" fmla="*/ 3143396 h 3429000"/>
              <a:gd name="connsiteX759" fmla="*/ 1862248 w 12192000"/>
              <a:gd name="connsiteY759" fmla="*/ 2837397 h 3429000"/>
              <a:gd name="connsiteX760" fmla="*/ 1862250 w 12192000"/>
              <a:gd name="connsiteY760" fmla="*/ 2604531 h 3429000"/>
              <a:gd name="connsiteX761" fmla="*/ 1211999 w 12192000"/>
              <a:gd name="connsiteY761" fmla="*/ 3254610 h 3429000"/>
              <a:gd name="connsiteX762" fmla="*/ 1213266 w 12192000"/>
              <a:gd name="connsiteY762" fmla="*/ 3262947 h 3429000"/>
              <a:gd name="connsiteX763" fmla="*/ 1203370 w 12192000"/>
              <a:gd name="connsiteY763" fmla="*/ 3421676 h 3429000"/>
              <a:gd name="connsiteX764" fmla="*/ 1203671 w 12192000"/>
              <a:gd name="connsiteY764" fmla="*/ 3429000 h 3429000"/>
              <a:gd name="connsiteX765" fmla="*/ 1143180 w 12192000"/>
              <a:gd name="connsiteY765" fmla="*/ 3429000 h 3429000"/>
              <a:gd name="connsiteX766" fmla="*/ 1142176 w 12192000"/>
              <a:gd name="connsiteY766" fmla="*/ 3337045 h 3429000"/>
              <a:gd name="connsiteX767" fmla="*/ 1067484 w 12192000"/>
              <a:gd name="connsiteY767" fmla="*/ 3429000 h 3429000"/>
              <a:gd name="connsiteX768" fmla="*/ 953928 w 12192000"/>
              <a:gd name="connsiteY768" fmla="*/ 3429000 h 3429000"/>
              <a:gd name="connsiteX769" fmla="*/ 959715 w 12192000"/>
              <a:gd name="connsiteY769" fmla="*/ 3421185 h 3429000"/>
              <a:gd name="connsiteX770" fmla="*/ 1483788 w 12192000"/>
              <a:gd name="connsiteY770" fmla="*/ 2830174 h 3429000"/>
              <a:gd name="connsiteX771" fmla="*/ 1100671 w 12192000"/>
              <a:gd name="connsiteY771" fmla="*/ 2823137 h 3429000"/>
              <a:gd name="connsiteX772" fmla="*/ 1090144 w 12192000"/>
              <a:gd name="connsiteY772" fmla="*/ 2827748 h 3429000"/>
              <a:gd name="connsiteX773" fmla="*/ 1095872 w 12192000"/>
              <a:gd name="connsiteY773" fmla="*/ 2842892 h 3429000"/>
              <a:gd name="connsiteX774" fmla="*/ 262785 w 12192000"/>
              <a:gd name="connsiteY774" fmla="*/ 3416450 h 3429000"/>
              <a:gd name="connsiteX775" fmla="*/ 209968 w 12192000"/>
              <a:gd name="connsiteY775" fmla="*/ 3341713 h 3429000"/>
              <a:gd name="connsiteX776" fmla="*/ 873460 w 12192000"/>
              <a:gd name="connsiteY776" fmla="*/ 2824768 h 3429000"/>
              <a:gd name="connsiteX777" fmla="*/ 192686 w 12192000"/>
              <a:gd name="connsiteY777" fmla="*/ 2420257 h 3429000"/>
              <a:gd name="connsiteX778" fmla="*/ 4696 w 12192000"/>
              <a:gd name="connsiteY778" fmla="*/ 2268668 h 3429000"/>
              <a:gd name="connsiteX779" fmla="*/ 0 w 12192000"/>
              <a:gd name="connsiteY779" fmla="*/ 2260984 h 3429000"/>
              <a:gd name="connsiteX780" fmla="*/ 0 w 12192000"/>
              <a:gd name="connsiteY780" fmla="*/ 2084472 h 3429000"/>
              <a:gd name="connsiteX781" fmla="*/ 174101 w 12192000"/>
              <a:gd name="connsiteY781" fmla="*/ 2191277 h 3429000"/>
              <a:gd name="connsiteX782" fmla="*/ 891800 w 12192000"/>
              <a:gd name="connsiteY782" fmla="*/ 2607935 h 3429000"/>
              <a:gd name="connsiteX783" fmla="*/ 1072219 w 12192000"/>
              <a:gd name="connsiteY783" fmla="*/ 2740443 h 3429000"/>
              <a:gd name="connsiteX784" fmla="*/ 1074117 w 12192000"/>
              <a:gd name="connsiteY784" fmla="*/ 2741301 h 3429000"/>
              <a:gd name="connsiteX785" fmla="*/ 1083114 w 12192000"/>
              <a:gd name="connsiteY785" fmla="*/ 2745131 h 3429000"/>
              <a:gd name="connsiteX786" fmla="*/ 1543010 w 12192000"/>
              <a:gd name="connsiteY786" fmla="*/ 2762140 h 3429000"/>
              <a:gd name="connsiteX787" fmla="*/ 1551080 w 12192000"/>
              <a:gd name="connsiteY787" fmla="*/ 2766006 h 3429000"/>
              <a:gd name="connsiteX788" fmla="*/ 2345443 w 12192000"/>
              <a:gd name="connsiteY788" fmla="*/ 2120882 h 3429000"/>
              <a:gd name="connsiteX789" fmla="*/ 1721499 w 12192000"/>
              <a:gd name="connsiteY789" fmla="*/ 2170969 h 3429000"/>
              <a:gd name="connsiteX790" fmla="*/ 767716 w 12192000"/>
              <a:gd name="connsiteY790" fmla="*/ 2043768 h 3429000"/>
              <a:gd name="connsiteX791" fmla="*/ 722147 w 12192000"/>
              <a:gd name="connsiteY791" fmla="*/ 1964091 h 3429000"/>
              <a:gd name="connsiteX792" fmla="*/ 1485552 w 12192000"/>
              <a:gd name="connsiteY792" fmla="*/ 1884202 h 3429000"/>
              <a:gd name="connsiteX793" fmla="*/ 2143004 w 12192000"/>
              <a:gd name="connsiteY793" fmla="*/ 1973420 h 3429000"/>
              <a:gd name="connsiteX794" fmla="*/ 1933391 w 12192000"/>
              <a:gd name="connsiteY794" fmla="*/ 1727971 h 3429000"/>
              <a:gd name="connsiteX795" fmla="*/ 1827118 w 12192000"/>
              <a:gd name="connsiteY795" fmla="*/ 1539410 h 3429000"/>
              <a:gd name="connsiteX796" fmla="*/ 1837349 w 12192000"/>
              <a:gd name="connsiteY796" fmla="*/ 1527357 h 3429000"/>
              <a:gd name="connsiteX797" fmla="*/ 2162835 w 12192000"/>
              <a:gd name="connsiteY797" fmla="*/ 1758853 h 3429000"/>
              <a:gd name="connsiteX798" fmla="*/ 2257167 w 12192000"/>
              <a:gd name="connsiteY798" fmla="*/ 2033123 h 3429000"/>
              <a:gd name="connsiteX799" fmla="*/ 2261598 w 12192000"/>
              <a:gd name="connsiteY799" fmla="*/ 2038998 h 3429000"/>
              <a:gd name="connsiteX800" fmla="*/ 2437177 w 12192000"/>
              <a:gd name="connsiteY800" fmla="*/ 2050608 h 3429000"/>
              <a:gd name="connsiteX801" fmla="*/ 2445247 w 12192000"/>
              <a:gd name="connsiteY801" fmla="*/ 2054476 h 3429000"/>
              <a:gd name="connsiteX802" fmla="*/ 2743626 w 12192000"/>
              <a:gd name="connsiteY802" fmla="*/ 1875819 h 3429000"/>
              <a:gd name="connsiteX803" fmla="*/ 3048102 w 12192000"/>
              <a:gd name="connsiteY803" fmla="*/ 1721595 h 3429000"/>
              <a:gd name="connsiteX804" fmla="*/ 1799414 w 12192000"/>
              <a:gd name="connsiteY804" fmla="*/ 1265732 h 3429000"/>
              <a:gd name="connsiteX805" fmla="*/ 1771735 w 12192000"/>
              <a:gd name="connsiteY805" fmla="*/ 1190929 h 3429000"/>
              <a:gd name="connsiteX806" fmla="*/ 3104273 w 12192000"/>
              <a:gd name="connsiteY806" fmla="*/ 1647159 h 3429000"/>
              <a:gd name="connsiteX807" fmla="*/ 3113245 w 12192000"/>
              <a:gd name="connsiteY807" fmla="*/ 1661705 h 3429000"/>
              <a:gd name="connsiteX808" fmla="*/ 3126294 w 12192000"/>
              <a:gd name="connsiteY808" fmla="*/ 1685400 h 3429000"/>
              <a:gd name="connsiteX809" fmla="*/ 3937433 w 12192000"/>
              <a:gd name="connsiteY809" fmla="*/ 1401473 h 3429000"/>
              <a:gd name="connsiteX810" fmla="*/ 3590475 w 12192000"/>
              <a:gd name="connsiteY810" fmla="*/ 1168974 h 3429000"/>
              <a:gd name="connsiteX811" fmla="*/ 3100264 w 12192000"/>
              <a:gd name="connsiteY811" fmla="*/ 1150845 h 3429000"/>
              <a:gd name="connsiteX812" fmla="*/ 2183576 w 12192000"/>
              <a:gd name="connsiteY812" fmla="*/ 798150 h 3429000"/>
              <a:gd name="connsiteX813" fmla="*/ 2151029 w 12192000"/>
              <a:gd name="connsiteY813" fmla="*/ 717947 h 3429000"/>
              <a:gd name="connsiteX814" fmla="*/ 3563434 w 12192000"/>
              <a:gd name="connsiteY814" fmla="*/ 1040115 h 3429000"/>
              <a:gd name="connsiteX815" fmla="*/ 3177952 w 12192000"/>
              <a:gd name="connsiteY815" fmla="*/ 228386 h 3429000"/>
              <a:gd name="connsiteX816" fmla="*/ 3189263 w 12192000"/>
              <a:gd name="connsiteY816" fmla="*/ 196726 h 3429000"/>
              <a:gd name="connsiteX817" fmla="*/ 3560912 w 12192000"/>
              <a:gd name="connsiteY817" fmla="*/ 650863 h 3429000"/>
              <a:gd name="connsiteX818" fmla="*/ 3626636 w 12192000"/>
              <a:gd name="connsiteY818" fmla="*/ 1083230 h 3429000"/>
              <a:gd name="connsiteX819" fmla="*/ 3653088 w 12192000"/>
              <a:gd name="connsiteY819" fmla="*/ 1092417 h 3429000"/>
              <a:gd name="connsiteX820" fmla="*/ 3988128 w 12192000"/>
              <a:gd name="connsiteY820" fmla="*/ 1388267 h 3429000"/>
              <a:gd name="connsiteX821" fmla="*/ 4830582 w 12192000"/>
              <a:gd name="connsiteY821" fmla="*/ 1247000 h 3429000"/>
              <a:gd name="connsiteX822" fmla="*/ 4830100 w 12192000"/>
              <a:gd name="connsiteY822" fmla="*/ 1246554 h 3429000"/>
              <a:gd name="connsiteX823" fmla="*/ 4036318 w 12192000"/>
              <a:gd name="connsiteY823" fmla="*/ 718013 h 3429000"/>
              <a:gd name="connsiteX824" fmla="*/ 3432098 w 12192000"/>
              <a:gd name="connsiteY824" fmla="*/ 108312 h 3429000"/>
              <a:gd name="connsiteX825" fmla="*/ 3446761 w 12192000"/>
              <a:gd name="connsiteY825" fmla="*/ 32278 h 3429000"/>
              <a:gd name="connsiteX826" fmla="*/ 4419733 w 12192000"/>
              <a:gd name="connsiteY826" fmla="*/ 534555 h 3429000"/>
              <a:gd name="connsiteX827" fmla="*/ 4781371 w 12192000"/>
              <a:gd name="connsiteY827" fmla="*/ 1029604 h 3429000"/>
              <a:gd name="connsiteX828" fmla="*/ 4780440 w 12192000"/>
              <a:gd name="connsiteY828" fmla="*/ 1041290 h 3429000"/>
              <a:gd name="connsiteX829" fmla="*/ 4898954 w 12192000"/>
              <a:gd name="connsiteY829" fmla="*/ 1233092 h 3429000"/>
              <a:gd name="connsiteX830" fmla="*/ 4900699 w 12192000"/>
              <a:gd name="connsiteY830" fmla="*/ 1241867 h 3429000"/>
              <a:gd name="connsiteX831" fmla="*/ 5714511 w 12192000"/>
              <a:gd name="connsiteY831" fmla="*/ 1234483 h 3429000"/>
              <a:gd name="connsiteX832" fmla="*/ 5464793 w 12192000"/>
              <a:gd name="connsiteY832" fmla="*/ 964556 h 3429000"/>
              <a:gd name="connsiteX833" fmla="*/ 5461897 w 12192000"/>
              <a:gd name="connsiteY833" fmla="*/ 961879 h 3429000"/>
              <a:gd name="connsiteX834" fmla="*/ 4399417 w 12192000"/>
              <a:gd name="connsiteY834" fmla="*/ 23573 h 3429000"/>
              <a:gd name="connsiteX835" fmla="*/ 4382818 w 12192000"/>
              <a:gd name="connsiteY835" fmla="*/ 0 h 3429000"/>
              <a:gd name="connsiteX836" fmla="*/ 1890928 w 12192000"/>
              <a:gd name="connsiteY836" fmla="*/ 0 h 3429000"/>
              <a:gd name="connsiteX837" fmla="*/ 1994713 w 12192000"/>
              <a:gd name="connsiteY837" fmla="*/ 0 h 3429000"/>
              <a:gd name="connsiteX838" fmla="*/ 1931354 w 12192000"/>
              <a:gd name="connsiteY838" fmla="*/ 46950 h 3429000"/>
              <a:gd name="connsiteX839" fmla="*/ 1765923 w 12192000"/>
              <a:gd name="connsiteY839" fmla="*/ 152043 h 3429000"/>
              <a:gd name="connsiteX840" fmla="*/ 1702258 w 12192000"/>
              <a:gd name="connsiteY840" fmla="*/ 183286 h 3429000"/>
              <a:gd name="connsiteX841" fmla="*/ 1538370 w 12192000"/>
              <a:gd name="connsiteY841" fmla="*/ 382804 h 3429000"/>
              <a:gd name="connsiteX842" fmla="*/ 542867 w 12192000"/>
              <a:gd name="connsiteY842" fmla="*/ 1515092 h 3429000"/>
              <a:gd name="connsiteX843" fmla="*/ 515800 w 12192000"/>
              <a:gd name="connsiteY843" fmla="*/ 1433180 h 3429000"/>
              <a:gd name="connsiteX844" fmla="*/ 909145 w 12192000"/>
              <a:gd name="connsiteY844" fmla="*/ 770225 h 3429000"/>
              <a:gd name="connsiteX845" fmla="*/ 1214067 w 12192000"/>
              <a:gd name="connsiteY845" fmla="*/ 479561 h 3429000"/>
              <a:gd name="connsiteX846" fmla="*/ 640967 w 12192000"/>
              <a:gd name="connsiteY846" fmla="*/ 676601 h 3429000"/>
              <a:gd name="connsiteX847" fmla="*/ 112563 w 12192000"/>
              <a:gd name="connsiteY847" fmla="*/ 967952 h 3429000"/>
              <a:gd name="connsiteX848" fmla="*/ 0 w 12192000"/>
              <a:gd name="connsiteY848" fmla="*/ 1037006 h 3429000"/>
              <a:gd name="connsiteX849" fmla="*/ 0 w 12192000"/>
              <a:gd name="connsiteY849" fmla="*/ 804763 h 3429000"/>
              <a:gd name="connsiteX850" fmla="*/ 36881 w 12192000"/>
              <a:gd name="connsiteY850" fmla="*/ 771118 h 3429000"/>
              <a:gd name="connsiteX851" fmla="*/ 910534 w 12192000"/>
              <a:gd name="connsiteY851" fmla="*/ 200753 h 3429000"/>
              <a:gd name="connsiteX852" fmla="*/ 1578717 w 12192000"/>
              <a:gd name="connsiteY852" fmla="*/ 146982 h 3429000"/>
              <a:gd name="connsiteX853" fmla="*/ 1887945 w 12192000"/>
              <a:gd name="connsiteY853" fmla="*/ 2196 h 3429000"/>
              <a:gd name="connsiteX854" fmla="*/ 1890928 w 12192000"/>
              <a:gd name="connsiteY854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</a:cxnLst>
            <a:rect l="l" t="t" r="r" b="b"/>
            <a:pathLst>
              <a:path w="12192000" h="3429000">
                <a:moveTo>
                  <a:pt x="369702" y="3283169"/>
                </a:moveTo>
                <a:lnTo>
                  <a:pt x="366575" y="3286556"/>
                </a:lnTo>
                <a:cubicBezTo>
                  <a:pt x="367954" y="3286031"/>
                  <a:pt x="369326" y="3285512"/>
                  <a:pt x="371637" y="3284954"/>
                </a:cubicBezTo>
                <a:lnTo>
                  <a:pt x="369702" y="3283169"/>
                </a:lnTo>
                <a:close/>
                <a:moveTo>
                  <a:pt x="7392322" y="3229238"/>
                </a:moveTo>
                <a:cubicBezTo>
                  <a:pt x="7466250" y="3252109"/>
                  <a:pt x="7539706" y="3278100"/>
                  <a:pt x="7611337" y="3303821"/>
                </a:cubicBezTo>
                <a:cubicBezTo>
                  <a:pt x="7723489" y="3344078"/>
                  <a:pt x="7838666" y="3384801"/>
                  <a:pt x="7955762" y="3413006"/>
                </a:cubicBezTo>
                <a:cubicBezTo>
                  <a:pt x="7825893" y="3334794"/>
                  <a:pt x="7655160" y="3276586"/>
                  <a:pt x="7512455" y="3245734"/>
                </a:cubicBezTo>
                <a:lnTo>
                  <a:pt x="7392322" y="3229238"/>
                </a:lnTo>
                <a:close/>
                <a:moveTo>
                  <a:pt x="9928143" y="3086312"/>
                </a:moveTo>
                <a:lnTo>
                  <a:pt x="9753801" y="3096103"/>
                </a:lnTo>
                <a:cubicBezTo>
                  <a:pt x="9696294" y="3099458"/>
                  <a:pt x="9636969" y="3102530"/>
                  <a:pt x="9578027" y="3103104"/>
                </a:cubicBezTo>
                <a:cubicBezTo>
                  <a:pt x="9526546" y="3103538"/>
                  <a:pt x="9474842" y="3101381"/>
                  <a:pt x="9424342" y="3099403"/>
                </a:cubicBezTo>
                <a:cubicBezTo>
                  <a:pt x="9283243" y="3094421"/>
                  <a:pt x="9137206" y="3089329"/>
                  <a:pt x="9001907" y="3131369"/>
                </a:cubicBezTo>
                <a:cubicBezTo>
                  <a:pt x="8974564" y="3139983"/>
                  <a:pt x="8948144" y="3150668"/>
                  <a:pt x="8922138" y="3162702"/>
                </a:cubicBezTo>
                <a:cubicBezTo>
                  <a:pt x="8976395" y="3168451"/>
                  <a:pt x="9031633" y="3171803"/>
                  <a:pt x="9087550" y="3170765"/>
                </a:cubicBezTo>
                <a:cubicBezTo>
                  <a:pt x="9228396" y="3169297"/>
                  <a:pt x="9371812" y="3147077"/>
                  <a:pt x="9512475" y="3134693"/>
                </a:cubicBezTo>
                <a:cubicBezTo>
                  <a:pt x="9626059" y="3125204"/>
                  <a:pt x="9898686" y="3108707"/>
                  <a:pt x="9928143" y="3086312"/>
                </a:cubicBezTo>
                <a:close/>
                <a:moveTo>
                  <a:pt x="9351220" y="3030370"/>
                </a:moveTo>
                <a:cubicBezTo>
                  <a:pt x="9225400" y="3034303"/>
                  <a:pt x="9098278" y="3052291"/>
                  <a:pt x="8999756" y="3100929"/>
                </a:cubicBezTo>
                <a:cubicBezTo>
                  <a:pt x="9138083" y="3059352"/>
                  <a:pt x="9284119" y="3064450"/>
                  <a:pt x="9425830" y="3069517"/>
                </a:cubicBezTo>
                <a:cubicBezTo>
                  <a:pt x="9476320" y="3071495"/>
                  <a:pt x="9528123" y="3073029"/>
                  <a:pt x="9578307" y="3073035"/>
                </a:cubicBezTo>
                <a:cubicBezTo>
                  <a:pt x="9636540" y="3072999"/>
                  <a:pt x="9695359" y="3069204"/>
                  <a:pt x="9752771" y="3066471"/>
                </a:cubicBezTo>
                <a:lnTo>
                  <a:pt x="9852779" y="3060665"/>
                </a:lnTo>
                <a:cubicBezTo>
                  <a:pt x="9815758" y="3055629"/>
                  <a:pt x="9764024" y="3049620"/>
                  <a:pt x="9694862" y="3044140"/>
                </a:cubicBezTo>
                <a:cubicBezTo>
                  <a:pt x="9601553" y="3036560"/>
                  <a:pt x="9477038" y="3026438"/>
                  <a:pt x="9351220" y="3030370"/>
                </a:cubicBezTo>
                <a:close/>
                <a:moveTo>
                  <a:pt x="1019354" y="2886006"/>
                </a:moveTo>
                <a:cubicBezTo>
                  <a:pt x="847231" y="3054030"/>
                  <a:pt x="636234" y="3170053"/>
                  <a:pt x="441046" y="3262153"/>
                </a:cubicBezTo>
                <a:cubicBezTo>
                  <a:pt x="668934" y="3184112"/>
                  <a:pt x="947819" y="3065377"/>
                  <a:pt x="1019354" y="2886006"/>
                </a:cubicBezTo>
                <a:close/>
                <a:moveTo>
                  <a:pt x="991680" y="2869413"/>
                </a:moveTo>
                <a:cubicBezTo>
                  <a:pt x="775775" y="2967465"/>
                  <a:pt x="575302" y="3078871"/>
                  <a:pt x="409060" y="3242470"/>
                </a:cubicBezTo>
                <a:cubicBezTo>
                  <a:pt x="603834" y="3151783"/>
                  <a:pt x="817655" y="3036584"/>
                  <a:pt x="991680" y="2869413"/>
                </a:cubicBezTo>
                <a:close/>
                <a:moveTo>
                  <a:pt x="7254615" y="2482918"/>
                </a:moveTo>
                <a:cubicBezTo>
                  <a:pt x="7274645" y="2505852"/>
                  <a:pt x="7294062" y="2528691"/>
                  <a:pt x="7312589" y="2553309"/>
                </a:cubicBezTo>
                <a:cubicBezTo>
                  <a:pt x="7413753" y="2685421"/>
                  <a:pt x="7483941" y="2837763"/>
                  <a:pt x="7580896" y="2973069"/>
                </a:cubicBezTo>
                <a:cubicBezTo>
                  <a:pt x="7695169" y="3132808"/>
                  <a:pt x="7849203" y="3247399"/>
                  <a:pt x="7990862" y="3378025"/>
                </a:cubicBezTo>
                <a:cubicBezTo>
                  <a:pt x="7962703" y="3319256"/>
                  <a:pt x="7917173" y="3268712"/>
                  <a:pt x="7871964" y="3220139"/>
                </a:cubicBezTo>
                <a:lnTo>
                  <a:pt x="7859674" y="3207358"/>
                </a:lnTo>
                <a:cubicBezTo>
                  <a:pt x="7748530" y="3087822"/>
                  <a:pt x="7645260" y="2957311"/>
                  <a:pt x="7545050" y="2831110"/>
                </a:cubicBezTo>
                <a:cubicBezTo>
                  <a:pt x="7452767" y="2713819"/>
                  <a:pt x="7357042" y="2594723"/>
                  <a:pt x="7254615" y="2482918"/>
                </a:cubicBezTo>
                <a:close/>
                <a:moveTo>
                  <a:pt x="9078855" y="2455754"/>
                </a:moveTo>
                <a:cubicBezTo>
                  <a:pt x="8942634" y="2641158"/>
                  <a:pt x="8787932" y="2886508"/>
                  <a:pt x="8825188" y="3067752"/>
                </a:cubicBezTo>
                <a:cubicBezTo>
                  <a:pt x="8871718" y="2841055"/>
                  <a:pt x="8975231" y="2634621"/>
                  <a:pt x="9078855" y="2455754"/>
                </a:cubicBezTo>
                <a:close/>
                <a:moveTo>
                  <a:pt x="9113805" y="2454072"/>
                </a:moveTo>
                <a:cubicBezTo>
                  <a:pt x="9009770" y="2631592"/>
                  <a:pt x="8903644" y="2838900"/>
                  <a:pt x="8855200" y="3065950"/>
                </a:cubicBezTo>
                <a:cubicBezTo>
                  <a:pt x="8971799" y="2871136"/>
                  <a:pt x="9069545" y="2674069"/>
                  <a:pt x="9113805" y="2454072"/>
                </a:cubicBezTo>
                <a:close/>
                <a:moveTo>
                  <a:pt x="9123940" y="2396040"/>
                </a:moveTo>
                <a:cubicBezTo>
                  <a:pt x="9123142" y="2397205"/>
                  <a:pt x="9122347" y="2398360"/>
                  <a:pt x="9120846" y="2400053"/>
                </a:cubicBezTo>
                <a:lnTo>
                  <a:pt x="9123267" y="2400425"/>
                </a:lnTo>
                <a:cubicBezTo>
                  <a:pt x="9123491" y="2398963"/>
                  <a:pt x="9123716" y="2397502"/>
                  <a:pt x="9123940" y="2396040"/>
                </a:cubicBezTo>
                <a:close/>
                <a:moveTo>
                  <a:pt x="103333" y="2270602"/>
                </a:moveTo>
                <a:cubicBezTo>
                  <a:pt x="133282" y="2297353"/>
                  <a:pt x="175725" y="2333843"/>
                  <a:pt x="233938" y="2380416"/>
                </a:cubicBezTo>
                <a:cubicBezTo>
                  <a:pt x="390802" y="2506412"/>
                  <a:pt x="652575" y="2716703"/>
                  <a:pt x="883580" y="2751710"/>
                </a:cubicBezTo>
                <a:cubicBezTo>
                  <a:pt x="736829" y="2704021"/>
                  <a:pt x="610173" y="2611280"/>
                  <a:pt x="487337" y="2521182"/>
                </a:cubicBezTo>
                <a:cubicBezTo>
                  <a:pt x="443670" y="2488932"/>
                  <a:pt x="398584" y="2456270"/>
                  <a:pt x="354051" y="2425912"/>
                </a:cubicBezTo>
                <a:cubicBezTo>
                  <a:pt x="302352" y="2390720"/>
                  <a:pt x="247963" y="2358429"/>
                  <a:pt x="195436" y="2326068"/>
                </a:cubicBezTo>
                <a:lnTo>
                  <a:pt x="103333" y="2270602"/>
                </a:lnTo>
                <a:close/>
                <a:moveTo>
                  <a:pt x="5539432" y="2213928"/>
                </a:moveTo>
                <a:cubicBezTo>
                  <a:pt x="5544304" y="2230969"/>
                  <a:pt x="5549664" y="2248449"/>
                  <a:pt x="5555462" y="2265454"/>
                </a:cubicBezTo>
                <a:cubicBezTo>
                  <a:pt x="5631122" y="2480386"/>
                  <a:pt x="5731219" y="2689228"/>
                  <a:pt x="5828270" y="2891663"/>
                </a:cubicBezTo>
                <a:cubicBezTo>
                  <a:pt x="5868407" y="2975290"/>
                  <a:pt x="5908582" y="3059842"/>
                  <a:pt x="5947416" y="3145846"/>
                </a:cubicBezTo>
                <a:cubicBezTo>
                  <a:pt x="5894674" y="2898329"/>
                  <a:pt x="5793018" y="2289484"/>
                  <a:pt x="5539432" y="2213928"/>
                </a:cubicBezTo>
                <a:close/>
                <a:moveTo>
                  <a:pt x="51253" y="2202825"/>
                </a:moveTo>
                <a:lnTo>
                  <a:pt x="211622" y="2299803"/>
                </a:lnTo>
                <a:cubicBezTo>
                  <a:pt x="264592" y="2331684"/>
                  <a:pt x="319013" y="2364908"/>
                  <a:pt x="371652" y="2400062"/>
                </a:cubicBezTo>
                <a:cubicBezTo>
                  <a:pt x="417589" y="2430824"/>
                  <a:pt x="462230" y="2463964"/>
                  <a:pt x="505903" y="2496221"/>
                </a:cubicBezTo>
                <a:cubicBezTo>
                  <a:pt x="628246" y="2585875"/>
                  <a:pt x="754907" y="2678611"/>
                  <a:pt x="899240" y="2724068"/>
                </a:cubicBezTo>
                <a:cubicBezTo>
                  <a:pt x="928476" y="2733153"/>
                  <a:pt x="958088" y="2739887"/>
                  <a:pt x="988114" y="2745204"/>
                </a:cubicBezTo>
                <a:cubicBezTo>
                  <a:pt x="943280" y="2707411"/>
                  <a:pt x="896194" y="2671100"/>
                  <a:pt x="845971" y="2638177"/>
                </a:cubicBezTo>
                <a:cubicBezTo>
                  <a:pt x="720131" y="2554257"/>
                  <a:pt x="580034" y="2486740"/>
                  <a:pt x="448057" y="2412376"/>
                </a:cubicBezTo>
                <a:cubicBezTo>
                  <a:pt x="341781" y="2351886"/>
                  <a:pt x="90319" y="2201263"/>
                  <a:pt x="51253" y="2202825"/>
                </a:cubicBezTo>
                <a:close/>
                <a:moveTo>
                  <a:pt x="2606687" y="2201718"/>
                </a:moveTo>
                <a:cubicBezTo>
                  <a:pt x="2484040" y="2523782"/>
                  <a:pt x="2550772" y="2876470"/>
                  <a:pt x="2645658" y="3211259"/>
                </a:cubicBezTo>
                <a:cubicBezTo>
                  <a:pt x="2605413" y="2891984"/>
                  <a:pt x="2566733" y="2541903"/>
                  <a:pt x="2606687" y="2201718"/>
                </a:cubicBezTo>
                <a:close/>
                <a:moveTo>
                  <a:pt x="10097724" y="2162852"/>
                </a:moveTo>
                <a:cubicBezTo>
                  <a:pt x="9944682" y="2164954"/>
                  <a:pt x="9791714" y="2182746"/>
                  <a:pt x="9645248" y="2201119"/>
                </a:cubicBezTo>
                <a:cubicBezTo>
                  <a:pt x="9610727" y="2205568"/>
                  <a:pt x="9577456" y="2210754"/>
                  <a:pt x="9543858" y="2221510"/>
                </a:cubicBezTo>
                <a:cubicBezTo>
                  <a:pt x="9550063" y="2233642"/>
                  <a:pt x="9629757" y="2204895"/>
                  <a:pt x="9681648" y="2200828"/>
                </a:cubicBezTo>
                <a:cubicBezTo>
                  <a:pt x="9969341" y="2180845"/>
                  <a:pt x="10272689" y="2226720"/>
                  <a:pt x="10557846" y="2172337"/>
                </a:cubicBezTo>
                <a:cubicBezTo>
                  <a:pt x="10473933" y="2182321"/>
                  <a:pt x="10386637" y="2176065"/>
                  <a:pt x="10301704" y="2169847"/>
                </a:cubicBezTo>
                <a:cubicBezTo>
                  <a:pt x="10284536" y="2168562"/>
                  <a:pt x="10267371" y="2167280"/>
                  <a:pt x="10250553" y="2166539"/>
                </a:cubicBezTo>
                <a:cubicBezTo>
                  <a:pt x="10199759" y="2163194"/>
                  <a:pt x="10148737" y="2162152"/>
                  <a:pt x="10097724" y="2162852"/>
                </a:cubicBezTo>
                <a:close/>
                <a:moveTo>
                  <a:pt x="3642057" y="2144487"/>
                </a:moveTo>
                <a:cubicBezTo>
                  <a:pt x="3639338" y="2146453"/>
                  <a:pt x="3635693" y="2148466"/>
                  <a:pt x="3632981" y="2150437"/>
                </a:cubicBezTo>
                <a:cubicBezTo>
                  <a:pt x="3509182" y="2245738"/>
                  <a:pt x="3441993" y="2382556"/>
                  <a:pt x="3382436" y="2523726"/>
                </a:cubicBezTo>
                <a:cubicBezTo>
                  <a:pt x="3286719" y="2750641"/>
                  <a:pt x="3231101" y="2990386"/>
                  <a:pt x="3191929" y="3233669"/>
                </a:cubicBezTo>
                <a:cubicBezTo>
                  <a:pt x="3237125" y="3036250"/>
                  <a:pt x="3296425" y="2842000"/>
                  <a:pt x="3369898" y="2652771"/>
                </a:cubicBezTo>
                <a:cubicBezTo>
                  <a:pt x="3454377" y="2436084"/>
                  <a:pt x="3540614" y="2274753"/>
                  <a:pt x="3642057" y="2144487"/>
                </a:cubicBezTo>
                <a:close/>
                <a:moveTo>
                  <a:pt x="7015907" y="2112548"/>
                </a:moveTo>
                <a:cubicBezTo>
                  <a:pt x="7100896" y="2184517"/>
                  <a:pt x="7181386" y="2261562"/>
                  <a:pt x="7259646" y="2336985"/>
                </a:cubicBezTo>
                <a:cubicBezTo>
                  <a:pt x="7425913" y="2497010"/>
                  <a:pt x="7598167" y="2662445"/>
                  <a:pt x="7741483" y="2850980"/>
                </a:cubicBezTo>
                <a:cubicBezTo>
                  <a:pt x="7847640" y="2990905"/>
                  <a:pt x="7937072" y="3142994"/>
                  <a:pt x="8008941" y="3304560"/>
                </a:cubicBezTo>
                <a:cubicBezTo>
                  <a:pt x="8009955" y="3265639"/>
                  <a:pt x="8010548" y="3225374"/>
                  <a:pt x="7999234" y="3181993"/>
                </a:cubicBezTo>
                <a:cubicBezTo>
                  <a:pt x="7958140" y="3025784"/>
                  <a:pt x="7815502" y="2885397"/>
                  <a:pt x="7715154" y="2768148"/>
                </a:cubicBezTo>
                <a:cubicBezTo>
                  <a:pt x="7576575" y="2605314"/>
                  <a:pt x="7431075" y="2447188"/>
                  <a:pt x="7271900" y="2305551"/>
                </a:cubicBezTo>
                <a:cubicBezTo>
                  <a:pt x="7230409" y="2269079"/>
                  <a:pt x="7098810" y="2161772"/>
                  <a:pt x="7015907" y="2112548"/>
                </a:cubicBezTo>
                <a:close/>
                <a:moveTo>
                  <a:pt x="2650666" y="2101686"/>
                </a:moveTo>
                <a:cubicBezTo>
                  <a:pt x="2650695" y="2102619"/>
                  <a:pt x="2650695" y="2102619"/>
                  <a:pt x="2650249" y="2103101"/>
                </a:cubicBezTo>
                <a:cubicBezTo>
                  <a:pt x="2594633" y="2435991"/>
                  <a:pt x="2624834" y="2783617"/>
                  <a:pt x="2663808" y="3106215"/>
                </a:cubicBezTo>
                <a:cubicBezTo>
                  <a:pt x="2664345" y="2972062"/>
                  <a:pt x="2664881" y="2837909"/>
                  <a:pt x="2665418" y="2703756"/>
                </a:cubicBezTo>
                <a:cubicBezTo>
                  <a:pt x="2666315" y="2516493"/>
                  <a:pt x="2661038" y="2314579"/>
                  <a:pt x="2650666" y="2101686"/>
                </a:cubicBezTo>
                <a:close/>
                <a:moveTo>
                  <a:pt x="10218664" y="2096300"/>
                </a:moveTo>
                <a:cubicBezTo>
                  <a:pt x="10171755" y="2095070"/>
                  <a:pt x="10126463" y="2096064"/>
                  <a:pt x="10086154" y="2096937"/>
                </a:cubicBezTo>
                <a:cubicBezTo>
                  <a:pt x="9975638" y="2099402"/>
                  <a:pt x="9876341" y="2102370"/>
                  <a:pt x="9778614" y="2121189"/>
                </a:cubicBezTo>
                <a:cubicBezTo>
                  <a:pt x="9714017" y="2133376"/>
                  <a:pt x="9654494" y="2152286"/>
                  <a:pt x="9601703" y="2176852"/>
                </a:cubicBezTo>
                <a:cubicBezTo>
                  <a:pt x="9614985" y="2174489"/>
                  <a:pt x="9628056" y="2173024"/>
                  <a:pt x="9641684" y="2171203"/>
                </a:cubicBezTo>
                <a:cubicBezTo>
                  <a:pt x="9838075" y="2146001"/>
                  <a:pt x="10046725" y="2122921"/>
                  <a:pt x="10252799" y="2135971"/>
                </a:cubicBezTo>
                <a:lnTo>
                  <a:pt x="10304297" y="2139822"/>
                </a:lnTo>
                <a:cubicBezTo>
                  <a:pt x="10380931" y="2145228"/>
                  <a:pt x="10459361" y="2151014"/>
                  <a:pt x="10533945" y="2144703"/>
                </a:cubicBezTo>
                <a:cubicBezTo>
                  <a:pt x="10504378" y="2139851"/>
                  <a:pt x="10475221" y="2133210"/>
                  <a:pt x="10446061" y="2126562"/>
                </a:cubicBezTo>
                <a:cubicBezTo>
                  <a:pt x="10417803" y="2120116"/>
                  <a:pt x="10389545" y="2113665"/>
                  <a:pt x="10360877" y="2109004"/>
                </a:cubicBezTo>
                <a:cubicBezTo>
                  <a:pt x="10314101" y="2100982"/>
                  <a:pt x="10265574" y="2097529"/>
                  <a:pt x="10218664" y="2096300"/>
                </a:cubicBezTo>
                <a:close/>
                <a:moveTo>
                  <a:pt x="6946849" y="2094271"/>
                </a:moveTo>
                <a:cubicBezTo>
                  <a:pt x="6946657" y="2095520"/>
                  <a:pt x="6946560" y="2096151"/>
                  <a:pt x="6946972" y="2097491"/>
                </a:cubicBezTo>
                <a:cubicBezTo>
                  <a:pt x="6980090" y="2172397"/>
                  <a:pt x="7043425" y="2232082"/>
                  <a:pt x="7105827" y="2289700"/>
                </a:cubicBezTo>
                <a:lnTo>
                  <a:pt x="7126431" y="2308872"/>
                </a:lnTo>
                <a:cubicBezTo>
                  <a:pt x="7289613" y="2460736"/>
                  <a:pt x="7430828" y="2638705"/>
                  <a:pt x="7567269" y="2811461"/>
                </a:cubicBezTo>
                <a:cubicBezTo>
                  <a:pt x="7666876" y="2937562"/>
                  <a:pt x="7769633" y="3067348"/>
                  <a:pt x="7880270" y="3186176"/>
                </a:cubicBezTo>
                <a:lnTo>
                  <a:pt x="7892560" y="3198949"/>
                </a:lnTo>
                <a:cubicBezTo>
                  <a:pt x="7919687" y="3228095"/>
                  <a:pt x="7947417" y="3257334"/>
                  <a:pt x="7971643" y="3289236"/>
                </a:cubicBezTo>
                <a:cubicBezTo>
                  <a:pt x="7902183" y="3140208"/>
                  <a:pt x="7817787" y="2999779"/>
                  <a:pt x="7719359" y="2870011"/>
                </a:cubicBezTo>
                <a:cubicBezTo>
                  <a:pt x="7577670" y="2683005"/>
                  <a:pt x="7405928" y="2518293"/>
                  <a:pt x="7240170" y="2358985"/>
                </a:cubicBezTo>
                <a:cubicBezTo>
                  <a:pt x="7146175" y="2268975"/>
                  <a:pt x="7050053" y="2176722"/>
                  <a:pt x="6946849" y="2094271"/>
                </a:cubicBezTo>
                <a:close/>
                <a:moveTo>
                  <a:pt x="2680277" y="2050204"/>
                </a:moveTo>
                <a:cubicBezTo>
                  <a:pt x="2679826" y="2050692"/>
                  <a:pt x="2679381" y="2051173"/>
                  <a:pt x="2678972" y="2052582"/>
                </a:cubicBezTo>
                <a:cubicBezTo>
                  <a:pt x="2691463" y="2283555"/>
                  <a:pt x="2697451" y="2503139"/>
                  <a:pt x="2696666" y="2704836"/>
                </a:cubicBezTo>
                <a:lnTo>
                  <a:pt x="2695769" y="2961955"/>
                </a:lnTo>
                <a:cubicBezTo>
                  <a:pt x="2712509" y="2868144"/>
                  <a:pt x="2727840" y="2773916"/>
                  <a:pt x="2739893" y="2679357"/>
                </a:cubicBezTo>
                <a:cubicBezTo>
                  <a:pt x="2767348" y="2457500"/>
                  <a:pt x="2737035" y="2258445"/>
                  <a:pt x="2680277" y="2050204"/>
                </a:cubicBezTo>
                <a:close/>
                <a:moveTo>
                  <a:pt x="1132195" y="2038980"/>
                </a:moveTo>
                <a:cubicBezTo>
                  <a:pt x="1313054" y="2066211"/>
                  <a:pt x="1494925" y="2083628"/>
                  <a:pt x="1679056" y="2087907"/>
                </a:cubicBezTo>
                <a:cubicBezTo>
                  <a:pt x="1838007" y="2091331"/>
                  <a:pt x="1983050" y="2061313"/>
                  <a:pt x="2128648" y="2045249"/>
                </a:cubicBezTo>
                <a:cubicBezTo>
                  <a:pt x="2028248" y="2038548"/>
                  <a:pt x="1925543" y="2044055"/>
                  <a:pt x="1825619" y="2049447"/>
                </a:cubicBezTo>
                <a:lnTo>
                  <a:pt x="1737798" y="2054353"/>
                </a:lnTo>
                <a:cubicBezTo>
                  <a:pt x="1536509" y="2063800"/>
                  <a:pt x="1332771" y="2058439"/>
                  <a:pt x="1132195" y="2038980"/>
                </a:cubicBezTo>
                <a:close/>
                <a:moveTo>
                  <a:pt x="10104407" y="2029317"/>
                </a:moveTo>
                <a:cubicBezTo>
                  <a:pt x="9978788" y="2027650"/>
                  <a:pt x="9828621" y="2050881"/>
                  <a:pt x="9704375" y="2107349"/>
                </a:cubicBezTo>
                <a:cubicBezTo>
                  <a:pt x="9726987" y="2101319"/>
                  <a:pt x="9749595" y="2095291"/>
                  <a:pt x="9773804" y="2090543"/>
                </a:cubicBezTo>
                <a:cubicBezTo>
                  <a:pt x="9873880" y="2071749"/>
                  <a:pt x="9974285" y="2068081"/>
                  <a:pt x="10086605" y="2065992"/>
                </a:cubicBezTo>
                <a:cubicBezTo>
                  <a:pt x="10168672" y="2064085"/>
                  <a:pt x="10271028" y="2062236"/>
                  <a:pt x="10367276" y="2078848"/>
                </a:cubicBezTo>
                <a:cubicBezTo>
                  <a:pt x="10396291" y="2084052"/>
                  <a:pt x="10425102" y="2090151"/>
                  <a:pt x="10454262" y="2096798"/>
                </a:cubicBezTo>
                <a:cubicBezTo>
                  <a:pt x="10493323" y="2105530"/>
                  <a:pt x="10531142" y="2113536"/>
                  <a:pt x="10569223" y="2118311"/>
                </a:cubicBezTo>
                <a:cubicBezTo>
                  <a:pt x="10422236" y="2061328"/>
                  <a:pt x="10260055" y="2031700"/>
                  <a:pt x="10104407" y="2029317"/>
                </a:cubicBezTo>
                <a:close/>
                <a:moveTo>
                  <a:pt x="6861797" y="1990899"/>
                </a:moveTo>
                <a:cubicBezTo>
                  <a:pt x="6869009" y="1991845"/>
                  <a:pt x="6876359" y="1994413"/>
                  <a:pt x="6879594" y="1995547"/>
                </a:cubicBezTo>
                <a:cubicBezTo>
                  <a:pt x="7239561" y="2108402"/>
                  <a:pt x="7549592" y="2502521"/>
                  <a:pt x="7789028" y="2783316"/>
                </a:cubicBezTo>
                <a:cubicBezTo>
                  <a:pt x="7920282" y="2937340"/>
                  <a:pt x="8046009" y="3078973"/>
                  <a:pt x="8093600" y="3281671"/>
                </a:cubicBezTo>
                <a:cubicBezTo>
                  <a:pt x="8106357" y="3335837"/>
                  <a:pt x="8115219" y="3381078"/>
                  <a:pt x="8129425" y="3425298"/>
                </a:cubicBezTo>
                <a:lnTo>
                  <a:pt x="8130898" y="3428998"/>
                </a:lnTo>
                <a:lnTo>
                  <a:pt x="7899365" y="3428998"/>
                </a:lnTo>
                <a:lnTo>
                  <a:pt x="7761176" y="3387656"/>
                </a:lnTo>
                <a:cubicBezTo>
                  <a:pt x="7707614" y="3369833"/>
                  <a:pt x="7654620" y="3350815"/>
                  <a:pt x="7602080" y="3331867"/>
                </a:cubicBezTo>
                <a:cubicBezTo>
                  <a:pt x="7499839" y="3295697"/>
                  <a:pt x="7395868" y="3258609"/>
                  <a:pt x="7289862" y="3230827"/>
                </a:cubicBezTo>
                <a:cubicBezTo>
                  <a:pt x="7386721" y="3273866"/>
                  <a:pt x="7479917" y="3312496"/>
                  <a:pt x="7582411" y="3355122"/>
                </a:cubicBezTo>
                <a:lnTo>
                  <a:pt x="7605759" y="3364465"/>
                </a:lnTo>
                <a:cubicBezTo>
                  <a:pt x="7652356" y="3383785"/>
                  <a:pt x="7694400" y="3400482"/>
                  <a:pt x="7737910" y="3411638"/>
                </a:cubicBezTo>
                <a:lnTo>
                  <a:pt x="7826532" y="3428999"/>
                </a:lnTo>
                <a:lnTo>
                  <a:pt x="7696096" y="3428999"/>
                </a:lnTo>
                <a:lnTo>
                  <a:pt x="7594081" y="3392149"/>
                </a:lnTo>
                <a:lnTo>
                  <a:pt x="7570734" y="3382799"/>
                </a:lnTo>
                <a:lnTo>
                  <a:pt x="7271814" y="3255601"/>
                </a:lnTo>
                <a:cubicBezTo>
                  <a:pt x="7315012" y="3311237"/>
                  <a:pt x="7445060" y="3376183"/>
                  <a:pt x="7585232" y="3421060"/>
                </a:cubicBezTo>
                <a:lnTo>
                  <a:pt x="7613775" y="3428998"/>
                </a:lnTo>
                <a:lnTo>
                  <a:pt x="7522197" y="3428998"/>
                </a:lnTo>
                <a:lnTo>
                  <a:pt x="7410696" y="3374861"/>
                </a:lnTo>
                <a:cubicBezTo>
                  <a:pt x="7272778" y="3302418"/>
                  <a:pt x="7152025" y="3224264"/>
                  <a:pt x="7088673" y="3181396"/>
                </a:cubicBezTo>
                <a:cubicBezTo>
                  <a:pt x="7075202" y="3172287"/>
                  <a:pt x="7065689" y="3153532"/>
                  <a:pt x="7090188" y="3155365"/>
                </a:cubicBezTo>
                <a:cubicBezTo>
                  <a:pt x="7322587" y="3174983"/>
                  <a:pt x="7561036" y="3195528"/>
                  <a:pt x="7780046" y="3282283"/>
                </a:cubicBezTo>
                <a:cubicBezTo>
                  <a:pt x="7810971" y="3294712"/>
                  <a:pt x="7991193" y="3408187"/>
                  <a:pt x="7944957" y="3370347"/>
                </a:cubicBezTo>
                <a:cubicBezTo>
                  <a:pt x="7830578" y="3275934"/>
                  <a:pt x="7705171" y="3188800"/>
                  <a:pt x="7601828" y="3074934"/>
                </a:cubicBezTo>
                <a:cubicBezTo>
                  <a:pt x="7389349" y="2840558"/>
                  <a:pt x="7257096" y="2543523"/>
                  <a:pt x="7042773" y="2305011"/>
                </a:cubicBezTo>
                <a:cubicBezTo>
                  <a:pt x="7007812" y="2266337"/>
                  <a:pt x="6799377" y="2086396"/>
                  <a:pt x="6844835" y="1995988"/>
                </a:cubicBezTo>
                <a:cubicBezTo>
                  <a:pt x="6847512" y="1990632"/>
                  <a:pt x="6854586" y="1989954"/>
                  <a:pt x="6861797" y="1990899"/>
                </a:cubicBezTo>
                <a:close/>
                <a:moveTo>
                  <a:pt x="1456157" y="1942404"/>
                </a:moveTo>
                <a:cubicBezTo>
                  <a:pt x="1385125" y="1944535"/>
                  <a:pt x="1314200" y="1949444"/>
                  <a:pt x="1244432" y="1956601"/>
                </a:cubicBezTo>
                <a:cubicBezTo>
                  <a:pt x="1151404" y="1966142"/>
                  <a:pt x="1060429" y="1979677"/>
                  <a:pt x="973990" y="1995940"/>
                </a:cubicBezTo>
                <a:cubicBezTo>
                  <a:pt x="1017323" y="1996535"/>
                  <a:pt x="1061253" y="2000367"/>
                  <a:pt x="1103809" y="2004720"/>
                </a:cubicBezTo>
                <a:lnTo>
                  <a:pt x="1123454" y="2006727"/>
                </a:lnTo>
                <a:cubicBezTo>
                  <a:pt x="1326373" y="2026563"/>
                  <a:pt x="1533386" y="2032253"/>
                  <a:pt x="1737017" y="2023183"/>
                </a:cubicBezTo>
                <a:lnTo>
                  <a:pt x="1824397" y="2018757"/>
                </a:lnTo>
                <a:cubicBezTo>
                  <a:pt x="1905266" y="2014590"/>
                  <a:pt x="1987993" y="2010352"/>
                  <a:pt x="2070059" y="2012660"/>
                </a:cubicBezTo>
                <a:cubicBezTo>
                  <a:pt x="1883310" y="1954634"/>
                  <a:pt x="1669251" y="1936013"/>
                  <a:pt x="1456157" y="1942404"/>
                </a:cubicBezTo>
                <a:close/>
                <a:moveTo>
                  <a:pt x="4988186" y="1787467"/>
                </a:moveTo>
                <a:cubicBezTo>
                  <a:pt x="4914642" y="1846764"/>
                  <a:pt x="4843105" y="1909703"/>
                  <a:pt x="4777334" y="1977072"/>
                </a:cubicBezTo>
                <a:cubicBezTo>
                  <a:pt x="4757662" y="1997414"/>
                  <a:pt x="4737537" y="2018249"/>
                  <a:pt x="4718341" y="2039043"/>
                </a:cubicBezTo>
                <a:cubicBezTo>
                  <a:pt x="4681696" y="2077771"/>
                  <a:pt x="4644162" y="2117455"/>
                  <a:pt x="4604655" y="2154434"/>
                </a:cubicBezTo>
                <a:cubicBezTo>
                  <a:pt x="4591636" y="2166592"/>
                  <a:pt x="4578581" y="2177832"/>
                  <a:pt x="4565074" y="2189550"/>
                </a:cubicBezTo>
                <a:cubicBezTo>
                  <a:pt x="4712605" y="2082121"/>
                  <a:pt x="4908425" y="1947611"/>
                  <a:pt x="4988186" y="1787467"/>
                </a:cubicBezTo>
                <a:close/>
                <a:moveTo>
                  <a:pt x="4978032" y="1754809"/>
                </a:moveTo>
                <a:cubicBezTo>
                  <a:pt x="4748175" y="1806846"/>
                  <a:pt x="4611576" y="2001393"/>
                  <a:pt x="4463413" y="2186162"/>
                </a:cubicBezTo>
                <a:cubicBezTo>
                  <a:pt x="4428815" y="2229459"/>
                  <a:pt x="4393697" y="2271384"/>
                  <a:pt x="4358134" y="2313791"/>
                </a:cubicBezTo>
                <a:lnTo>
                  <a:pt x="4376219" y="2300027"/>
                </a:lnTo>
                <a:cubicBezTo>
                  <a:pt x="4445817" y="2246939"/>
                  <a:pt x="4517680" y="2192374"/>
                  <a:pt x="4582340" y="2132037"/>
                </a:cubicBezTo>
                <a:cubicBezTo>
                  <a:pt x="4621394" y="2095545"/>
                  <a:pt x="4658482" y="2056345"/>
                  <a:pt x="4694684" y="2018098"/>
                </a:cubicBezTo>
                <a:cubicBezTo>
                  <a:pt x="4714806" y="1997264"/>
                  <a:pt x="4733997" y="1976475"/>
                  <a:pt x="4754123" y="1955643"/>
                </a:cubicBezTo>
                <a:cubicBezTo>
                  <a:pt x="4823909" y="1883925"/>
                  <a:pt x="4899949" y="1817074"/>
                  <a:pt x="4978032" y="1754809"/>
                </a:cubicBezTo>
                <a:close/>
                <a:moveTo>
                  <a:pt x="7427076" y="1713684"/>
                </a:moveTo>
                <a:cubicBezTo>
                  <a:pt x="7446602" y="1723725"/>
                  <a:pt x="7466122" y="1733767"/>
                  <a:pt x="7485963" y="1745783"/>
                </a:cubicBezTo>
                <a:cubicBezTo>
                  <a:pt x="7567460" y="1796071"/>
                  <a:pt x="7639772" y="1857770"/>
                  <a:pt x="7719410" y="1928281"/>
                </a:cubicBezTo>
                <a:cubicBezTo>
                  <a:pt x="7777835" y="1979518"/>
                  <a:pt x="7850375" y="2043816"/>
                  <a:pt x="7907163" y="2117863"/>
                </a:cubicBezTo>
                <a:cubicBezTo>
                  <a:pt x="7924160" y="2140331"/>
                  <a:pt x="7940457" y="2163330"/>
                  <a:pt x="7956656" y="2186961"/>
                </a:cubicBezTo>
                <a:cubicBezTo>
                  <a:pt x="7978464" y="2218485"/>
                  <a:pt x="7999857" y="2248676"/>
                  <a:pt x="8023445" y="2276642"/>
                </a:cubicBezTo>
                <a:cubicBezTo>
                  <a:pt x="7956400" y="2140150"/>
                  <a:pt x="7861731" y="2014166"/>
                  <a:pt x="7754656" y="1912546"/>
                </a:cubicBezTo>
                <a:cubicBezTo>
                  <a:pt x="7668081" y="1830722"/>
                  <a:pt x="7548884" y="1751582"/>
                  <a:pt x="7427076" y="1713684"/>
                </a:cubicBezTo>
                <a:close/>
                <a:moveTo>
                  <a:pt x="7312201" y="1699278"/>
                </a:moveTo>
                <a:cubicBezTo>
                  <a:pt x="7322935" y="1706049"/>
                  <a:pt x="7332964" y="1713350"/>
                  <a:pt x="7343603" y="1720746"/>
                </a:cubicBezTo>
                <a:cubicBezTo>
                  <a:pt x="7496266" y="1828079"/>
                  <a:pt x="7656157" y="1944847"/>
                  <a:pt x="7791759" y="2086717"/>
                </a:cubicBezTo>
                <a:lnTo>
                  <a:pt x="7825280" y="2122608"/>
                </a:lnTo>
                <a:cubicBezTo>
                  <a:pt x="7875363" y="2175773"/>
                  <a:pt x="7926463" y="2230374"/>
                  <a:pt x="7982410" y="2273551"/>
                </a:cubicBezTo>
                <a:cubicBezTo>
                  <a:pt x="7964809" y="2250989"/>
                  <a:pt x="7948608" y="2227366"/>
                  <a:pt x="7932408" y="2203736"/>
                </a:cubicBezTo>
                <a:cubicBezTo>
                  <a:pt x="7916712" y="2180836"/>
                  <a:pt x="7901020" y="2157930"/>
                  <a:pt x="7883927" y="2136087"/>
                </a:cubicBezTo>
                <a:cubicBezTo>
                  <a:pt x="7828664" y="2064188"/>
                  <a:pt x="7757146" y="2001331"/>
                  <a:pt x="7699832" y="1950904"/>
                </a:cubicBezTo>
                <a:cubicBezTo>
                  <a:pt x="7621217" y="1881828"/>
                  <a:pt x="7550116" y="1820322"/>
                  <a:pt x="7470240" y="1771559"/>
                </a:cubicBezTo>
                <a:cubicBezTo>
                  <a:pt x="7417598" y="1739141"/>
                  <a:pt x="7364314" y="1714956"/>
                  <a:pt x="7312201" y="1699278"/>
                </a:cubicBezTo>
                <a:close/>
                <a:moveTo>
                  <a:pt x="7244057" y="1695233"/>
                </a:moveTo>
                <a:cubicBezTo>
                  <a:pt x="7240832" y="1708197"/>
                  <a:pt x="7314310" y="1738040"/>
                  <a:pt x="7353035" y="1768318"/>
                </a:cubicBezTo>
                <a:cubicBezTo>
                  <a:pt x="7566127" y="1938091"/>
                  <a:pt x="7749139" y="2166671"/>
                  <a:pt x="7981878" y="2309345"/>
                </a:cubicBezTo>
                <a:cubicBezTo>
                  <a:pt x="7917138" y="2262903"/>
                  <a:pt x="7860147" y="2202267"/>
                  <a:pt x="7804780" y="2143174"/>
                </a:cubicBezTo>
                <a:cubicBezTo>
                  <a:pt x="7793606" y="2131210"/>
                  <a:pt x="7782433" y="2119247"/>
                  <a:pt x="7771164" y="2107908"/>
                </a:cubicBezTo>
                <a:cubicBezTo>
                  <a:pt x="7637791" y="1967658"/>
                  <a:pt x="7478920" y="1852329"/>
                  <a:pt x="7327465" y="1745181"/>
                </a:cubicBezTo>
                <a:cubicBezTo>
                  <a:pt x="7300620" y="1726330"/>
                  <a:pt x="7274186" y="1708825"/>
                  <a:pt x="7244057" y="1695233"/>
                </a:cubicBezTo>
                <a:close/>
                <a:moveTo>
                  <a:pt x="7133363" y="1621246"/>
                </a:moveTo>
                <a:cubicBezTo>
                  <a:pt x="7577149" y="1692491"/>
                  <a:pt x="7947715" y="1926125"/>
                  <a:pt x="8128687" y="2361959"/>
                </a:cubicBezTo>
                <a:cubicBezTo>
                  <a:pt x="8276565" y="2476246"/>
                  <a:pt x="8400253" y="2615012"/>
                  <a:pt x="8497002" y="2775913"/>
                </a:cubicBezTo>
                <a:cubicBezTo>
                  <a:pt x="8503575" y="2712856"/>
                  <a:pt x="8502497" y="2730666"/>
                  <a:pt x="8514292" y="2586372"/>
                </a:cubicBezTo>
                <a:cubicBezTo>
                  <a:pt x="8536052" y="2320157"/>
                  <a:pt x="8547760" y="2104819"/>
                  <a:pt x="8491838" y="1907275"/>
                </a:cubicBezTo>
                <a:cubicBezTo>
                  <a:pt x="8507078" y="1838180"/>
                  <a:pt x="8575461" y="1922481"/>
                  <a:pt x="8605731" y="2171804"/>
                </a:cubicBezTo>
                <a:cubicBezTo>
                  <a:pt x="8608350" y="2316349"/>
                  <a:pt x="8605836" y="2462029"/>
                  <a:pt x="8594880" y="2610262"/>
                </a:cubicBezTo>
                <a:cubicBezTo>
                  <a:pt x="8575957" y="2862971"/>
                  <a:pt x="8542313" y="3114716"/>
                  <a:pt x="8494242" y="3363600"/>
                </a:cubicBezTo>
                <a:cubicBezTo>
                  <a:pt x="8597730" y="3298745"/>
                  <a:pt x="8691862" y="3210036"/>
                  <a:pt x="8794675" y="3161735"/>
                </a:cubicBezTo>
                <a:cubicBezTo>
                  <a:pt x="8796362" y="3158786"/>
                  <a:pt x="8798755" y="3155312"/>
                  <a:pt x="8800448" y="3152371"/>
                </a:cubicBezTo>
                <a:cubicBezTo>
                  <a:pt x="8795284" y="3149656"/>
                  <a:pt x="8790221" y="3146317"/>
                  <a:pt x="8788186" y="3143441"/>
                </a:cubicBezTo>
                <a:cubicBezTo>
                  <a:pt x="8594646" y="2882498"/>
                  <a:pt x="8993712" y="2429248"/>
                  <a:pt x="9137232" y="2236639"/>
                </a:cubicBezTo>
                <a:cubicBezTo>
                  <a:pt x="9150495" y="2218816"/>
                  <a:pt x="9217510" y="2246384"/>
                  <a:pt x="9216765" y="2267416"/>
                </a:cubicBezTo>
                <a:cubicBezTo>
                  <a:pt x="9208076" y="2554368"/>
                  <a:pt x="9105464" y="2799377"/>
                  <a:pt x="8969849" y="3037405"/>
                </a:cubicBezTo>
                <a:cubicBezTo>
                  <a:pt x="9192790" y="2953070"/>
                  <a:pt x="9514633" y="2995367"/>
                  <a:pt x="9706237" y="2990148"/>
                </a:cubicBezTo>
                <a:cubicBezTo>
                  <a:pt x="9875985" y="2986062"/>
                  <a:pt x="9998989" y="2995957"/>
                  <a:pt x="10110375" y="3134116"/>
                </a:cubicBezTo>
                <a:cubicBezTo>
                  <a:pt x="10119737" y="3145800"/>
                  <a:pt x="10104347" y="3149204"/>
                  <a:pt x="10096281" y="3149254"/>
                </a:cubicBezTo>
                <a:cubicBezTo>
                  <a:pt x="9752742" y="3155519"/>
                  <a:pt x="9411210" y="3213343"/>
                  <a:pt x="9067672" y="3219608"/>
                </a:cubicBezTo>
                <a:cubicBezTo>
                  <a:pt x="9008636" y="3220807"/>
                  <a:pt x="8918484" y="3198657"/>
                  <a:pt x="8859441" y="3212028"/>
                </a:cubicBezTo>
                <a:cubicBezTo>
                  <a:pt x="8858839" y="3211935"/>
                  <a:pt x="8858138" y="3212468"/>
                  <a:pt x="8857528" y="3212375"/>
                </a:cubicBezTo>
                <a:cubicBezTo>
                  <a:pt x="8854312" y="3213158"/>
                  <a:pt x="8851192" y="3213319"/>
                  <a:pt x="8848579" y="3214204"/>
                </a:cubicBezTo>
                <a:cubicBezTo>
                  <a:pt x="8763018" y="3241925"/>
                  <a:pt x="8669480" y="3330768"/>
                  <a:pt x="8576285" y="3395788"/>
                </a:cubicBezTo>
                <a:lnTo>
                  <a:pt x="8519159" y="3428998"/>
                </a:lnTo>
                <a:lnTo>
                  <a:pt x="8393540" y="3428998"/>
                </a:lnTo>
                <a:lnTo>
                  <a:pt x="8417346" y="3316652"/>
                </a:lnTo>
                <a:cubicBezTo>
                  <a:pt x="8445294" y="3171749"/>
                  <a:pt x="8467982" y="3025800"/>
                  <a:pt x="8485502" y="2879216"/>
                </a:cubicBezTo>
                <a:cubicBezTo>
                  <a:pt x="8483369" y="2876964"/>
                  <a:pt x="8481139" y="2875343"/>
                  <a:pt x="8480214" y="2873278"/>
                </a:cubicBezTo>
                <a:cubicBezTo>
                  <a:pt x="8389148" y="2691471"/>
                  <a:pt x="8265637" y="2535433"/>
                  <a:pt x="8112215" y="2408768"/>
                </a:cubicBezTo>
                <a:cubicBezTo>
                  <a:pt x="8107469" y="2407403"/>
                  <a:pt x="8101510" y="2405843"/>
                  <a:pt x="8095146" y="2402943"/>
                </a:cubicBezTo>
                <a:cubicBezTo>
                  <a:pt x="7720999" y="2241157"/>
                  <a:pt x="7460805" y="1881579"/>
                  <a:pt x="7131946" y="1646653"/>
                </a:cubicBezTo>
                <a:cubicBezTo>
                  <a:pt x="7120196" y="1638444"/>
                  <a:pt x="7107334" y="1617255"/>
                  <a:pt x="7133363" y="1621246"/>
                </a:cubicBezTo>
                <a:close/>
                <a:moveTo>
                  <a:pt x="1903353" y="1615827"/>
                </a:moveTo>
                <a:cubicBezTo>
                  <a:pt x="1900901" y="1620058"/>
                  <a:pt x="1913196" y="1636331"/>
                  <a:pt x="1936931" y="1664954"/>
                </a:cubicBezTo>
                <a:cubicBezTo>
                  <a:pt x="2021149" y="1767773"/>
                  <a:pt x="2108079" y="1868623"/>
                  <a:pt x="2195868" y="1967574"/>
                </a:cubicBezTo>
                <a:cubicBezTo>
                  <a:pt x="2196092" y="1880013"/>
                  <a:pt x="2155695" y="1801515"/>
                  <a:pt x="2088852" y="1737123"/>
                </a:cubicBezTo>
                <a:cubicBezTo>
                  <a:pt x="2054441" y="1703572"/>
                  <a:pt x="2001584" y="1662839"/>
                  <a:pt x="1958241" y="1638955"/>
                </a:cubicBezTo>
                <a:cubicBezTo>
                  <a:pt x="1922998" y="1619408"/>
                  <a:pt x="1905803" y="1611595"/>
                  <a:pt x="1903353" y="1615827"/>
                </a:cubicBezTo>
                <a:close/>
                <a:moveTo>
                  <a:pt x="11544294" y="1515364"/>
                </a:moveTo>
                <a:cubicBezTo>
                  <a:pt x="11560186" y="1751994"/>
                  <a:pt x="11601886" y="2047223"/>
                  <a:pt x="11755210" y="2159157"/>
                </a:cubicBezTo>
                <a:cubicBezTo>
                  <a:pt x="11638730" y="1953912"/>
                  <a:pt x="11582097" y="1724179"/>
                  <a:pt x="11544294" y="1515364"/>
                </a:cubicBezTo>
                <a:close/>
                <a:moveTo>
                  <a:pt x="11571408" y="1489599"/>
                </a:moveTo>
                <a:cubicBezTo>
                  <a:pt x="11607963" y="1697676"/>
                  <a:pt x="11663078" y="1929905"/>
                  <a:pt x="11778250" y="2136760"/>
                </a:cubicBezTo>
                <a:cubicBezTo>
                  <a:pt x="11740096" y="1906710"/>
                  <a:pt x="11685166" y="1688152"/>
                  <a:pt x="11571408" y="1489599"/>
                </a:cubicBezTo>
                <a:close/>
                <a:moveTo>
                  <a:pt x="11540154" y="1438303"/>
                </a:moveTo>
                <a:cubicBezTo>
                  <a:pt x="11540302" y="1439748"/>
                  <a:pt x="11540443" y="1441186"/>
                  <a:pt x="11540380" y="1443526"/>
                </a:cubicBezTo>
                <a:lnTo>
                  <a:pt x="11542590" y="1442112"/>
                </a:lnTo>
                <a:lnTo>
                  <a:pt x="11540154" y="1438303"/>
                </a:lnTo>
                <a:close/>
                <a:moveTo>
                  <a:pt x="10567662" y="1437948"/>
                </a:moveTo>
                <a:cubicBezTo>
                  <a:pt x="10522198" y="1438672"/>
                  <a:pt x="10476263" y="1443522"/>
                  <a:pt x="10431225" y="1448568"/>
                </a:cubicBezTo>
                <a:cubicBezTo>
                  <a:pt x="10381279" y="1454457"/>
                  <a:pt x="10328981" y="1460314"/>
                  <a:pt x="10277556" y="1460247"/>
                </a:cubicBezTo>
                <a:cubicBezTo>
                  <a:pt x="10236449" y="1460475"/>
                  <a:pt x="10195262" y="1456932"/>
                  <a:pt x="10155875" y="1453769"/>
                </a:cubicBezTo>
                <a:cubicBezTo>
                  <a:pt x="10128043" y="1451639"/>
                  <a:pt x="10100420" y="1448611"/>
                  <a:pt x="10072733" y="1447924"/>
                </a:cubicBezTo>
                <a:cubicBezTo>
                  <a:pt x="10009605" y="1445377"/>
                  <a:pt x="9945053" y="1449112"/>
                  <a:pt x="9882500" y="1452330"/>
                </a:cubicBezTo>
                <a:cubicBezTo>
                  <a:pt x="9817947" y="1456065"/>
                  <a:pt x="9751031" y="1459772"/>
                  <a:pt x="9685205" y="1456650"/>
                </a:cubicBezTo>
                <a:lnTo>
                  <a:pt x="9666932" y="1456075"/>
                </a:lnTo>
                <a:cubicBezTo>
                  <a:pt x="9647413" y="1454768"/>
                  <a:pt x="9627689" y="1454349"/>
                  <a:pt x="9608662" y="1455027"/>
                </a:cubicBezTo>
                <a:cubicBezTo>
                  <a:pt x="9746940" y="1477717"/>
                  <a:pt x="9886187" y="1498258"/>
                  <a:pt x="10026230" y="1509088"/>
                </a:cubicBezTo>
                <a:cubicBezTo>
                  <a:pt x="10217917" y="1525217"/>
                  <a:pt x="10389161" y="1492336"/>
                  <a:pt x="10567662" y="1437948"/>
                </a:cubicBezTo>
                <a:close/>
                <a:moveTo>
                  <a:pt x="10221015" y="1354657"/>
                </a:moveTo>
                <a:cubicBezTo>
                  <a:pt x="10183412" y="1353731"/>
                  <a:pt x="10145345" y="1354278"/>
                  <a:pt x="10107121" y="1356091"/>
                </a:cubicBezTo>
                <a:cubicBezTo>
                  <a:pt x="9954224" y="1363347"/>
                  <a:pt x="9798826" y="1390883"/>
                  <a:pt x="9660668" y="1425595"/>
                </a:cubicBezTo>
                <a:cubicBezTo>
                  <a:pt x="9663924" y="1425814"/>
                  <a:pt x="9666276" y="1425838"/>
                  <a:pt x="9669531" y="1426057"/>
                </a:cubicBezTo>
                <a:lnTo>
                  <a:pt x="9687254" y="1426986"/>
                </a:lnTo>
                <a:cubicBezTo>
                  <a:pt x="9751279" y="1429722"/>
                  <a:pt x="9817637" y="1426370"/>
                  <a:pt x="9881290" y="1422445"/>
                </a:cubicBezTo>
                <a:cubicBezTo>
                  <a:pt x="9944395" y="1418874"/>
                  <a:pt x="10009857" y="1415334"/>
                  <a:pt x="10074432" y="1417715"/>
                </a:cubicBezTo>
                <a:cubicBezTo>
                  <a:pt x="10102466" y="1418944"/>
                  <a:pt x="10131190" y="1421269"/>
                  <a:pt x="10159369" y="1423935"/>
                </a:cubicBezTo>
                <a:cubicBezTo>
                  <a:pt x="10198208" y="1427456"/>
                  <a:pt x="10239045" y="1430459"/>
                  <a:pt x="10278706" y="1430393"/>
                </a:cubicBezTo>
                <a:cubicBezTo>
                  <a:pt x="10328324" y="1430079"/>
                  <a:pt x="10379724" y="1424023"/>
                  <a:pt x="10429120" y="1418493"/>
                </a:cubicBezTo>
                <a:cubicBezTo>
                  <a:pt x="10465435" y="1414425"/>
                  <a:pt x="10501756" y="1410354"/>
                  <a:pt x="10538565" y="1408270"/>
                </a:cubicBezTo>
                <a:cubicBezTo>
                  <a:pt x="10442450" y="1373463"/>
                  <a:pt x="10333824" y="1357435"/>
                  <a:pt x="10221015" y="1354657"/>
                </a:cubicBezTo>
                <a:close/>
                <a:moveTo>
                  <a:pt x="1979378" y="1340504"/>
                </a:moveTo>
                <a:cubicBezTo>
                  <a:pt x="2251008" y="1517802"/>
                  <a:pt x="2557265" y="1617794"/>
                  <a:pt x="2882120" y="1635547"/>
                </a:cubicBezTo>
                <a:cubicBezTo>
                  <a:pt x="2852884" y="1626476"/>
                  <a:pt x="2822307" y="1618842"/>
                  <a:pt x="2793103" y="1610699"/>
                </a:cubicBezTo>
                <a:lnTo>
                  <a:pt x="2770041" y="1604634"/>
                </a:lnTo>
                <a:cubicBezTo>
                  <a:pt x="2500352" y="1533917"/>
                  <a:pt x="2236095" y="1435963"/>
                  <a:pt x="1979378" y="1340504"/>
                </a:cubicBezTo>
                <a:close/>
                <a:moveTo>
                  <a:pt x="1927410" y="1287164"/>
                </a:moveTo>
                <a:cubicBezTo>
                  <a:pt x="1938311" y="1291848"/>
                  <a:pt x="1949172" y="1295604"/>
                  <a:pt x="1959587" y="1299849"/>
                </a:cubicBezTo>
                <a:cubicBezTo>
                  <a:pt x="2224818" y="1398692"/>
                  <a:pt x="2499050" y="1501367"/>
                  <a:pt x="2777707" y="1574991"/>
                </a:cubicBezTo>
                <a:lnTo>
                  <a:pt x="2800768" y="1581056"/>
                </a:lnTo>
                <a:lnTo>
                  <a:pt x="2879408" y="1602590"/>
                </a:lnTo>
                <a:cubicBezTo>
                  <a:pt x="2873718" y="1600024"/>
                  <a:pt x="2868475" y="1596973"/>
                  <a:pt x="2862295" y="1593958"/>
                </a:cubicBezTo>
                <a:cubicBezTo>
                  <a:pt x="2846112" y="1585292"/>
                  <a:pt x="2829972" y="1577555"/>
                  <a:pt x="2813343" y="1569369"/>
                </a:cubicBezTo>
                <a:cubicBezTo>
                  <a:pt x="2759214" y="1543589"/>
                  <a:pt x="2702010" y="1522123"/>
                  <a:pt x="2646245" y="1501999"/>
                </a:cubicBezTo>
                <a:cubicBezTo>
                  <a:pt x="2437298" y="1424662"/>
                  <a:pt x="2221285" y="1345272"/>
                  <a:pt x="1999243" y="1301524"/>
                </a:cubicBezTo>
                <a:lnTo>
                  <a:pt x="1979527" y="1297651"/>
                </a:lnTo>
                <a:lnTo>
                  <a:pt x="1927410" y="1287164"/>
                </a:lnTo>
                <a:close/>
                <a:moveTo>
                  <a:pt x="1997014" y="1269007"/>
                </a:moveTo>
                <a:lnTo>
                  <a:pt x="2005458" y="1270540"/>
                </a:lnTo>
                <a:cubicBezTo>
                  <a:pt x="2229844" y="1314659"/>
                  <a:pt x="2447268" y="1394456"/>
                  <a:pt x="2657186" y="1472687"/>
                </a:cubicBezTo>
                <a:cubicBezTo>
                  <a:pt x="2713431" y="1493259"/>
                  <a:pt x="2771565" y="1514688"/>
                  <a:pt x="2826662" y="1541362"/>
                </a:cubicBezTo>
                <a:cubicBezTo>
                  <a:pt x="2843286" y="1549544"/>
                  <a:pt x="2859914" y="1557729"/>
                  <a:pt x="2876100" y="1566397"/>
                </a:cubicBezTo>
                <a:cubicBezTo>
                  <a:pt x="2929811" y="1593592"/>
                  <a:pt x="2984941" y="1621189"/>
                  <a:pt x="3042600" y="1630532"/>
                </a:cubicBezTo>
                <a:cubicBezTo>
                  <a:pt x="2779645" y="1343909"/>
                  <a:pt x="2376891" y="1276645"/>
                  <a:pt x="1997014" y="1269007"/>
                </a:cubicBezTo>
                <a:close/>
                <a:moveTo>
                  <a:pt x="9857254" y="846904"/>
                </a:moveTo>
                <a:cubicBezTo>
                  <a:pt x="9525980" y="871770"/>
                  <a:pt x="9241479" y="935703"/>
                  <a:pt x="8989866" y="1043742"/>
                </a:cubicBezTo>
                <a:lnTo>
                  <a:pt x="8931614" y="1069508"/>
                </a:lnTo>
                <a:cubicBezTo>
                  <a:pt x="8902659" y="1082659"/>
                  <a:pt x="8873359" y="1095268"/>
                  <a:pt x="8843711" y="1107334"/>
                </a:cubicBezTo>
                <a:cubicBezTo>
                  <a:pt x="8889894" y="1093124"/>
                  <a:pt x="8937874" y="1079296"/>
                  <a:pt x="8966093" y="1073509"/>
                </a:cubicBezTo>
                <a:cubicBezTo>
                  <a:pt x="9076195" y="1052142"/>
                  <a:pt x="9187512" y="1039967"/>
                  <a:pt x="9299227" y="1025994"/>
                </a:cubicBezTo>
                <a:cubicBezTo>
                  <a:pt x="9502333" y="1000326"/>
                  <a:pt x="9654280" y="888586"/>
                  <a:pt x="9857254" y="846904"/>
                </a:cubicBezTo>
                <a:close/>
                <a:moveTo>
                  <a:pt x="9615182" y="791499"/>
                </a:moveTo>
                <a:cubicBezTo>
                  <a:pt x="9415185" y="799027"/>
                  <a:pt x="9214426" y="900700"/>
                  <a:pt x="9023688" y="996819"/>
                </a:cubicBezTo>
                <a:cubicBezTo>
                  <a:pt x="9256457" y="903127"/>
                  <a:pt x="9516545" y="844854"/>
                  <a:pt x="9814527" y="819048"/>
                </a:cubicBezTo>
                <a:cubicBezTo>
                  <a:pt x="9748431" y="796943"/>
                  <a:pt x="9681848" y="788991"/>
                  <a:pt x="9615182" y="791499"/>
                </a:cubicBezTo>
                <a:close/>
                <a:moveTo>
                  <a:pt x="2305292" y="790492"/>
                </a:moveTo>
                <a:cubicBezTo>
                  <a:pt x="2631112" y="948847"/>
                  <a:pt x="3011879" y="1106878"/>
                  <a:pt x="3360922" y="1100373"/>
                </a:cubicBezTo>
                <a:cubicBezTo>
                  <a:pt x="3408391" y="1099405"/>
                  <a:pt x="3451278" y="1088839"/>
                  <a:pt x="3492420" y="1081145"/>
                </a:cubicBezTo>
                <a:cubicBezTo>
                  <a:pt x="3448862" y="1074966"/>
                  <a:pt x="3405674" y="1066449"/>
                  <a:pt x="3364086" y="1051340"/>
                </a:cubicBezTo>
                <a:cubicBezTo>
                  <a:pt x="3314946" y="1033747"/>
                  <a:pt x="3269673" y="1008082"/>
                  <a:pt x="3225818" y="982822"/>
                </a:cubicBezTo>
                <a:cubicBezTo>
                  <a:pt x="3194830" y="964966"/>
                  <a:pt x="3162431" y="946699"/>
                  <a:pt x="3129696" y="931704"/>
                </a:cubicBezTo>
                <a:cubicBezTo>
                  <a:pt x="3030558" y="886774"/>
                  <a:pt x="2920899" y="869731"/>
                  <a:pt x="2814545" y="853955"/>
                </a:cubicBezTo>
                <a:cubicBezTo>
                  <a:pt x="2648192" y="828474"/>
                  <a:pt x="2475773" y="802762"/>
                  <a:pt x="2305292" y="790492"/>
                </a:cubicBezTo>
                <a:close/>
                <a:moveTo>
                  <a:pt x="2626982" y="777450"/>
                </a:moveTo>
                <a:cubicBezTo>
                  <a:pt x="2581807" y="776467"/>
                  <a:pt x="2536327" y="776706"/>
                  <a:pt x="2490617" y="777951"/>
                </a:cubicBezTo>
                <a:cubicBezTo>
                  <a:pt x="2601507" y="790748"/>
                  <a:pt x="2711611" y="807309"/>
                  <a:pt x="2819869" y="823936"/>
                </a:cubicBezTo>
                <a:cubicBezTo>
                  <a:pt x="2928115" y="840564"/>
                  <a:pt x="3040565" y="857495"/>
                  <a:pt x="3143018" y="903698"/>
                </a:cubicBezTo>
                <a:cubicBezTo>
                  <a:pt x="3177162" y="919099"/>
                  <a:pt x="3210046" y="937808"/>
                  <a:pt x="3241520" y="956112"/>
                </a:cubicBezTo>
                <a:cubicBezTo>
                  <a:pt x="3284409" y="980477"/>
                  <a:pt x="3328265" y="1005739"/>
                  <a:pt x="3374575" y="1022517"/>
                </a:cubicBezTo>
                <a:cubicBezTo>
                  <a:pt x="3416609" y="1037134"/>
                  <a:pt x="3460730" y="1045620"/>
                  <a:pt x="3505221" y="1051757"/>
                </a:cubicBezTo>
                <a:cubicBezTo>
                  <a:pt x="3244537" y="851088"/>
                  <a:pt x="2943211" y="784332"/>
                  <a:pt x="2626982" y="777450"/>
                </a:cubicBezTo>
                <a:close/>
                <a:moveTo>
                  <a:pt x="9258094" y="529602"/>
                </a:moveTo>
                <a:cubicBezTo>
                  <a:pt x="9013678" y="577086"/>
                  <a:pt x="8768731" y="631051"/>
                  <a:pt x="8526712" y="690804"/>
                </a:cubicBezTo>
                <a:cubicBezTo>
                  <a:pt x="8781748" y="694003"/>
                  <a:pt x="9026494" y="640940"/>
                  <a:pt x="9258094" y="529602"/>
                </a:cubicBezTo>
                <a:close/>
                <a:moveTo>
                  <a:pt x="1310106" y="514217"/>
                </a:moveTo>
                <a:cubicBezTo>
                  <a:pt x="1129544" y="634332"/>
                  <a:pt x="976804" y="783308"/>
                  <a:pt x="854994" y="970136"/>
                </a:cubicBezTo>
                <a:cubicBezTo>
                  <a:pt x="813550" y="1033067"/>
                  <a:pt x="777442" y="1099637"/>
                  <a:pt x="742462" y="1165648"/>
                </a:cubicBezTo>
                <a:cubicBezTo>
                  <a:pt x="769633" y="1130245"/>
                  <a:pt x="795392" y="1093436"/>
                  <a:pt x="820602" y="1056915"/>
                </a:cubicBezTo>
                <a:cubicBezTo>
                  <a:pt x="839644" y="1029097"/>
                  <a:pt x="858127" y="1001568"/>
                  <a:pt x="878295" y="974594"/>
                </a:cubicBezTo>
                <a:cubicBezTo>
                  <a:pt x="984168" y="830170"/>
                  <a:pt x="1114491" y="703679"/>
                  <a:pt x="1240607" y="581401"/>
                </a:cubicBezTo>
                <a:lnTo>
                  <a:pt x="1310106" y="514217"/>
                </a:lnTo>
                <a:close/>
                <a:moveTo>
                  <a:pt x="11225213" y="507722"/>
                </a:moveTo>
                <a:cubicBezTo>
                  <a:pt x="11207028" y="593695"/>
                  <a:pt x="11194593" y="681355"/>
                  <a:pt x="11182914" y="767771"/>
                </a:cubicBezTo>
                <a:cubicBezTo>
                  <a:pt x="11164076" y="906276"/>
                  <a:pt x="11145116" y="1049465"/>
                  <a:pt x="11099211" y="1184594"/>
                </a:cubicBezTo>
                <a:cubicBezTo>
                  <a:pt x="11088245" y="1216134"/>
                  <a:pt x="11076378" y="1247477"/>
                  <a:pt x="11064509" y="1278830"/>
                </a:cubicBezTo>
                <a:lnTo>
                  <a:pt x="11049349" y="1318418"/>
                </a:lnTo>
                <a:cubicBezTo>
                  <a:pt x="11022123" y="1390250"/>
                  <a:pt x="10998838" y="1463390"/>
                  <a:pt x="10978260" y="1537094"/>
                </a:cubicBezTo>
                <a:cubicBezTo>
                  <a:pt x="11216457" y="1249857"/>
                  <a:pt x="11222923" y="871706"/>
                  <a:pt x="11225213" y="507722"/>
                </a:cubicBezTo>
                <a:close/>
                <a:moveTo>
                  <a:pt x="9168987" y="490232"/>
                </a:moveTo>
                <a:cubicBezTo>
                  <a:pt x="8975366" y="483045"/>
                  <a:pt x="8788341" y="560836"/>
                  <a:pt x="8603910" y="639895"/>
                </a:cubicBezTo>
                <a:cubicBezTo>
                  <a:pt x="8818554" y="588452"/>
                  <a:pt x="9035976" y="541366"/>
                  <a:pt x="9252382" y="498759"/>
                </a:cubicBezTo>
                <a:cubicBezTo>
                  <a:pt x="9224441" y="494020"/>
                  <a:pt x="9196646" y="491259"/>
                  <a:pt x="9168987" y="490232"/>
                </a:cubicBezTo>
                <a:close/>
                <a:moveTo>
                  <a:pt x="11201005" y="471089"/>
                </a:moveTo>
                <a:cubicBezTo>
                  <a:pt x="11064705" y="787426"/>
                  <a:pt x="10958405" y="1112932"/>
                  <a:pt x="10968432" y="1456010"/>
                </a:cubicBezTo>
                <a:cubicBezTo>
                  <a:pt x="10984596" y="1405817"/>
                  <a:pt x="11001105" y="1356171"/>
                  <a:pt x="11019967" y="1306553"/>
                </a:cubicBezTo>
                <a:lnTo>
                  <a:pt x="11035125" y="1266966"/>
                </a:lnTo>
                <a:cubicBezTo>
                  <a:pt x="11047342" y="1236154"/>
                  <a:pt x="11059004" y="1205706"/>
                  <a:pt x="11069972" y="1174168"/>
                </a:cubicBezTo>
                <a:cubicBezTo>
                  <a:pt x="11114708" y="1042083"/>
                  <a:pt x="11133811" y="900343"/>
                  <a:pt x="11152239" y="763628"/>
                </a:cubicBezTo>
                <a:cubicBezTo>
                  <a:pt x="11165272" y="667160"/>
                  <a:pt x="11178361" y="568344"/>
                  <a:pt x="11201005" y="471089"/>
                </a:cubicBezTo>
                <a:close/>
                <a:moveTo>
                  <a:pt x="1423113" y="445565"/>
                </a:moveTo>
                <a:lnTo>
                  <a:pt x="1260565" y="602982"/>
                </a:lnTo>
                <a:cubicBezTo>
                  <a:pt x="1135292" y="724135"/>
                  <a:pt x="1006090" y="850065"/>
                  <a:pt x="901900" y="992236"/>
                </a:cubicBezTo>
                <a:cubicBezTo>
                  <a:pt x="882292" y="1018928"/>
                  <a:pt x="863806" y="1046465"/>
                  <a:pt x="845044" y="1073436"/>
                </a:cubicBezTo>
                <a:cubicBezTo>
                  <a:pt x="797719" y="1142828"/>
                  <a:pt x="747866" y="1214196"/>
                  <a:pt x="685926" y="1274069"/>
                </a:cubicBezTo>
                <a:cubicBezTo>
                  <a:pt x="685087" y="1275192"/>
                  <a:pt x="684806" y="1276038"/>
                  <a:pt x="684248" y="1277721"/>
                </a:cubicBezTo>
                <a:cubicBezTo>
                  <a:pt x="955830" y="1021343"/>
                  <a:pt x="1215323" y="756291"/>
                  <a:pt x="1423113" y="445565"/>
                </a:cubicBezTo>
                <a:close/>
                <a:moveTo>
                  <a:pt x="3316479" y="443136"/>
                </a:moveTo>
                <a:lnTo>
                  <a:pt x="3546806" y="927139"/>
                </a:lnTo>
                <a:cubicBezTo>
                  <a:pt x="3510992" y="788388"/>
                  <a:pt x="3440535" y="657075"/>
                  <a:pt x="3364433" y="524121"/>
                </a:cubicBezTo>
                <a:lnTo>
                  <a:pt x="3316479" y="443136"/>
                </a:lnTo>
                <a:close/>
                <a:moveTo>
                  <a:pt x="10268559" y="442054"/>
                </a:moveTo>
                <a:cubicBezTo>
                  <a:pt x="10277021" y="671939"/>
                  <a:pt x="10375577" y="877148"/>
                  <a:pt x="10494169" y="1091780"/>
                </a:cubicBezTo>
                <a:cubicBezTo>
                  <a:pt x="10447177" y="970850"/>
                  <a:pt x="10400743" y="849562"/>
                  <a:pt x="10356661" y="728302"/>
                </a:cubicBezTo>
                <a:cubicBezTo>
                  <a:pt x="10321871" y="632517"/>
                  <a:pt x="10289232" y="537669"/>
                  <a:pt x="10268559" y="442054"/>
                </a:cubicBezTo>
                <a:close/>
                <a:moveTo>
                  <a:pt x="3291335" y="338420"/>
                </a:moveTo>
                <a:cubicBezTo>
                  <a:pt x="3324815" y="395296"/>
                  <a:pt x="3358740" y="451691"/>
                  <a:pt x="3390805" y="508163"/>
                </a:cubicBezTo>
                <a:cubicBezTo>
                  <a:pt x="3469925" y="646583"/>
                  <a:pt x="3543427" y="784298"/>
                  <a:pt x="3579062" y="930040"/>
                </a:cubicBezTo>
                <a:cubicBezTo>
                  <a:pt x="3585500" y="799842"/>
                  <a:pt x="3547302" y="683076"/>
                  <a:pt x="3467355" y="559130"/>
                </a:cubicBezTo>
                <a:cubicBezTo>
                  <a:pt x="3420192" y="486029"/>
                  <a:pt x="3371016" y="420934"/>
                  <a:pt x="3310753" y="358140"/>
                </a:cubicBezTo>
                <a:cubicBezTo>
                  <a:pt x="3303466" y="350509"/>
                  <a:pt x="3297626" y="344227"/>
                  <a:pt x="3291335" y="338420"/>
                </a:cubicBezTo>
                <a:close/>
                <a:moveTo>
                  <a:pt x="1635889" y="280494"/>
                </a:moveTo>
                <a:lnTo>
                  <a:pt x="1634800" y="302111"/>
                </a:lnTo>
                <a:cubicBezTo>
                  <a:pt x="1634800" y="302111"/>
                  <a:pt x="1635342" y="287795"/>
                  <a:pt x="1635889" y="280494"/>
                </a:cubicBezTo>
                <a:close/>
                <a:moveTo>
                  <a:pt x="10277529" y="272307"/>
                </a:moveTo>
                <a:cubicBezTo>
                  <a:pt x="10277467" y="274640"/>
                  <a:pt x="10276853" y="277334"/>
                  <a:pt x="10276797" y="279672"/>
                </a:cubicBezTo>
                <a:cubicBezTo>
                  <a:pt x="10284209" y="425149"/>
                  <a:pt x="10331835" y="570199"/>
                  <a:pt x="10385906" y="718031"/>
                </a:cubicBezTo>
                <a:cubicBezTo>
                  <a:pt x="10434036" y="850493"/>
                  <a:pt x="10484873" y="983529"/>
                  <a:pt x="10536458" y="1115310"/>
                </a:cubicBezTo>
                <a:cubicBezTo>
                  <a:pt x="10537315" y="979107"/>
                  <a:pt x="10476552" y="837858"/>
                  <a:pt x="10436479" y="715570"/>
                </a:cubicBezTo>
                <a:cubicBezTo>
                  <a:pt x="10386976" y="566354"/>
                  <a:pt x="10333255" y="419072"/>
                  <a:pt x="10277529" y="272307"/>
                </a:cubicBezTo>
                <a:close/>
                <a:moveTo>
                  <a:pt x="1510397" y="255705"/>
                </a:moveTo>
                <a:cubicBezTo>
                  <a:pt x="1390337" y="300510"/>
                  <a:pt x="1267181" y="337747"/>
                  <a:pt x="1146550" y="373012"/>
                </a:cubicBezTo>
                <a:cubicBezTo>
                  <a:pt x="997862" y="416736"/>
                  <a:pt x="843568" y="461871"/>
                  <a:pt x="698834" y="523272"/>
                </a:cubicBezTo>
                <a:cubicBezTo>
                  <a:pt x="460140" y="624106"/>
                  <a:pt x="242842" y="767577"/>
                  <a:pt x="34256" y="918603"/>
                </a:cubicBezTo>
                <a:cubicBezTo>
                  <a:pt x="196048" y="819849"/>
                  <a:pt x="358125" y="721653"/>
                  <a:pt x="527241" y="636078"/>
                </a:cubicBezTo>
                <a:cubicBezTo>
                  <a:pt x="838255" y="479281"/>
                  <a:pt x="1212318" y="434093"/>
                  <a:pt x="1510397" y="255705"/>
                </a:cubicBezTo>
                <a:close/>
                <a:moveTo>
                  <a:pt x="1313114" y="226216"/>
                </a:moveTo>
                <a:cubicBezTo>
                  <a:pt x="1247578" y="225578"/>
                  <a:pt x="1180153" y="227293"/>
                  <a:pt x="1109304" y="240030"/>
                </a:cubicBezTo>
                <a:cubicBezTo>
                  <a:pt x="689821" y="315031"/>
                  <a:pt x="334655" y="603530"/>
                  <a:pt x="8129" y="901519"/>
                </a:cubicBezTo>
                <a:cubicBezTo>
                  <a:pt x="220923" y="747682"/>
                  <a:pt x="442983" y="599720"/>
                  <a:pt x="687572" y="496629"/>
                </a:cubicBezTo>
                <a:cubicBezTo>
                  <a:pt x="833705" y="435223"/>
                  <a:pt x="989118" y="389520"/>
                  <a:pt x="1138365" y="345515"/>
                </a:cubicBezTo>
                <a:cubicBezTo>
                  <a:pt x="1260121" y="309686"/>
                  <a:pt x="1384681" y="272451"/>
                  <a:pt x="1505579" y="226526"/>
                </a:cubicBezTo>
                <a:cubicBezTo>
                  <a:pt x="1442294" y="229846"/>
                  <a:pt x="1378650" y="226854"/>
                  <a:pt x="1313114" y="226216"/>
                </a:cubicBezTo>
                <a:close/>
                <a:moveTo>
                  <a:pt x="3655073" y="221884"/>
                </a:moveTo>
                <a:cubicBezTo>
                  <a:pt x="3768399" y="336347"/>
                  <a:pt x="3873410" y="455450"/>
                  <a:pt x="3989938" y="562685"/>
                </a:cubicBezTo>
                <a:cubicBezTo>
                  <a:pt x="4106468" y="669916"/>
                  <a:pt x="4234512" y="765281"/>
                  <a:pt x="4393907" y="832258"/>
                </a:cubicBezTo>
                <a:cubicBezTo>
                  <a:pt x="4484865" y="870540"/>
                  <a:pt x="4571866" y="903385"/>
                  <a:pt x="4648051" y="945051"/>
                </a:cubicBezTo>
                <a:cubicBezTo>
                  <a:pt x="4566919" y="872848"/>
                  <a:pt x="4474187" y="813216"/>
                  <a:pt x="4383389" y="755369"/>
                </a:cubicBezTo>
                <a:cubicBezTo>
                  <a:pt x="4310251" y="708460"/>
                  <a:pt x="4234739" y="660250"/>
                  <a:pt x="4165508" y="606196"/>
                </a:cubicBezTo>
                <a:cubicBezTo>
                  <a:pt x="4131846" y="579598"/>
                  <a:pt x="4099524" y="551549"/>
                  <a:pt x="4068162" y="524394"/>
                </a:cubicBezTo>
                <a:cubicBezTo>
                  <a:pt x="4039704" y="499919"/>
                  <a:pt x="4010763" y="474992"/>
                  <a:pt x="3981416" y="451482"/>
                </a:cubicBezTo>
                <a:cubicBezTo>
                  <a:pt x="3923199" y="404909"/>
                  <a:pt x="3860482" y="362236"/>
                  <a:pt x="3800147" y="320872"/>
                </a:cubicBezTo>
                <a:lnTo>
                  <a:pt x="3655073" y="221884"/>
                </a:lnTo>
                <a:close/>
                <a:moveTo>
                  <a:pt x="3670252" y="193798"/>
                </a:moveTo>
                <a:lnTo>
                  <a:pt x="3817258" y="294577"/>
                </a:lnTo>
                <a:cubicBezTo>
                  <a:pt x="3878082" y="336387"/>
                  <a:pt x="3941278" y="379498"/>
                  <a:pt x="4000461" y="426966"/>
                </a:cubicBezTo>
                <a:cubicBezTo>
                  <a:pt x="4030299" y="450926"/>
                  <a:pt x="4059233" y="475849"/>
                  <a:pt x="4088180" y="500774"/>
                </a:cubicBezTo>
                <a:cubicBezTo>
                  <a:pt x="4119532" y="527928"/>
                  <a:pt x="4151864" y="555979"/>
                  <a:pt x="4184555" y="581683"/>
                </a:cubicBezTo>
                <a:cubicBezTo>
                  <a:pt x="4252374" y="635322"/>
                  <a:pt x="4327401" y="683085"/>
                  <a:pt x="4399563" y="729106"/>
                </a:cubicBezTo>
                <a:cubicBezTo>
                  <a:pt x="4497546" y="791788"/>
                  <a:pt x="4597907" y="855772"/>
                  <a:pt x="4684469" y="935680"/>
                </a:cubicBezTo>
                <a:lnTo>
                  <a:pt x="4690271" y="941034"/>
                </a:lnTo>
                <a:cubicBezTo>
                  <a:pt x="4617960" y="705006"/>
                  <a:pt x="4326618" y="547128"/>
                  <a:pt x="4136093" y="429466"/>
                </a:cubicBezTo>
                <a:cubicBezTo>
                  <a:pt x="3985171" y="335831"/>
                  <a:pt x="3831168" y="258155"/>
                  <a:pt x="3670252" y="193798"/>
                </a:cubicBezTo>
                <a:close/>
                <a:moveTo>
                  <a:pt x="9334796" y="27584"/>
                </a:moveTo>
                <a:cubicBezTo>
                  <a:pt x="9406875" y="179228"/>
                  <a:pt x="9503788" y="329542"/>
                  <a:pt x="9651570" y="397505"/>
                </a:cubicBezTo>
                <a:cubicBezTo>
                  <a:pt x="9559808" y="257686"/>
                  <a:pt x="9456900" y="135734"/>
                  <a:pt x="9334796" y="27584"/>
                </a:cubicBezTo>
                <a:close/>
                <a:moveTo>
                  <a:pt x="4440129" y="19571"/>
                </a:moveTo>
                <a:cubicBezTo>
                  <a:pt x="4500684" y="171308"/>
                  <a:pt x="4765312" y="394987"/>
                  <a:pt x="4856525" y="486351"/>
                </a:cubicBezTo>
                <a:cubicBezTo>
                  <a:pt x="4921046" y="550838"/>
                  <a:pt x="4987678" y="618617"/>
                  <a:pt x="5059055" y="679918"/>
                </a:cubicBezTo>
                <a:cubicBezTo>
                  <a:pt x="5130436" y="741218"/>
                  <a:pt x="5206561" y="796043"/>
                  <a:pt x="5290070" y="834619"/>
                </a:cubicBezTo>
                <a:cubicBezTo>
                  <a:pt x="5126032" y="703785"/>
                  <a:pt x="4978794" y="550858"/>
                  <a:pt x="4834991" y="401985"/>
                </a:cubicBezTo>
                <a:cubicBezTo>
                  <a:pt x="4709629" y="271933"/>
                  <a:pt x="4579958" y="138796"/>
                  <a:pt x="4440129" y="19571"/>
                </a:cubicBezTo>
                <a:close/>
                <a:moveTo>
                  <a:pt x="8613009" y="0"/>
                </a:moveTo>
                <a:lnTo>
                  <a:pt x="8720364" y="0"/>
                </a:lnTo>
                <a:lnTo>
                  <a:pt x="8781165" y="82863"/>
                </a:lnTo>
                <a:cubicBezTo>
                  <a:pt x="8835159" y="149786"/>
                  <a:pt x="8896472" y="209441"/>
                  <a:pt x="8971448" y="246946"/>
                </a:cubicBezTo>
                <a:cubicBezTo>
                  <a:pt x="8910775" y="192244"/>
                  <a:pt x="8864937" y="124231"/>
                  <a:pt x="8820691" y="57482"/>
                </a:cubicBezTo>
                <a:lnTo>
                  <a:pt x="8807612" y="38256"/>
                </a:lnTo>
                <a:lnTo>
                  <a:pt x="8780258" y="0"/>
                </a:lnTo>
                <a:lnTo>
                  <a:pt x="8818949" y="0"/>
                </a:lnTo>
                <a:lnTo>
                  <a:pt x="8833783" y="20753"/>
                </a:lnTo>
                <a:lnTo>
                  <a:pt x="8846863" y="39981"/>
                </a:lnTo>
                <a:cubicBezTo>
                  <a:pt x="8881714" y="92040"/>
                  <a:pt x="8917610" y="145725"/>
                  <a:pt x="8960046" y="191389"/>
                </a:cubicBezTo>
                <a:lnTo>
                  <a:pt x="8876789" y="0"/>
                </a:lnTo>
                <a:lnTo>
                  <a:pt x="8980100" y="0"/>
                </a:lnTo>
                <a:lnTo>
                  <a:pt x="9090618" y="287225"/>
                </a:lnTo>
                <a:cubicBezTo>
                  <a:pt x="9321070" y="406548"/>
                  <a:pt x="9546131" y="530850"/>
                  <a:pt x="9762441" y="664587"/>
                </a:cubicBezTo>
                <a:cubicBezTo>
                  <a:pt x="9739891" y="606197"/>
                  <a:pt x="9720655" y="545696"/>
                  <a:pt x="9717826" y="487719"/>
                </a:cubicBezTo>
                <a:cubicBezTo>
                  <a:pt x="9716379" y="487883"/>
                  <a:pt x="9714371" y="488401"/>
                  <a:pt x="9713123" y="487663"/>
                </a:cubicBezTo>
                <a:cubicBezTo>
                  <a:pt x="9492837" y="457254"/>
                  <a:pt x="9357418" y="278154"/>
                  <a:pt x="9260878" y="87448"/>
                </a:cubicBezTo>
                <a:lnTo>
                  <a:pt x="9221522" y="0"/>
                </a:lnTo>
                <a:lnTo>
                  <a:pt x="9425221" y="0"/>
                </a:lnTo>
                <a:lnTo>
                  <a:pt x="9453548" y="23392"/>
                </a:lnTo>
                <a:cubicBezTo>
                  <a:pt x="9515298" y="81904"/>
                  <a:pt x="9572467" y="144207"/>
                  <a:pt x="9625671" y="210960"/>
                </a:cubicBezTo>
                <a:cubicBezTo>
                  <a:pt x="9624081" y="161011"/>
                  <a:pt x="9627113" y="110980"/>
                  <a:pt x="9632927" y="60128"/>
                </a:cubicBezTo>
                <a:lnTo>
                  <a:pt x="9642174" y="0"/>
                </a:lnTo>
                <a:lnTo>
                  <a:pt x="9731615" y="0"/>
                </a:lnTo>
                <a:lnTo>
                  <a:pt x="9721255" y="74242"/>
                </a:lnTo>
                <a:cubicBezTo>
                  <a:pt x="9713264" y="158966"/>
                  <a:pt x="9714814" y="243239"/>
                  <a:pt x="9736458" y="329413"/>
                </a:cubicBezTo>
                <a:cubicBezTo>
                  <a:pt x="9741385" y="251922"/>
                  <a:pt x="9752472" y="174320"/>
                  <a:pt x="9763499" y="99057"/>
                </a:cubicBezTo>
                <a:lnTo>
                  <a:pt x="9777267" y="0"/>
                </a:lnTo>
                <a:lnTo>
                  <a:pt x="9808036" y="0"/>
                </a:lnTo>
                <a:lnTo>
                  <a:pt x="9793821" y="102652"/>
                </a:lnTo>
                <a:cubicBezTo>
                  <a:pt x="9783066" y="174683"/>
                  <a:pt x="9772446" y="248150"/>
                  <a:pt x="9767436" y="321864"/>
                </a:cubicBezTo>
                <a:cubicBezTo>
                  <a:pt x="9782786" y="295954"/>
                  <a:pt x="9799440" y="268443"/>
                  <a:pt x="9814477" y="233531"/>
                </a:cubicBezTo>
                <a:cubicBezTo>
                  <a:pt x="9842546" y="169402"/>
                  <a:pt x="9861429" y="104298"/>
                  <a:pt x="9873012" y="38619"/>
                </a:cubicBezTo>
                <a:lnTo>
                  <a:pt x="9875879" y="0"/>
                </a:lnTo>
                <a:lnTo>
                  <a:pt x="9965253" y="0"/>
                </a:lnTo>
                <a:lnTo>
                  <a:pt x="9930901" y="135026"/>
                </a:lnTo>
                <a:cubicBezTo>
                  <a:pt x="9915560" y="179805"/>
                  <a:pt x="9897837" y="223903"/>
                  <a:pt x="9880832" y="271562"/>
                </a:cubicBezTo>
                <a:cubicBezTo>
                  <a:pt x="9817639" y="451472"/>
                  <a:pt x="9825316" y="573022"/>
                  <a:pt x="9896024" y="749295"/>
                </a:cubicBezTo>
                <a:cubicBezTo>
                  <a:pt x="10068034" y="860020"/>
                  <a:pt x="10235704" y="977341"/>
                  <a:pt x="10395379" y="1102843"/>
                </a:cubicBezTo>
                <a:cubicBezTo>
                  <a:pt x="10227815" y="794610"/>
                  <a:pt x="10104867" y="497696"/>
                  <a:pt x="10225980" y="132061"/>
                </a:cubicBezTo>
                <a:cubicBezTo>
                  <a:pt x="10233239" y="110559"/>
                  <a:pt x="10303382" y="80255"/>
                  <a:pt x="10314210" y="109353"/>
                </a:cubicBezTo>
                <a:cubicBezTo>
                  <a:pt x="10408734" y="350872"/>
                  <a:pt x="10497596" y="594472"/>
                  <a:pt x="10573663" y="842430"/>
                </a:cubicBezTo>
                <a:cubicBezTo>
                  <a:pt x="10618238" y="986363"/>
                  <a:pt x="10653304" y="1120296"/>
                  <a:pt x="10583736" y="1259819"/>
                </a:cubicBezTo>
                <a:cubicBezTo>
                  <a:pt x="10685909" y="1347757"/>
                  <a:pt x="10784700" y="1440157"/>
                  <a:pt x="10880472" y="1537558"/>
                </a:cubicBezTo>
                <a:cubicBezTo>
                  <a:pt x="10849056" y="1070967"/>
                  <a:pt x="11034230" y="637538"/>
                  <a:pt x="11231212" y="216474"/>
                </a:cubicBezTo>
                <a:cubicBezTo>
                  <a:pt x="11242138" y="193394"/>
                  <a:pt x="11319709" y="169841"/>
                  <a:pt x="11317765" y="209405"/>
                </a:cubicBezTo>
                <a:cubicBezTo>
                  <a:pt x="11295958" y="696233"/>
                  <a:pt x="11372236" y="1247562"/>
                  <a:pt x="10982911" y="1622260"/>
                </a:cubicBezTo>
                <a:cubicBezTo>
                  <a:pt x="10979389" y="1625277"/>
                  <a:pt x="10974419" y="1628456"/>
                  <a:pt x="10968747" y="1630552"/>
                </a:cubicBezTo>
                <a:cubicBezTo>
                  <a:pt x="11069120" y="1738803"/>
                  <a:pt x="11166116" y="1851511"/>
                  <a:pt x="11258020" y="1972078"/>
                </a:cubicBezTo>
                <a:cubicBezTo>
                  <a:pt x="11414501" y="2177795"/>
                  <a:pt x="11558425" y="2393089"/>
                  <a:pt x="11688741" y="2616312"/>
                </a:cubicBezTo>
                <a:cubicBezTo>
                  <a:pt x="11728326" y="2494422"/>
                  <a:pt x="11744133" y="2360920"/>
                  <a:pt x="11794425" y="2252109"/>
                </a:cubicBezTo>
                <a:cubicBezTo>
                  <a:pt x="11793785" y="2248682"/>
                  <a:pt x="11793359" y="2244360"/>
                  <a:pt x="11792727" y="2240934"/>
                </a:cubicBezTo>
                <a:cubicBezTo>
                  <a:pt x="11786706" y="2242483"/>
                  <a:pt x="11780344" y="2243486"/>
                  <a:pt x="11776744" y="2242723"/>
                </a:cubicBezTo>
                <a:cubicBezTo>
                  <a:pt x="11442886" y="2179574"/>
                  <a:pt x="11457436" y="1554823"/>
                  <a:pt x="11442546" y="1307592"/>
                </a:cubicBezTo>
                <a:cubicBezTo>
                  <a:pt x="11441155" y="1284728"/>
                  <a:pt x="11514076" y="1258776"/>
                  <a:pt x="11527771" y="1275317"/>
                </a:cubicBezTo>
                <a:cubicBezTo>
                  <a:pt x="11715804" y="1499943"/>
                  <a:pt x="11799388" y="1758422"/>
                  <a:pt x="11851542" y="2034703"/>
                </a:cubicBezTo>
                <a:cubicBezTo>
                  <a:pt x="11913004" y="1924500"/>
                  <a:pt x="12015977" y="1821086"/>
                  <a:pt x="12122505" y="1727948"/>
                </a:cubicBezTo>
                <a:lnTo>
                  <a:pt x="12192000" y="1669975"/>
                </a:lnTo>
                <a:lnTo>
                  <a:pt x="12192000" y="1731063"/>
                </a:lnTo>
                <a:lnTo>
                  <a:pt x="12155105" y="1762181"/>
                </a:lnTo>
                <a:cubicBezTo>
                  <a:pt x="12056052" y="1853318"/>
                  <a:pt x="11965498" y="1956071"/>
                  <a:pt x="11918903" y="2062132"/>
                </a:cubicBezTo>
                <a:cubicBezTo>
                  <a:pt x="11960691" y="1997848"/>
                  <a:pt x="12011970" y="1941101"/>
                  <a:pt x="12067554" y="1888498"/>
                </a:cubicBezTo>
                <a:lnTo>
                  <a:pt x="12192000" y="1782392"/>
                </a:lnTo>
                <a:lnTo>
                  <a:pt x="12192000" y="1822559"/>
                </a:lnTo>
                <a:lnTo>
                  <a:pt x="12087498" y="1911764"/>
                </a:lnTo>
                <a:cubicBezTo>
                  <a:pt x="12032329" y="1964102"/>
                  <a:pt x="11981742" y="2020408"/>
                  <a:pt x="11941335" y="2083809"/>
                </a:cubicBezTo>
                <a:cubicBezTo>
                  <a:pt x="11925082" y="2109523"/>
                  <a:pt x="11910985" y="2136169"/>
                  <a:pt x="11898139" y="2163553"/>
                </a:cubicBezTo>
                <a:cubicBezTo>
                  <a:pt x="11945914" y="2129922"/>
                  <a:pt x="11992854" y="2093778"/>
                  <a:pt x="12037359" y="2053816"/>
                </a:cubicBezTo>
                <a:lnTo>
                  <a:pt x="12192000" y="1901891"/>
                </a:lnTo>
                <a:lnTo>
                  <a:pt x="12192000" y="1973912"/>
                </a:lnTo>
                <a:lnTo>
                  <a:pt x="12054488" y="2104939"/>
                </a:lnTo>
                <a:cubicBezTo>
                  <a:pt x="12007570" y="2147210"/>
                  <a:pt x="11919625" y="2193495"/>
                  <a:pt x="11880977" y="2245040"/>
                </a:cubicBezTo>
                <a:cubicBezTo>
                  <a:pt x="11880428" y="2245391"/>
                  <a:pt x="11880223" y="2246288"/>
                  <a:pt x="11879666" y="2246644"/>
                </a:cubicBezTo>
                <a:cubicBezTo>
                  <a:pt x="11877599" y="2249494"/>
                  <a:pt x="11875186" y="2251803"/>
                  <a:pt x="11873674" y="2254306"/>
                </a:cubicBezTo>
                <a:cubicBezTo>
                  <a:pt x="11806563" y="2362374"/>
                  <a:pt x="11801847" y="2563131"/>
                  <a:pt x="11738608" y="2689417"/>
                </a:cubicBezTo>
                <a:cubicBezTo>
                  <a:pt x="11737642" y="2691562"/>
                  <a:pt x="11735234" y="2693876"/>
                  <a:pt x="11732820" y="2696184"/>
                </a:cubicBezTo>
                <a:cubicBezTo>
                  <a:pt x="11856220" y="2915593"/>
                  <a:pt x="11965159" y="3142523"/>
                  <a:pt x="12058063" y="3376045"/>
                </a:cubicBezTo>
                <a:lnTo>
                  <a:pt x="12077722" y="3428999"/>
                </a:lnTo>
                <a:lnTo>
                  <a:pt x="11980831" y="3428999"/>
                </a:lnTo>
                <a:lnTo>
                  <a:pt x="11842370" y="3103596"/>
                </a:lnTo>
                <a:lnTo>
                  <a:pt x="11807118" y="3032642"/>
                </a:lnTo>
                <a:cubicBezTo>
                  <a:pt x="11675874" y="2761726"/>
                  <a:pt x="11523363" y="2501353"/>
                  <a:pt x="11352410" y="2253534"/>
                </a:cubicBezTo>
                <a:cubicBezTo>
                  <a:pt x="11349154" y="2253314"/>
                  <a:pt x="11346248" y="2253642"/>
                  <a:pt x="11344098" y="2252717"/>
                </a:cubicBezTo>
                <a:cubicBezTo>
                  <a:pt x="11146884" y="2178050"/>
                  <a:pt x="10940954" y="2145737"/>
                  <a:pt x="10730809" y="2156749"/>
                </a:cubicBezTo>
                <a:cubicBezTo>
                  <a:pt x="10726045" y="2159034"/>
                  <a:pt x="10720166" y="2162021"/>
                  <a:pt x="10713050" y="2164271"/>
                </a:cubicBezTo>
                <a:cubicBezTo>
                  <a:pt x="10300570" y="2303161"/>
                  <a:pt x="9845774" y="2211588"/>
                  <a:pt x="9420192" y="2263050"/>
                </a:cubicBezTo>
                <a:cubicBezTo>
                  <a:pt x="9405112" y="2265029"/>
                  <a:pt x="9380308" y="2257903"/>
                  <a:pt x="9404066" y="2242708"/>
                </a:cubicBezTo>
                <a:cubicBezTo>
                  <a:pt x="9811305" y="1986077"/>
                  <a:pt x="10269729" y="1904413"/>
                  <a:pt x="10712309" y="2109562"/>
                </a:cubicBezTo>
                <a:cubicBezTo>
                  <a:pt x="10909559" y="2093006"/>
                  <a:pt x="11103888" y="2112041"/>
                  <a:pt x="11291486" y="2166804"/>
                </a:cubicBezTo>
                <a:cubicBezTo>
                  <a:pt x="11253937" y="2114176"/>
                  <a:pt x="11215832" y="2061905"/>
                  <a:pt x="11176624" y="2010340"/>
                </a:cubicBezTo>
                <a:cubicBezTo>
                  <a:pt x="11019444" y="1803532"/>
                  <a:pt x="10848144" y="1617247"/>
                  <a:pt x="10665962" y="1445588"/>
                </a:cubicBezTo>
                <a:cubicBezTo>
                  <a:pt x="10659400" y="1447493"/>
                  <a:pt x="10653378" y="1449043"/>
                  <a:pt x="10647017" y="1450047"/>
                </a:cubicBezTo>
                <a:cubicBezTo>
                  <a:pt x="10469841" y="1508947"/>
                  <a:pt x="10294852" y="1560315"/>
                  <a:pt x="10107096" y="1560072"/>
                </a:cubicBezTo>
                <a:cubicBezTo>
                  <a:pt x="9884392" y="1559955"/>
                  <a:pt x="9658777" y="1518776"/>
                  <a:pt x="9439953" y="1480921"/>
                </a:cubicBezTo>
                <a:cubicBezTo>
                  <a:pt x="9408584" y="1475693"/>
                  <a:pt x="9464056" y="1445580"/>
                  <a:pt x="9470279" y="1443131"/>
                </a:cubicBezTo>
                <a:cubicBezTo>
                  <a:pt x="9777078" y="1343480"/>
                  <a:pt x="10227985" y="1251296"/>
                  <a:pt x="10565024" y="1352269"/>
                </a:cubicBezTo>
                <a:cubicBezTo>
                  <a:pt x="10362949" y="1172638"/>
                  <a:pt x="10148128" y="1009593"/>
                  <a:pt x="9922490" y="858833"/>
                </a:cubicBezTo>
                <a:cubicBezTo>
                  <a:pt x="9921938" y="859186"/>
                  <a:pt x="9921032" y="858993"/>
                  <a:pt x="9920481" y="859346"/>
                </a:cubicBezTo>
                <a:cubicBezTo>
                  <a:pt x="9919033" y="859508"/>
                  <a:pt x="9917026" y="860026"/>
                  <a:pt x="9916127" y="859836"/>
                </a:cubicBezTo>
                <a:cubicBezTo>
                  <a:pt x="9902906" y="859860"/>
                  <a:pt x="9795895" y="935971"/>
                  <a:pt x="9791125" y="938248"/>
                </a:cubicBezTo>
                <a:cubicBezTo>
                  <a:pt x="9707175" y="977384"/>
                  <a:pt x="9617775" y="1003133"/>
                  <a:pt x="9528364" y="1022767"/>
                </a:cubicBezTo>
                <a:cubicBezTo>
                  <a:pt x="9228232" y="1089029"/>
                  <a:pt x="8927622" y="1097349"/>
                  <a:pt x="8629850" y="1184329"/>
                </a:cubicBezTo>
                <a:cubicBezTo>
                  <a:pt x="8609591" y="1190390"/>
                  <a:pt x="8554225" y="1189011"/>
                  <a:pt x="8600239" y="1167243"/>
                </a:cubicBezTo>
                <a:cubicBezTo>
                  <a:pt x="8928850" y="1009196"/>
                  <a:pt x="9367700" y="707057"/>
                  <a:pt x="9761570" y="753283"/>
                </a:cubicBezTo>
                <a:cubicBezTo>
                  <a:pt x="9633677" y="672602"/>
                  <a:pt x="9502269" y="594929"/>
                  <a:pt x="9368237" y="520470"/>
                </a:cubicBezTo>
                <a:cubicBezTo>
                  <a:pt x="9363677" y="521852"/>
                  <a:pt x="9358768" y="522697"/>
                  <a:pt x="9354614" y="522288"/>
                </a:cubicBezTo>
                <a:cubicBezTo>
                  <a:pt x="9045666" y="683095"/>
                  <a:pt x="8711508" y="755792"/>
                  <a:pt x="8364351" y="730267"/>
                </a:cubicBezTo>
                <a:cubicBezTo>
                  <a:pt x="8322605" y="727073"/>
                  <a:pt x="8373028" y="696362"/>
                  <a:pt x="8386567" y="690760"/>
                </a:cubicBezTo>
                <a:cubicBezTo>
                  <a:pt x="8661942" y="588222"/>
                  <a:pt x="8938634" y="428115"/>
                  <a:pt x="9231713" y="444539"/>
                </a:cubicBezTo>
                <a:lnTo>
                  <a:pt x="9023301" y="334109"/>
                </a:lnTo>
                <a:cubicBezTo>
                  <a:pt x="9018245" y="333512"/>
                  <a:pt x="9014299" y="332207"/>
                  <a:pt x="9010556" y="329998"/>
                </a:cubicBezTo>
                <a:cubicBezTo>
                  <a:pt x="8866159" y="300489"/>
                  <a:pt x="8772044" y="209935"/>
                  <a:pt x="8687367" y="101276"/>
                </a:cubicBezTo>
                <a:lnTo>
                  <a:pt x="8613009" y="0"/>
                </a:lnTo>
                <a:close/>
                <a:moveTo>
                  <a:pt x="4382818" y="0"/>
                </a:moveTo>
                <a:lnTo>
                  <a:pt x="4463614" y="0"/>
                </a:lnTo>
                <a:lnTo>
                  <a:pt x="4557150" y="81023"/>
                </a:lnTo>
                <a:cubicBezTo>
                  <a:pt x="4661606" y="177446"/>
                  <a:pt x="4760255" y="280152"/>
                  <a:pt x="4856936" y="380146"/>
                </a:cubicBezTo>
                <a:cubicBezTo>
                  <a:pt x="4939779" y="466025"/>
                  <a:pt x="5024071" y="553240"/>
                  <a:pt x="5111996" y="636759"/>
                </a:cubicBezTo>
                <a:cubicBezTo>
                  <a:pt x="5199925" y="720276"/>
                  <a:pt x="5291490" y="800096"/>
                  <a:pt x="5388878" y="871185"/>
                </a:cubicBezTo>
                <a:cubicBezTo>
                  <a:pt x="5401114" y="874421"/>
                  <a:pt x="5413353" y="877662"/>
                  <a:pt x="5425556" y="879967"/>
                </a:cubicBezTo>
                <a:cubicBezTo>
                  <a:pt x="5290970" y="693931"/>
                  <a:pt x="5119226" y="545244"/>
                  <a:pt x="4943646" y="393916"/>
                </a:cubicBezTo>
                <a:cubicBezTo>
                  <a:pt x="4828850" y="295110"/>
                  <a:pt x="4714058" y="196311"/>
                  <a:pt x="4594837" y="103274"/>
                </a:cubicBezTo>
                <a:cubicBezTo>
                  <a:pt x="4578644" y="90676"/>
                  <a:pt x="4548631" y="60178"/>
                  <a:pt x="4518536" y="31511"/>
                </a:cubicBezTo>
                <a:lnTo>
                  <a:pt x="4483543" y="0"/>
                </a:lnTo>
                <a:lnTo>
                  <a:pt x="4534233" y="0"/>
                </a:lnTo>
                <a:lnTo>
                  <a:pt x="4633631" y="74706"/>
                </a:lnTo>
                <a:cubicBezTo>
                  <a:pt x="4740433" y="159974"/>
                  <a:pt x="4845128" y="247888"/>
                  <a:pt x="4949299" y="337336"/>
                </a:cubicBezTo>
                <a:cubicBezTo>
                  <a:pt x="5065543" y="437477"/>
                  <a:pt x="5184542" y="536579"/>
                  <a:pt x="5291452" y="647801"/>
                </a:cubicBezTo>
                <a:cubicBezTo>
                  <a:pt x="5309900" y="666629"/>
                  <a:pt x="5393714" y="782504"/>
                  <a:pt x="5434998" y="825100"/>
                </a:cubicBezTo>
                <a:cubicBezTo>
                  <a:pt x="5369347" y="743892"/>
                  <a:pt x="5356822" y="407202"/>
                  <a:pt x="5351015" y="331989"/>
                </a:cubicBezTo>
                <a:cubicBezTo>
                  <a:pt x="5345883" y="264779"/>
                  <a:pt x="5343618" y="197920"/>
                  <a:pt x="5344012" y="131333"/>
                </a:cubicBezTo>
                <a:lnTo>
                  <a:pt x="5349920" y="0"/>
                </a:lnTo>
                <a:lnTo>
                  <a:pt x="5401317" y="0"/>
                </a:lnTo>
                <a:cubicBezTo>
                  <a:pt x="5401164" y="27934"/>
                  <a:pt x="5401012" y="55867"/>
                  <a:pt x="5400859" y="83801"/>
                </a:cubicBezTo>
                <a:cubicBezTo>
                  <a:pt x="5401142" y="121653"/>
                  <a:pt x="5401664" y="157291"/>
                  <a:pt x="5401644" y="188847"/>
                </a:cubicBezTo>
                <a:cubicBezTo>
                  <a:pt x="5401790" y="378859"/>
                  <a:pt x="5425483" y="563734"/>
                  <a:pt x="5467256" y="746494"/>
                </a:cubicBezTo>
                <a:cubicBezTo>
                  <a:pt x="5469824" y="542868"/>
                  <a:pt x="5459296" y="337904"/>
                  <a:pt x="5448069" y="138554"/>
                </a:cubicBezTo>
                <a:lnTo>
                  <a:pt x="5440458" y="0"/>
                </a:lnTo>
                <a:lnTo>
                  <a:pt x="5472521" y="0"/>
                </a:lnTo>
                <a:lnTo>
                  <a:pt x="5480135" y="136802"/>
                </a:lnTo>
                <a:cubicBezTo>
                  <a:pt x="5490809" y="333845"/>
                  <a:pt x="5501220" y="536024"/>
                  <a:pt x="5499023" y="737310"/>
                </a:cubicBezTo>
                <a:cubicBezTo>
                  <a:pt x="5546233" y="555186"/>
                  <a:pt x="5562118" y="370116"/>
                  <a:pt x="5547022" y="178838"/>
                </a:cubicBezTo>
                <a:lnTo>
                  <a:pt x="5522799" y="0"/>
                </a:lnTo>
                <a:lnTo>
                  <a:pt x="5573386" y="0"/>
                </a:lnTo>
                <a:lnTo>
                  <a:pt x="5587618" y="82353"/>
                </a:lnTo>
                <a:cubicBezTo>
                  <a:pt x="5626891" y="364989"/>
                  <a:pt x="5616244" y="649256"/>
                  <a:pt x="5519779" y="930223"/>
                </a:cubicBezTo>
                <a:cubicBezTo>
                  <a:pt x="5520262" y="930669"/>
                  <a:pt x="5520293" y="931602"/>
                  <a:pt x="5520293" y="931602"/>
                </a:cubicBezTo>
                <a:cubicBezTo>
                  <a:pt x="5627244" y="1008825"/>
                  <a:pt x="5699666" y="1119575"/>
                  <a:pt x="5767221" y="1236564"/>
                </a:cubicBezTo>
                <a:cubicBezTo>
                  <a:pt x="6275281" y="1270277"/>
                  <a:pt x="6739386" y="1349523"/>
                  <a:pt x="6937169" y="1386941"/>
                </a:cubicBezTo>
                <a:cubicBezTo>
                  <a:pt x="7134952" y="1424359"/>
                  <a:pt x="7020263" y="1474218"/>
                  <a:pt x="6953922" y="1461068"/>
                </a:cubicBezTo>
                <a:cubicBezTo>
                  <a:pt x="6799988" y="1430556"/>
                  <a:pt x="6485790" y="1386676"/>
                  <a:pt x="6071359" y="1341770"/>
                </a:cubicBezTo>
                <a:lnTo>
                  <a:pt x="6038839" y="1335474"/>
                </a:lnTo>
                <a:cubicBezTo>
                  <a:pt x="6038795" y="1335265"/>
                  <a:pt x="6038750" y="1335056"/>
                  <a:pt x="6038706" y="1334847"/>
                </a:cubicBezTo>
                <a:lnTo>
                  <a:pt x="6037784" y="1335270"/>
                </a:lnTo>
                <a:lnTo>
                  <a:pt x="6038839" y="1335474"/>
                </a:lnTo>
                <a:lnTo>
                  <a:pt x="6040338" y="1342418"/>
                </a:lnTo>
                <a:cubicBezTo>
                  <a:pt x="6039088" y="1352803"/>
                  <a:pt x="6034314" y="1365510"/>
                  <a:pt x="6024488" y="1380903"/>
                </a:cubicBezTo>
                <a:cubicBezTo>
                  <a:pt x="5910095" y="1629984"/>
                  <a:pt x="5773348" y="1867385"/>
                  <a:pt x="5599771" y="2080652"/>
                </a:cubicBezTo>
                <a:cubicBezTo>
                  <a:pt x="5583815" y="2100842"/>
                  <a:pt x="5566811" y="2118293"/>
                  <a:pt x="5548843" y="2134845"/>
                </a:cubicBezTo>
                <a:cubicBezTo>
                  <a:pt x="5773782" y="2216205"/>
                  <a:pt x="5890323" y="2638151"/>
                  <a:pt x="5940952" y="2821028"/>
                </a:cubicBezTo>
                <a:cubicBezTo>
                  <a:pt x="5979301" y="2958982"/>
                  <a:pt x="6009900" y="3098294"/>
                  <a:pt x="6043441" y="3236847"/>
                </a:cubicBezTo>
                <a:lnTo>
                  <a:pt x="6093432" y="3429000"/>
                </a:lnTo>
                <a:lnTo>
                  <a:pt x="6034344" y="3429000"/>
                </a:lnTo>
                <a:lnTo>
                  <a:pt x="6026679" y="3407959"/>
                </a:lnTo>
                <a:cubicBezTo>
                  <a:pt x="5958957" y="3236497"/>
                  <a:pt x="5878558" y="3069078"/>
                  <a:pt x="5800441" y="2906286"/>
                </a:cubicBezTo>
                <a:cubicBezTo>
                  <a:pt x="5703359" y="2702918"/>
                  <a:pt x="5602295" y="2493187"/>
                  <a:pt x="5526562" y="2276388"/>
                </a:cubicBezTo>
                <a:cubicBezTo>
                  <a:pt x="5523956" y="2269505"/>
                  <a:pt x="5521803" y="2262139"/>
                  <a:pt x="5519640" y="2254774"/>
                </a:cubicBezTo>
                <a:cubicBezTo>
                  <a:pt x="5523207" y="2541988"/>
                  <a:pt x="5738292" y="2877566"/>
                  <a:pt x="5844559" y="3124349"/>
                </a:cubicBezTo>
                <a:lnTo>
                  <a:pt x="5975994" y="3429000"/>
                </a:lnTo>
                <a:lnTo>
                  <a:pt x="5898547" y="3429000"/>
                </a:lnTo>
                <a:lnTo>
                  <a:pt x="5682041" y="2926860"/>
                </a:lnTo>
                <a:cubicBezTo>
                  <a:pt x="5609136" y="2757449"/>
                  <a:pt x="5505535" y="2577625"/>
                  <a:pt x="5461758" y="2391220"/>
                </a:cubicBezTo>
                <a:cubicBezTo>
                  <a:pt x="5415457" y="2654349"/>
                  <a:pt x="5335494" y="2905433"/>
                  <a:pt x="5237282" y="3150086"/>
                </a:cubicBezTo>
                <a:lnTo>
                  <a:pt x="5115009" y="3429000"/>
                </a:lnTo>
                <a:lnTo>
                  <a:pt x="5028074" y="3429000"/>
                </a:lnTo>
                <a:lnTo>
                  <a:pt x="5079508" y="3320074"/>
                </a:lnTo>
                <a:cubicBezTo>
                  <a:pt x="5200211" y="3053556"/>
                  <a:pt x="5305048" y="2781716"/>
                  <a:pt x="5371846" y="2495413"/>
                </a:cubicBezTo>
                <a:lnTo>
                  <a:pt x="5270512" y="2709975"/>
                </a:lnTo>
                <a:cubicBezTo>
                  <a:pt x="5192357" y="2875175"/>
                  <a:pt x="5112108" y="3046512"/>
                  <a:pt x="5062409" y="3224544"/>
                </a:cubicBezTo>
                <a:cubicBezTo>
                  <a:pt x="5053035" y="3257987"/>
                  <a:pt x="5045072" y="3291843"/>
                  <a:pt x="5036628" y="3325247"/>
                </a:cubicBezTo>
                <a:lnTo>
                  <a:pt x="5009112" y="3429000"/>
                </a:lnTo>
                <a:lnTo>
                  <a:pt x="4976679" y="3429000"/>
                </a:lnTo>
                <a:lnTo>
                  <a:pt x="5006537" y="3318068"/>
                </a:lnTo>
                <a:cubicBezTo>
                  <a:pt x="5014940" y="3283729"/>
                  <a:pt x="5022903" y="3249883"/>
                  <a:pt x="5032723" y="3215957"/>
                </a:cubicBezTo>
                <a:cubicBezTo>
                  <a:pt x="5083245" y="3035091"/>
                  <a:pt x="5164383" y="2862790"/>
                  <a:pt x="5242949" y="2696175"/>
                </a:cubicBezTo>
                <a:lnTo>
                  <a:pt x="5286321" y="2604555"/>
                </a:lnTo>
                <a:cubicBezTo>
                  <a:pt x="5153522" y="2789172"/>
                  <a:pt x="5058694" y="2991826"/>
                  <a:pt x="5008210" y="3220194"/>
                </a:cubicBezTo>
                <a:cubicBezTo>
                  <a:pt x="4999505" y="3258732"/>
                  <a:pt x="4992445" y="3297670"/>
                  <a:pt x="4986321" y="3336687"/>
                </a:cubicBezTo>
                <a:lnTo>
                  <a:pt x="4973474" y="3429000"/>
                </a:lnTo>
                <a:lnTo>
                  <a:pt x="4907178" y="3429000"/>
                </a:lnTo>
                <a:lnTo>
                  <a:pt x="4910810" y="3400660"/>
                </a:lnTo>
                <a:cubicBezTo>
                  <a:pt x="4927183" y="3266980"/>
                  <a:pt x="4945608" y="3133743"/>
                  <a:pt x="4987461" y="3003994"/>
                </a:cubicBezTo>
                <a:cubicBezTo>
                  <a:pt x="5033887" y="2860556"/>
                  <a:pt x="5098947" y="2728948"/>
                  <a:pt x="5179262" y="2606044"/>
                </a:cubicBezTo>
                <a:cubicBezTo>
                  <a:pt x="5016033" y="2740178"/>
                  <a:pt x="4838252" y="2859995"/>
                  <a:pt x="4689678" y="3011241"/>
                </a:cubicBezTo>
                <a:cubicBezTo>
                  <a:pt x="4615724" y="3086503"/>
                  <a:pt x="4545518" y="3165166"/>
                  <a:pt x="4477543" y="3245836"/>
                </a:cubicBezTo>
                <a:lnTo>
                  <a:pt x="4329957" y="3429000"/>
                </a:lnTo>
                <a:lnTo>
                  <a:pt x="4218595" y="3429000"/>
                </a:lnTo>
                <a:lnTo>
                  <a:pt x="4368888" y="3239412"/>
                </a:lnTo>
                <a:cubicBezTo>
                  <a:pt x="4431654" y="3162444"/>
                  <a:pt x="4495926" y="3086754"/>
                  <a:pt x="4563091" y="3013508"/>
                </a:cubicBezTo>
                <a:cubicBezTo>
                  <a:pt x="4810353" y="2744676"/>
                  <a:pt x="5160740" y="2562069"/>
                  <a:pt x="5387324" y="2276830"/>
                </a:cubicBezTo>
                <a:cubicBezTo>
                  <a:pt x="5286064" y="2365177"/>
                  <a:pt x="5178968" y="2447241"/>
                  <a:pt x="5073620" y="2526437"/>
                </a:cubicBezTo>
                <a:cubicBezTo>
                  <a:pt x="4943865" y="2624305"/>
                  <a:pt x="4809130" y="2725627"/>
                  <a:pt x="4689789" y="2839382"/>
                </a:cubicBezTo>
                <a:cubicBezTo>
                  <a:pt x="4591303" y="2932972"/>
                  <a:pt x="4502007" y="3035046"/>
                  <a:pt x="4418722" y="3141886"/>
                </a:cubicBezTo>
                <a:lnTo>
                  <a:pt x="4214944" y="3429000"/>
                </a:lnTo>
                <a:lnTo>
                  <a:pt x="4177898" y="3429000"/>
                </a:lnTo>
                <a:lnTo>
                  <a:pt x="4391597" y="3127370"/>
                </a:lnTo>
                <a:cubicBezTo>
                  <a:pt x="4476641" y="3017900"/>
                  <a:pt x="4567929" y="2913186"/>
                  <a:pt x="4668889" y="2817399"/>
                </a:cubicBezTo>
                <a:cubicBezTo>
                  <a:pt x="4789603" y="2703122"/>
                  <a:pt x="4925227" y="2600827"/>
                  <a:pt x="5055427" y="2502476"/>
                </a:cubicBezTo>
                <a:cubicBezTo>
                  <a:pt x="5161670" y="2422314"/>
                  <a:pt x="5270142" y="2339732"/>
                  <a:pt x="5371814" y="2249975"/>
                </a:cubicBezTo>
                <a:cubicBezTo>
                  <a:pt x="5250056" y="2303278"/>
                  <a:pt x="5117554" y="2332328"/>
                  <a:pt x="4987918" y="2409701"/>
                </a:cubicBezTo>
                <a:cubicBezTo>
                  <a:pt x="4699961" y="2581191"/>
                  <a:pt x="4491898" y="2857162"/>
                  <a:pt x="4317146" y="3158716"/>
                </a:cubicBezTo>
                <a:lnTo>
                  <a:pt x="4171627" y="3429000"/>
                </a:lnTo>
                <a:lnTo>
                  <a:pt x="4081585" y="3429000"/>
                </a:lnTo>
                <a:lnTo>
                  <a:pt x="4238603" y="3130341"/>
                </a:lnTo>
                <a:cubicBezTo>
                  <a:pt x="4385995" y="2870856"/>
                  <a:pt x="4555804" y="2627475"/>
                  <a:pt x="4778333" y="2444626"/>
                </a:cubicBezTo>
                <a:cubicBezTo>
                  <a:pt x="4974935" y="2283072"/>
                  <a:pt x="5214460" y="2274893"/>
                  <a:pt x="5414185" y="2144882"/>
                </a:cubicBezTo>
                <a:cubicBezTo>
                  <a:pt x="5665168" y="1980695"/>
                  <a:pt x="5834734" y="1608780"/>
                  <a:pt x="5959648" y="1331797"/>
                </a:cubicBezTo>
                <a:cubicBezTo>
                  <a:pt x="5758178" y="1313307"/>
                  <a:pt x="5556149" y="1304150"/>
                  <a:pt x="5355019" y="1305672"/>
                </a:cubicBezTo>
                <a:cubicBezTo>
                  <a:pt x="5292258" y="1471655"/>
                  <a:pt x="5203125" y="1618664"/>
                  <a:pt x="5083565" y="1750121"/>
                </a:cubicBezTo>
                <a:cubicBezTo>
                  <a:pt x="5049677" y="1950813"/>
                  <a:pt x="4862890" y="2066797"/>
                  <a:pt x="4713577" y="2187803"/>
                </a:cubicBezTo>
                <a:cubicBezTo>
                  <a:pt x="4481263" y="2376403"/>
                  <a:pt x="4239092" y="2551417"/>
                  <a:pt x="3989559" y="2716945"/>
                </a:cubicBezTo>
                <a:cubicBezTo>
                  <a:pt x="3958721" y="2737743"/>
                  <a:pt x="3915645" y="2662150"/>
                  <a:pt x="3939824" y="2637900"/>
                </a:cubicBezTo>
                <a:cubicBezTo>
                  <a:pt x="4170724" y="2402323"/>
                  <a:pt x="4361787" y="2137131"/>
                  <a:pt x="4584537" y="1895826"/>
                </a:cubicBezTo>
                <a:cubicBezTo>
                  <a:pt x="4710868" y="1758971"/>
                  <a:pt x="4848359" y="1668244"/>
                  <a:pt x="5037105" y="1659765"/>
                </a:cubicBezTo>
                <a:cubicBezTo>
                  <a:pt x="5038033" y="1659728"/>
                  <a:pt x="5039001" y="1660622"/>
                  <a:pt x="5039930" y="1660585"/>
                </a:cubicBezTo>
                <a:cubicBezTo>
                  <a:pt x="5133008" y="1553937"/>
                  <a:pt x="5207480" y="1436387"/>
                  <a:pt x="5263764" y="1306525"/>
                </a:cubicBezTo>
                <a:cubicBezTo>
                  <a:pt x="4867298" y="1314930"/>
                  <a:pt x="4472427" y="1363315"/>
                  <a:pt x="4086300" y="1455599"/>
                </a:cubicBezTo>
                <a:cubicBezTo>
                  <a:pt x="4087456" y="1461142"/>
                  <a:pt x="4087673" y="1466720"/>
                  <a:pt x="4085485" y="1470070"/>
                </a:cubicBezTo>
                <a:cubicBezTo>
                  <a:pt x="4003302" y="1581406"/>
                  <a:pt x="3928312" y="1697573"/>
                  <a:pt x="3871915" y="1824645"/>
                </a:cubicBezTo>
                <a:cubicBezTo>
                  <a:pt x="3845467" y="1885321"/>
                  <a:pt x="3832705" y="1973857"/>
                  <a:pt x="3799374" y="2037127"/>
                </a:cubicBezTo>
                <a:cubicBezTo>
                  <a:pt x="3785138" y="2416399"/>
                  <a:pt x="3675506" y="2848604"/>
                  <a:pt x="3498850" y="3232888"/>
                </a:cubicBezTo>
                <a:lnTo>
                  <a:pt x="3399216" y="3429000"/>
                </a:lnTo>
                <a:lnTo>
                  <a:pt x="3303688" y="3429000"/>
                </a:lnTo>
                <a:lnTo>
                  <a:pt x="3391774" y="3268181"/>
                </a:lnTo>
                <a:cubicBezTo>
                  <a:pt x="3573729" y="2908659"/>
                  <a:pt x="3697480" y="2493895"/>
                  <a:pt x="3735540" y="2117923"/>
                </a:cubicBezTo>
                <a:cubicBezTo>
                  <a:pt x="3733489" y="2124993"/>
                  <a:pt x="3731483" y="2132993"/>
                  <a:pt x="3729438" y="2140058"/>
                </a:cubicBezTo>
                <a:cubicBezTo>
                  <a:pt x="3722922" y="2163607"/>
                  <a:pt x="3715485" y="2187189"/>
                  <a:pt x="3707782" y="2215908"/>
                </a:cubicBezTo>
                <a:cubicBezTo>
                  <a:pt x="3671550" y="2346366"/>
                  <a:pt x="3633159" y="2481098"/>
                  <a:pt x="3583827" y="2610215"/>
                </a:cubicBezTo>
                <a:cubicBezTo>
                  <a:pt x="3571998" y="2640498"/>
                  <a:pt x="3559686" y="2670330"/>
                  <a:pt x="3547861" y="2700609"/>
                </a:cubicBezTo>
                <a:cubicBezTo>
                  <a:pt x="3528366" y="2748894"/>
                  <a:pt x="3507534" y="2798631"/>
                  <a:pt x="3490905" y="2848660"/>
                </a:cubicBezTo>
                <a:cubicBezTo>
                  <a:pt x="3477958" y="2885973"/>
                  <a:pt x="3466463" y="2924624"/>
                  <a:pt x="3455859" y="2962301"/>
                </a:cubicBezTo>
                <a:cubicBezTo>
                  <a:pt x="3447266" y="2991993"/>
                  <a:pt x="3438672" y="3021673"/>
                  <a:pt x="3429112" y="3050469"/>
                </a:cubicBezTo>
                <a:cubicBezTo>
                  <a:pt x="3394330" y="3158977"/>
                  <a:pt x="3348719" y="3264654"/>
                  <a:pt x="3304862" y="3367476"/>
                </a:cubicBezTo>
                <a:lnTo>
                  <a:pt x="3276071" y="3429000"/>
                </a:lnTo>
                <a:lnTo>
                  <a:pt x="3240805" y="3429000"/>
                </a:lnTo>
                <a:lnTo>
                  <a:pt x="3275917" y="3354192"/>
                </a:lnTo>
                <a:cubicBezTo>
                  <a:pt x="3319817" y="3252303"/>
                  <a:pt x="3364982" y="3147108"/>
                  <a:pt x="3399358" y="3040011"/>
                </a:cubicBezTo>
                <a:cubicBezTo>
                  <a:pt x="3408430" y="3010778"/>
                  <a:pt x="3417061" y="2982021"/>
                  <a:pt x="3425650" y="2952333"/>
                </a:cubicBezTo>
                <a:cubicBezTo>
                  <a:pt x="3436256" y="2914653"/>
                  <a:pt x="3448199" y="2875520"/>
                  <a:pt x="3460661" y="2837763"/>
                </a:cubicBezTo>
                <a:cubicBezTo>
                  <a:pt x="3477731" y="2787246"/>
                  <a:pt x="3498530" y="2736579"/>
                  <a:pt x="3518021" y="2688298"/>
                </a:cubicBezTo>
                <a:cubicBezTo>
                  <a:pt x="3530339" y="2658462"/>
                  <a:pt x="3542206" y="2629115"/>
                  <a:pt x="3554035" y="2598832"/>
                </a:cubicBezTo>
                <a:cubicBezTo>
                  <a:pt x="3602956" y="2471128"/>
                  <a:pt x="3640454" y="2337362"/>
                  <a:pt x="3677174" y="2207351"/>
                </a:cubicBezTo>
                <a:cubicBezTo>
                  <a:pt x="3685353" y="2179086"/>
                  <a:pt x="3692308" y="2155047"/>
                  <a:pt x="3698819" y="2131503"/>
                </a:cubicBezTo>
                <a:cubicBezTo>
                  <a:pt x="3699603" y="2127742"/>
                  <a:pt x="3701314" y="2123952"/>
                  <a:pt x="3702094" y="2120194"/>
                </a:cubicBezTo>
                <a:cubicBezTo>
                  <a:pt x="3586407" y="2255227"/>
                  <a:pt x="3491727" y="2426671"/>
                  <a:pt x="3398355" y="2665603"/>
                </a:cubicBezTo>
                <a:cubicBezTo>
                  <a:pt x="3309322" y="2893763"/>
                  <a:pt x="3241029" y="3129474"/>
                  <a:pt x="3193941" y="3369775"/>
                </a:cubicBezTo>
                <a:lnTo>
                  <a:pt x="3184140" y="3429000"/>
                </a:lnTo>
                <a:lnTo>
                  <a:pt x="3099978" y="3429000"/>
                </a:lnTo>
                <a:lnTo>
                  <a:pt x="3101556" y="3414337"/>
                </a:lnTo>
                <a:cubicBezTo>
                  <a:pt x="3144932" y="3050621"/>
                  <a:pt x="3209988" y="2683612"/>
                  <a:pt x="3370162" y="2356550"/>
                </a:cubicBezTo>
                <a:cubicBezTo>
                  <a:pt x="3467073" y="2159398"/>
                  <a:pt x="3627623" y="2109666"/>
                  <a:pt x="3746477" y="1948889"/>
                </a:cubicBezTo>
                <a:cubicBezTo>
                  <a:pt x="3800786" y="1874532"/>
                  <a:pt x="3818424" y="1744820"/>
                  <a:pt x="3863399" y="1658257"/>
                </a:cubicBezTo>
                <a:cubicBezTo>
                  <a:pt x="3894981" y="1597843"/>
                  <a:pt x="3930436" y="1541007"/>
                  <a:pt x="3968712" y="1484989"/>
                </a:cubicBezTo>
                <a:cubicBezTo>
                  <a:pt x="3564505" y="1591029"/>
                  <a:pt x="3170154" y="1745588"/>
                  <a:pt x="2792390" y="1953974"/>
                </a:cubicBezTo>
                <a:lnTo>
                  <a:pt x="2714982" y="1998051"/>
                </a:lnTo>
                <a:cubicBezTo>
                  <a:pt x="2773600" y="2194577"/>
                  <a:pt x="2823261" y="2388201"/>
                  <a:pt x="2813361" y="2594912"/>
                </a:cubicBezTo>
                <a:cubicBezTo>
                  <a:pt x="2800935" y="2854826"/>
                  <a:pt x="2738768" y="3117188"/>
                  <a:pt x="2688430" y="3372564"/>
                </a:cubicBezTo>
                <a:cubicBezTo>
                  <a:pt x="2680286" y="3413403"/>
                  <a:pt x="2633415" y="3347749"/>
                  <a:pt x="2629626" y="3334394"/>
                </a:cubicBezTo>
                <a:cubicBezTo>
                  <a:pt x="2507208" y="2928509"/>
                  <a:pt x="2389664" y="2481450"/>
                  <a:pt x="2565328" y="2087399"/>
                </a:cubicBezTo>
                <a:cubicBezTo>
                  <a:pt x="2340344" y="2226334"/>
                  <a:pt x="2126262" y="2381607"/>
                  <a:pt x="1922999" y="2551343"/>
                </a:cubicBezTo>
                <a:cubicBezTo>
                  <a:pt x="1913735" y="2692357"/>
                  <a:pt x="1951823" y="2841268"/>
                  <a:pt x="1950261" y="2976858"/>
                </a:cubicBezTo>
                <a:cubicBezTo>
                  <a:pt x="2095468" y="2974315"/>
                  <a:pt x="2243415" y="3139324"/>
                  <a:pt x="2365554" y="3330107"/>
                </a:cubicBezTo>
                <a:lnTo>
                  <a:pt x="2424142" y="3429000"/>
                </a:lnTo>
                <a:lnTo>
                  <a:pt x="2395994" y="3429000"/>
                </a:lnTo>
                <a:lnTo>
                  <a:pt x="2392863" y="3423964"/>
                </a:lnTo>
                <a:cubicBezTo>
                  <a:pt x="2286592" y="3268030"/>
                  <a:pt x="2128210" y="3101604"/>
                  <a:pt x="2017589" y="3064982"/>
                </a:cubicBezTo>
                <a:cubicBezTo>
                  <a:pt x="2065428" y="3096607"/>
                  <a:pt x="2108651" y="3129340"/>
                  <a:pt x="2147336" y="3165052"/>
                </a:cubicBezTo>
                <a:cubicBezTo>
                  <a:pt x="2168131" y="3184249"/>
                  <a:pt x="2188032" y="3204414"/>
                  <a:pt x="2207047" y="3225540"/>
                </a:cubicBezTo>
                <a:cubicBezTo>
                  <a:pt x="2240670" y="3262852"/>
                  <a:pt x="2268864" y="3304110"/>
                  <a:pt x="2299106" y="3349931"/>
                </a:cubicBezTo>
                <a:lnTo>
                  <a:pt x="2314430" y="3372144"/>
                </a:lnTo>
                <a:lnTo>
                  <a:pt x="2352406" y="3429000"/>
                </a:lnTo>
                <a:lnTo>
                  <a:pt x="2314492" y="3429000"/>
                </a:lnTo>
                <a:lnTo>
                  <a:pt x="2288095" y="3389030"/>
                </a:lnTo>
                <a:lnTo>
                  <a:pt x="2272768" y="3366822"/>
                </a:lnTo>
                <a:cubicBezTo>
                  <a:pt x="2242565" y="3321921"/>
                  <a:pt x="2214890" y="3282042"/>
                  <a:pt x="2182715" y="3246071"/>
                </a:cubicBezTo>
                <a:cubicBezTo>
                  <a:pt x="2139301" y="3197043"/>
                  <a:pt x="2090046" y="3153375"/>
                  <a:pt x="2032061" y="3112380"/>
                </a:cubicBezTo>
                <a:cubicBezTo>
                  <a:pt x="2113005" y="3203219"/>
                  <a:pt x="2185837" y="3300905"/>
                  <a:pt x="2257220" y="3397257"/>
                </a:cubicBezTo>
                <a:lnTo>
                  <a:pt x="2281324" y="3429000"/>
                </a:lnTo>
                <a:lnTo>
                  <a:pt x="2242860" y="3429000"/>
                </a:lnTo>
                <a:lnTo>
                  <a:pt x="2232818" y="3415926"/>
                </a:lnTo>
                <a:cubicBezTo>
                  <a:pt x="2156524" y="3313256"/>
                  <a:pt x="2077809" y="3208351"/>
                  <a:pt x="1990172" y="3113121"/>
                </a:cubicBezTo>
                <a:cubicBezTo>
                  <a:pt x="2025229" y="3186236"/>
                  <a:pt x="2072239" y="3261202"/>
                  <a:pt x="2124090" y="3332017"/>
                </a:cubicBezTo>
                <a:lnTo>
                  <a:pt x="2200380" y="3429000"/>
                </a:lnTo>
                <a:lnTo>
                  <a:pt x="2147507" y="3429000"/>
                </a:lnTo>
                <a:lnTo>
                  <a:pt x="2070668" y="3332520"/>
                </a:lnTo>
                <a:cubicBezTo>
                  <a:pt x="2050397" y="3303060"/>
                  <a:pt x="1955949" y="3095860"/>
                  <a:pt x="1975142" y="3156570"/>
                </a:cubicBezTo>
                <a:cubicBezTo>
                  <a:pt x="1998651" y="3232010"/>
                  <a:pt x="2025657" y="3307543"/>
                  <a:pt x="2050035" y="3384345"/>
                </a:cubicBezTo>
                <a:lnTo>
                  <a:pt x="2063025" y="3429000"/>
                </a:lnTo>
                <a:lnTo>
                  <a:pt x="2021675" y="3429000"/>
                </a:lnTo>
                <a:lnTo>
                  <a:pt x="2019308" y="3418118"/>
                </a:lnTo>
                <a:cubicBezTo>
                  <a:pt x="1994223" y="3319278"/>
                  <a:pt x="1963999" y="3221518"/>
                  <a:pt x="1938835" y="3122160"/>
                </a:cubicBezTo>
                <a:cubicBezTo>
                  <a:pt x="1929908" y="3190047"/>
                  <a:pt x="1941143" y="3261322"/>
                  <a:pt x="1953230" y="3330699"/>
                </a:cubicBezTo>
                <a:lnTo>
                  <a:pt x="1956763" y="3349191"/>
                </a:lnTo>
                <a:lnTo>
                  <a:pt x="1967925" y="3429000"/>
                </a:lnTo>
                <a:lnTo>
                  <a:pt x="1936622" y="3429000"/>
                </a:lnTo>
                <a:lnTo>
                  <a:pt x="1926261" y="3355064"/>
                </a:lnTo>
                <a:lnTo>
                  <a:pt x="1922724" y="3336577"/>
                </a:lnTo>
                <a:cubicBezTo>
                  <a:pt x="1915473" y="3294948"/>
                  <a:pt x="1907737" y="3252875"/>
                  <a:pt x="1904650" y="3210616"/>
                </a:cubicBezTo>
                <a:lnTo>
                  <a:pt x="1885273" y="3429000"/>
                </a:lnTo>
                <a:lnTo>
                  <a:pt x="1854363" y="3429000"/>
                </a:lnTo>
                <a:lnTo>
                  <a:pt x="1880391" y="3174796"/>
                </a:lnTo>
                <a:cubicBezTo>
                  <a:pt x="1857032" y="3207864"/>
                  <a:pt x="1833268" y="3242346"/>
                  <a:pt x="1818273" y="3286729"/>
                </a:cubicBezTo>
                <a:cubicBezTo>
                  <a:pt x="1804852" y="3326735"/>
                  <a:pt x="1797634" y="3369725"/>
                  <a:pt x="1794691" y="3414239"/>
                </a:cubicBezTo>
                <a:cubicBezTo>
                  <a:pt x="1794765" y="3419159"/>
                  <a:pt x="1794840" y="3424080"/>
                  <a:pt x="1794914" y="3429000"/>
                </a:cubicBezTo>
                <a:lnTo>
                  <a:pt x="1746128" y="3429000"/>
                </a:lnTo>
                <a:lnTo>
                  <a:pt x="1753934" y="3295796"/>
                </a:lnTo>
                <a:cubicBezTo>
                  <a:pt x="1761216" y="3245140"/>
                  <a:pt x="1773366" y="3194443"/>
                  <a:pt x="1792053" y="3143396"/>
                </a:cubicBezTo>
                <a:cubicBezTo>
                  <a:pt x="1831929" y="3034223"/>
                  <a:pt x="1865036" y="2965363"/>
                  <a:pt x="1862248" y="2837397"/>
                </a:cubicBezTo>
                <a:cubicBezTo>
                  <a:pt x="1860953" y="2758277"/>
                  <a:pt x="1859762" y="2681946"/>
                  <a:pt x="1862250" y="2604531"/>
                </a:cubicBezTo>
                <a:cubicBezTo>
                  <a:pt x="1629459" y="2804327"/>
                  <a:pt x="1412286" y="3022119"/>
                  <a:pt x="1211999" y="3254610"/>
                </a:cubicBezTo>
                <a:cubicBezTo>
                  <a:pt x="1212594" y="3257848"/>
                  <a:pt x="1213637" y="3260601"/>
                  <a:pt x="1213266" y="3262947"/>
                </a:cubicBezTo>
                <a:cubicBezTo>
                  <a:pt x="1207239" y="3316048"/>
                  <a:pt x="1203941" y="3368982"/>
                  <a:pt x="1203370" y="3421676"/>
                </a:cubicBezTo>
                <a:cubicBezTo>
                  <a:pt x="1203470" y="3424117"/>
                  <a:pt x="1203571" y="3426559"/>
                  <a:pt x="1203671" y="3429000"/>
                </a:cubicBezTo>
                <a:lnTo>
                  <a:pt x="1143180" y="3429000"/>
                </a:lnTo>
                <a:cubicBezTo>
                  <a:pt x="1142845" y="3398348"/>
                  <a:pt x="1142511" y="3367697"/>
                  <a:pt x="1142176" y="3337045"/>
                </a:cubicBezTo>
                <a:lnTo>
                  <a:pt x="1067484" y="3429000"/>
                </a:lnTo>
                <a:lnTo>
                  <a:pt x="953928" y="3429000"/>
                </a:lnTo>
                <a:lnTo>
                  <a:pt x="959715" y="3421185"/>
                </a:lnTo>
                <a:cubicBezTo>
                  <a:pt x="1122351" y="3213955"/>
                  <a:pt x="1297493" y="3016464"/>
                  <a:pt x="1483788" y="2830174"/>
                </a:cubicBezTo>
                <a:cubicBezTo>
                  <a:pt x="1354519" y="2823700"/>
                  <a:pt x="1219786" y="2843526"/>
                  <a:pt x="1100671" y="2823137"/>
                </a:cubicBezTo>
                <a:cubicBezTo>
                  <a:pt x="1097473" y="2824667"/>
                  <a:pt x="1093344" y="2826226"/>
                  <a:pt x="1090144" y="2827748"/>
                </a:cubicBezTo>
                <a:cubicBezTo>
                  <a:pt x="1093160" y="2833221"/>
                  <a:pt x="1095726" y="2839172"/>
                  <a:pt x="1095872" y="2842892"/>
                </a:cubicBezTo>
                <a:cubicBezTo>
                  <a:pt x="1117034" y="3185754"/>
                  <a:pt x="501310" y="3336589"/>
                  <a:pt x="262785" y="3416450"/>
                </a:cubicBezTo>
                <a:cubicBezTo>
                  <a:pt x="240730" y="3423851"/>
                  <a:pt x="197167" y="3359461"/>
                  <a:pt x="209968" y="3341713"/>
                </a:cubicBezTo>
                <a:cubicBezTo>
                  <a:pt x="383281" y="3098661"/>
                  <a:pt x="615742" y="2948713"/>
                  <a:pt x="873460" y="2824768"/>
                </a:cubicBezTo>
                <a:cubicBezTo>
                  <a:pt x="626943" y="2762900"/>
                  <a:pt x="365733" y="2531633"/>
                  <a:pt x="192686" y="2420257"/>
                </a:cubicBezTo>
                <a:cubicBezTo>
                  <a:pt x="116185" y="2370690"/>
                  <a:pt x="52073" y="2325165"/>
                  <a:pt x="4696" y="2268668"/>
                </a:cubicBezTo>
                <a:lnTo>
                  <a:pt x="0" y="2260984"/>
                </a:lnTo>
                <a:lnTo>
                  <a:pt x="0" y="2084472"/>
                </a:lnTo>
                <a:lnTo>
                  <a:pt x="174101" y="2191277"/>
                </a:lnTo>
                <a:cubicBezTo>
                  <a:pt x="413334" y="2330164"/>
                  <a:pt x="660435" y="2456160"/>
                  <a:pt x="891800" y="2607935"/>
                </a:cubicBezTo>
                <a:cubicBezTo>
                  <a:pt x="944884" y="2642606"/>
                  <a:pt x="1012106" y="2716300"/>
                  <a:pt x="1072219" y="2740443"/>
                </a:cubicBezTo>
                <a:cubicBezTo>
                  <a:pt x="1072700" y="2740886"/>
                  <a:pt x="1073629" y="2740850"/>
                  <a:pt x="1074117" y="2741301"/>
                </a:cubicBezTo>
                <a:cubicBezTo>
                  <a:pt x="1077423" y="2742567"/>
                  <a:pt x="1080285" y="2744315"/>
                  <a:pt x="1083114" y="2745131"/>
                </a:cubicBezTo>
                <a:cubicBezTo>
                  <a:pt x="1205686" y="2782148"/>
                  <a:pt x="1403553" y="2733717"/>
                  <a:pt x="1543010" y="2762140"/>
                </a:cubicBezTo>
                <a:cubicBezTo>
                  <a:pt x="1545352" y="2762516"/>
                  <a:pt x="1548218" y="2764258"/>
                  <a:pt x="1551080" y="2766006"/>
                </a:cubicBezTo>
                <a:cubicBezTo>
                  <a:pt x="1796784" y="2527970"/>
                  <a:pt x="2061981" y="2311521"/>
                  <a:pt x="2345443" y="2120882"/>
                </a:cubicBezTo>
                <a:cubicBezTo>
                  <a:pt x="2141371" y="2118786"/>
                  <a:pt x="1930334" y="2175666"/>
                  <a:pt x="1721499" y="2170969"/>
                </a:cubicBezTo>
                <a:cubicBezTo>
                  <a:pt x="1398951" y="2164309"/>
                  <a:pt x="1081337" y="2118329"/>
                  <a:pt x="767716" y="2043768"/>
                </a:cubicBezTo>
                <a:cubicBezTo>
                  <a:pt x="753133" y="2040162"/>
                  <a:pt x="700946" y="1969599"/>
                  <a:pt x="722147" y="1964091"/>
                </a:cubicBezTo>
                <a:cubicBezTo>
                  <a:pt x="968781" y="1900673"/>
                  <a:pt x="1232259" y="1897588"/>
                  <a:pt x="1485552" y="1884202"/>
                </a:cubicBezTo>
                <a:cubicBezTo>
                  <a:pt x="1722589" y="1871930"/>
                  <a:pt x="1934026" y="1883502"/>
                  <a:pt x="2143004" y="1973420"/>
                </a:cubicBezTo>
                <a:cubicBezTo>
                  <a:pt x="2072259" y="1892879"/>
                  <a:pt x="2001915" y="1810927"/>
                  <a:pt x="1933391" y="1727971"/>
                </a:cubicBezTo>
                <a:cubicBezTo>
                  <a:pt x="1884964" y="1669829"/>
                  <a:pt x="1830279" y="1618453"/>
                  <a:pt x="1827118" y="1539410"/>
                </a:cubicBezTo>
                <a:cubicBezTo>
                  <a:pt x="1826899" y="1533830"/>
                  <a:pt x="1831287" y="1527131"/>
                  <a:pt x="1837349" y="1527357"/>
                </a:cubicBezTo>
                <a:cubicBezTo>
                  <a:pt x="1954786" y="1529180"/>
                  <a:pt x="2095955" y="1670243"/>
                  <a:pt x="2162835" y="1758853"/>
                </a:cubicBezTo>
                <a:cubicBezTo>
                  <a:pt x="2223806" y="1839314"/>
                  <a:pt x="2261117" y="1933764"/>
                  <a:pt x="2257167" y="2033123"/>
                </a:cubicBezTo>
                <a:cubicBezTo>
                  <a:pt x="2258619" y="2034463"/>
                  <a:pt x="2260110" y="2036731"/>
                  <a:pt x="2261598" y="2038998"/>
                </a:cubicBezTo>
                <a:cubicBezTo>
                  <a:pt x="2319293" y="2037627"/>
                  <a:pt x="2377620" y="2040418"/>
                  <a:pt x="2437177" y="2050608"/>
                </a:cubicBezTo>
                <a:cubicBezTo>
                  <a:pt x="2440002" y="2051429"/>
                  <a:pt x="2442387" y="2052726"/>
                  <a:pt x="2445247" y="2054476"/>
                </a:cubicBezTo>
                <a:cubicBezTo>
                  <a:pt x="2542410" y="1991910"/>
                  <a:pt x="2642483" y="1932023"/>
                  <a:pt x="2743626" y="1875819"/>
                </a:cubicBezTo>
                <a:cubicBezTo>
                  <a:pt x="2843877" y="1820576"/>
                  <a:pt x="2945694" y="1769471"/>
                  <a:pt x="3048102" y="1721595"/>
                </a:cubicBezTo>
                <a:cubicBezTo>
                  <a:pt x="2585795" y="1725639"/>
                  <a:pt x="2153807" y="1567795"/>
                  <a:pt x="1799414" y="1265732"/>
                </a:cubicBezTo>
                <a:cubicBezTo>
                  <a:pt x="1791709" y="1259523"/>
                  <a:pt x="1742423" y="1191635"/>
                  <a:pt x="1771735" y="1190929"/>
                </a:cubicBezTo>
                <a:cubicBezTo>
                  <a:pt x="2256142" y="1180405"/>
                  <a:pt x="2784409" y="1241721"/>
                  <a:pt x="3104273" y="1647159"/>
                </a:cubicBezTo>
                <a:cubicBezTo>
                  <a:pt x="3108183" y="1651663"/>
                  <a:pt x="3110711" y="1656686"/>
                  <a:pt x="3113245" y="1661705"/>
                </a:cubicBezTo>
                <a:cubicBezTo>
                  <a:pt x="3118189" y="1668958"/>
                  <a:pt x="3122727" y="1677622"/>
                  <a:pt x="3126294" y="1685400"/>
                </a:cubicBezTo>
                <a:cubicBezTo>
                  <a:pt x="3390302" y="1567262"/>
                  <a:pt x="3661785" y="1473036"/>
                  <a:pt x="3937433" y="1401473"/>
                </a:cubicBezTo>
                <a:cubicBezTo>
                  <a:pt x="3836176" y="1303523"/>
                  <a:pt x="3721785" y="1191668"/>
                  <a:pt x="3590475" y="1168974"/>
                </a:cubicBezTo>
                <a:cubicBezTo>
                  <a:pt x="3435249" y="1142111"/>
                  <a:pt x="3264279" y="1187605"/>
                  <a:pt x="3100264" y="1150845"/>
                </a:cubicBezTo>
                <a:cubicBezTo>
                  <a:pt x="2787310" y="1081393"/>
                  <a:pt x="2468738" y="941372"/>
                  <a:pt x="2183576" y="798150"/>
                </a:cubicBezTo>
                <a:cubicBezTo>
                  <a:pt x="2170260" y="791226"/>
                  <a:pt x="2115765" y="721220"/>
                  <a:pt x="2151029" y="717947"/>
                </a:cubicBezTo>
                <a:cubicBezTo>
                  <a:pt x="2677991" y="665203"/>
                  <a:pt x="3159089" y="688356"/>
                  <a:pt x="3563434" y="1040115"/>
                </a:cubicBezTo>
                <a:lnTo>
                  <a:pt x="3177952" y="228386"/>
                </a:lnTo>
                <a:cubicBezTo>
                  <a:pt x="3171337" y="214210"/>
                  <a:pt x="3161442" y="176414"/>
                  <a:pt x="3189263" y="196726"/>
                </a:cubicBezTo>
                <a:cubicBezTo>
                  <a:pt x="3348177" y="315655"/>
                  <a:pt x="3463235" y="479187"/>
                  <a:pt x="3560912" y="650863"/>
                </a:cubicBezTo>
                <a:cubicBezTo>
                  <a:pt x="3646545" y="800668"/>
                  <a:pt x="3658964" y="924983"/>
                  <a:pt x="3626636" y="1083230"/>
                </a:cubicBezTo>
                <a:cubicBezTo>
                  <a:pt x="3635603" y="1086129"/>
                  <a:pt x="3644081" y="1088586"/>
                  <a:pt x="3653088" y="1092417"/>
                </a:cubicBezTo>
                <a:cubicBezTo>
                  <a:pt x="3765052" y="1143828"/>
                  <a:pt x="3892199" y="1295230"/>
                  <a:pt x="3988128" y="1388267"/>
                </a:cubicBezTo>
                <a:cubicBezTo>
                  <a:pt x="4265269" y="1318971"/>
                  <a:pt x="4547054" y="1272774"/>
                  <a:pt x="4830582" y="1247000"/>
                </a:cubicBezTo>
                <a:lnTo>
                  <a:pt x="4830100" y="1246554"/>
                </a:lnTo>
                <a:cubicBezTo>
                  <a:pt x="4727027" y="940030"/>
                  <a:pt x="4271973" y="904199"/>
                  <a:pt x="4036318" y="718013"/>
                </a:cubicBezTo>
                <a:cubicBezTo>
                  <a:pt x="3810777" y="540273"/>
                  <a:pt x="3654591" y="291297"/>
                  <a:pt x="3432098" y="108312"/>
                </a:cubicBezTo>
                <a:cubicBezTo>
                  <a:pt x="3405134" y="86099"/>
                  <a:pt x="3391592" y="15385"/>
                  <a:pt x="3446761" y="32278"/>
                </a:cubicBezTo>
                <a:cubicBezTo>
                  <a:pt x="3801752" y="139638"/>
                  <a:pt x="4119982" y="317863"/>
                  <a:pt x="4419733" y="534555"/>
                </a:cubicBezTo>
                <a:cubicBezTo>
                  <a:pt x="4597168" y="662520"/>
                  <a:pt x="4760991" y="799417"/>
                  <a:pt x="4781371" y="1029604"/>
                </a:cubicBezTo>
                <a:cubicBezTo>
                  <a:pt x="4781562" y="1034257"/>
                  <a:pt x="4780772" y="1038014"/>
                  <a:pt x="4780440" y="1041290"/>
                </a:cubicBezTo>
                <a:cubicBezTo>
                  <a:pt x="4830364" y="1090056"/>
                  <a:pt x="4870983" y="1150844"/>
                  <a:pt x="4898954" y="1233092"/>
                </a:cubicBezTo>
                <a:cubicBezTo>
                  <a:pt x="4900480" y="1236288"/>
                  <a:pt x="4900107" y="1238630"/>
                  <a:pt x="4900699" y="1241867"/>
                </a:cubicBezTo>
                <a:cubicBezTo>
                  <a:pt x="5170915" y="1220815"/>
                  <a:pt x="5442360" y="1218817"/>
                  <a:pt x="5714511" y="1234483"/>
                </a:cubicBezTo>
                <a:cubicBezTo>
                  <a:pt x="5651495" y="1126157"/>
                  <a:pt x="5582088" y="1020879"/>
                  <a:pt x="5464793" y="964556"/>
                </a:cubicBezTo>
                <a:cubicBezTo>
                  <a:pt x="5463384" y="964148"/>
                  <a:pt x="5462860" y="962770"/>
                  <a:pt x="5461897" y="961879"/>
                </a:cubicBezTo>
                <a:cubicBezTo>
                  <a:pt x="5031826" y="876789"/>
                  <a:pt x="4661031" y="392458"/>
                  <a:pt x="4399417" y="23573"/>
                </a:cubicBezTo>
                <a:lnTo>
                  <a:pt x="4382818" y="0"/>
                </a:lnTo>
                <a:close/>
                <a:moveTo>
                  <a:pt x="1890928" y="0"/>
                </a:moveTo>
                <a:lnTo>
                  <a:pt x="1994713" y="0"/>
                </a:lnTo>
                <a:lnTo>
                  <a:pt x="1931354" y="46950"/>
                </a:lnTo>
                <a:cubicBezTo>
                  <a:pt x="1877666" y="83934"/>
                  <a:pt x="1822568" y="119048"/>
                  <a:pt x="1765923" y="152043"/>
                </a:cubicBezTo>
                <a:cubicBezTo>
                  <a:pt x="1744896" y="164696"/>
                  <a:pt x="1723857" y="174555"/>
                  <a:pt x="1702258" y="183286"/>
                </a:cubicBezTo>
                <a:cubicBezTo>
                  <a:pt x="1664333" y="221747"/>
                  <a:pt x="1731601" y="160836"/>
                  <a:pt x="1538370" y="382804"/>
                </a:cubicBezTo>
                <a:cubicBezTo>
                  <a:pt x="1278852" y="821311"/>
                  <a:pt x="915356" y="1171566"/>
                  <a:pt x="542867" y="1515092"/>
                </a:cubicBezTo>
                <a:cubicBezTo>
                  <a:pt x="521291" y="1535055"/>
                  <a:pt x="503482" y="1450596"/>
                  <a:pt x="515800" y="1433180"/>
                </a:cubicBezTo>
                <a:cubicBezTo>
                  <a:pt x="664236" y="1221055"/>
                  <a:pt x="747224" y="973666"/>
                  <a:pt x="909145" y="770225"/>
                </a:cubicBezTo>
                <a:cubicBezTo>
                  <a:pt x="998789" y="657824"/>
                  <a:pt x="1101084" y="562246"/>
                  <a:pt x="1214067" y="479561"/>
                </a:cubicBezTo>
                <a:cubicBezTo>
                  <a:pt x="1023317" y="544399"/>
                  <a:pt x="824392" y="591568"/>
                  <a:pt x="640967" y="676601"/>
                </a:cubicBezTo>
                <a:cubicBezTo>
                  <a:pt x="458381" y="761213"/>
                  <a:pt x="284593" y="863005"/>
                  <a:pt x="112563" y="967952"/>
                </a:cubicBezTo>
                <a:lnTo>
                  <a:pt x="0" y="1037006"/>
                </a:lnTo>
                <a:lnTo>
                  <a:pt x="0" y="804763"/>
                </a:lnTo>
                <a:lnTo>
                  <a:pt x="36881" y="771118"/>
                </a:lnTo>
                <a:cubicBezTo>
                  <a:pt x="302143" y="533792"/>
                  <a:pt x="585478" y="311226"/>
                  <a:pt x="910534" y="200753"/>
                </a:cubicBezTo>
                <a:cubicBezTo>
                  <a:pt x="1140280" y="122663"/>
                  <a:pt x="1356783" y="195873"/>
                  <a:pt x="1578717" y="146982"/>
                </a:cubicBezTo>
                <a:cubicBezTo>
                  <a:pt x="1683404" y="123672"/>
                  <a:pt x="1787691" y="70445"/>
                  <a:pt x="1887945" y="2196"/>
                </a:cubicBezTo>
                <a:lnTo>
                  <a:pt x="1890928" y="0"/>
                </a:ln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A20AF199-99C2-4569-9CAF-24514AE5E8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57199"/>
            <a:ext cx="11277600" cy="594360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635" y="503583"/>
            <a:ext cx="10469218" cy="901147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2700" b="1" kern="12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  <a:t>Pupil Transportation Website</a:t>
            </a:r>
            <a:br>
              <a:rPr lang="en-US" sz="2700" b="1" kern="1200" dirty="0">
                <a:solidFill>
                  <a:schemeClr val="accent5">
                    <a:lumMod val="75000"/>
                  </a:schemeClr>
                </a:solidFill>
                <a:latin typeface="Georgia" panose="02040502050405020303" pitchFamily="18" charset="0"/>
              </a:rPr>
            </a:br>
            <a:r>
              <a:rPr lang="en-US" sz="2400" b="1" kern="1200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https://www.education.ne.gov/fos/pupil-transportation/</a:t>
            </a:r>
            <a:br>
              <a:rPr lang="en-US" sz="2400" i="1" kern="1200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</a:br>
            <a:br>
              <a:rPr lang="en-US" sz="2400" i="1" kern="1200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</a:br>
            <a:br>
              <a:rPr lang="en-US" sz="2800" i="1" kern="1200" dirty="0">
                <a:solidFill>
                  <a:schemeClr val="accent6"/>
                </a:solidFill>
                <a:latin typeface="Georgia" panose="02040502050405020303" pitchFamily="18" charset="0"/>
              </a:rPr>
            </a:br>
            <a:br>
              <a:rPr lang="en-US" sz="2800" i="1" dirty="0">
                <a:solidFill>
                  <a:schemeClr val="accent6"/>
                </a:solidFill>
                <a:latin typeface="Georgia" panose="02040502050405020303" pitchFamily="18" charset="0"/>
              </a:rPr>
            </a:br>
            <a:br>
              <a:rPr lang="en-US" sz="2800" i="1" kern="1200" dirty="0">
                <a:solidFill>
                  <a:schemeClr val="accent6"/>
                </a:solidFill>
                <a:latin typeface="Georgia" panose="02040502050405020303" pitchFamily="18" charset="0"/>
              </a:rPr>
            </a:br>
            <a:br>
              <a:rPr lang="en-US" sz="1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12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12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52D0EA38-4AFB-9412-5438-8C6640A9ACC4}"/>
              </a:ext>
            </a:extLst>
          </p:cNvPr>
          <p:cNvSpPr txBox="1">
            <a:spLocks/>
          </p:cNvSpPr>
          <p:nvPr/>
        </p:nvSpPr>
        <p:spPr>
          <a:xfrm>
            <a:off x="649357" y="1645920"/>
            <a:ext cx="5863203" cy="460248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New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Pre-Trip Inspection Packet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Includes Instructions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New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Annual/80 Day Inspection Packet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Includes Mechanic Qualifications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Includes Instructions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2025-26 School Year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Keep Track of Mileage</a:t>
            </a:r>
          </a:p>
          <a:p>
            <a:pPr marL="914400" marR="0" lvl="1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Spreadsheet Example on Website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Beginning of School Year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Checklist &amp; Reminders on Website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Join Quarterly Zoom Meeting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</a:br>
            <a:b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1D5B7C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</a:b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</a:b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</a:br>
            <a:b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</a:b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DC5C21-7771-3C17-92D4-CB3D4C67FB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0000">
            <a:off x="6528878" y="1775746"/>
            <a:ext cx="4583269" cy="3864828"/>
          </a:xfrm>
          <a:prstGeom prst="rect">
            <a:avLst/>
          </a:prstGeom>
          <a:ln w="31750">
            <a:gradFill>
              <a:gsLst>
                <a:gs pos="0">
                  <a:schemeClr val="tx2">
                    <a:lumMod val="75000"/>
                    <a:lumOff val="25000"/>
                  </a:schemeClr>
                </a:gs>
                <a:gs pos="50000">
                  <a:schemeClr val="accent1">
                    <a:lumMod val="45000"/>
                    <a:lumOff val="55000"/>
                  </a:schemeClr>
                </a:gs>
                <a:gs pos="100000">
                  <a:schemeClr val="tx2">
                    <a:lumMod val="75000"/>
                    <a:lumOff val="25000"/>
                  </a:schemeClr>
                </a:gs>
              </a:gsLst>
              <a:lin ang="5400000" scaled="1"/>
            </a:gradFill>
          </a:ln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424879688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54" name="Freeform: Shape 53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55" name="Rectangle 54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1" y="457199"/>
            <a:ext cx="11734800" cy="5943602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94DDF0F-8E2B-AACF-6BC1-3B67D321027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-2" b="18513"/>
          <a:stretch>
            <a:fillRect/>
          </a:stretch>
        </p:blipFill>
        <p:spPr>
          <a:xfrm>
            <a:off x="914395" y="1007960"/>
            <a:ext cx="4724400" cy="217507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7BA9A5A-16E7-EE2A-40D3-CEC981A0545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70" r="12776" b="-1"/>
          <a:stretch>
            <a:fillRect/>
          </a:stretch>
        </p:blipFill>
        <p:spPr>
          <a:xfrm>
            <a:off x="914394" y="3674974"/>
            <a:ext cx="4724401" cy="21750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97D3677-D320-9D9C-001A-9B94EA902330}"/>
              </a:ext>
            </a:extLst>
          </p:cNvPr>
          <p:cNvSpPr txBox="1"/>
          <p:nvPr/>
        </p:nvSpPr>
        <p:spPr>
          <a:xfrm>
            <a:off x="5345218" y="645360"/>
            <a:ext cx="6846781" cy="5324535"/>
          </a:xfrm>
          <a:prstGeom prst="rect">
            <a:avLst/>
          </a:prstGeom>
          <a:noFill/>
          <a:ln w="28575">
            <a:noFill/>
          </a:ln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74F43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Van Update – 10 Passenger Total (Including the Driver)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New National Standards Late July/Early August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Eliminates Grey Areas On Used Vans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Rule Revision Begins September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Approximate Finalized May/June 2026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Grace Period (Unknown Yet)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No One Is Grandfathered In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Chevy Express Vans – Most sit on a 15-Passenger Chassis which has been outlawed since 2005 - These cannot be modified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Dealers – Cannot remove seats, it is illegal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74F43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To Meet Federal Requirements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74F43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Tire Load Sticker MUST SAY: </a:t>
            </a:r>
          </a:p>
          <a:p>
            <a:pPr marL="17145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74F43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10 Total Passengers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74F43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Vehicle Type MUST SAY: </a:t>
            </a:r>
          </a:p>
          <a:p>
            <a:pPr marL="1714500" marR="0" lvl="3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74F43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MPV MultiPurpose Vehicle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E74F43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68412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3600" y="228600"/>
            <a:ext cx="9766300" cy="7874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General Fund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7079" y="5142866"/>
            <a:ext cx="8183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282700" y="1371600"/>
          <a:ext cx="5029200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815231" y="5381793"/>
            <a:ext cx="3913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Purpose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027297" y="1651000"/>
            <a:ext cx="3627279" cy="44704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1" name="Picture 10" descr="Vector gratis: Bolsa, Dinero, La Riqueza, Ingreso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782" y="1360600"/>
            <a:ext cx="1371601" cy="1742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87325" y="3414135"/>
            <a:ext cx="348364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Main Revenue Source: Taxes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Levy is Restricted 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Part of the $1.05</a:t>
            </a:r>
          </a:p>
        </p:txBody>
      </p:sp>
    </p:spTree>
    <p:extLst>
      <p:ext uri="{BB962C8B-B14F-4D97-AF65-F5344CB8AC3E}">
        <p14:creationId xmlns:p14="http://schemas.microsoft.com/office/powerpoint/2010/main" val="12750228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93B52-0738-4F5F-1695-BD1C99557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27" y="0"/>
            <a:ext cx="11734800" cy="95204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Georgia" panose="02040502050405020303" pitchFamily="18" charset="0"/>
              </a:rPr>
              <a:t>What You Need To Look For On The Van: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37E86EB-80BC-885E-9664-B79D08B2D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405" y="1441902"/>
            <a:ext cx="7011469" cy="3968297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608F6163-DC74-B919-F472-79F77344ED33}"/>
              </a:ext>
            </a:extLst>
          </p:cNvPr>
          <p:cNvSpPr/>
          <p:nvPr/>
        </p:nvSpPr>
        <p:spPr>
          <a:xfrm>
            <a:off x="3162681" y="2087526"/>
            <a:ext cx="1328057" cy="67491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C32A19-7313-BEE3-CFFC-B97D7B382B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2788" y="1076960"/>
            <a:ext cx="2895600" cy="570871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AD41301-7D7F-9808-1D52-AD8167E66E39}"/>
              </a:ext>
            </a:extLst>
          </p:cNvPr>
          <p:cNvSpPr/>
          <p:nvPr/>
        </p:nvSpPr>
        <p:spPr>
          <a:xfrm>
            <a:off x="8654868" y="4076337"/>
            <a:ext cx="1785258" cy="598714"/>
          </a:xfrm>
          <a:prstGeom prst="ellipse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28535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4" name="Picture 3" descr="Colourful mailboxes stacked inside a wooden box">
            <a:extLst>
              <a:ext uri="{FF2B5EF4-FFF2-40B4-BE49-F238E27FC236}">
                <a16:creationId xmlns:a16="http://schemas.microsoft.com/office/drawing/2014/main" id="{2CEF385B-39AC-B279-5004-C2D15BD50C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626" r="4085" b="7317"/>
          <a:stretch>
            <a:fillRect/>
          </a:stretch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5" y="-1524511"/>
            <a:ext cx="4592270" cy="12192001"/>
          </a:xfrm>
          <a:prstGeom prst="rect">
            <a:avLst/>
          </a:prstGeom>
          <a:gradFill>
            <a:gsLst>
              <a:gs pos="35000">
                <a:schemeClr val="tx1">
                  <a:alpha val="46000"/>
                </a:schemeClr>
              </a:gs>
              <a:gs pos="21000">
                <a:schemeClr val="tx1">
                  <a:alpha val="3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C83B16-1858-3B45-FDDE-E3861EBB7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626138" cy="238760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/>
            <a:r>
              <a:rPr lang="en-US" sz="4600" b="1" dirty="0">
                <a:solidFill>
                  <a:schemeClr val="bg1"/>
                </a:solidFill>
                <a:latin typeface="Georgia" panose="02040502050405020303" pitchFamily="18" charset="0"/>
              </a:rPr>
              <a:t>Contact Info:</a:t>
            </a:r>
            <a:br>
              <a:rPr lang="en-US" sz="46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4600" b="1" dirty="0">
                <a:solidFill>
                  <a:schemeClr val="bg1"/>
                </a:solidFill>
                <a:latin typeface="Georgia" panose="02040502050405020303" pitchFamily="18" charset="0"/>
              </a:rPr>
              <a:t>402-540-0649 </a:t>
            </a:r>
            <a:br>
              <a:rPr lang="en-US" sz="4600" b="1" dirty="0">
                <a:solidFill>
                  <a:schemeClr val="bg1"/>
                </a:solidFill>
                <a:latin typeface="Georgia" panose="02040502050405020303" pitchFamily="18" charset="0"/>
              </a:rPr>
            </a:br>
            <a:r>
              <a:rPr lang="en-US" sz="4600" b="1" dirty="0">
                <a:solidFill>
                  <a:schemeClr val="bg1"/>
                </a:solidFill>
                <a:latin typeface="Georgia" panose="02040502050405020303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stephanie.degroot@nebraska.gov</a:t>
            </a:r>
            <a:r>
              <a:rPr lang="en-US" sz="4600" b="1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5290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514338" y="1721173"/>
            <a:ext cx="4634132" cy="26645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800"/>
              <a:buFont typeface="Calibri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New Superintendents Orientation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638881" y="4631161"/>
            <a:ext cx="4362327" cy="1559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Drs. Keith Rohwer &amp; Mike Sieh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July 27, 2023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10:30 a.m.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1"/>
          <p:cNvSpPr/>
          <p:nvPr/>
        </p:nvSpPr>
        <p:spPr>
          <a:xfrm>
            <a:off x="188536" y="160256"/>
            <a:ext cx="11858920" cy="651392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" name="Google Shape;87;p1" descr="A group of people's faces in a row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14215" y="387350"/>
            <a:ext cx="8062549" cy="6310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"/>
          <p:cNvSpPr/>
          <p:nvPr/>
        </p:nvSpPr>
        <p:spPr>
          <a:xfrm>
            <a:off x="245097" y="292231"/>
            <a:ext cx="11698664" cy="633481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2"/>
          <p:cNvSpPr txBox="1"/>
          <p:nvPr/>
        </p:nvSpPr>
        <p:spPr>
          <a:xfrm>
            <a:off x="1542133" y="5018474"/>
            <a:ext cx="2011636" cy="344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37"/>
              <a:buFont typeface="Arial"/>
              <a:buNone/>
              <a:tabLst/>
              <a:defRPr/>
            </a:pPr>
            <a:r>
              <a:rPr kumimoji="0" lang="en-US" sz="1637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Dr. Troy Loeffelholz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"/>
          <p:cNvSpPr txBox="1"/>
          <p:nvPr/>
        </p:nvSpPr>
        <p:spPr>
          <a:xfrm>
            <a:off x="2982688" y="5385577"/>
            <a:ext cx="6430617" cy="10273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37"/>
              <a:buFont typeface="Arial"/>
              <a:buNone/>
              <a:tabLst/>
              <a:defRPr/>
            </a:pPr>
            <a:r>
              <a:rPr kumimoji="0" lang="en-US" sz="163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Email: troy@ncsa.org</a:t>
            </a:r>
            <a:endParaRPr kumimoji="0" sz="1637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37"/>
              <a:buFont typeface="Arial"/>
              <a:buNone/>
              <a:tabLst/>
              <a:defRPr/>
            </a:pPr>
            <a:r>
              <a:rPr kumimoji="0" lang="en-US" sz="163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Phone #: 402-910-8763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1637"/>
              <a:buFont typeface="Arial"/>
              <a:buNone/>
              <a:tabLst/>
              <a:defRPr/>
            </a:pPr>
            <a:r>
              <a:rPr kumimoji="0" lang="en-US" sz="1637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X: @NCSAtroy</a:t>
            </a:r>
            <a:endParaRPr kumimoji="0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2"/>
          <p:cNvSpPr txBox="1"/>
          <p:nvPr/>
        </p:nvSpPr>
        <p:spPr>
          <a:xfrm>
            <a:off x="2381777" y="802433"/>
            <a:ext cx="763244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Associate Executive Director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p2" descr="A person in a suit smil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98841" y="2003052"/>
            <a:ext cx="2198312" cy="2573766"/>
          </a:xfrm>
          <a:prstGeom prst="rect">
            <a:avLst/>
          </a:prstGeom>
          <a:noFill/>
          <a:ln>
            <a:noFill/>
          </a:ln>
          <a:effectLst>
            <a:reflection stA="45000" endPos="65000" sy="-100000" algn="bl" rotWithShape="0"/>
          </a:effectLst>
        </p:spPr>
      </p:pic>
      <p:sp>
        <p:nvSpPr>
          <p:cNvPr id="97" name="Google Shape;97;p2"/>
          <p:cNvSpPr txBox="1"/>
          <p:nvPr/>
        </p:nvSpPr>
        <p:spPr>
          <a:xfrm>
            <a:off x="5192179" y="4854670"/>
            <a:ext cx="2011636" cy="344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37"/>
              <a:buFont typeface="Arial"/>
              <a:buNone/>
              <a:tabLst/>
              <a:defRPr/>
            </a:pPr>
            <a:r>
              <a:rPr kumimoji="0" lang="en-US" sz="163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Dr. Troy Loeffelholz</a:t>
            </a: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8" name="Google Shape;98;p2" descr="A group of people's faces in a row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0000" y="200791"/>
            <a:ext cx="2737104" cy="2142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/>
          <p:nvPr/>
        </p:nvSpPr>
        <p:spPr>
          <a:xfrm>
            <a:off x="245097" y="292231"/>
            <a:ext cx="11698664" cy="633481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3"/>
          <p:cNvSpPr txBox="1"/>
          <p:nvPr/>
        </p:nvSpPr>
        <p:spPr>
          <a:xfrm>
            <a:off x="2180622" y="1628501"/>
            <a:ext cx="76323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Thank You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3" descr="A group of people's faces in a row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08622" y="292231"/>
            <a:ext cx="2737104" cy="2142276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3"/>
          <p:cNvSpPr txBox="1"/>
          <p:nvPr/>
        </p:nvSpPr>
        <p:spPr>
          <a:xfrm>
            <a:off x="2369924" y="2334191"/>
            <a:ext cx="7857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NDE Staff – Bryce for allowing us to be part of this orientation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"/>
          <p:cNvSpPr txBox="1"/>
          <p:nvPr/>
        </p:nvSpPr>
        <p:spPr>
          <a:xfrm>
            <a:off x="2423626" y="2996040"/>
            <a:ext cx="7146300" cy="323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Upcoming Events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Administrator Days – July 23-25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Business Manager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Workshop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-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July 31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Student Legal Issues Workshop - Aug 7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School Law Update - Sept. 1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7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cs typeface="Arial"/>
                <a:sym typeface="Arial"/>
              </a:rPr>
              <a:t>Ed Academy for Leg Advocacy - September 24-25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highlight>
                <a:srgbClr val="FFFFFF"/>
              </a:highlight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1F1F"/>
                </a:solidFill>
                <a:effectLst/>
                <a:highlight>
                  <a:srgbClr val="FFFFFF"/>
                </a:highlight>
                <a:uLnTx/>
                <a:uFillTx/>
                <a:latin typeface="Arial"/>
                <a:cs typeface="Arial"/>
                <a:sym typeface="Arial"/>
              </a:rPr>
              <a:t>NCSA Tailgate - Sept. 20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1F1F1F"/>
              </a:solidFill>
              <a:effectLst/>
              <a:highlight>
                <a:srgbClr val="FFFFFF"/>
              </a:highlight>
              <a:uLnTx/>
              <a:uFillTx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NCSA Free Webinar Series throughout school year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4"/>
          <p:cNvSpPr/>
          <p:nvPr/>
        </p:nvSpPr>
        <p:spPr>
          <a:xfrm>
            <a:off x="245097" y="292231"/>
            <a:ext cx="11698664" cy="633481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4"/>
          <p:cNvSpPr txBox="1"/>
          <p:nvPr/>
        </p:nvSpPr>
        <p:spPr>
          <a:xfrm>
            <a:off x="3296920" y="691838"/>
            <a:ext cx="6265606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tabLst/>
              <a:defRPr/>
            </a:pPr>
            <a:r>
              <a:rPr kumimoji="0" lang="en-US" sz="36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Superintendent Leadership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" name="Google Shape;114;p4" descr="A group of people's faces in a row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9816" y="267031"/>
            <a:ext cx="2737104" cy="2142276"/>
          </a:xfrm>
          <a:prstGeom prst="rect">
            <a:avLst/>
          </a:prstGeom>
          <a:noFill/>
          <a:ln>
            <a:noFill/>
          </a:ln>
        </p:spPr>
      </p:pic>
      <p:sp>
        <p:nvSpPr>
          <p:cNvPr id="115" name="Google Shape;115;p4"/>
          <p:cNvSpPr txBox="1"/>
          <p:nvPr/>
        </p:nvSpPr>
        <p:spPr>
          <a:xfrm>
            <a:off x="3763799" y="1343408"/>
            <a:ext cx="3659848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Professional Development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Connections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Hearings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Student discipline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Legal issues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Legislative process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Decision making processes, 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Strategic planning.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4"/>
          <p:cNvSpPr txBox="1"/>
          <p:nvPr/>
        </p:nvSpPr>
        <p:spPr>
          <a:xfrm>
            <a:off x="3763799" y="4390396"/>
            <a:ext cx="5122493" cy="2185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  <a:tabLst/>
              <a:defRPr/>
            </a:pPr>
            <a:r>
              <a:rPr kumimoji="0" lang="en-US" sz="2800" b="1" i="0" u="sng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Programs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endParaRPr kumimoji="0" sz="1200" b="1" i="0" u="sng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New Superintendents – Monthly ZOOM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Networking with New Principals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Emerging Superintendents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Region &amp; ESU Meetings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Google Shape;121;p5" descr="Icon Of People Connecting"/>
          <p:cNvPicPr preferRelativeResize="0"/>
          <p:nvPr/>
        </p:nvPicPr>
        <p:blipFill rotWithShape="1">
          <a:blip r:embed="rId3">
            <a:alphaModFix/>
          </a:blip>
          <a:srcRect t="284" r="1"/>
          <a:stretch/>
        </p:blipFill>
        <p:spPr>
          <a:xfrm>
            <a:off x="-3048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1097280" y="325550"/>
            <a:ext cx="10058400" cy="357477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Calibri"/>
              <a:buNone/>
            </a:pPr>
            <a:r>
              <a:rPr lang="en-US" sz="5200" dirty="0">
                <a:solidFill>
                  <a:srgbClr val="FFFFFF"/>
                </a:solidFill>
              </a:rPr>
              <a:t>Small Group Networking </a:t>
            </a:r>
            <a:endParaRPr sz="5200" dirty="0">
              <a:solidFill>
                <a:srgbClr val="FFFFFF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Font typeface="Calibri"/>
              <a:buNone/>
            </a:pPr>
            <a:r>
              <a:rPr lang="en-US" sz="5200" dirty="0">
                <a:solidFill>
                  <a:srgbClr val="FFFFFF"/>
                </a:solidFill>
              </a:rPr>
              <a:t>Huddles</a:t>
            </a:r>
            <a:endParaRPr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6" descr="Text Bubble"/>
          <p:cNvPicPr preferRelativeResize="0"/>
          <p:nvPr/>
        </p:nvPicPr>
        <p:blipFill rotWithShape="1">
          <a:blip r:embed="rId3">
            <a:alphaModFix/>
          </a:blip>
          <a:srcRect t="284" r="1"/>
          <a:stretch/>
        </p:blipFill>
        <p:spPr>
          <a:xfrm>
            <a:off x="1" y="30642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6"/>
          <p:cNvSpPr txBox="1">
            <a:spLocks noGrp="1"/>
          </p:cNvSpPr>
          <p:nvPr>
            <p:ph type="title"/>
          </p:nvPr>
        </p:nvSpPr>
        <p:spPr>
          <a:xfrm>
            <a:off x="3390821" y="3162971"/>
            <a:ext cx="5407215" cy="108171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Font typeface="Calibri"/>
              <a:buNone/>
            </a:pPr>
            <a:r>
              <a:rPr lang="en-US" sz="5200" b="1" u="sng" dirty="0">
                <a:solidFill>
                  <a:schemeClr val="lt1"/>
                </a:solidFill>
              </a:rPr>
              <a:t>Questions?</a:t>
            </a:r>
            <a:endParaRPr sz="5200" dirty="0">
              <a:solidFill>
                <a:schemeClr val="lt1"/>
              </a:solidFill>
            </a:endParaRPr>
          </a:p>
        </p:txBody>
      </p:sp>
      <p:sp>
        <p:nvSpPr>
          <p:cNvPr id="129" name="Google Shape;129;p6"/>
          <p:cNvSpPr/>
          <p:nvPr/>
        </p:nvSpPr>
        <p:spPr>
          <a:xfrm>
            <a:off x="245097" y="292231"/>
            <a:ext cx="11698664" cy="6334812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0" name="Google Shape;13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2233" y="230957"/>
            <a:ext cx="3490188" cy="2731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>
                <a:solidFill>
                  <a:schemeClr val="accent2"/>
                </a:solidFill>
                <a:latin typeface="+mj-lt"/>
              </a:rPr>
              <a:t>Exclusions &amp; LC-2</a:t>
            </a:r>
            <a:br>
              <a:rPr lang="en-US" sz="5400" b="1" dirty="0">
                <a:solidFill>
                  <a:schemeClr val="accent2"/>
                </a:solidFill>
                <a:latin typeface="+mj-lt"/>
              </a:rPr>
            </a:br>
            <a:r>
              <a:rPr lang="en-US" sz="5400" b="1" dirty="0">
                <a:solidFill>
                  <a:schemeClr val="accent2"/>
                </a:solidFill>
                <a:latin typeface="+mj-lt"/>
              </a:rPr>
              <a:t>Kelsey Larsen</a:t>
            </a:r>
          </a:p>
        </p:txBody>
      </p:sp>
    </p:spTree>
    <p:extLst>
      <p:ext uri="{BB962C8B-B14F-4D97-AF65-F5344CB8AC3E}">
        <p14:creationId xmlns:p14="http://schemas.microsoft.com/office/powerpoint/2010/main" val="161824381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7622F3-80E4-A5A8-F670-3992806C51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9" y="258416"/>
            <a:ext cx="12188951" cy="1133693"/>
          </a:xfrm>
        </p:spPr>
        <p:txBody>
          <a:bodyPr>
            <a:normAutofit/>
          </a:bodyPr>
          <a:lstStyle/>
          <a:p>
            <a:pPr algn="ctr"/>
            <a:r>
              <a:rPr lang="en-US" sz="4000" b="1" u="sng" dirty="0">
                <a:latin typeface="Arial" panose="020B0604020202020204" pitchFamily="34" charset="0"/>
              </a:rPr>
              <a:t>General Fund Exclusions</a:t>
            </a:r>
            <a:endParaRPr lang="en-US" sz="4000" u="sng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340483A-4172-8A6D-949E-3EA99111438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827925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228600"/>
            <a:ext cx="10477500" cy="8001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solidFill>
                  <a:schemeClr val="tx2"/>
                </a:solidFill>
              </a:rPr>
              <a:t>Bond Fund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7079" y="5142866"/>
            <a:ext cx="8183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221553" y="1334936"/>
          <a:ext cx="5135719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600200" y="5470844"/>
            <a:ext cx="4279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Purpose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113411" y="1626835"/>
            <a:ext cx="3526547" cy="4539516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1" name="Picture 10" descr="Vector gratis: Bolsa, Dinero, La Riqueza, Ingreso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7403" y="1185782"/>
            <a:ext cx="1371601" cy="1742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12245" y="3073401"/>
            <a:ext cx="362727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Revenue Source: Taxes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Not Part of $1.05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Levy is Restricted to Bond Principal &amp; Interest </a:t>
            </a:r>
          </a:p>
        </p:txBody>
      </p:sp>
    </p:spTree>
    <p:extLst>
      <p:ext uri="{BB962C8B-B14F-4D97-AF65-F5344CB8AC3E}">
        <p14:creationId xmlns:p14="http://schemas.microsoft.com/office/powerpoint/2010/main" val="154674114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469CAFF2-C2AB-2ED3-0F26-60598B8E7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2863" y="1961860"/>
            <a:ext cx="6391271" cy="3419471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0EC76-878E-407A-F5EB-DD707E90D5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6904" y="1640249"/>
            <a:ext cx="4586656" cy="4461972"/>
          </a:xfrm>
        </p:spPr>
        <p:txBody>
          <a:bodyPr>
            <a:normAutofit fontScale="92500" lnSpcReduction="10000"/>
          </a:bodyPr>
          <a:lstStyle/>
          <a:p>
            <a:pPr marL="114300" indent="0">
              <a:buNone/>
            </a:pPr>
            <a:r>
              <a:rPr kumimoji="0" lang="en-US" sz="2200" b="1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uLnTx/>
                <a:uFillTx/>
                <a:latin typeface="Arial" panose="020B0604020202020204" pitchFamily="34" charset="0"/>
              </a:rPr>
              <a:t>State Board </a:t>
            </a:r>
            <a:r>
              <a:rPr lang="en-US" sz="2200" b="1" dirty="0">
                <a:solidFill>
                  <a:schemeClr val="accent2"/>
                </a:solidFill>
              </a:rPr>
              <a:t>a</a:t>
            </a:r>
            <a:r>
              <a:rPr kumimoji="0" lang="en-US" sz="2200" b="1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uLnTx/>
                <a:uFillTx/>
                <a:latin typeface="Arial" panose="020B0604020202020204" pitchFamily="34" charset="0"/>
              </a:rPr>
              <a:t>approval</a:t>
            </a:r>
            <a:r>
              <a:rPr lang="en-US" sz="2200" b="1" dirty="0">
                <a:solidFill>
                  <a:schemeClr val="accent2"/>
                </a:solidFill>
              </a:rPr>
              <a:t> </a:t>
            </a:r>
            <a:r>
              <a:rPr kumimoji="0" lang="en-US" sz="2200" b="1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uLnTx/>
                <a:uFillTx/>
                <a:latin typeface="Arial" panose="020B0604020202020204" pitchFamily="34" charset="0"/>
              </a:rPr>
              <a:t>is </a:t>
            </a:r>
            <a:r>
              <a:rPr kumimoji="0" lang="en-US" sz="2200" b="1" u="sng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uLnTx/>
                <a:uFillTx/>
                <a:latin typeface="Arial" panose="020B0604020202020204" pitchFamily="34" charset="0"/>
              </a:rPr>
              <a:t>not</a:t>
            </a:r>
            <a:r>
              <a:rPr kumimoji="0" lang="en-US" sz="2200" b="1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uLnTx/>
                <a:uFillTx/>
                <a:latin typeface="Arial" panose="020B0604020202020204" pitchFamily="34" charset="0"/>
              </a:rPr>
              <a:t> required for:</a:t>
            </a:r>
            <a:endParaRPr lang="en-US" sz="2200" dirty="0">
              <a:solidFill>
                <a:schemeClr val="accent2"/>
              </a:solidFill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endParaRPr lang="en-US" sz="2200" b="1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marL="342900" indent="-22860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2"/>
                </a:solidFill>
                <a:latin typeface="Arial" panose="020B0604020202020204" pitchFamily="34" charset="0"/>
              </a:rPr>
              <a:t>Special Education Expenses</a:t>
            </a:r>
          </a:p>
          <a:p>
            <a:pPr marL="800100" lvl="1" indent="-228600" algn="l"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</a:rPr>
              <a:t>Includes SPED Transportation  and any SPED related student services </a:t>
            </a:r>
            <a:r>
              <a:rPr lang="en-US" sz="2200" b="1" dirty="0">
                <a:solidFill>
                  <a:schemeClr val="accent1"/>
                </a:solidFill>
                <a:latin typeface="Arial" panose="020B0604020202020204" pitchFamily="34" charset="0"/>
              </a:rPr>
              <a:t>(21XXs, excludes 219X’s)</a:t>
            </a:r>
          </a:p>
          <a:p>
            <a:pPr marL="571500" lvl="1" indent="0" algn="l">
              <a:buNone/>
            </a:pPr>
            <a:endParaRPr lang="en-US" sz="2200" b="1" dirty="0">
              <a:solidFill>
                <a:schemeClr val="accent2"/>
              </a:solidFill>
              <a:latin typeface="Arial" panose="020B0604020202020204" pitchFamily="34" charset="0"/>
            </a:endParaRP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chemeClr val="accent2"/>
                </a:solidFill>
                <a:latin typeface="Arial" panose="020B0604020202020204" pitchFamily="34" charset="0"/>
              </a:rPr>
              <a:t>Special Grant Funds List</a:t>
            </a:r>
          </a:p>
          <a:p>
            <a:pPr lvl="1"/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</a:rPr>
              <a:t>List found in LC-2 </a:t>
            </a:r>
          </a:p>
          <a:p>
            <a:pPr lvl="1" algn="l"/>
            <a:r>
              <a:rPr lang="en-US" sz="2200" dirty="0">
                <a:solidFill>
                  <a:schemeClr val="accent1"/>
                </a:solidFill>
              </a:rPr>
              <a:t>P</a:t>
            </a:r>
            <a:r>
              <a:rPr lang="en-US" sz="2200" dirty="0">
                <a:solidFill>
                  <a:schemeClr val="accent1"/>
                </a:solidFill>
                <a:latin typeface="Arial" panose="020B0604020202020204" pitchFamily="34" charset="0"/>
              </a:rPr>
              <a:t>rograms pre-approved each year by State Board, commonly used programs: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Arrow: Left 4">
            <a:extLst>
              <a:ext uri="{FF2B5EF4-FFF2-40B4-BE49-F238E27FC236}">
                <a16:creationId xmlns:a16="http://schemas.microsoft.com/office/drawing/2014/main" id="{BA1B72C1-61E7-FB67-4BF8-2E190FB98947}"/>
              </a:ext>
            </a:extLst>
          </p:cNvPr>
          <p:cNvSpPr/>
          <p:nvPr/>
        </p:nvSpPr>
        <p:spPr>
          <a:xfrm rot="10800000">
            <a:off x="5127576" y="2798075"/>
            <a:ext cx="561271" cy="274320"/>
          </a:xfrm>
          <a:prstGeom prst="leftArrow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E567F93-ABFE-2183-2E82-A372C1F20456}"/>
              </a:ext>
            </a:extLst>
          </p:cNvPr>
          <p:cNvSpPr txBox="1"/>
          <p:nvPr/>
        </p:nvSpPr>
        <p:spPr>
          <a:xfrm>
            <a:off x="858416" y="386447"/>
            <a:ext cx="1045028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General Fund Expenditure Exclusions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3CBFA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29095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A0423-AC0C-09D5-B944-689D87A9A3F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484428"/>
            <a:ext cx="12192000" cy="1325562"/>
          </a:xfrm>
        </p:spPr>
        <p:txBody>
          <a:bodyPr anchor="t">
            <a:noAutofit/>
          </a:bodyPr>
          <a:lstStyle/>
          <a:p>
            <a:pPr algn="ctr"/>
            <a:r>
              <a:rPr lang="en-US" sz="4000" b="1" u="sng" dirty="0">
                <a:ln w="0"/>
                <a:solidFill>
                  <a:schemeClr val="accent4"/>
                </a:solidFill>
              </a:rPr>
              <a:t>Supplemental Grants on the Special Grant List</a:t>
            </a:r>
            <a:endParaRPr lang="en-US" sz="4000" u="sng" dirty="0">
              <a:solidFill>
                <a:schemeClr val="accent4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5CB85A-0F1B-2B36-BA47-7B65BC89C807}"/>
              </a:ext>
            </a:extLst>
          </p:cNvPr>
          <p:cNvSpPr txBox="1"/>
          <p:nvPr/>
        </p:nvSpPr>
        <p:spPr>
          <a:xfrm>
            <a:off x="3048778" y="3294220"/>
            <a:ext cx="6097554" cy="2695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3464" marR="0" lvl="0" indent="-283464" algn="l" defTabSz="914400" rtl="0" eaLnBrk="1" fontAlgn="auto" latinLnBrk="0" hangingPunct="1">
              <a:lnSpc>
                <a:spcPct val="60000"/>
              </a:lnSpc>
              <a:spcBef>
                <a:spcPts val="22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96B24"/>
              </a:solidFill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08BA5C3A-FAE1-616E-A0F0-532089D7B6ED}"/>
              </a:ext>
            </a:extLst>
          </p:cNvPr>
          <p:cNvSpPr txBox="1"/>
          <p:nvPr/>
        </p:nvSpPr>
        <p:spPr>
          <a:xfrm>
            <a:off x="551634" y="1532577"/>
            <a:ext cx="11640366" cy="51481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228600" rIns="0" bIns="0" anchor="t" anchorCtr="0" compatLnSpc="1">
            <a:normAutofit fontScale="92500" lnSpcReduction="10000"/>
          </a:bodyPr>
          <a:lstStyle/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Exclusions that need State Board approval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:</a:t>
            </a:r>
          </a:p>
          <a:p>
            <a:pPr marL="283464" marR="0" lvl="0" indent="-283464" algn="l" defTabSz="914400" rtl="0" eaLnBrk="1" fontAlgn="auto" latinLnBrk="0" hangingPunct="1">
              <a:lnSpc>
                <a:spcPct val="60000"/>
              </a:lnSpc>
              <a:spcBef>
                <a:spcPts val="22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Insurance Settlements</a:t>
            </a:r>
          </a:p>
          <a:p>
            <a:pPr marL="283464" marR="0" lvl="0" indent="-283464" algn="l" defTabSz="914400" rtl="0" eaLnBrk="1" fontAlgn="auto" latinLnBrk="0" hangingPunct="1">
              <a:lnSpc>
                <a:spcPct val="60000"/>
              </a:lnSpc>
              <a:spcBef>
                <a:spcPts val="22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Inter-fund Loans</a:t>
            </a:r>
          </a:p>
          <a:p>
            <a:pPr marL="283464" marR="0" lvl="0" indent="-283464" algn="l" defTabSz="914400" rtl="0" eaLnBrk="1" fontAlgn="auto" latinLnBrk="0" hangingPunct="1">
              <a:lnSpc>
                <a:spcPct val="60000"/>
              </a:lnSpc>
              <a:spcBef>
                <a:spcPts val="22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Reimbursements for Wards of the Court </a:t>
            </a:r>
          </a:p>
          <a:p>
            <a:pPr marL="283464" marR="0" lvl="0" indent="-283464" algn="l" defTabSz="914400" rtl="0" eaLnBrk="1" fontAlgn="auto" latinLnBrk="0" hangingPunct="1">
              <a:lnSpc>
                <a:spcPct val="60000"/>
              </a:lnSpc>
              <a:spcBef>
                <a:spcPts val="22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Repayments to County Governments for Previous Overpayments</a:t>
            </a:r>
          </a:p>
          <a:p>
            <a:pPr marL="283464" marR="0" lvl="0" indent="-283464" algn="l" defTabSz="914400" rtl="0" eaLnBrk="1" fontAlgn="auto" latinLnBrk="0" hangingPunct="1">
              <a:lnSpc>
                <a:spcPct val="60000"/>
              </a:lnSpc>
              <a:spcBef>
                <a:spcPts val="22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Short Term Borrowing</a:t>
            </a:r>
          </a:p>
          <a:p>
            <a:pPr marL="283464" marR="0" lvl="0" indent="-283464" algn="l" defTabSz="914400" rtl="0" eaLnBrk="1" fontAlgn="auto" latinLnBrk="0" hangingPunct="1">
              <a:lnSpc>
                <a:spcPct val="60000"/>
              </a:lnSpc>
              <a:spcBef>
                <a:spcPts val="22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Grants from City or County Government</a:t>
            </a:r>
          </a:p>
          <a:p>
            <a:pPr marL="283464" marR="0" lvl="0" indent="-283464" algn="l" defTabSz="914400" rtl="0" eaLnBrk="1" fontAlgn="auto" latinLnBrk="0" hangingPunct="1">
              <a:lnSpc>
                <a:spcPct val="60000"/>
              </a:lnSpc>
              <a:spcBef>
                <a:spcPts val="22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Grants from Corporations, Foundations, or Other Private Interests</a:t>
            </a:r>
          </a:p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2200"/>
              </a:spcBef>
              <a:spcAft>
                <a:spcPts val="0"/>
              </a:spcAft>
              <a:buClrTx/>
              <a:buSzPct val="100000"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CBFAE"/>
              </a:solidFill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4495A2"/>
              </a:solidFill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Email exclusion requests to 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elsey.larsen@nebraska.gov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60000"/>
              </a:lnSpc>
              <a:spcBef>
                <a:spcPts val="2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*Include district name &amp; number, amount, &amp; purpose*</a:t>
            </a:r>
          </a:p>
          <a:p>
            <a:pPr marL="283464" marR="0" lvl="0" indent="-283464" algn="l" defTabSz="914400" rtl="0" eaLnBrk="1" fontAlgn="auto" latinLnBrk="0" hangingPunct="1">
              <a:lnSpc>
                <a:spcPct val="60000"/>
              </a:lnSpc>
              <a:spcBef>
                <a:spcPts val="2200"/>
              </a:spcBef>
              <a:spcAft>
                <a:spcPts val="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600" b="1" i="0" u="none" strike="noStrike" kern="1200" cap="none" spc="0" normalizeH="0" baseline="0" noProof="0" dirty="0">
              <a:ln>
                <a:noFill/>
              </a:ln>
              <a:solidFill>
                <a:srgbClr val="5D7D40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374661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D270507-6D67-1D9B-FA61-CC06672B4772}"/>
              </a:ext>
            </a:extLst>
          </p:cNvPr>
          <p:cNvSpPr txBox="1"/>
          <p:nvPr/>
        </p:nvSpPr>
        <p:spPr>
          <a:xfrm>
            <a:off x="0" y="986362"/>
            <a:ext cx="5475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Schedule A</a:t>
            </a:r>
            <a:endParaRPr kumimoji="0" lang="en-US" sz="4000" b="0" i="0" u="sng" strike="noStrike" kern="1200" cap="none" spc="0" normalizeH="0" baseline="0" noProof="0" dirty="0">
              <a:ln>
                <a:noFill/>
              </a:ln>
              <a:solidFill>
                <a:srgbClr val="3CBFA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CF068ED-0D70-8788-85B4-175375D5815A}"/>
              </a:ext>
            </a:extLst>
          </p:cNvPr>
          <p:cNvSpPr txBox="1">
            <a:spLocks/>
          </p:cNvSpPr>
          <p:nvPr/>
        </p:nvSpPr>
        <p:spPr>
          <a:xfrm>
            <a:off x="613245" y="2025594"/>
            <a:ext cx="4552953" cy="4310317"/>
          </a:xfrm>
          <a:prstGeom prst="rect">
            <a:avLst/>
          </a:prstGeom>
        </p:spPr>
        <p:txBody>
          <a:bodyPr vert="horz" lIns="0" tIns="22860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Need Board Approval For:</a:t>
            </a:r>
          </a:p>
          <a:p>
            <a:pPr marL="283464" marR="0" lvl="0" indent="-228600" algn="l" defTabSz="914400" rtl="0" eaLnBrk="1" fontAlgn="auto" latinLnBrk="0" hangingPunct="1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Repairs to Infrastructure</a:t>
            </a:r>
          </a:p>
          <a:p>
            <a:pPr marL="283464" marR="0" lvl="0" indent="-228600" algn="l" defTabSz="914400" rtl="0" eaLnBrk="1" fontAlgn="auto" latinLnBrk="0" hangingPunct="1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Judgements</a:t>
            </a:r>
          </a:p>
          <a:p>
            <a:pPr marL="283464" marR="0" lvl="0" indent="-228600" algn="l" defTabSz="914400" rtl="0" eaLnBrk="1" fontAlgn="auto" latinLnBrk="0" hangingPunct="1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Distance Education</a:t>
            </a:r>
          </a:p>
          <a:p>
            <a:pPr marL="283464" marR="0" lvl="0" indent="-228600" algn="l" defTabSz="914400" rtl="0" eaLnBrk="1" fontAlgn="auto" latinLnBrk="0" hangingPunct="1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Voluntary Terminations</a:t>
            </a:r>
          </a:p>
          <a:p>
            <a:pPr marL="283464" marR="0" lvl="0" indent="-228600" algn="l" defTabSz="914400" rtl="0" eaLnBrk="1" fontAlgn="auto" latinLnBrk="0" hangingPunct="1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Retirement Contributions</a:t>
            </a:r>
          </a:p>
          <a:p>
            <a:pPr marL="283464" marR="0" lvl="0" indent="-228600" algn="l" defTabSz="914400" rtl="0" eaLnBrk="1" fontAlgn="auto" latinLnBrk="0" hangingPunct="1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Native American Impact Aid</a:t>
            </a: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7CA655"/>
              </a:solidFill>
              <a:effectLst/>
              <a:uLnTx/>
              <a:uFillTx/>
              <a:latin typeface="Arial" pitchFamily="3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Email Requests to: kelsey.larsen@nebraska.gov</a:t>
            </a:r>
          </a:p>
          <a:p>
            <a:pPr marL="283464" marR="0" lvl="0" indent="-228600" algn="l" defTabSz="914400" rtl="0" eaLnBrk="1" fontAlgn="auto" latinLnBrk="0" hangingPunct="1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1" name="Picture 5">
            <a:extLst>
              <a:ext uri="{FF2B5EF4-FFF2-40B4-BE49-F238E27FC236}">
                <a16:creationId xmlns:a16="http://schemas.microsoft.com/office/drawing/2014/main" id="{BE522F60-EB0C-C55B-06FA-D0C30D7B04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5651" y="751398"/>
            <a:ext cx="5957178" cy="5379012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62877086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781CA9-3FEB-4EEF-814E-5049BDB984F7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592138"/>
            <a:ext cx="3200400" cy="55848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Early Childhood Education Grant &amp; New Elementary Site</a:t>
            </a:r>
            <a:endParaRPr lang="en-US" sz="44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326DFA-7336-72B8-E7B3-A314ACCA6DF4}"/>
              </a:ext>
            </a:extLst>
          </p:cNvPr>
          <p:cNvSpPr txBox="1"/>
          <p:nvPr/>
        </p:nvSpPr>
        <p:spPr>
          <a:xfrm>
            <a:off x="0" y="427950"/>
            <a:ext cx="12192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sng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Early Childhood Education Grant &amp; New Elementary Site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srgbClr val="3CBFA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Content Placeholder 1">
            <a:extLst>
              <a:ext uri="{FF2B5EF4-FFF2-40B4-BE49-F238E27FC236}">
                <a16:creationId xmlns:a16="http://schemas.microsoft.com/office/drawing/2014/main" id="{C9D3CEEE-0C56-4F11-1AFB-44689F3BB5B3}"/>
              </a:ext>
            </a:extLst>
          </p:cNvPr>
          <p:cNvSpPr txBox="1">
            <a:spLocks/>
          </p:cNvSpPr>
          <p:nvPr/>
        </p:nvSpPr>
        <p:spPr>
          <a:xfrm>
            <a:off x="588745" y="1455576"/>
            <a:ext cx="8524155" cy="4974474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Early Childhood Education Grant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An email was sent to those districts who qualify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If 2025/26 is the first-year early childhood membership is included in the district’s formula students, districts can request a General Fund expenditure exclusion for the amount equal to the 2024/25 Early Childhood Education Grant increased by the Basic Allowable Growth Rate (2.5%) </a:t>
            </a:r>
          </a:p>
          <a:p>
            <a:pPr marL="342900" marR="0" lvl="0" indent="-228600" algn="l" defTabSz="914400" rtl="0" eaLnBrk="1" fontAlgn="auto" latinLnBrk="0" hangingPunct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State Board approval is needed</a:t>
            </a:r>
          </a:p>
          <a:p>
            <a:pPr marL="342900" marR="0" lvl="0" indent="-228600" algn="l" defTabSz="914400" rtl="0" eaLnBrk="1" fontAlgn="auto" latinLnBrk="0" hangingPunct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Amount remains in the base for calculation of future budget authority</a:t>
            </a:r>
          </a:p>
          <a:p>
            <a:pPr marL="114300" marR="0" lvl="0" indent="0" algn="l" defTabSz="914400" rtl="0" eaLnBrk="1" fontAlgn="auto" latinLnBrk="0" hangingPunct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A15FBE"/>
              </a:solidFill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  <a:p>
            <a:pPr marL="0" marR="0" lvl="0" indent="0" algn="l" defTabSz="914400" rtl="0" eaLnBrk="1" fontAlgn="auto" latinLnBrk="0" hangingPunct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New Elementary Attendance Site(s)</a:t>
            </a:r>
          </a:p>
          <a:p>
            <a:pPr marL="342900" marR="0" lvl="0" indent="-228600" algn="l" defTabSz="914400" rtl="0" eaLnBrk="1" fontAlgn="auto" latinLnBrk="0" hangingPunct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Must have already qualified for Elementary Site Allowance</a:t>
            </a:r>
          </a:p>
          <a:p>
            <a:pPr marL="342900" marR="0" lvl="0" indent="-228600" algn="l" defTabSz="914400" rtl="0" eaLnBrk="1" fontAlgn="auto" latinLnBrk="0" hangingPunct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Exclusion is for costs related to first year of operation</a:t>
            </a:r>
          </a:p>
          <a:p>
            <a:pPr marL="342900" marR="0" lvl="0" indent="-228600" algn="l" defTabSz="914400" rtl="0" eaLnBrk="1" fontAlgn="auto" latinLnBrk="0" hangingPunct="1">
              <a:lnSpc>
                <a:spcPct val="5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Salaries, Utilities, Building Maintenance</a:t>
            </a:r>
          </a:p>
          <a:p>
            <a:pPr marL="342900" marR="0" lvl="0" indent="-342900" algn="l" defTabSz="914400" rtl="0" eaLnBrk="1" fontAlgn="auto" latinLnBrk="0" hangingPunct="1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7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052" name="Picture 4" descr="Elementary School | 6 Graphic Designs for a business in United States">
            <a:extLst>
              <a:ext uri="{FF2B5EF4-FFF2-40B4-BE49-F238E27FC236}">
                <a16:creationId xmlns:a16="http://schemas.microsoft.com/office/drawing/2014/main" id="{216AF699-2410-4BFB-78CB-7A73B6E92B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7127" y="3326487"/>
            <a:ext cx="4478693" cy="3855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28882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EFBF8EB-2847-F063-F3F4-1C209766071B}"/>
              </a:ext>
            </a:extLst>
          </p:cNvPr>
          <p:cNvSpPr txBox="1"/>
          <p:nvPr/>
        </p:nvSpPr>
        <p:spPr>
          <a:xfrm>
            <a:off x="856861" y="417159"/>
            <a:ext cx="104611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Repairs to Infrastructure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A810A43-D84E-2A86-9980-0716901AB681}"/>
              </a:ext>
            </a:extLst>
          </p:cNvPr>
          <p:cNvSpPr txBox="1">
            <a:spLocks/>
          </p:cNvSpPr>
          <p:nvPr/>
        </p:nvSpPr>
        <p:spPr>
          <a:xfrm>
            <a:off x="5197151" y="2119692"/>
            <a:ext cx="6120882" cy="4010519"/>
          </a:xfrm>
          <a:prstGeom prst="rect">
            <a:avLst/>
          </a:prstGeom>
        </p:spPr>
        <p:txBody>
          <a:bodyPr vert="horz" lIns="0" tIns="228600" rIns="0" bIns="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4864" marR="0" lvl="0" indent="0" algn="l" defTabSz="914400" rtl="0" eaLnBrk="1" fontAlgn="auto" latinLnBrk="0" hangingPunct="1">
              <a:lnSpc>
                <a:spcPct val="6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A15FBE"/>
              </a:solidFill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  <a:p>
            <a:pPr marL="283464" marR="0" lvl="0" indent="-228600" algn="l" defTabSz="914400" rtl="0" eaLnBrk="1" fontAlgn="auto" latinLnBrk="0" hangingPunct="1">
              <a:lnSpc>
                <a:spcPct val="6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Damage is due to a Natural Disaster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A15FBE"/>
              </a:solidFill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  <a:p>
            <a:pPr marL="283464" marR="0" lvl="0" indent="-228600" algn="l" defTabSz="914400" rtl="0" eaLnBrk="1" fontAlgn="auto" latinLnBrk="0" hangingPunct="1">
              <a:lnSpc>
                <a:spcPct val="6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Governor or FEMA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must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 Declare a Disaster</a:t>
            </a:r>
            <a:b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</a:b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 </a:t>
            </a:r>
          </a:p>
          <a:p>
            <a:pPr marL="283464" marR="0" lvl="0" indent="-228600" algn="l" defTabSz="914400" rtl="0" eaLnBrk="1" fontAlgn="auto" latinLnBrk="0" hangingPunct="1">
              <a:lnSpc>
                <a:spcPct val="6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Natural Disasters include:</a:t>
            </a:r>
          </a:p>
          <a:p>
            <a:pPr marL="457200" marR="0" lvl="0" indent="-457200" algn="l" defTabSz="914400" rtl="0" eaLnBrk="1" fontAlgn="auto" latinLnBrk="0" hangingPunct="1">
              <a:lnSpc>
                <a:spcPct val="6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Franklin Gothic Demi"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Tornadoes</a:t>
            </a:r>
          </a:p>
          <a:p>
            <a:pPr marL="457200" marR="0" lvl="0" indent="-457200" algn="l" defTabSz="914400" rtl="0" eaLnBrk="1" fontAlgn="auto" latinLnBrk="0" hangingPunct="1">
              <a:lnSpc>
                <a:spcPct val="6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Franklin Gothic Demi"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Floods</a:t>
            </a:r>
          </a:p>
          <a:p>
            <a:pPr marL="457200" marR="0" lvl="0" indent="-457200" algn="l" defTabSz="914400" rtl="0" eaLnBrk="1" fontAlgn="auto" latinLnBrk="0" hangingPunct="1">
              <a:lnSpc>
                <a:spcPct val="6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Franklin Gothic Demi"/>
              <a:buAutoNum type="arabicParenR"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Wildfires</a:t>
            </a:r>
            <a:b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</a:b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A15FBE"/>
              </a:solidFill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  <a:p>
            <a:pPr marL="283464" marR="0" lvl="0" indent="-228600" algn="l" defTabSz="914400" rtl="0" eaLnBrk="1" fontAlgn="auto" latinLnBrk="0" hangingPunct="1">
              <a:lnSpc>
                <a:spcPct val="6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State Board approval is needed</a:t>
            </a:r>
          </a:p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3CBFAE"/>
              </a:solidFill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  <a:p>
            <a:pPr marL="0" marR="0" lvl="0" indent="0" algn="l" defTabSz="914400" rtl="0" eaLnBrk="1" fontAlgn="auto" latinLnBrk="0" hangingPunct="1">
              <a:lnSpc>
                <a:spcPct val="6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b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CA655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</a:b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26" name="Picture 2" descr="Animated Storm Clipart - Free Download | Storm Graphics">
            <a:extLst>
              <a:ext uri="{FF2B5EF4-FFF2-40B4-BE49-F238E27FC236}">
                <a16:creationId xmlns:a16="http://schemas.microsoft.com/office/drawing/2014/main" id="{EF0386AF-4FBA-74F2-8B07-67BC9402A0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829" y="1708024"/>
            <a:ext cx="4378184" cy="3701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15083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AB28166-2387-DF60-F30C-AFD3834F8FA8}"/>
              </a:ext>
            </a:extLst>
          </p:cNvPr>
          <p:cNvSpPr txBox="1"/>
          <p:nvPr/>
        </p:nvSpPr>
        <p:spPr>
          <a:xfrm>
            <a:off x="861526" y="407828"/>
            <a:ext cx="104689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Distance Education Courses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1BDD33B-D988-1D61-4FAC-D3425673657D}"/>
              </a:ext>
            </a:extLst>
          </p:cNvPr>
          <p:cNvSpPr txBox="1">
            <a:spLocks/>
          </p:cNvSpPr>
          <p:nvPr/>
        </p:nvSpPr>
        <p:spPr>
          <a:xfrm>
            <a:off x="861526" y="1969552"/>
            <a:ext cx="5918408" cy="3805303"/>
          </a:xfrm>
          <a:prstGeom prst="rect">
            <a:avLst/>
          </a:prstGeom>
        </p:spPr>
        <p:txBody>
          <a:bodyPr vert="horz" lIns="0" tIns="4572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To qualify, a district must provide distance education course through an ESU Coordinating Council to another district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Exclusion: The amount received as payment from another district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State Board approval is needed</a:t>
            </a: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95A2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</a:br>
            <a:b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95A2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</a:b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495A2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F443E7-ECB9-5BE5-52B6-A0B9DC085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2632" y="3872204"/>
            <a:ext cx="4499726" cy="257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7647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F777F5-C42A-3A43-49FB-28946EC2343D}"/>
              </a:ext>
            </a:extLst>
          </p:cNvPr>
          <p:cNvSpPr txBox="1"/>
          <p:nvPr/>
        </p:nvSpPr>
        <p:spPr>
          <a:xfrm>
            <a:off x="856861" y="379836"/>
            <a:ext cx="104782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Retirement Contribution Increase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5C62A73-11D3-D5D1-34C9-5DFBF3E21793}"/>
              </a:ext>
            </a:extLst>
          </p:cNvPr>
          <p:cNvSpPr txBox="1">
            <a:spLocks/>
          </p:cNvSpPr>
          <p:nvPr/>
        </p:nvSpPr>
        <p:spPr>
          <a:xfrm>
            <a:off x="355815" y="1400822"/>
            <a:ext cx="4548006" cy="5077342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This exclusion allows districts to exceed their expenditure limitation by a specific dollar amount, not to exceed the difference between the employer’s contribution rate and the budgeted amount of employee salaries.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State Board approval is needed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          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                       **</a:t>
            </a: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New**</a:t>
            </a:r>
            <a:b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 2024-25 can be included in your</a:t>
            </a:r>
            <a:b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 exclusion request for 2025-26 &amp;</a:t>
            </a:r>
            <a:b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</a:b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 2026-27.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00" b="1" i="0" u="none" strike="noStrike" kern="1200" cap="none" spc="0" normalizeH="0" baseline="0" noProof="0" dirty="0">
              <a:ln>
                <a:noFill/>
              </a:ln>
              <a:solidFill>
                <a:srgbClr val="A15FBE"/>
              </a:solidFill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                       **Note**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- 2024-25 Contribution Increase: 9.88%</a:t>
            </a:r>
            <a:b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</a:b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- 2025-26 Contribution Increase: 8.08% </a:t>
            </a:r>
          </a:p>
          <a:p>
            <a:pPr marL="228600" marR="0" lvl="0" indent="-228600" algn="l" defTabSz="914400" rtl="0" eaLnBrk="1" fontAlgn="auto" latinLnBrk="0" hangingPunct="1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D5832399-07C4-0F83-CCF4-E352B13BC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7225" y="1400821"/>
            <a:ext cx="6548960" cy="490952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101166652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32C0A82B-8AF8-8FF1-4CE6-4A02998F71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1260" y="2448059"/>
            <a:ext cx="5700109" cy="39807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1416E5-FBF9-C5A5-22E9-07E2E705FA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564" y="1612232"/>
            <a:ext cx="5391672" cy="384208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531BF59-9A33-0E06-95BC-F5F2D5BC5699}"/>
              </a:ext>
            </a:extLst>
          </p:cNvPr>
          <p:cNvSpPr txBox="1"/>
          <p:nvPr/>
        </p:nvSpPr>
        <p:spPr>
          <a:xfrm>
            <a:off x="1898392" y="1154899"/>
            <a:ext cx="1932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Tab 2: 2025-26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A10171-CB07-FB2D-A702-A43B76F82485}"/>
              </a:ext>
            </a:extLst>
          </p:cNvPr>
          <p:cNvSpPr txBox="1"/>
          <p:nvPr/>
        </p:nvSpPr>
        <p:spPr>
          <a:xfrm>
            <a:off x="7977382" y="2011785"/>
            <a:ext cx="19321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Tab 3: 2024-25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0FE87738-9CB4-1D7D-CAE2-05A295F25DC2}"/>
              </a:ext>
            </a:extLst>
          </p:cNvPr>
          <p:cNvSpPr/>
          <p:nvPr/>
        </p:nvSpPr>
        <p:spPr>
          <a:xfrm>
            <a:off x="279918" y="1572813"/>
            <a:ext cx="5466318" cy="4020151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68B5A26D-F235-1FA1-5868-F831B9DA9DB5}"/>
              </a:ext>
            </a:extLst>
          </p:cNvPr>
          <p:cNvSpPr/>
          <p:nvPr/>
        </p:nvSpPr>
        <p:spPr>
          <a:xfrm>
            <a:off x="5990253" y="2448058"/>
            <a:ext cx="5771116" cy="398073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D1FC91D-C969-97C2-D558-66D82407034F}"/>
              </a:ext>
            </a:extLst>
          </p:cNvPr>
          <p:cNvSpPr txBox="1"/>
          <p:nvPr/>
        </p:nvSpPr>
        <p:spPr>
          <a:xfrm>
            <a:off x="826786" y="429209"/>
            <a:ext cx="10468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Retirement Contribution Increase Continued</a:t>
            </a:r>
          </a:p>
        </p:txBody>
      </p:sp>
    </p:spTree>
    <p:extLst>
      <p:ext uri="{BB962C8B-B14F-4D97-AF65-F5344CB8AC3E}">
        <p14:creationId xmlns:p14="http://schemas.microsoft.com/office/powerpoint/2010/main" val="87406406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551FE280-909B-6728-B6BD-340739C5600F}"/>
              </a:ext>
            </a:extLst>
          </p:cNvPr>
          <p:cNvSpPr txBox="1"/>
          <p:nvPr/>
        </p:nvSpPr>
        <p:spPr>
          <a:xfrm>
            <a:off x="839755" y="426489"/>
            <a:ext cx="1047827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Voluntary Termination Agreements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1AFC8F-420D-27CD-80AA-CD848A5194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8221" y="1259633"/>
            <a:ext cx="4319483" cy="543041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9437D1-E27C-6C24-837C-63B8876317F8}"/>
              </a:ext>
            </a:extLst>
          </p:cNvPr>
          <p:cNvSpPr txBox="1"/>
          <p:nvPr/>
        </p:nvSpPr>
        <p:spPr>
          <a:xfrm>
            <a:off x="693888" y="1353198"/>
            <a:ext cx="50225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voluntary termination agreement was not part of any collective bargaining agreement.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15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value of the current and future incentives shall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not exceed $35,000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in total per employee.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15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All incentives must be paid withing five (5) years of agreement or until the certificated teacher becomes eligible for Medicare, whichever comes first.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15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The payment of incentives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must result in a net savings in salary and benefits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to the district over the five-year period.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15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State Board approval is needed</a:t>
            </a:r>
          </a:p>
        </p:txBody>
      </p:sp>
    </p:spTree>
    <p:extLst>
      <p:ext uri="{BB962C8B-B14F-4D97-AF65-F5344CB8AC3E}">
        <p14:creationId xmlns:p14="http://schemas.microsoft.com/office/powerpoint/2010/main" val="25159371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1735CE0-97C3-6559-DC79-DC2291DD244C}"/>
              </a:ext>
            </a:extLst>
          </p:cNvPr>
          <p:cNvSpPr txBox="1"/>
          <p:nvPr/>
        </p:nvSpPr>
        <p:spPr>
          <a:xfrm>
            <a:off x="839755" y="445150"/>
            <a:ext cx="104689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Template Letters for Expenditure Exclusions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4806647-4109-E8E2-FF0A-54B30B22EE94}"/>
              </a:ext>
            </a:extLst>
          </p:cNvPr>
          <p:cNvSpPr txBox="1">
            <a:spLocks/>
          </p:cNvSpPr>
          <p:nvPr/>
        </p:nvSpPr>
        <p:spPr>
          <a:xfrm>
            <a:off x="0" y="6102751"/>
            <a:ext cx="12191996" cy="755248"/>
          </a:xfrm>
          <a:prstGeom prst="rect">
            <a:avLst/>
          </a:prstGeom>
        </p:spPr>
        <p:txBody>
          <a:bodyPr vert="horz" lIns="0" tIns="228600" rIns="0" bIns="0" rtlCol="0" anchorCtr="1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https://www.education.ne.gov/fos/budgeting-school-district/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A15FB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58E2589-4671-F75E-2787-A572CDD0A2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6016" y="1276748"/>
            <a:ext cx="5776426" cy="4925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2873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9323537" cy="9779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dirty="0"/>
              <a:t>     </a:t>
            </a:r>
            <a:r>
              <a:rPr lang="en-US" sz="3600" b="1" dirty="0">
                <a:solidFill>
                  <a:schemeClr val="tx2"/>
                </a:solidFill>
              </a:rPr>
              <a:t>Qualified Capital Purpose  </a:t>
            </a:r>
            <a:br>
              <a:rPr lang="en-US" sz="3600" b="1" dirty="0">
                <a:solidFill>
                  <a:schemeClr val="tx2"/>
                </a:solidFill>
              </a:rPr>
            </a:br>
            <a:r>
              <a:rPr lang="en-US" sz="3600" b="1" dirty="0">
                <a:solidFill>
                  <a:schemeClr val="tx2"/>
                </a:solidFill>
              </a:rPr>
              <a:t>Undertaking Fund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7079" y="5142866"/>
            <a:ext cx="8183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165131" y="1264920"/>
          <a:ext cx="5470620" cy="509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981815" y="5478663"/>
            <a:ext cx="39133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Purpose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54900" y="1511821"/>
            <a:ext cx="3276599" cy="4648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1" name="Picture 10" descr="Vector gratis: Bolsa, Dinero, La Riqueza, Ingreso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598" y="737226"/>
            <a:ext cx="1371601" cy="1742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505701" y="2656743"/>
            <a:ext cx="3276598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Revenue Source: Taxes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Local Board Approval to Issue Bonds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Not Part of $1.05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3¢  /  5.2¢ </a:t>
            </a:r>
          </a:p>
        </p:txBody>
      </p:sp>
    </p:spTree>
    <p:extLst>
      <p:ext uri="{BB962C8B-B14F-4D97-AF65-F5344CB8AC3E}">
        <p14:creationId xmlns:p14="http://schemas.microsoft.com/office/powerpoint/2010/main" val="342523998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644" y="2659160"/>
            <a:ext cx="4292082" cy="132556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</a:rPr>
              <a:t>Requesting State Board Approval</a:t>
            </a:r>
          </a:p>
        </p:txBody>
      </p:sp>
      <p:grpSp>
        <p:nvGrpSpPr>
          <p:cNvPr id="5" name="Content Placeholder 2">
            <a:extLst>
              <a:ext uri="{FF2B5EF4-FFF2-40B4-BE49-F238E27FC236}">
                <a16:creationId xmlns:a16="http://schemas.microsoft.com/office/drawing/2014/main" id="{C059265E-3C3F-3267-531F-42A7FB372996}"/>
              </a:ext>
            </a:extLst>
          </p:cNvPr>
          <p:cNvGrpSpPr/>
          <p:nvPr/>
        </p:nvGrpSpPr>
        <p:grpSpPr>
          <a:xfrm>
            <a:off x="5094775" y="539574"/>
            <a:ext cx="6819549" cy="5778852"/>
            <a:chOff x="5178750" y="672513"/>
            <a:chExt cx="6819549" cy="5778852"/>
          </a:xfrm>
        </p:grpSpPr>
        <p:sp>
          <p:nvSpPr>
            <p:cNvPr id="6" name="Freeform: Shape 7">
              <a:extLst>
                <a:ext uri="{FF2B5EF4-FFF2-40B4-BE49-F238E27FC236}">
                  <a16:creationId xmlns:a16="http://schemas.microsoft.com/office/drawing/2014/main" id="{F23AC623-8FCA-167B-AE11-6F2BFC39289D}"/>
                </a:ext>
              </a:extLst>
            </p:cNvPr>
            <p:cNvSpPr/>
            <p:nvPr/>
          </p:nvSpPr>
          <p:spPr>
            <a:xfrm>
              <a:off x="5178750" y="782762"/>
              <a:ext cx="6819540" cy="1430597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chemeClr val="accent1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7" name="Rectangle 8" descr="Checkmark">
              <a:extLst>
                <a:ext uri="{FF2B5EF4-FFF2-40B4-BE49-F238E27FC236}">
                  <a16:creationId xmlns:a16="http://schemas.microsoft.com/office/drawing/2014/main" id="{EE459778-936F-E02E-D8CC-7FB91668CE61}"/>
                </a:ext>
              </a:extLst>
            </p:cNvPr>
            <p:cNvSpPr/>
            <p:nvPr/>
          </p:nvSpPr>
          <p:spPr>
            <a:xfrm>
              <a:off x="5678204" y="1044007"/>
              <a:ext cx="908108" cy="908108"/>
            </a:xfrm>
            <a:prstGeom prst="rect">
              <a:avLst/>
            </a:prstGeom>
            <a:blipFill>
              <a:blip r:embed="rId3">
                <a:alphaModFix/>
                <a:duotone>
                  <a:prstClr val="black"/>
                  <a:schemeClr val="accent2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8" name="Freeform: Shape 9">
              <a:extLst>
                <a:ext uri="{FF2B5EF4-FFF2-40B4-BE49-F238E27FC236}">
                  <a16:creationId xmlns:a16="http://schemas.microsoft.com/office/drawing/2014/main" id="{50A10AAC-558F-7A2D-1A20-011B472B6317}"/>
                </a:ext>
              </a:extLst>
            </p:cNvPr>
            <p:cNvSpPr/>
            <p:nvPr/>
          </p:nvSpPr>
          <p:spPr>
            <a:xfrm>
              <a:off x="7085777" y="672513"/>
              <a:ext cx="4912522" cy="16511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912520"/>
                <a:gd name="f7" fmla="val 1651102"/>
                <a:gd name="f8" fmla="+- 0 0 -90"/>
                <a:gd name="f9" fmla="*/ f3 1 4912520"/>
                <a:gd name="f10" fmla="*/ f4 1 1651102"/>
                <a:gd name="f11" fmla="+- f7 0 f5"/>
                <a:gd name="f12" fmla="+- f6 0 f5"/>
                <a:gd name="f13" fmla="*/ f8 f0 1"/>
                <a:gd name="f14" fmla="*/ f12 1 4912520"/>
                <a:gd name="f15" fmla="*/ f11 1 1651102"/>
                <a:gd name="f16" fmla="*/ 0 f12 1"/>
                <a:gd name="f17" fmla="*/ 0 f11 1"/>
                <a:gd name="f18" fmla="*/ 4912520 f12 1"/>
                <a:gd name="f19" fmla="*/ 1651102 f11 1"/>
                <a:gd name="f20" fmla="*/ f13 1 f2"/>
                <a:gd name="f21" fmla="*/ f16 1 4912520"/>
                <a:gd name="f22" fmla="*/ f17 1 1651102"/>
                <a:gd name="f23" fmla="*/ f18 1 4912520"/>
                <a:gd name="f24" fmla="*/ f19 1 1651102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4912520" h="1651102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174741" tIns="174741" rIns="174741" bIns="174741" anchor="ctr" anchorCtr="0" compatLnSpc="1">
              <a:noAutofit/>
            </a:bodyPr>
            <a:lstStyle/>
            <a:p>
              <a:pPr marL="0" marR="0" lvl="0" indent="0" algn="l" defTabSz="977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Exclusion templates are available in the budget section of NDE’s Finance and Organizational Services website https://www.education.ne.gov/FOS/</a:t>
              </a:r>
            </a:p>
          </p:txBody>
        </p:sp>
        <p:sp>
          <p:nvSpPr>
            <p:cNvPr id="9" name="Freeform: Shape 10">
              <a:extLst>
                <a:ext uri="{FF2B5EF4-FFF2-40B4-BE49-F238E27FC236}">
                  <a16:creationId xmlns:a16="http://schemas.microsoft.com/office/drawing/2014/main" id="{BD45A86E-23AC-0E03-1AEF-14FF0EC98E67}"/>
                </a:ext>
              </a:extLst>
            </p:cNvPr>
            <p:cNvSpPr/>
            <p:nvPr/>
          </p:nvSpPr>
          <p:spPr>
            <a:xfrm>
              <a:off x="5178750" y="2736387"/>
              <a:ext cx="6819540" cy="165110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chemeClr val="accent2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0" name="Rectangle 11" descr="Meeting outline">
              <a:extLst>
                <a:ext uri="{FF2B5EF4-FFF2-40B4-BE49-F238E27FC236}">
                  <a16:creationId xmlns:a16="http://schemas.microsoft.com/office/drawing/2014/main" id="{5E58EBEF-533E-39E4-3A54-BED43E8CF858}"/>
                </a:ext>
              </a:extLst>
            </p:cNvPr>
            <p:cNvSpPr/>
            <p:nvPr/>
          </p:nvSpPr>
          <p:spPr>
            <a:xfrm>
              <a:off x="5678204" y="3107890"/>
              <a:ext cx="908108" cy="908108"/>
            </a:xfrm>
            <a:prstGeom prst="rect">
              <a:avLst/>
            </a:prstGeom>
            <a:blipFill>
              <a:blip r:embed="rId4">
                <a:alphaModFix/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1" name="Freeform: Shape 12">
              <a:extLst>
                <a:ext uri="{FF2B5EF4-FFF2-40B4-BE49-F238E27FC236}">
                  <a16:creationId xmlns:a16="http://schemas.microsoft.com/office/drawing/2014/main" id="{7FAB9D0B-FACF-8352-C30A-C6F813C20B9A}"/>
                </a:ext>
              </a:extLst>
            </p:cNvPr>
            <p:cNvSpPr/>
            <p:nvPr/>
          </p:nvSpPr>
          <p:spPr>
            <a:xfrm>
              <a:off x="7085777" y="2736387"/>
              <a:ext cx="4912522" cy="16511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912520"/>
                <a:gd name="f7" fmla="val 1651102"/>
                <a:gd name="f8" fmla="+- 0 0 -90"/>
                <a:gd name="f9" fmla="*/ f3 1 4912520"/>
                <a:gd name="f10" fmla="*/ f4 1 1651102"/>
                <a:gd name="f11" fmla="+- f7 0 f5"/>
                <a:gd name="f12" fmla="+- f6 0 f5"/>
                <a:gd name="f13" fmla="*/ f8 f0 1"/>
                <a:gd name="f14" fmla="*/ f12 1 4912520"/>
                <a:gd name="f15" fmla="*/ f11 1 1651102"/>
                <a:gd name="f16" fmla="*/ 0 f12 1"/>
                <a:gd name="f17" fmla="*/ 0 f11 1"/>
                <a:gd name="f18" fmla="*/ 4912520 f12 1"/>
                <a:gd name="f19" fmla="*/ 1651102 f11 1"/>
                <a:gd name="f20" fmla="*/ f13 1 f2"/>
                <a:gd name="f21" fmla="*/ f16 1 4912520"/>
                <a:gd name="f22" fmla="*/ f17 1 1651102"/>
                <a:gd name="f23" fmla="*/ f18 1 4912520"/>
                <a:gd name="f24" fmla="*/ f19 1 1651102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4912520" h="1651102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174741" tIns="174741" rIns="174741" bIns="174741" anchor="ctr" anchorCtr="0" compatLnSpc="1">
              <a:noAutofit/>
            </a:bodyPr>
            <a:lstStyle/>
            <a:p>
              <a:pPr marL="0" marR="0" lvl="0" indent="0" algn="l" defTabSz="977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Can include exclusion requests in budget planning before State Board approval has been posted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2" name="Freeform: Shape 13">
              <a:extLst>
                <a:ext uri="{FF2B5EF4-FFF2-40B4-BE49-F238E27FC236}">
                  <a16:creationId xmlns:a16="http://schemas.microsoft.com/office/drawing/2014/main" id="{10C95F76-2B9D-9161-CCF4-04CBBBC33F17}"/>
                </a:ext>
              </a:extLst>
            </p:cNvPr>
            <p:cNvSpPr/>
            <p:nvPr/>
          </p:nvSpPr>
          <p:spPr>
            <a:xfrm>
              <a:off x="5178750" y="4800261"/>
              <a:ext cx="6819540" cy="1651104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chemeClr val="accent3"/>
            </a:solid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3" name="Rectangle 14" descr="Email">
              <a:extLst>
                <a:ext uri="{FF2B5EF4-FFF2-40B4-BE49-F238E27FC236}">
                  <a16:creationId xmlns:a16="http://schemas.microsoft.com/office/drawing/2014/main" id="{E58C8BB6-F4FF-26E0-CC28-80044FB76291}"/>
                </a:ext>
              </a:extLst>
            </p:cNvPr>
            <p:cNvSpPr/>
            <p:nvPr/>
          </p:nvSpPr>
          <p:spPr>
            <a:xfrm>
              <a:off x="5678204" y="5171764"/>
              <a:ext cx="908108" cy="908108"/>
            </a:xfrm>
            <a:prstGeom prst="rect">
              <a:avLst/>
            </a:prstGeom>
            <a:blipFill>
              <a:blip r:embed="rId6">
                <a:alphaModFix/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5" name="Freeform: Shape 15">
              <a:extLst>
                <a:ext uri="{FF2B5EF4-FFF2-40B4-BE49-F238E27FC236}">
                  <a16:creationId xmlns:a16="http://schemas.microsoft.com/office/drawing/2014/main" id="{C3F084EA-0F95-3627-3D42-ABE644E4F255}"/>
                </a:ext>
              </a:extLst>
            </p:cNvPr>
            <p:cNvSpPr/>
            <p:nvPr/>
          </p:nvSpPr>
          <p:spPr>
            <a:xfrm>
              <a:off x="7085777" y="4800261"/>
              <a:ext cx="4912522" cy="1651104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912520"/>
                <a:gd name="f7" fmla="val 1651102"/>
                <a:gd name="f8" fmla="+- 0 0 -90"/>
                <a:gd name="f9" fmla="*/ f3 1 4912520"/>
                <a:gd name="f10" fmla="*/ f4 1 1651102"/>
                <a:gd name="f11" fmla="+- f7 0 f5"/>
                <a:gd name="f12" fmla="+- f6 0 f5"/>
                <a:gd name="f13" fmla="*/ f8 f0 1"/>
                <a:gd name="f14" fmla="*/ f12 1 4912520"/>
                <a:gd name="f15" fmla="*/ f11 1 1651102"/>
                <a:gd name="f16" fmla="*/ 0 f12 1"/>
                <a:gd name="f17" fmla="*/ 0 f11 1"/>
                <a:gd name="f18" fmla="*/ 4912520 f12 1"/>
                <a:gd name="f19" fmla="*/ 1651102 f11 1"/>
                <a:gd name="f20" fmla="*/ f13 1 f2"/>
                <a:gd name="f21" fmla="*/ f16 1 4912520"/>
                <a:gd name="f22" fmla="*/ f17 1 1651102"/>
                <a:gd name="f23" fmla="*/ f18 1 4912520"/>
                <a:gd name="f24" fmla="*/ f19 1 1651102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4912520" h="1651102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174741" tIns="174741" rIns="174741" bIns="174741" anchor="ctr" anchorCtr="0" compatLnSpc="1">
              <a:noAutofit/>
            </a:bodyPr>
            <a:lstStyle/>
            <a:p>
              <a:pPr marL="0" marR="0" lvl="0" indent="0" algn="l" defTabSz="97789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9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Send requests to NDE via email </a:t>
              </a:r>
              <a:r>
                <a:rPr kumimoji="0" lang="en-US" sz="22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k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elsey.larsen@nebraska.gov </a:t>
              </a:r>
              <a:endPara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919846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0" y="295275"/>
            <a:ext cx="12192000" cy="10334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 b="1" u="sng" dirty="0"/>
              <a:t>LC-2</a:t>
            </a:r>
            <a:endParaRPr lang="en-US" sz="4000" b="1" u="sng" kern="1200" dirty="0">
              <a:latin typeface="+mj-lt"/>
              <a:ea typeface="+mj-ea"/>
              <a:cs typeface="+mj-cs"/>
            </a:endParaRP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7B52C129-F193-62C8-62F4-6F81DB53922F}"/>
              </a:ext>
            </a:extLst>
          </p:cNvPr>
          <p:cNvSpPr txBox="1">
            <a:spLocks/>
          </p:cNvSpPr>
          <p:nvPr/>
        </p:nvSpPr>
        <p:spPr>
          <a:xfrm>
            <a:off x="855636" y="1556359"/>
            <a:ext cx="10104440" cy="4775197"/>
          </a:xfrm>
          <a:prstGeom prst="rect">
            <a:avLst/>
          </a:prstGeom>
        </p:spPr>
        <p:txBody>
          <a:bodyPr vert="horz" lIns="0" tIns="22860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464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Located in the NDE Portal </a:t>
            </a:r>
          </a:p>
          <a:p>
            <a:pPr marL="283464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Will receive a new activation code each year </a:t>
            </a:r>
          </a:p>
          <a:p>
            <a:pPr marL="283464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New Superintendent this year?</a:t>
            </a: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-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Contact ADVISER HelpDesk to Register in NDE Portal</a:t>
            </a:r>
          </a:p>
          <a:p>
            <a:pPr marL="283464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Instructions can be found on NDE’s Financial and Organizational Services website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196B24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https://www.education.ne.gov/FOS/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 (Budget Documents)</a:t>
            </a:r>
          </a:p>
          <a:p>
            <a:pPr marL="283464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Budget Form (Excel format) </a:t>
            </a:r>
          </a:p>
          <a:p>
            <a:pPr marL="402336" marR="0" lvl="1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+mn-ea"/>
                <a:cs typeface="Arial" pitchFamily="34"/>
              </a:rPr>
              <a:t>- Upload into the LC-2, it will auto populate </a:t>
            </a:r>
          </a:p>
          <a:p>
            <a:pPr marL="402336" marR="0" lvl="1" indent="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4495A2"/>
              </a:solidFill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MS PGothic" pitchFamily="34"/>
                <a:cs typeface="Arial" pitchFamily="34"/>
              </a:rPr>
              <a:t>For questions about the NDE Portal or submitting data online,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MS PGothic" pitchFamily="34"/>
                <a:cs typeface="Arial" pitchFamily="34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MS PGothic" pitchFamily="34"/>
                <a:cs typeface="Arial" pitchFamily="34"/>
              </a:rPr>
              <a:t>contact the NDE Service Desk at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itchFamily="34"/>
                <a:ea typeface="MS PGothic" pitchFamily="34"/>
                <a:cs typeface="Arial" pitchFamily="34"/>
              </a:rPr>
              <a:t>NDE.ServiceDesk@Nebraska.gov</a:t>
            </a:r>
            <a:endParaRPr kumimoji="0" lang="en-US" sz="1600" b="0" i="1" u="none" strike="noStrike" kern="1200" cap="none" spc="0" normalizeH="0" baseline="0" noProof="0" dirty="0">
              <a:ln>
                <a:noFill/>
              </a:ln>
              <a:solidFill>
                <a:srgbClr val="3CBFAE"/>
              </a:solidFill>
              <a:effectLst/>
              <a:uLnTx/>
              <a:uFillTx/>
              <a:latin typeface="Arial" pitchFamily="34"/>
              <a:ea typeface="+mn-ea"/>
              <a:cs typeface="Arial" pitchFamily="34"/>
            </a:endParaRPr>
          </a:p>
          <a:p>
            <a:pPr marL="283464" marR="0" lvl="0" indent="-228600" algn="l" defTabSz="914400" rtl="0" eaLnBrk="1" fontAlgn="auto" latinLnBrk="0" hangingPunct="1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8738371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BC95B57-AEF2-AF7C-5CE8-DD3B4711ECAD}"/>
              </a:ext>
            </a:extLst>
          </p:cNvPr>
          <p:cNvSpPr txBox="1"/>
          <p:nvPr/>
        </p:nvSpPr>
        <p:spPr>
          <a:xfrm>
            <a:off x="429767" y="449997"/>
            <a:ext cx="11201400" cy="1106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846226D-4ED5-B369-1A02-54EBF3615EE7}"/>
              </a:ext>
            </a:extLst>
          </p:cNvPr>
          <p:cNvSpPr txBox="1">
            <a:spLocks/>
          </p:cNvSpPr>
          <p:nvPr/>
        </p:nvSpPr>
        <p:spPr>
          <a:xfrm>
            <a:off x="0" y="243656"/>
            <a:ext cx="12192000" cy="90616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Purpose of the LC-2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0453254-4B9A-FF0B-FAE7-3140679148B1}"/>
              </a:ext>
            </a:extLst>
          </p:cNvPr>
          <p:cNvSpPr txBox="1">
            <a:spLocks/>
          </p:cNvSpPr>
          <p:nvPr/>
        </p:nvSpPr>
        <p:spPr>
          <a:xfrm>
            <a:off x="563821" y="1898611"/>
            <a:ext cx="4670653" cy="3699324"/>
          </a:xfrm>
          <a:prstGeom prst="rect">
            <a:avLst/>
          </a:prstGeom>
        </p:spPr>
        <p:txBody>
          <a:bodyPr vert="horz" lIns="0" tIns="228600" rIns="0" bIns="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Confirms that the budget is in compliance, and it does not exceed limitations</a:t>
            </a:r>
          </a:p>
          <a:p>
            <a:pPr marL="283464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A15FBE"/>
              </a:solidFill>
              <a:effectLst/>
              <a:uLnTx/>
              <a:uFillTx/>
              <a:latin typeface="Arial" pitchFamily="3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Error messages appear if limitations are exceeded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A15FBE"/>
              </a:solidFill>
              <a:effectLst/>
              <a:uLnTx/>
              <a:uFillTx/>
              <a:latin typeface="Arial" pitchFamily="3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Special Grant Funds</a:t>
            </a: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A15FBE"/>
              </a:solidFill>
              <a:effectLst/>
              <a:uLnTx/>
              <a:uFillTx/>
              <a:latin typeface="Arial" pitchFamily="34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Calculates Unused Budget Authority, the goal is $0 </a:t>
            </a:r>
          </a:p>
          <a:p>
            <a:pPr marL="283464" marR="0" lvl="0" indent="-228600" algn="l" defTabSz="914400" rtl="0" eaLnBrk="1" fontAlgn="auto" latinLnBrk="0" hangingPunct="1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1BE57A8C-5990-53FA-18B0-7B65777A82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5820" y="1218538"/>
            <a:ext cx="6146413" cy="4873166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393984382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455E3D9-8793-5724-640C-83ABDB2E6AE2}"/>
              </a:ext>
            </a:extLst>
          </p:cNvPr>
          <p:cNvSpPr txBox="1"/>
          <p:nvPr/>
        </p:nvSpPr>
        <p:spPr>
          <a:xfrm>
            <a:off x="861526" y="445150"/>
            <a:ext cx="104689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LC-2 Access &amp; Unused Budget Authority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C178CDC9-644C-3CDE-1780-B66E30D9DE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2550" y="1525317"/>
            <a:ext cx="9766733" cy="309571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9A27D5CD-7EC2-D864-EBCD-0D44CA8CFD7F}"/>
              </a:ext>
            </a:extLst>
          </p:cNvPr>
          <p:cNvSpPr txBox="1">
            <a:spLocks/>
          </p:cNvSpPr>
          <p:nvPr/>
        </p:nvSpPr>
        <p:spPr>
          <a:xfrm>
            <a:off x="582501" y="4972009"/>
            <a:ext cx="10622164" cy="1440841"/>
          </a:xfrm>
          <a:prstGeom prst="rect">
            <a:avLst/>
          </a:prstGeom>
        </p:spPr>
        <p:txBody>
          <a:bodyPr vert="horz" lIns="0" tIns="22860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3464" marR="0" lvl="0" indent="-228600" algn="l" defTabSz="4572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Amount listed is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lesser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 of 2% of the prior year’s adjusted General Fund expenditures or the prior year’s total Unused Budget Authority </a:t>
            </a:r>
          </a:p>
          <a:p>
            <a:pPr marL="283464" marR="0" lvl="0" indent="-228600" algn="l" defTabSz="4572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15FBE"/>
              </a:solidFill>
              <a:effectLst/>
              <a:uLnTx/>
              <a:uFillTx/>
              <a:latin typeface="Arial" pitchFamily="34"/>
              <a:ea typeface="+mn-ea"/>
              <a:cs typeface="+mn-cs"/>
            </a:endParaRPr>
          </a:p>
          <a:p>
            <a:pPr marL="283464" marR="0" lvl="0" indent="-228600" algn="l" defTabSz="457200" rtl="0" eaLnBrk="1" fontAlgn="auto" latinLnBrk="0" hangingPunct="1">
              <a:lnSpc>
                <a:spcPct val="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Provides additional Budget Authority for 2025/26</a:t>
            </a:r>
          </a:p>
          <a:p>
            <a:pPr marL="283464" marR="0" lvl="0" indent="-228600" algn="l" defTabSz="914400" rtl="0" eaLnBrk="1" fontAlgn="auto" latinLnBrk="0" hangingPunct="1">
              <a:lnSpc>
                <a:spcPct val="7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: Rounded Corners 10">
            <a:extLst>
              <a:ext uri="{FF2B5EF4-FFF2-40B4-BE49-F238E27FC236}">
                <a16:creationId xmlns:a16="http://schemas.microsoft.com/office/drawing/2014/main" id="{1B2E0F64-B5DA-15BC-D8EF-F71E7EC99932}"/>
              </a:ext>
            </a:extLst>
          </p:cNvPr>
          <p:cNvSpPr/>
          <p:nvPr/>
        </p:nvSpPr>
        <p:spPr>
          <a:xfrm>
            <a:off x="3271841" y="3167638"/>
            <a:ext cx="798097" cy="261362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360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noFill/>
          <a:ln w="38103" cap="flat">
            <a:solidFill>
              <a:srgbClr val="FF0000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itchFamily="34"/>
              <a:ea typeface="+mn-ea"/>
              <a:cs typeface="+mn-cs"/>
            </a:endParaRPr>
          </a:p>
        </p:txBody>
      </p:sp>
      <p:cxnSp>
        <p:nvCxnSpPr>
          <p:cNvPr id="7" name="Straight Arrow Connector 9">
            <a:extLst>
              <a:ext uri="{FF2B5EF4-FFF2-40B4-BE49-F238E27FC236}">
                <a16:creationId xmlns:a16="http://schemas.microsoft.com/office/drawing/2014/main" id="{E89C5469-9DE4-6C18-2BD6-A7943DADBF60}"/>
              </a:ext>
            </a:extLst>
          </p:cNvPr>
          <p:cNvCxnSpPr>
            <a:cxnSpLocks/>
          </p:cNvCxnSpPr>
          <p:nvPr/>
        </p:nvCxnSpPr>
        <p:spPr>
          <a:xfrm flipV="1">
            <a:off x="4110644" y="3167638"/>
            <a:ext cx="3848368" cy="162050"/>
          </a:xfrm>
          <a:prstGeom prst="straightConnector1">
            <a:avLst/>
          </a:prstGeom>
          <a:noFill/>
          <a:ln w="104771" cap="flat">
            <a:solidFill>
              <a:srgbClr val="FF0000"/>
            </a:solidFill>
            <a:prstDash val="solid"/>
            <a:miter/>
            <a:tailEnd type="arrow"/>
          </a:ln>
        </p:spPr>
      </p:cxnSp>
    </p:spTree>
    <p:extLst>
      <p:ext uri="{BB962C8B-B14F-4D97-AF65-F5344CB8AC3E}">
        <p14:creationId xmlns:p14="http://schemas.microsoft.com/office/powerpoint/2010/main" val="134495937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BCF6B5FD-34A3-913C-414D-E9CF69C088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518" y="1922984"/>
            <a:ext cx="8299562" cy="1808070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BB46547-190D-F6F2-5E32-F52C8E5D9674}"/>
              </a:ext>
            </a:extLst>
          </p:cNvPr>
          <p:cNvSpPr txBox="1">
            <a:spLocks/>
          </p:cNvSpPr>
          <p:nvPr/>
        </p:nvSpPr>
        <p:spPr>
          <a:xfrm>
            <a:off x="830424" y="540732"/>
            <a:ext cx="10478278" cy="90638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Election for Additional Budget Authority &amp; Levy Override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344C515-5C0C-CE4F-61E5-CC95B33A841A}"/>
              </a:ext>
            </a:extLst>
          </p:cNvPr>
          <p:cNvSpPr txBox="1"/>
          <p:nvPr/>
        </p:nvSpPr>
        <p:spPr>
          <a:xfrm>
            <a:off x="3386521" y="1189271"/>
            <a:ext cx="49810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If the answer is “YES”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15FB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C6B23F-3E37-5618-88C9-3B2C0E020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6833" y="3796379"/>
            <a:ext cx="8234247" cy="2651074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9571E4BF-6275-3E2F-CB4E-8A9BCDFCC57B}"/>
              </a:ext>
            </a:extLst>
          </p:cNvPr>
          <p:cNvSpPr/>
          <p:nvPr/>
        </p:nvSpPr>
        <p:spPr>
          <a:xfrm>
            <a:off x="8367595" y="2628771"/>
            <a:ext cx="98954" cy="10509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46D24DC-809C-5CEF-2629-14AA67993B6B}"/>
              </a:ext>
            </a:extLst>
          </p:cNvPr>
          <p:cNvSpPr/>
          <p:nvPr/>
        </p:nvSpPr>
        <p:spPr>
          <a:xfrm>
            <a:off x="8377785" y="4384292"/>
            <a:ext cx="98954" cy="105098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832382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5">
            <a:extLst>
              <a:ext uri="{FF2B5EF4-FFF2-40B4-BE49-F238E27FC236}">
                <a16:creationId xmlns:a16="http://schemas.microsoft.com/office/drawing/2014/main" id="{ADF61F63-DB68-BFFB-2A08-1218EE612F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319" y="1614312"/>
            <a:ext cx="5551530" cy="461853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318671"/>
            <a:ext cx="12192000" cy="98809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Section D – Property Tax Authority</a:t>
            </a: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09335311-7DBC-C8BA-3D1D-EB86C10B7B9C}"/>
              </a:ext>
            </a:extLst>
          </p:cNvPr>
          <p:cNvSpPr/>
          <p:nvPr/>
        </p:nvSpPr>
        <p:spPr>
          <a:xfrm>
            <a:off x="9766756" y="5075195"/>
            <a:ext cx="473825" cy="187038"/>
          </a:xfrm>
          <a:prstGeom prst="rightArrow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F339EE1A-DBF9-3BA0-5150-4B87203667F7}"/>
              </a:ext>
            </a:extLst>
          </p:cNvPr>
          <p:cNvSpPr txBox="1">
            <a:spLocks/>
          </p:cNvSpPr>
          <p:nvPr/>
        </p:nvSpPr>
        <p:spPr>
          <a:xfrm>
            <a:off x="659128" y="318671"/>
            <a:ext cx="10873743" cy="16802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3CBFAE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+mj-cs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7C07AEF-4367-3B83-D965-CA771478C77C}"/>
              </a:ext>
            </a:extLst>
          </p:cNvPr>
          <p:cNvSpPr txBox="1">
            <a:spLocks/>
          </p:cNvSpPr>
          <p:nvPr/>
        </p:nvSpPr>
        <p:spPr>
          <a:xfrm>
            <a:off x="630785" y="1765722"/>
            <a:ext cx="5350556" cy="4737831"/>
          </a:xfrm>
          <a:prstGeom prst="rect">
            <a:avLst/>
          </a:prstGeom>
        </p:spPr>
        <p:txBody>
          <a:bodyPr vert="horz" lIns="0" tIns="22860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28575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Certified Assessed Valuation &amp; Property Tax Request will pre-populate when the budget document is uploaded</a:t>
            </a:r>
          </a:p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A15FBE"/>
              </a:solidFill>
              <a:effectLst/>
              <a:uLnTx/>
              <a:uFillTx/>
              <a:latin typeface="Arial" pitchFamily="3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If </a:t>
            </a:r>
            <a:r>
              <a:rPr kumimoji="0" lang="en-US" sz="1900" b="0" i="0" u="sng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YES</a:t>
            </a: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 on additional authority the maximum amount allowed will be displayed. </a:t>
            </a:r>
          </a:p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 </a:t>
            </a:r>
          </a:p>
          <a:p>
            <a:pPr marL="285750" marR="0" lvl="0" indent="-28575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The actual value approved will need to be entered in D-140</a:t>
            </a:r>
          </a:p>
          <a:p>
            <a:pPr marL="0" marR="0" lvl="0" indent="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A15FBE"/>
              </a:solidFill>
              <a:effectLst/>
              <a:uLnTx/>
              <a:uFillTx/>
              <a:latin typeface="Arial" pitchFamily="3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D-180 will calculate Total Property Tax Authority Amount Allowed</a:t>
            </a:r>
          </a:p>
          <a:p>
            <a:pPr marL="283464" marR="0" lvl="0" indent="-22860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A15FBE"/>
              </a:solidFill>
              <a:effectLst/>
              <a:uLnTx/>
              <a:uFillTx/>
              <a:latin typeface="Arial" pitchFamily="3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Total Property Tax Reduced as a result of increased SPED &amp; Foundation Aid in D-310</a:t>
            </a:r>
          </a:p>
          <a:p>
            <a:pPr marL="285750" marR="0" lvl="0" indent="-28575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A15FBE"/>
              </a:solidFill>
              <a:effectLst/>
              <a:uLnTx/>
              <a:uFillTx/>
              <a:latin typeface="Arial" pitchFamily="3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en-US" sz="1900" b="0" i="0" u="none" strike="noStrike" kern="1200" cap="none" spc="0" normalizeH="0" baseline="0" noProof="0" dirty="0">
                <a:ln>
                  <a:noFill/>
                </a:ln>
                <a:solidFill>
                  <a:srgbClr val="A15FBE"/>
                </a:solidFill>
                <a:effectLst/>
                <a:uLnTx/>
                <a:uFillTx/>
                <a:latin typeface="Arial" pitchFamily="34"/>
                <a:ea typeface="+mn-ea"/>
                <a:cs typeface="+mn-cs"/>
              </a:rPr>
              <a:t>Always “Recalculate” and “Save”</a:t>
            </a:r>
          </a:p>
          <a:p>
            <a:pPr marL="283464" marR="0" lvl="0" indent="-228600" algn="l" defTabSz="914400" rtl="0" eaLnBrk="1" fontAlgn="auto" latinLnBrk="0" hangingPunct="1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9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E0E9AE8D-BDD3-6243-F6BF-013B0DB5EA6A}"/>
              </a:ext>
            </a:extLst>
          </p:cNvPr>
          <p:cNvSpPr/>
          <p:nvPr/>
        </p:nvSpPr>
        <p:spPr>
          <a:xfrm>
            <a:off x="7582543" y="2369976"/>
            <a:ext cx="2709122" cy="112239"/>
          </a:xfrm>
          <a:prstGeom prst="rect">
            <a:avLst/>
          </a:prstGeom>
          <a:solidFill>
            <a:srgbClr val="215F9A"/>
          </a:soli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ptos"/>
              <a:ea typeface="+mn-ea"/>
              <a:cs typeface="+mn-cs"/>
            </a:endParaRPr>
          </a:p>
        </p:txBody>
      </p:sp>
      <p:sp>
        <p:nvSpPr>
          <p:cNvPr id="10" name="TextBox 8">
            <a:extLst>
              <a:ext uri="{FF2B5EF4-FFF2-40B4-BE49-F238E27FC236}">
                <a16:creationId xmlns:a16="http://schemas.microsoft.com/office/drawing/2014/main" id="{63C212F1-B657-0E4B-69F7-8F6A1C18FCAF}"/>
              </a:ext>
            </a:extLst>
          </p:cNvPr>
          <p:cNvSpPr txBox="1"/>
          <p:nvPr/>
        </p:nvSpPr>
        <p:spPr>
          <a:xfrm>
            <a:off x="8031142" y="2326069"/>
            <a:ext cx="2597371" cy="2000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7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ptos"/>
                <a:ea typeface="+mn-ea"/>
                <a:cs typeface="+mn-cs"/>
              </a:rPr>
              <a:t>2025/26 Section D: Property Tax Request Authority</a:t>
            </a:r>
          </a:p>
        </p:txBody>
      </p:sp>
    </p:spTree>
    <p:extLst>
      <p:ext uri="{BB962C8B-B14F-4D97-AF65-F5344CB8AC3E}">
        <p14:creationId xmlns:p14="http://schemas.microsoft.com/office/powerpoint/2010/main" val="336078650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47263F-FE5E-C447-EB50-450FEAC95C79}"/>
              </a:ext>
            </a:extLst>
          </p:cNvPr>
          <p:cNvSpPr txBox="1">
            <a:spLocks/>
          </p:cNvSpPr>
          <p:nvPr/>
        </p:nvSpPr>
        <p:spPr>
          <a:xfrm>
            <a:off x="1" y="551706"/>
            <a:ext cx="12191999" cy="117140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sng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+mj-cs"/>
              </a:rPr>
              <a:t>LC-2 Error Messages</a:t>
            </a:r>
          </a:p>
        </p:txBody>
      </p:sp>
      <p:grpSp>
        <p:nvGrpSpPr>
          <p:cNvPr id="3" name="Content Placeholder 5">
            <a:extLst>
              <a:ext uri="{FF2B5EF4-FFF2-40B4-BE49-F238E27FC236}">
                <a16:creationId xmlns:a16="http://schemas.microsoft.com/office/drawing/2014/main" id="{32561BA5-B182-AB03-5DCB-60292F69A0CD}"/>
              </a:ext>
            </a:extLst>
          </p:cNvPr>
          <p:cNvGrpSpPr/>
          <p:nvPr/>
        </p:nvGrpSpPr>
        <p:grpSpPr>
          <a:xfrm>
            <a:off x="635283" y="2582590"/>
            <a:ext cx="10921429" cy="1692819"/>
            <a:chOff x="635288" y="2937811"/>
            <a:chExt cx="10921429" cy="1692819"/>
          </a:xfrm>
        </p:grpSpPr>
        <p:sp>
          <p:nvSpPr>
            <p:cNvPr id="4" name="Freeform: Shape 4">
              <a:extLst>
                <a:ext uri="{FF2B5EF4-FFF2-40B4-BE49-F238E27FC236}">
                  <a16:creationId xmlns:a16="http://schemas.microsoft.com/office/drawing/2014/main" id="{D308505C-8E8D-238C-6924-9F72D71EC3D2}"/>
                </a:ext>
              </a:extLst>
            </p:cNvPr>
            <p:cNvSpPr/>
            <p:nvPr/>
          </p:nvSpPr>
          <p:spPr>
            <a:xfrm>
              <a:off x="635288" y="2937811"/>
              <a:ext cx="2285881" cy="1451536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chemeClr val="accent1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9FEF5A02-CE44-FE56-49A0-DF7F51ED16AB}"/>
                </a:ext>
              </a:extLst>
            </p:cNvPr>
            <p:cNvSpPr/>
            <p:nvPr/>
          </p:nvSpPr>
          <p:spPr>
            <a:xfrm>
              <a:off x="889272" y="3179094"/>
              <a:ext cx="2285881" cy="14515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85879"/>
                <a:gd name="f7" fmla="val 1451533"/>
                <a:gd name="f8" fmla="val 145153"/>
                <a:gd name="f9" fmla="val 64987"/>
                <a:gd name="f10" fmla="val 2140726"/>
                <a:gd name="f11" fmla="val 2220892"/>
                <a:gd name="f12" fmla="val 1306380"/>
                <a:gd name="f13" fmla="val 1386546"/>
                <a:gd name="f14" fmla="+- 0 0 -90"/>
                <a:gd name="f15" fmla="*/ f3 1 2285879"/>
                <a:gd name="f16" fmla="*/ f4 1 1451533"/>
                <a:gd name="f17" fmla="+- f7 0 f5"/>
                <a:gd name="f18" fmla="+- f6 0 f5"/>
                <a:gd name="f19" fmla="*/ f14 f0 1"/>
                <a:gd name="f20" fmla="*/ f18 1 2285879"/>
                <a:gd name="f21" fmla="*/ f17 1 1451533"/>
                <a:gd name="f22" fmla="*/ 0 f18 1"/>
                <a:gd name="f23" fmla="*/ 145153 f17 1"/>
                <a:gd name="f24" fmla="*/ 145153 f18 1"/>
                <a:gd name="f25" fmla="*/ 0 f17 1"/>
                <a:gd name="f26" fmla="*/ 2140726 f18 1"/>
                <a:gd name="f27" fmla="*/ 2285879 f18 1"/>
                <a:gd name="f28" fmla="*/ 1306380 f17 1"/>
                <a:gd name="f29" fmla="*/ 1451533 f17 1"/>
                <a:gd name="f30" fmla="*/ f19 1 f2"/>
                <a:gd name="f31" fmla="*/ f22 1 2285879"/>
                <a:gd name="f32" fmla="*/ f23 1 1451533"/>
                <a:gd name="f33" fmla="*/ f24 1 2285879"/>
                <a:gd name="f34" fmla="*/ f25 1 1451533"/>
                <a:gd name="f35" fmla="*/ f26 1 2285879"/>
                <a:gd name="f36" fmla="*/ f27 1 2285879"/>
                <a:gd name="f37" fmla="*/ f28 1 1451533"/>
                <a:gd name="f38" fmla="*/ f29 1 1451533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285879" h="145153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chemeClr val="accent1"/>
              </a:solidFill>
              <a:prstDash val="solid"/>
              <a:miter/>
            </a:ln>
          </p:spPr>
          <p:txBody>
            <a:bodyPr vert="horz" wrap="square" lIns="118716" tIns="118716" rIns="118716" bIns="118716" anchor="ctr" anchorCtr="1" compatLnSpc="1">
              <a:noAutofit/>
            </a:bodyPr>
            <a:lstStyle/>
            <a:p>
              <a:pPr marL="0" marR="0" lvl="0" indent="0" algn="ctr" defTabSz="88899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Budget Authority Exceeded</a:t>
              </a:r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DF59AC49-E217-A292-13B0-62B3C1149ECA}"/>
                </a:ext>
              </a:extLst>
            </p:cNvPr>
            <p:cNvSpPr/>
            <p:nvPr/>
          </p:nvSpPr>
          <p:spPr>
            <a:xfrm>
              <a:off x="3429146" y="2937811"/>
              <a:ext cx="2285881" cy="1451536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chemeClr val="accent2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9" name="Freeform: Shape 7">
              <a:extLst>
                <a:ext uri="{FF2B5EF4-FFF2-40B4-BE49-F238E27FC236}">
                  <a16:creationId xmlns:a16="http://schemas.microsoft.com/office/drawing/2014/main" id="{F6E21A50-1E28-508D-8A50-CCBDDBC5E0BA}"/>
                </a:ext>
              </a:extLst>
            </p:cNvPr>
            <p:cNvSpPr/>
            <p:nvPr/>
          </p:nvSpPr>
          <p:spPr>
            <a:xfrm>
              <a:off x="3683130" y="3179094"/>
              <a:ext cx="2285881" cy="14515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85879"/>
                <a:gd name="f7" fmla="val 1451533"/>
                <a:gd name="f8" fmla="val 145153"/>
                <a:gd name="f9" fmla="val 64987"/>
                <a:gd name="f10" fmla="val 2140726"/>
                <a:gd name="f11" fmla="val 2220892"/>
                <a:gd name="f12" fmla="val 1306380"/>
                <a:gd name="f13" fmla="val 1386546"/>
                <a:gd name="f14" fmla="+- 0 0 -90"/>
                <a:gd name="f15" fmla="*/ f3 1 2285879"/>
                <a:gd name="f16" fmla="*/ f4 1 1451533"/>
                <a:gd name="f17" fmla="+- f7 0 f5"/>
                <a:gd name="f18" fmla="+- f6 0 f5"/>
                <a:gd name="f19" fmla="*/ f14 f0 1"/>
                <a:gd name="f20" fmla="*/ f18 1 2285879"/>
                <a:gd name="f21" fmla="*/ f17 1 1451533"/>
                <a:gd name="f22" fmla="*/ 0 f18 1"/>
                <a:gd name="f23" fmla="*/ 145153 f17 1"/>
                <a:gd name="f24" fmla="*/ 145153 f18 1"/>
                <a:gd name="f25" fmla="*/ 0 f17 1"/>
                <a:gd name="f26" fmla="*/ 2140726 f18 1"/>
                <a:gd name="f27" fmla="*/ 2285879 f18 1"/>
                <a:gd name="f28" fmla="*/ 1306380 f17 1"/>
                <a:gd name="f29" fmla="*/ 1451533 f17 1"/>
                <a:gd name="f30" fmla="*/ f19 1 f2"/>
                <a:gd name="f31" fmla="*/ f22 1 2285879"/>
                <a:gd name="f32" fmla="*/ f23 1 1451533"/>
                <a:gd name="f33" fmla="*/ f24 1 2285879"/>
                <a:gd name="f34" fmla="*/ f25 1 1451533"/>
                <a:gd name="f35" fmla="*/ f26 1 2285879"/>
                <a:gd name="f36" fmla="*/ f27 1 2285879"/>
                <a:gd name="f37" fmla="*/ f28 1 1451533"/>
                <a:gd name="f38" fmla="*/ f29 1 1451533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285879" h="145153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chemeClr val="accent2"/>
              </a:solidFill>
              <a:prstDash val="solid"/>
              <a:miter/>
            </a:ln>
          </p:spPr>
          <p:txBody>
            <a:bodyPr vert="horz" wrap="square" lIns="118716" tIns="118716" rIns="118716" bIns="118716" anchor="ctr" anchorCtr="1" compatLnSpc="1">
              <a:noAutofit/>
            </a:bodyPr>
            <a:lstStyle/>
            <a:p>
              <a:pPr marL="0" marR="0" lvl="0" indent="0" algn="ctr" defTabSz="88899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Allowable Reserves Exceeded</a:t>
              </a:r>
            </a:p>
          </p:txBody>
        </p:sp>
        <p:sp>
          <p:nvSpPr>
            <p:cNvPr id="10" name="Freeform: Shape 8">
              <a:extLst>
                <a:ext uri="{FF2B5EF4-FFF2-40B4-BE49-F238E27FC236}">
                  <a16:creationId xmlns:a16="http://schemas.microsoft.com/office/drawing/2014/main" id="{92DD5F88-AC17-A091-3736-5239C5422C29}"/>
                </a:ext>
              </a:extLst>
            </p:cNvPr>
            <p:cNvSpPr/>
            <p:nvPr/>
          </p:nvSpPr>
          <p:spPr>
            <a:xfrm>
              <a:off x="6222994" y="2937811"/>
              <a:ext cx="2285881" cy="1451536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chemeClr val="accent3"/>
            </a:solidFill>
            <a:ln w="12701" cap="flat">
              <a:solidFill>
                <a:srgbClr val="FFFFFF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1" name="Freeform: Shape 9">
              <a:extLst>
                <a:ext uri="{FF2B5EF4-FFF2-40B4-BE49-F238E27FC236}">
                  <a16:creationId xmlns:a16="http://schemas.microsoft.com/office/drawing/2014/main" id="{00D23C53-2CF4-BF61-1425-CAD59E7226A3}"/>
                </a:ext>
              </a:extLst>
            </p:cNvPr>
            <p:cNvSpPr/>
            <p:nvPr/>
          </p:nvSpPr>
          <p:spPr>
            <a:xfrm>
              <a:off x="6476978" y="3179094"/>
              <a:ext cx="2285881" cy="14515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85879"/>
                <a:gd name="f7" fmla="val 1451533"/>
                <a:gd name="f8" fmla="val 145153"/>
                <a:gd name="f9" fmla="val 64987"/>
                <a:gd name="f10" fmla="val 2140726"/>
                <a:gd name="f11" fmla="val 2220892"/>
                <a:gd name="f12" fmla="val 1306380"/>
                <a:gd name="f13" fmla="val 1386546"/>
                <a:gd name="f14" fmla="+- 0 0 -90"/>
                <a:gd name="f15" fmla="*/ f3 1 2285879"/>
                <a:gd name="f16" fmla="*/ f4 1 1451533"/>
                <a:gd name="f17" fmla="+- f7 0 f5"/>
                <a:gd name="f18" fmla="+- f6 0 f5"/>
                <a:gd name="f19" fmla="*/ f14 f0 1"/>
                <a:gd name="f20" fmla="*/ f18 1 2285879"/>
                <a:gd name="f21" fmla="*/ f17 1 1451533"/>
                <a:gd name="f22" fmla="*/ 0 f18 1"/>
                <a:gd name="f23" fmla="*/ 145153 f17 1"/>
                <a:gd name="f24" fmla="*/ 145153 f18 1"/>
                <a:gd name="f25" fmla="*/ 0 f17 1"/>
                <a:gd name="f26" fmla="*/ 2140726 f18 1"/>
                <a:gd name="f27" fmla="*/ 2285879 f18 1"/>
                <a:gd name="f28" fmla="*/ 1306380 f17 1"/>
                <a:gd name="f29" fmla="*/ 1451533 f17 1"/>
                <a:gd name="f30" fmla="*/ f19 1 f2"/>
                <a:gd name="f31" fmla="*/ f22 1 2285879"/>
                <a:gd name="f32" fmla="*/ f23 1 1451533"/>
                <a:gd name="f33" fmla="*/ f24 1 2285879"/>
                <a:gd name="f34" fmla="*/ f25 1 1451533"/>
                <a:gd name="f35" fmla="*/ f26 1 2285879"/>
                <a:gd name="f36" fmla="*/ f27 1 2285879"/>
                <a:gd name="f37" fmla="*/ f28 1 1451533"/>
                <a:gd name="f38" fmla="*/ f29 1 1451533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285879" h="145153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chemeClr val="accent3"/>
              </a:solidFill>
              <a:prstDash val="solid"/>
              <a:miter/>
            </a:ln>
          </p:spPr>
          <p:txBody>
            <a:bodyPr vert="horz" wrap="square" lIns="118716" tIns="118716" rIns="118716" bIns="118716" anchor="ctr" anchorCtr="1" compatLnSpc="1">
              <a:noAutofit/>
            </a:bodyPr>
            <a:lstStyle/>
            <a:p>
              <a:pPr marL="0" marR="0" lvl="0" indent="0" algn="ctr" defTabSz="88899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Levy Information/Dates Do 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N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ot </a:t>
              </a:r>
              <a:r>
                <a:rPr kumimoji="0" lang="en-US" sz="2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M</a:t>
              </a: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atch</a:t>
              </a:r>
            </a:p>
          </p:txBody>
        </p:sp>
        <p:sp>
          <p:nvSpPr>
            <p:cNvPr id="13" name="Freeform: Shape 10">
              <a:extLst>
                <a:ext uri="{FF2B5EF4-FFF2-40B4-BE49-F238E27FC236}">
                  <a16:creationId xmlns:a16="http://schemas.microsoft.com/office/drawing/2014/main" id="{224A10DC-0FAD-0A1E-2CD9-405F9326D6CC}"/>
                </a:ext>
              </a:extLst>
            </p:cNvPr>
            <p:cNvSpPr/>
            <p:nvPr/>
          </p:nvSpPr>
          <p:spPr>
            <a:xfrm>
              <a:off x="9016852" y="2937811"/>
              <a:ext cx="2285881" cy="1451536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1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4" name="Freeform: Shape 11">
              <a:extLst>
                <a:ext uri="{FF2B5EF4-FFF2-40B4-BE49-F238E27FC236}">
                  <a16:creationId xmlns:a16="http://schemas.microsoft.com/office/drawing/2014/main" id="{D754E9B3-DFAF-79EF-EDBF-3EC2535E5A73}"/>
                </a:ext>
              </a:extLst>
            </p:cNvPr>
            <p:cNvSpPr/>
            <p:nvPr/>
          </p:nvSpPr>
          <p:spPr>
            <a:xfrm>
              <a:off x="9270836" y="3179094"/>
              <a:ext cx="2285881" cy="145153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2285879"/>
                <a:gd name="f7" fmla="val 1451533"/>
                <a:gd name="f8" fmla="val 145153"/>
                <a:gd name="f9" fmla="val 64987"/>
                <a:gd name="f10" fmla="val 2140726"/>
                <a:gd name="f11" fmla="val 2220892"/>
                <a:gd name="f12" fmla="val 1306380"/>
                <a:gd name="f13" fmla="val 1386546"/>
                <a:gd name="f14" fmla="+- 0 0 -90"/>
                <a:gd name="f15" fmla="*/ f3 1 2285879"/>
                <a:gd name="f16" fmla="*/ f4 1 1451533"/>
                <a:gd name="f17" fmla="+- f7 0 f5"/>
                <a:gd name="f18" fmla="+- f6 0 f5"/>
                <a:gd name="f19" fmla="*/ f14 f0 1"/>
                <a:gd name="f20" fmla="*/ f18 1 2285879"/>
                <a:gd name="f21" fmla="*/ f17 1 1451533"/>
                <a:gd name="f22" fmla="*/ 0 f18 1"/>
                <a:gd name="f23" fmla="*/ 145153 f17 1"/>
                <a:gd name="f24" fmla="*/ 145153 f18 1"/>
                <a:gd name="f25" fmla="*/ 0 f17 1"/>
                <a:gd name="f26" fmla="*/ 2140726 f18 1"/>
                <a:gd name="f27" fmla="*/ 2285879 f18 1"/>
                <a:gd name="f28" fmla="*/ 1306380 f17 1"/>
                <a:gd name="f29" fmla="*/ 1451533 f17 1"/>
                <a:gd name="f30" fmla="*/ f19 1 f2"/>
                <a:gd name="f31" fmla="*/ f22 1 2285879"/>
                <a:gd name="f32" fmla="*/ f23 1 1451533"/>
                <a:gd name="f33" fmla="*/ f24 1 2285879"/>
                <a:gd name="f34" fmla="*/ f25 1 1451533"/>
                <a:gd name="f35" fmla="*/ f26 1 2285879"/>
                <a:gd name="f36" fmla="*/ f27 1 2285879"/>
                <a:gd name="f37" fmla="*/ f28 1 1451533"/>
                <a:gd name="f38" fmla="*/ f29 1 1451533"/>
                <a:gd name="f39" fmla="*/ f5 1 f20"/>
                <a:gd name="f40" fmla="*/ f6 1 f20"/>
                <a:gd name="f41" fmla="*/ f5 1 f21"/>
                <a:gd name="f42" fmla="*/ f7 1 f21"/>
                <a:gd name="f43" fmla="+- f30 0 f1"/>
                <a:gd name="f44" fmla="*/ f31 1 f20"/>
                <a:gd name="f45" fmla="*/ f32 1 f21"/>
                <a:gd name="f46" fmla="*/ f33 1 f20"/>
                <a:gd name="f47" fmla="*/ f34 1 f21"/>
                <a:gd name="f48" fmla="*/ f35 1 f20"/>
                <a:gd name="f49" fmla="*/ f36 1 f20"/>
                <a:gd name="f50" fmla="*/ f37 1 f21"/>
                <a:gd name="f51" fmla="*/ f38 1 f21"/>
                <a:gd name="f52" fmla="*/ f39 f15 1"/>
                <a:gd name="f53" fmla="*/ f40 f15 1"/>
                <a:gd name="f54" fmla="*/ f42 f16 1"/>
                <a:gd name="f55" fmla="*/ f41 f16 1"/>
                <a:gd name="f56" fmla="*/ f44 f15 1"/>
                <a:gd name="f57" fmla="*/ f45 f16 1"/>
                <a:gd name="f58" fmla="*/ f46 f15 1"/>
                <a:gd name="f59" fmla="*/ f47 f16 1"/>
                <a:gd name="f60" fmla="*/ f48 f15 1"/>
                <a:gd name="f61" fmla="*/ f49 f15 1"/>
                <a:gd name="f62" fmla="*/ f50 f16 1"/>
                <a:gd name="f63" fmla="*/ f51 f1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6" y="f57"/>
                </a:cxn>
                <a:cxn ang="f43">
                  <a:pos x="f58" y="f59"/>
                </a:cxn>
                <a:cxn ang="f43">
                  <a:pos x="f60" y="f59"/>
                </a:cxn>
                <a:cxn ang="f43">
                  <a:pos x="f61" y="f57"/>
                </a:cxn>
                <a:cxn ang="f43">
                  <a:pos x="f61" y="f62"/>
                </a:cxn>
                <a:cxn ang="f43">
                  <a:pos x="f60" y="f63"/>
                </a:cxn>
                <a:cxn ang="f43">
                  <a:pos x="f58" y="f63"/>
                </a:cxn>
                <a:cxn ang="f43">
                  <a:pos x="f56" y="f62"/>
                </a:cxn>
                <a:cxn ang="f43">
                  <a:pos x="f56" y="f57"/>
                </a:cxn>
              </a:cxnLst>
              <a:rect l="f52" t="f55" r="f53" b="f54"/>
              <a:pathLst>
                <a:path w="2285879" h="1451533">
                  <a:moveTo>
                    <a:pt x="f5" y="f8"/>
                  </a:moveTo>
                  <a:cubicBezTo>
                    <a:pt x="f5" y="f9"/>
                    <a:pt x="f9" y="f5"/>
                    <a:pt x="f8" y="f5"/>
                  </a:cubicBezTo>
                  <a:lnTo>
                    <a:pt x="f10" y="f5"/>
                  </a:lnTo>
                  <a:cubicBezTo>
                    <a:pt x="f11" y="f5"/>
                    <a:pt x="f6" y="f9"/>
                    <a:pt x="f6" y="f8"/>
                  </a:cubicBezTo>
                  <a:lnTo>
                    <a:pt x="f6" y="f12"/>
                  </a:lnTo>
                  <a:cubicBezTo>
                    <a:pt x="f6" y="f13"/>
                    <a:pt x="f11" y="f7"/>
                    <a:pt x="f10" y="f7"/>
                  </a:cubicBezTo>
                  <a:lnTo>
                    <a:pt x="f8" y="f7"/>
                  </a:lnTo>
                  <a:cubicBezTo>
                    <a:pt x="f9" y="f7"/>
                    <a:pt x="f5" y="f13"/>
                    <a:pt x="f5" y="f12"/>
                  </a:cubicBezTo>
                  <a:lnTo>
                    <a:pt x="f5" y="f8"/>
                  </a:ln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vert="horz" wrap="square" lIns="118716" tIns="118716" rIns="118716" bIns="118716" anchor="ctr" anchorCtr="1" compatLnSpc="1">
              <a:noAutofit/>
            </a:bodyPr>
            <a:lstStyle/>
            <a:p>
              <a:pPr marL="0" marR="0" lvl="0" indent="0" algn="ctr" defTabSz="88899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Property Tax Authority Exceeded</a:t>
              </a:r>
            </a:p>
          </p:txBody>
        </p:sp>
      </p:grpSp>
      <p:sp>
        <p:nvSpPr>
          <p:cNvPr id="15" name="TextBox 4">
            <a:extLst>
              <a:ext uri="{FF2B5EF4-FFF2-40B4-BE49-F238E27FC236}">
                <a16:creationId xmlns:a16="http://schemas.microsoft.com/office/drawing/2014/main" id="{1AA477F2-40A1-322D-1BF2-B14E2E23CEB1}"/>
              </a:ext>
            </a:extLst>
          </p:cNvPr>
          <p:cNvSpPr txBox="1"/>
          <p:nvPr/>
        </p:nvSpPr>
        <p:spPr>
          <a:xfrm>
            <a:off x="0" y="5994358"/>
            <a:ext cx="12191996" cy="46166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**LC-2 cannot be submitted with error messages**</a:t>
            </a:r>
          </a:p>
        </p:txBody>
      </p:sp>
    </p:spTree>
    <p:extLst>
      <p:ext uri="{BB962C8B-B14F-4D97-AF65-F5344CB8AC3E}">
        <p14:creationId xmlns:p14="http://schemas.microsoft.com/office/powerpoint/2010/main" val="914532169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AB59C5E4-D967-1C62-7159-CEBDCDD0D7E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" y="0"/>
            <a:ext cx="12188951" cy="1570326"/>
          </a:xfrm>
        </p:spPr>
        <p:txBody>
          <a:bodyPr/>
          <a:lstStyle/>
          <a:p>
            <a:pPr lvl="0" algn="ctr"/>
            <a:r>
              <a:rPr lang="en-US" b="1" u="sng" dirty="0"/>
              <a:t>Budget Checklist</a:t>
            </a:r>
          </a:p>
        </p:txBody>
      </p:sp>
      <p:grpSp>
        <p:nvGrpSpPr>
          <p:cNvPr id="10" name="Content Placeholder 3">
            <a:extLst>
              <a:ext uri="{FF2B5EF4-FFF2-40B4-BE49-F238E27FC236}">
                <a16:creationId xmlns:a16="http://schemas.microsoft.com/office/drawing/2014/main" id="{E95DFB9D-BEEC-1611-BC6B-363EE365C6CB}"/>
              </a:ext>
            </a:extLst>
          </p:cNvPr>
          <p:cNvGrpSpPr/>
          <p:nvPr/>
        </p:nvGrpSpPr>
        <p:grpSpPr>
          <a:xfrm>
            <a:off x="836674" y="1904719"/>
            <a:ext cx="10515599" cy="4314926"/>
            <a:chOff x="838203" y="2324596"/>
            <a:chExt cx="10515599" cy="4314926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B45233A7-F057-DF4E-AEEE-62374945EA21}"/>
                </a:ext>
              </a:extLst>
            </p:cNvPr>
            <p:cNvSpPr/>
            <p:nvPr/>
          </p:nvSpPr>
          <p:spPr>
            <a:xfrm>
              <a:off x="838203" y="2324596"/>
              <a:ext cx="561459" cy="80209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02091"/>
                <a:gd name="f7" fmla="val 561463"/>
                <a:gd name="f8" fmla="val 364952"/>
                <a:gd name="f9" fmla="val 401045"/>
                <a:gd name="f10" fmla="val 196512"/>
                <a:gd name="f11" fmla="+- 0 0 -90"/>
                <a:gd name="f12" fmla="*/ f3 1 802091"/>
                <a:gd name="f13" fmla="*/ f4 1 561463"/>
                <a:gd name="f14" fmla="+- f7 0 f5"/>
                <a:gd name="f15" fmla="+- f6 0 f5"/>
                <a:gd name="f16" fmla="*/ f11 f0 1"/>
                <a:gd name="f17" fmla="*/ f15 1 802091"/>
                <a:gd name="f18" fmla="*/ f14 1 561463"/>
                <a:gd name="f19" fmla="*/ 0 f15 1"/>
                <a:gd name="f20" fmla="*/ 0 f14 1"/>
                <a:gd name="f21" fmla="*/ 521360 f15 1"/>
                <a:gd name="f22" fmla="*/ 802091 f15 1"/>
                <a:gd name="f23" fmla="*/ 280732 f14 1"/>
                <a:gd name="f24" fmla="*/ 561463 f14 1"/>
                <a:gd name="f25" fmla="*/ 280732 f15 1"/>
                <a:gd name="f26" fmla="*/ f16 1 f2"/>
                <a:gd name="f27" fmla="*/ f19 1 802091"/>
                <a:gd name="f28" fmla="*/ f20 1 561463"/>
                <a:gd name="f29" fmla="*/ f21 1 802091"/>
                <a:gd name="f30" fmla="*/ f22 1 802091"/>
                <a:gd name="f31" fmla="*/ f23 1 561463"/>
                <a:gd name="f32" fmla="*/ f24 1 561463"/>
                <a:gd name="f33" fmla="*/ f25 1 802091"/>
                <a:gd name="f34" fmla="*/ f5 1 f17"/>
                <a:gd name="f35" fmla="*/ f6 1 f17"/>
                <a:gd name="f36" fmla="*/ f5 1 f18"/>
                <a:gd name="f37" fmla="*/ f7 1 f18"/>
                <a:gd name="f38" fmla="+- f26 0 f1"/>
                <a:gd name="f39" fmla="*/ f27 1 f17"/>
                <a:gd name="f40" fmla="*/ f28 1 f18"/>
                <a:gd name="f41" fmla="*/ f29 1 f17"/>
                <a:gd name="f42" fmla="*/ f30 1 f17"/>
                <a:gd name="f43" fmla="*/ f31 1 f18"/>
                <a:gd name="f44" fmla="*/ f32 1 f18"/>
                <a:gd name="f45" fmla="*/ f33 1 f17"/>
                <a:gd name="f46" fmla="*/ f34 f12 1"/>
                <a:gd name="f47" fmla="*/ f35 f12 1"/>
                <a:gd name="f48" fmla="*/ f37 f13 1"/>
                <a:gd name="f49" fmla="*/ f36 f13 1"/>
                <a:gd name="f50" fmla="*/ f39 f12 1"/>
                <a:gd name="f51" fmla="*/ f40 f13 1"/>
                <a:gd name="f52" fmla="*/ f41 f12 1"/>
                <a:gd name="f53" fmla="*/ f42 f12 1"/>
                <a:gd name="f54" fmla="*/ f43 f13 1"/>
                <a:gd name="f55" fmla="*/ f44 f13 1"/>
                <a:gd name="f56" fmla="*/ f4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50" y="f51"/>
                </a:cxn>
                <a:cxn ang="f38">
                  <a:pos x="f52" y="f51"/>
                </a:cxn>
                <a:cxn ang="f38">
                  <a:pos x="f53" y="f54"/>
                </a:cxn>
                <a:cxn ang="f38">
                  <a:pos x="f52" y="f55"/>
                </a:cxn>
                <a:cxn ang="f38">
                  <a:pos x="f50" y="f55"/>
                </a:cxn>
                <a:cxn ang="f38">
                  <a:pos x="f56" y="f54"/>
                </a:cxn>
                <a:cxn ang="f38">
                  <a:pos x="f50" y="f51"/>
                </a:cxn>
              </a:cxnLst>
              <a:rect l="f46" t="f49" r="f47" b="f48"/>
              <a:pathLst>
                <a:path w="802091" h="561463">
                  <a:moveTo>
                    <a:pt x="f6" y="f5"/>
                  </a:moveTo>
                  <a:lnTo>
                    <a:pt x="f6" y="f8"/>
                  </a:lnTo>
                  <a:lnTo>
                    <a:pt x="f9" y="f7"/>
                  </a:lnTo>
                  <a:lnTo>
                    <a:pt x="f5" y="f8"/>
                  </a:lnTo>
                  <a:lnTo>
                    <a:pt x="f5" y="f5"/>
                  </a:lnTo>
                  <a:lnTo>
                    <a:pt x="f9" y="f10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chemeClr val="accent1"/>
            </a:solidFill>
            <a:ln w="12701" cap="flat">
              <a:solidFill>
                <a:schemeClr val="accent1"/>
              </a:solidFill>
              <a:prstDash val="solid"/>
              <a:miter/>
            </a:ln>
          </p:spPr>
          <p:txBody>
            <a:bodyPr vert="horz" wrap="square" lIns="10158" tIns="290888" rIns="10158" bIns="290888" anchor="ctr" anchorCtr="1" compatLnSpc="1">
              <a:noAutofit/>
            </a:bodyPr>
            <a:lstStyle/>
            <a:p>
              <a:pPr marL="0" marR="0" lvl="0" indent="0" algn="ctr" defTabSz="71120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0CE148A0-0CC8-E336-FED4-F836D67A771B}"/>
                </a:ext>
              </a:extLst>
            </p:cNvPr>
            <p:cNvSpPr/>
            <p:nvPr/>
          </p:nvSpPr>
          <p:spPr>
            <a:xfrm>
              <a:off x="1399662" y="2324596"/>
              <a:ext cx="9954140" cy="52136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359"/>
                <a:gd name="f7" fmla="val 9954136"/>
                <a:gd name="f8" fmla="val 1659064"/>
                <a:gd name="f9" fmla="val 8295072"/>
                <a:gd name="f10" fmla="val 9211347"/>
                <a:gd name="f11" fmla="val 519321"/>
                <a:gd name="f12" fmla="val 9954126"/>
                <a:gd name="f13" fmla="val 516808"/>
                <a:gd name="f14" fmla="val 10"/>
                <a:gd name="f15" fmla="val 742789"/>
                <a:gd name="f16" fmla="+- 0 0 -90"/>
                <a:gd name="f17" fmla="*/ f3 1 521359"/>
                <a:gd name="f18" fmla="*/ f4 1 9954136"/>
                <a:gd name="f19" fmla="+- f7 0 f5"/>
                <a:gd name="f20" fmla="+- f6 0 f5"/>
                <a:gd name="f21" fmla="*/ f16 f0 1"/>
                <a:gd name="f22" fmla="*/ f20 1 521359"/>
                <a:gd name="f23" fmla="*/ f19 1 9954136"/>
                <a:gd name="f24" fmla="*/ 86895 f20 1"/>
                <a:gd name="f25" fmla="*/ 0 f19 1"/>
                <a:gd name="f26" fmla="*/ 434464 f20 1"/>
                <a:gd name="f27" fmla="*/ 521359 f20 1"/>
                <a:gd name="f28" fmla="*/ 86895 f19 1"/>
                <a:gd name="f29" fmla="*/ 9954136 f19 1"/>
                <a:gd name="f30" fmla="*/ 0 f20 1"/>
                <a:gd name="f31" fmla="*/ f21 1 f2"/>
                <a:gd name="f32" fmla="*/ f24 1 521359"/>
                <a:gd name="f33" fmla="*/ f25 1 9954136"/>
                <a:gd name="f34" fmla="*/ f26 1 521359"/>
                <a:gd name="f35" fmla="*/ f27 1 521359"/>
                <a:gd name="f36" fmla="*/ f28 1 9954136"/>
                <a:gd name="f37" fmla="*/ f29 1 9954136"/>
                <a:gd name="f38" fmla="*/ f30 1 521359"/>
                <a:gd name="f39" fmla="*/ f5 1 f22"/>
                <a:gd name="f40" fmla="*/ f6 1 f22"/>
                <a:gd name="f41" fmla="*/ f5 1 f23"/>
                <a:gd name="f42" fmla="*/ f7 1 f23"/>
                <a:gd name="f43" fmla="+- f31 0 f1"/>
                <a:gd name="f44" fmla="*/ f32 1 f22"/>
                <a:gd name="f45" fmla="*/ f33 1 f23"/>
                <a:gd name="f46" fmla="*/ f34 1 f22"/>
                <a:gd name="f47" fmla="*/ f35 1 f22"/>
                <a:gd name="f48" fmla="*/ f36 1 f23"/>
                <a:gd name="f49" fmla="*/ f37 1 f23"/>
                <a:gd name="f50" fmla="*/ f38 1 f22"/>
                <a:gd name="f51" fmla="*/ f39 f17 1"/>
                <a:gd name="f52" fmla="*/ f40 f17 1"/>
                <a:gd name="f53" fmla="*/ f42 f18 1"/>
                <a:gd name="f54" fmla="*/ f41 f18 1"/>
                <a:gd name="f55" fmla="*/ f44 f17 1"/>
                <a:gd name="f56" fmla="*/ f45 f18 1"/>
                <a:gd name="f57" fmla="*/ f46 f17 1"/>
                <a:gd name="f58" fmla="*/ f47 f17 1"/>
                <a:gd name="f59" fmla="*/ f48 f18 1"/>
                <a:gd name="f60" fmla="*/ f49 f18 1"/>
                <a:gd name="f61" fmla="*/ f5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5" y="f56"/>
                </a:cxn>
                <a:cxn ang="f43">
                  <a:pos x="f57" y="f56"/>
                </a:cxn>
                <a:cxn ang="f43">
                  <a:pos x="f58" y="f59"/>
                </a:cxn>
                <a:cxn ang="f43">
                  <a:pos x="f58" y="f60"/>
                </a:cxn>
                <a:cxn ang="f43">
                  <a:pos x="f58" y="f60"/>
                </a:cxn>
                <a:cxn ang="f43">
                  <a:pos x="f61" y="f60"/>
                </a:cxn>
                <a:cxn ang="f43">
                  <a:pos x="f61" y="f60"/>
                </a:cxn>
                <a:cxn ang="f43">
                  <a:pos x="f61" y="f59"/>
                </a:cxn>
                <a:cxn ang="f43">
                  <a:pos x="f55" y="f56"/>
                </a:cxn>
              </a:cxnLst>
              <a:rect l="f51" t="f54" r="f52" b="f53"/>
              <a:pathLst>
                <a:path w="521359" h="9954136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2"/>
                  </a:cubicBezTo>
                  <a:lnTo>
                    <a:pt x="f5" y="f12"/>
                  </a:lnTo>
                  <a:lnTo>
                    <a:pt x="f5" y="f12"/>
                  </a:lnTo>
                  <a:lnTo>
                    <a:pt x="f5" y="f14"/>
                  </a:lnTo>
                  <a:lnTo>
                    <a:pt x="f5" y="f14"/>
                  </a:lnTo>
                  <a:lnTo>
                    <a:pt x="f13" y="f14"/>
                  </a:lnTo>
                  <a:cubicBezTo>
                    <a:pt x="f11" y="f14"/>
                    <a:pt x="f6" y="f15"/>
                    <a:pt x="f6" y="f8"/>
                  </a:cubicBez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chemeClr val="accent1"/>
              </a:solidFill>
              <a:prstDash val="solid"/>
              <a:miter/>
            </a:ln>
          </p:spPr>
          <p:txBody>
            <a:bodyPr vert="horz" wrap="square" lIns="220470" tIns="45134" rIns="45134" bIns="45134" anchor="ctr" anchorCtr="0" compatLnSpc="1">
              <a:noAutofit/>
            </a:bodyPr>
            <a:lstStyle/>
            <a:p>
              <a:pPr marL="285750" marR="0" lvl="1" indent="-285750" algn="l" defTabSz="137794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100000"/>
                <a:buFontTx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3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Expenditure exclusion requests sent in?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04B7162-B1A4-6D40-E933-CF6F6B353296}"/>
                </a:ext>
              </a:extLst>
            </p:cNvPr>
            <p:cNvSpPr/>
            <p:nvPr/>
          </p:nvSpPr>
          <p:spPr>
            <a:xfrm>
              <a:off x="838203" y="3027166"/>
              <a:ext cx="561459" cy="80209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02091"/>
                <a:gd name="f7" fmla="val 561463"/>
                <a:gd name="f8" fmla="val 364952"/>
                <a:gd name="f9" fmla="val 401045"/>
                <a:gd name="f10" fmla="val 196512"/>
                <a:gd name="f11" fmla="+- 0 0 -90"/>
                <a:gd name="f12" fmla="*/ f3 1 802091"/>
                <a:gd name="f13" fmla="*/ f4 1 561463"/>
                <a:gd name="f14" fmla="+- f7 0 f5"/>
                <a:gd name="f15" fmla="+- f6 0 f5"/>
                <a:gd name="f16" fmla="*/ f11 f0 1"/>
                <a:gd name="f17" fmla="*/ f15 1 802091"/>
                <a:gd name="f18" fmla="*/ f14 1 561463"/>
                <a:gd name="f19" fmla="*/ 0 f15 1"/>
                <a:gd name="f20" fmla="*/ 0 f14 1"/>
                <a:gd name="f21" fmla="*/ 521360 f15 1"/>
                <a:gd name="f22" fmla="*/ 802091 f15 1"/>
                <a:gd name="f23" fmla="*/ 280732 f14 1"/>
                <a:gd name="f24" fmla="*/ 561463 f14 1"/>
                <a:gd name="f25" fmla="*/ 280732 f15 1"/>
                <a:gd name="f26" fmla="*/ f16 1 f2"/>
                <a:gd name="f27" fmla="*/ f19 1 802091"/>
                <a:gd name="f28" fmla="*/ f20 1 561463"/>
                <a:gd name="f29" fmla="*/ f21 1 802091"/>
                <a:gd name="f30" fmla="*/ f22 1 802091"/>
                <a:gd name="f31" fmla="*/ f23 1 561463"/>
                <a:gd name="f32" fmla="*/ f24 1 561463"/>
                <a:gd name="f33" fmla="*/ f25 1 802091"/>
                <a:gd name="f34" fmla="*/ f5 1 f17"/>
                <a:gd name="f35" fmla="*/ f6 1 f17"/>
                <a:gd name="f36" fmla="*/ f5 1 f18"/>
                <a:gd name="f37" fmla="*/ f7 1 f18"/>
                <a:gd name="f38" fmla="+- f26 0 f1"/>
                <a:gd name="f39" fmla="*/ f27 1 f17"/>
                <a:gd name="f40" fmla="*/ f28 1 f18"/>
                <a:gd name="f41" fmla="*/ f29 1 f17"/>
                <a:gd name="f42" fmla="*/ f30 1 f17"/>
                <a:gd name="f43" fmla="*/ f31 1 f18"/>
                <a:gd name="f44" fmla="*/ f32 1 f18"/>
                <a:gd name="f45" fmla="*/ f33 1 f17"/>
                <a:gd name="f46" fmla="*/ f34 f12 1"/>
                <a:gd name="f47" fmla="*/ f35 f12 1"/>
                <a:gd name="f48" fmla="*/ f37 f13 1"/>
                <a:gd name="f49" fmla="*/ f36 f13 1"/>
                <a:gd name="f50" fmla="*/ f39 f12 1"/>
                <a:gd name="f51" fmla="*/ f40 f13 1"/>
                <a:gd name="f52" fmla="*/ f41 f12 1"/>
                <a:gd name="f53" fmla="*/ f42 f12 1"/>
                <a:gd name="f54" fmla="*/ f43 f13 1"/>
                <a:gd name="f55" fmla="*/ f44 f13 1"/>
                <a:gd name="f56" fmla="*/ f4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50" y="f51"/>
                </a:cxn>
                <a:cxn ang="f38">
                  <a:pos x="f52" y="f51"/>
                </a:cxn>
                <a:cxn ang="f38">
                  <a:pos x="f53" y="f54"/>
                </a:cxn>
                <a:cxn ang="f38">
                  <a:pos x="f52" y="f55"/>
                </a:cxn>
                <a:cxn ang="f38">
                  <a:pos x="f50" y="f55"/>
                </a:cxn>
                <a:cxn ang="f38">
                  <a:pos x="f56" y="f54"/>
                </a:cxn>
                <a:cxn ang="f38">
                  <a:pos x="f50" y="f51"/>
                </a:cxn>
              </a:cxnLst>
              <a:rect l="f46" t="f49" r="f47" b="f48"/>
              <a:pathLst>
                <a:path w="802091" h="561463">
                  <a:moveTo>
                    <a:pt x="f6" y="f5"/>
                  </a:moveTo>
                  <a:lnTo>
                    <a:pt x="f6" y="f8"/>
                  </a:lnTo>
                  <a:lnTo>
                    <a:pt x="f9" y="f7"/>
                  </a:lnTo>
                  <a:lnTo>
                    <a:pt x="f5" y="f8"/>
                  </a:lnTo>
                  <a:lnTo>
                    <a:pt x="f5" y="f5"/>
                  </a:lnTo>
                  <a:lnTo>
                    <a:pt x="f9" y="f10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chemeClr val="accent2"/>
            </a:solidFill>
            <a:ln w="12701" cap="flat">
              <a:solidFill>
                <a:schemeClr val="accent2"/>
              </a:solidFill>
              <a:prstDash val="solid"/>
              <a:miter/>
            </a:ln>
          </p:spPr>
          <p:txBody>
            <a:bodyPr vert="horz" wrap="square" lIns="10158" tIns="290888" rIns="10158" bIns="290888" anchor="ctr" anchorCtr="1" compatLnSpc="1">
              <a:noAutofit/>
            </a:bodyPr>
            <a:lstStyle/>
            <a:p>
              <a:pPr marL="0" marR="0" lvl="0" indent="0" algn="ctr" defTabSz="71120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C42A2DE1-3A3B-0B3B-C6E6-F30D4FBE455C}"/>
                </a:ext>
              </a:extLst>
            </p:cNvPr>
            <p:cNvSpPr/>
            <p:nvPr/>
          </p:nvSpPr>
          <p:spPr>
            <a:xfrm>
              <a:off x="1399662" y="3027166"/>
              <a:ext cx="9954140" cy="52136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359"/>
                <a:gd name="f7" fmla="val 9954136"/>
                <a:gd name="f8" fmla="val 1659064"/>
                <a:gd name="f9" fmla="val 8295072"/>
                <a:gd name="f10" fmla="val 9211347"/>
                <a:gd name="f11" fmla="val 519321"/>
                <a:gd name="f12" fmla="val 9954126"/>
                <a:gd name="f13" fmla="val 516808"/>
                <a:gd name="f14" fmla="val 10"/>
                <a:gd name="f15" fmla="val 742789"/>
                <a:gd name="f16" fmla="+- 0 0 -90"/>
                <a:gd name="f17" fmla="*/ f3 1 521359"/>
                <a:gd name="f18" fmla="*/ f4 1 9954136"/>
                <a:gd name="f19" fmla="+- f7 0 f5"/>
                <a:gd name="f20" fmla="+- f6 0 f5"/>
                <a:gd name="f21" fmla="*/ f16 f0 1"/>
                <a:gd name="f22" fmla="*/ f20 1 521359"/>
                <a:gd name="f23" fmla="*/ f19 1 9954136"/>
                <a:gd name="f24" fmla="*/ 86895 f20 1"/>
                <a:gd name="f25" fmla="*/ 0 f19 1"/>
                <a:gd name="f26" fmla="*/ 434464 f20 1"/>
                <a:gd name="f27" fmla="*/ 521359 f20 1"/>
                <a:gd name="f28" fmla="*/ 86895 f19 1"/>
                <a:gd name="f29" fmla="*/ 9954136 f19 1"/>
                <a:gd name="f30" fmla="*/ 0 f20 1"/>
                <a:gd name="f31" fmla="*/ f21 1 f2"/>
                <a:gd name="f32" fmla="*/ f24 1 521359"/>
                <a:gd name="f33" fmla="*/ f25 1 9954136"/>
                <a:gd name="f34" fmla="*/ f26 1 521359"/>
                <a:gd name="f35" fmla="*/ f27 1 521359"/>
                <a:gd name="f36" fmla="*/ f28 1 9954136"/>
                <a:gd name="f37" fmla="*/ f29 1 9954136"/>
                <a:gd name="f38" fmla="*/ f30 1 521359"/>
                <a:gd name="f39" fmla="*/ f5 1 f22"/>
                <a:gd name="f40" fmla="*/ f6 1 f22"/>
                <a:gd name="f41" fmla="*/ f5 1 f23"/>
                <a:gd name="f42" fmla="*/ f7 1 f23"/>
                <a:gd name="f43" fmla="+- f31 0 f1"/>
                <a:gd name="f44" fmla="*/ f32 1 f22"/>
                <a:gd name="f45" fmla="*/ f33 1 f23"/>
                <a:gd name="f46" fmla="*/ f34 1 f22"/>
                <a:gd name="f47" fmla="*/ f35 1 f22"/>
                <a:gd name="f48" fmla="*/ f36 1 f23"/>
                <a:gd name="f49" fmla="*/ f37 1 f23"/>
                <a:gd name="f50" fmla="*/ f38 1 f22"/>
                <a:gd name="f51" fmla="*/ f39 f17 1"/>
                <a:gd name="f52" fmla="*/ f40 f17 1"/>
                <a:gd name="f53" fmla="*/ f42 f18 1"/>
                <a:gd name="f54" fmla="*/ f41 f18 1"/>
                <a:gd name="f55" fmla="*/ f44 f17 1"/>
                <a:gd name="f56" fmla="*/ f45 f18 1"/>
                <a:gd name="f57" fmla="*/ f46 f17 1"/>
                <a:gd name="f58" fmla="*/ f47 f17 1"/>
                <a:gd name="f59" fmla="*/ f48 f18 1"/>
                <a:gd name="f60" fmla="*/ f49 f18 1"/>
                <a:gd name="f61" fmla="*/ f5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5" y="f56"/>
                </a:cxn>
                <a:cxn ang="f43">
                  <a:pos x="f57" y="f56"/>
                </a:cxn>
                <a:cxn ang="f43">
                  <a:pos x="f58" y="f59"/>
                </a:cxn>
                <a:cxn ang="f43">
                  <a:pos x="f58" y="f60"/>
                </a:cxn>
                <a:cxn ang="f43">
                  <a:pos x="f58" y="f60"/>
                </a:cxn>
                <a:cxn ang="f43">
                  <a:pos x="f61" y="f60"/>
                </a:cxn>
                <a:cxn ang="f43">
                  <a:pos x="f61" y="f60"/>
                </a:cxn>
                <a:cxn ang="f43">
                  <a:pos x="f61" y="f59"/>
                </a:cxn>
                <a:cxn ang="f43">
                  <a:pos x="f55" y="f56"/>
                </a:cxn>
              </a:cxnLst>
              <a:rect l="f51" t="f54" r="f52" b="f53"/>
              <a:pathLst>
                <a:path w="521359" h="9954136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2"/>
                  </a:cubicBezTo>
                  <a:lnTo>
                    <a:pt x="f5" y="f12"/>
                  </a:lnTo>
                  <a:lnTo>
                    <a:pt x="f5" y="f12"/>
                  </a:lnTo>
                  <a:lnTo>
                    <a:pt x="f5" y="f14"/>
                  </a:lnTo>
                  <a:lnTo>
                    <a:pt x="f5" y="f14"/>
                  </a:lnTo>
                  <a:lnTo>
                    <a:pt x="f13" y="f14"/>
                  </a:lnTo>
                  <a:cubicBezTo>
                    <a:pt x="f11" y="f14"/>
                    <a:pt x="f6" y="f15"/>
                    <a:pt x="f6" y="f8"/>
                  </a:cubicBez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chemeClr val="accent2"/>
              </a:solidFill>
              <a:prstDash val="solid"/>
              <a:miter/>
            </a:ln>
          </p:spPr>
          <p:txBody>
            <a:bodyPr vert="horz" wrap="square" lIns="220470" tIns="45134" rIns="45134" bIns="45134" anchor="ctr" anchorCtr="0" compatLnSpc="1">
              <a:noAutofit/>
            </a:bodyPr>
            <a:lstStyle/>
            <a:p>
              <a:pPr marL="285750" marR="0" lvl="1" indent="-285750" algn="l" defTabSz="137794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100000"/>
                <a:buFontTx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3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Utilize the LC-2 while working on budget</a:t>
              </a: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01673051-1B5B-E2E1-46A6-1E4D534D4A68}"/>
                </a:ext>
              </a:extLst>
            </p:cNvPr>
            <p:cNvSpPr/>
            <p:nvPr/>
          </p:nvSpPr>
          <p:spPr>
            <a:xfrm>
              <a:off x="838203" y="3729727"/>
              <a:ext cx="561459" cy="80209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02091"/>
                <a:gd name="f7" fmla="val 561463"/>
                <a:gd name="f8" fmla="val 364952"/>
                <a:gd name="f9" fmla="val 401045"/>
                <a:gd name="f10" fmla="val 196512"/>
                <a:gd name="f11" fmla="+- 0 0 -90"/>
                <a:gd name="f12" fmla="*/ f3 1 802091"/>
                <a:gd name="f13" fmla="*/ f4 1 561463"/>
                <a:gd name="f14" fmla="+- f7 0 f5"/>
                <a:gd name="f15" fmla="+- f6 0 f5"/>
                <a:gd name="f16" fmla="*/ f11 f0 1"/>
                <a:gd name="f17" fmla="*/ f15 1 802091"/>
                <a:gd name="f18" fmla="*/ f14 1 561463"/>
                <a:gd name="f19" fmla="*/ 0 f15 1"/>
                <a:gd name="f20" fmla="*/ 0 f14 1"/>
                <a:gd name="f21" fmla="*/ 521360 f15 1"/>
                <a:gd name="f22" fmla="*/ 802091 f15 1"/>
                <a:gd name="f23" fmla="*/ 280732 f14 1"/>
                <a:gd name="f24" fmla="*/ 561463 f14 1"/>
                <a:gd name="f25" fmla="*/ 280732 f15 1"/>
                <a:gd name="f26" fmla="*/ f16 1 f2"/>
                <a:gd name="f27" fmla="*/ f19 1 802091"/>
                <a:gd name="f28" fmla="*/ f20 1 561463"/>
                <a:gd name="f29" fmla="*/ f21 1 802091"/>
                <a:gd name="f30" fmla="*/ f22 1 802091"/>
                <a:gd name="f31" fmla="*/ f23 1 561463"/>
                <a:gd name="f32" fmla="*/ f24 1 561463"/>
                <a:gd name="f33" fmla="*/ f25 1 802091"/>
                <a:gd name="f34" fmla="*/ f5 1 f17"/>
                <a:gd name="f35" fmla="*/ f6 1 f17"/>
                <a:gd name="f36" fmla="*/ f5 1 f18"/>
                <a:gd name="f37" fmla="*/ f7 1 f18"/>
                <a:gd name="f38" fmla="+- f26 0 f1"/>
                <a:gd name="f39" fmla="*/ f27 1 f17"/>
                <a:gd name="f40" fmla="*/ f28 1 f18"/>
                <a:gd name="f41" fmla="*/ f29 1 f17"/>
                <a:gd name="f42" fmla="*/ f30 1 f17"/>
                <a:gd name="f43" fmla="*/ f31 1 f18"/>
                <a:gd name="f44" fmla="*/ f32 1 f18"/>
                <a:gd name="f45" fmla="*/ f33 1 f17"/>
                <a:gd name="f46" fmla="*/ f34 f12 1"/>
                <a:gd name="f47" fmla="*/ f35 f12 1"/>
                <a:gd name="f48" fmla="*/ f37 f13 1"/>
                <a:gd name="f49" fmla="*/ f36 f13 1"/>
                <a:gd name="f50" fmla="*/ f39 f12 1"/>
                <a:gd name="f51" fmla="*/ f40 f13 1"/>
                <a:gd name="f52" fmla="*/ f41 f12 1"/>
                <a:gd name="f53" fmla="*/ f42 f12 1"/>
                <a:gd name="f54" fmla="*/ f43 f13 1"/>
                <a:gd name="f55" fmla="*/ f44 f13 1"/>
                <a:gd name="f56" fmla="*/ f4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50" y="f51"/>
                </a:cxn>
                <a:cxn ang="f38">
                  <a:pos x="f52" y="f51"/>
                </a:cxn>
                <a:cxn ang="f38">
                  <a:pos x="f53" y="f54"/>
                </a:cxn>
                <a:cxn ang="f38">
                  <a:pos x="f52" y="f55"/>
                </a:cxn>
                <a:cxn ang="f38">
                  <a:pos x="f50" y="f55"/>
                </a:cxn>
                <a:cxn ang="f38">
                  <a:pos x="f56" y="f54"/>
                </a:cxn>
                <a:cxn ang="f38">
                  <a:pos x="f50" y="f51"/>
                </a:cxn>
              </a:cxnLst>
              <a:rect l="f46" t="f49" r="f47" b="f48"/>
              <a:pathLst>
                <a:path w="802091" h="561463">
                  <a:moveTo>
                    <a:pt x="f6" y="f5"/>
                  </a:moveTo>
                  <a:lnTo>
                    <a:pt x="f6" y="f8"/>
                  </a:lnTo>
                  <a:lnTo>
                    <a:pt x="f9" y="f7"/>
                  </a:lnTo>
                  <a:lnTo>
                    <a:pt x="f5" y="f8"/>
                  </a:lnTo>
                  <a:lnTo>
                    <a:pt x="f5" y="f5"/>
                  </a:lnTo>
                  <a:lnTo>
                    <a:pt x="f9" y="f10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chemeClr val="accent3"/>
            </a:solidFill>
            <a:ln w="12701" cap="flat">
              <a:solidFill>
                <a:schemeClr val="accent3"/>
              </a:solidFill>
              <a:prstDash val="solid"/>
              <a:miter/>
            </a:ln>
          </p:spPr>
          <p:txBody>
            <a:bodyPr vert="horz" wrap="square" lIns="10158" tIns="290888" rIns="10158" bIns="290888" anchor="ctr" anchorCtr="1" compatLnSpc="1">
              <a:noAutofit/>
            </a:bodyPr>
            <a:lstStyle/>
            <a:p>
              <a:pPr marL="0" marR="0" lvl="0" indent="0" algn="ctr" defTabSz="71120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3652FF53-8CBB-E40C-3F25-148FB4FFA8FE}"/>
                </a:ext>
              </a:extLst>
            </p:cNvPr>
            <p:cNvSpPr/>
            <p:nvPr/>
          </p:nvSpPr>
          <p:spPr>
            <a:xfrm>
              <a:off x="1399662" y="3729727"/>
              <a:ext cx="9954140" cy="52136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359"/>
                <a:gd name="f7" fmla="val 9954136"/>
                <a:gd name="f8" fmla="val 1659064"/>
                <a:gd name="f9" fmla="val 8295072"/>
                <a:gd name="f10" fmla="val 9211347"/>
                <a:gd name="f11" fmla="val 519321"/>
                <a:gd name="f12" fmla="val 9954126"/>
                <a:gd name="f13" fmla="val 516808"/>
                <a:gd name="f14" fmla="val 10"/>
                <a:gd name="f15" fmla="val 742789"/>
                <a:gd name="f16" fmla="+- 0 0 -90"/>
                <a:gd name="f17" fmla="*/ f3 1 521359"/>
                <a:gd name="f18" fmla="*/ f4 1 9954136"/>
                <a:gd name="f19" fmla="+- f7 0 f5"/>
                <a:gd name="f20" fmla="+- f6 0 f5"/>
                <a:gd name="f21" fmla="*/ f16 f0 1"/>
                <a:gd name="f22" fmla="*/ f20 1 521359"/>
                <a:gd name="f23" fmla="*/ f19 1 9954136"/>
                <a:gd name="f24" fmla="*/ 86895 f20 1"/>
                <a:gd name="f25" fmla="*/ 0 f19 1"/>
                <a:gd name="f26" fmla="*/ 434464 f20 1"/>
                <a:gd name="f27" fmla="*/ 521359 f20 1"/>
                <a:gd name="f28" fmla="*/ 86895 f19 1"/>
                <a:gd name="f29" fmla="*/ 9954136 f19 1"/>
                <a:gd name="f30" fmla="*/ 0 f20 1"/>
                <a:gd name="f31" fmla="*/ f21 1 f2"/>
                <a:gd name="f32" fmla="*/ f24 1 521359"/>
                <a:gd name="f33" fmla="*/ f25 1 9954136"/>
                <a:gd name="f34" fmla="*/ f26 1 521359"/>
                <a:gd name="f35" fmla="*/ f27 1 521359"/>
                <a:gd name="f36" fmla="*/ f28 1 9954136"/>
                <a:gd name="f37" fmla="*/ f29 1 9954136"/>
                <a:gd name="f38" fmla="*/ f30 1 521359"/>
                <a:gd name="f39" fmla="*/ f5 1 f22"/>
                <a:gd name="f40" fmla="*/ f6 1 f22"/>
                <a:gd name="f41" fmla="*/ f5 1 f23"/>
                <a:gd name="f42" fmla="*/ f7 1 f23"/>
                <a:gd name="f43" fmla="+- f31 0 f1"/>
                <a:gd name="f44" fmla="*/ f32 1 f22"/>
                <a:gd name="f45" fmla="*/ f33 1 f23"/>
                <a:gd name="f46" fmla="*/ f34 1 f22"/>
                <a:gd name="f47" fmla="*/ f35 1 f22"/>
                <a:gd name="f48" fmla="*/ f36 1 f23"/>
                <a:gd name="f49" fmla="*/ f37 1 f23"/>
                <a:gd name="f50" fmla="*/ f38 1 f22"/>
                <a:gd name="f51" fmla="*/ f39 f17 1"/>
                <a:gd name="f52" fmla="*/ f40 f17 1"/>
                <a:gd name="f53" fmla="*/ f42 f18 1"/>
                <a:gd name="f54" fmla="*/ f41 f18 1"/>
                <a:gd name="f55" fmla="*/ f44 f17 1"/>
                <a:gd name="f56" fmla="*/ f45 f18 1"/>
                <a:gd name="f57" fmla="*/ f46 f17 1"/>
                <a:gd name="f58" fmla="*/ f47 f17 1"/>
                <a:gd name="f59" fmla="*/ f48 f18 1"/>
                <a:gd name="f60" fmla="*/ f49 f18 1"/>
                <a:gd name="f61" fmla="*/ f5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5" y="f56"/>
                </a:cxn>
                <a:cxn ang="f43">
                  <a:pos x="f57" y="f56"/>
                </a:cxn>
                <a:cxn ang="f43">
                  <a:pos x="f58" y="f59"/>
                </a:cxn>
                <a:cxn ang="f43">
                  <a:pos x="f58" y="f60"/>
                </a:cxn>
                <a:cxn ang="f43">
                  <a:pos x="f58" y="f60"/>
                </a:cxn>
                <a:cxn ang="f43">
                  <a:pos x="f61" y="f60"/>
                </a:cxn>
                <a:cxn ang="f43">
                  <a:pos x="f61" y="f60"/>
                </a:cxn>
                <a:cxn ang="f43">
                  <a:pos x="f61" y="f59"/>
                </a:cxn>
                <a:cxn ang="f43">
                  <a:pos x="f55" y="f56"/>
                </a:cxn>
              </a:cxnLst>
              <a:rect l="f51" t="f54" r="f52" b="f53"/>
              <a:pathLst>
                <a:path w="521359" h="9954136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2"/>
                  </a:cubicBezTo>
                  <a:lnTo>
                    <a:pt x="f5" y="f12"/>
                  </a:lnTo>
                  <a:lnTo>
                    <a:pt x="f5" y="f12"/>
                  </a:lnTo>
                  <a:lnTo>
                    <a:pt x="f5" y="f14"/>
                  </a:lnTo>
                  <a:lnTo>
                    <a:pt x="f5" y="f14"/>
                  </a:lnTo>
                  <a:lnTo>
                    <a:pt x="f13" y="f14"/>
                  </a:lnTo>
                  <a:cubicBezTo>
                    <a:pt x="f11" y="f14"/>
                    <a:pt x="f6" y="f15"/>
                    <a:pt x="f6" y="f8"/>
                  </a:cubicBez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chemeClr val="accent3"/>
              </a:solidFill>
              <a:prstDash val="solid"/>
              <a:miter/>
            </a:ln>
          </p:spPr>
          <p:txBody>
            <a:bodyPr vert="horz" wrap="square" lIns="220470" tIns="45134" rIns="45134" bIns="45134" anchor="ctr" anchorCtr="0" compatLnSpc="1">
              <a:noAutofit/>
            </a:bodyPr>
            <a:lstStyle/>
            <a:p>
              <a:pPr marL="285750" marR="0" lvl="1" indent="-285750" algn="l" defTabSz="137794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100000"/>
                <a:buFontTx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3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Is the budget within spending, levy &amp; property tax limits?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A0E3D6CC-53FC-7619-6E2C-683F96009F69}"/>
                </a:ext>
              </a:extLst>
            </p:cNvPr>
            <p:cNvSpPr/>
            <p:nvPr/>
          </p:nvSpPr>
          <p:spPr>
            <a:xfrm>
              <a:off x="838203" y="4432297"/>
              <a:ext cx="561459" cy="80209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02091"/>
                <a:gd name="f7" fmla="val 561463"/>
                <a:gd name="f8" fmla="val 364952"/>
                <a:gd name="f9" fmla="val 401045"/>
                <a:gd name="f10" fmla="val 196512"/>
                <a:gd name="f11" fmla="+- 0 0 -90"/>
                <a:gd name="f12" fmla="*/ f3 1 802091"/>
                <a:gd name="f13" fmla="*/ f4 1 561463"/>
                <a:gd name="f14" fmla="+- f7 0 f5"/>
                <a:gd name="f15" fmla="+- f6 0 f5"/>
                <a:gd name="f16" fmla="*/ f11 f0 1"/>
                <a:gd name="f17" fmla="*/ f15 1 802091"/>
                <a:gd name="f18" fmla="*/ f14 1 561463"/>
                <a:gd name="f19" fmla="*/ 0 f15 1"/>
                <a:gd name="f20" fmla="*/ 0 f14 1"/>
                <a:gd name="f21" fmla="*/ 521360 f15 1"/>
                <a:gd name="f22" fmla="*/ 802091 f15 1"/>
                <a:gd name="f23" fmla="*/ 280732 f14 1"/>
                <a:gd name="f24" fmla="*/ 561463 f14 1"/>
                <a:gd name="f25" fmla="*/ 280732 f15 1"/>
                <a:gd name="f26" fmla="*/ f16 1 f2"/>
                <a:gd name="f27" fmla="*/ f19 1 802091"/>
                <a:gd name="f28" fmla="*/ f20 1 561463"/>
                <a:gd name="f29" fmla="*/ f21 1 802091"/>
                <a:gd name="f30" fmla="*/ f22 1 802091"/>
                <a:gd name="f31" fmla="*/ f23 1 561463"/>
                <a:gd name="f32" fmla="*/ f24 1 561463"/>
                <a:gd name="f33" fmla="*/ f25 1 802091"/>
                <a:gd name="f34" fmla="*/ f5 1 f17"/>
                <a:gd name="f35" fmla="*/ f6 1 f17"/>
                <a:gd name="f36" fmla="*/ f5 1 f18"/>
                <a:gd name="f37" fmla="*/ f7 1 f18"/>
                <a:gd name="f38" fmla="+- f26 0 f1"/>
                <a:gd name="f39" fmla="*/ f27 1 f17"/>
                <a:gd name="f40" fmla="*/ f28 1 f18"/>
                <a:gd name="f41" fmla="*/ f29 1 f17"/>
                <a:gd name="f42" fmla="*/ f30 1 f17"/>
                <a:gd name="f43" fmla="*/ f31 1 f18"/>
                <a:gd name="f44" fmla="*/ f32 1 f18"/>
                <a:gd name="f45" fmla="*/ f33 1 f17"/>
                <a:gd name="f46" fmla="*/ f34 f12 1"/>
                <a:gd name="f47" fmla="*/ f35 f12 1"/>
                <a:gd name="f48" fmla="*/ f37 f13 1"/>
                <a:gd name="f49" fmla="*/ f36 f13 1"/>
                <a:gd name="f50" fmla="*/ f39 f12 1"/>
                <a:gd name="f51" fmla="*/ f40 f13 1"/>
                <a:gd name="f52" fmla="*/ f41 f12 1"/>
                <a:gd name="f53" fmla="*/ f42 f12 1"/>
                <a:gd name="f54" fmla="*/ f43 f13 1"/>
                <a:gd name="f55" fmla="*/ f44 f13 1"/>
                <a:gd name="f56" fmla="*/ f4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50" y="f51"/>
                </a:cxn>
                <a:cxn ang="f38">
                  <a:pos x="f52" y="f51"/>
                </a:cxn>
                <a:cxn ang="f38">
                  <a:pos x="f53" y="f54"/>
                </a:cxn>
                <a:cxn ang="f38">
                  <a:pos x="f52" y="f55"/>
                </a:cxn>
                <a:cxn ang="f38">
                  <a:pos x="f50" y="f55"/>
                </a:cxn>
                <a:cxn ang="f38">
                  <a:pos x="f56" y="f54"/>
                </a:cxn>
                <a:cxn ang="f38">
                  <a:pos x="f50" y="f51"/>
                </a:cxn>
              </a:cxnLst>
              <a:rect l="f46" t="f49" r="f47" b="f48"/>
              <a:pathLst>
                <a:path w="802091" h="561463">
                  <a:moveTo>
                    <a:pt x="f6" y="f5"/>
                  </a:moveTo>
                  <a:lnTo>
                    <a:pt x="f6" y="f8"/>
                  </a:lnTo>
                  <a:lnTo>
                    <a:pt x="f9" y="f7"/>
                  </a:lnTo>
                  <a:lnTo>
                    <a:pt x="f5" y="f8"/>
                  </a:lnTo>
                  <a:lnTo>
                    <a:pt x="f5" y="f5"/>
                  </a:lnTo>
                  <a:lnTo>
                    <a:pt x="f9" y="f10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1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vert="horz" wrap="square" lIns="10158" tIns="290888" rIns="10158" bIns="290888" anchor="ctr" anchorCtr="1" compatLnSpc="1">
              <a:noAutofit/>
            </a:bodyPr>
            <a:lstStyle/>
            <a:p>
              <a:pPr marL="0" marR="0" lvl="0" indent="0" algn="ctr" defTabSz="71120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298D91DD-F5CE-80AC-2E27-0F5E391C4990}"/>
                </a:ext>
              </a:extLst>
            </p:cNvPr>
            <p:cNvSpPr/>
            <p:nvPr/>
          </p:nvSpPr>
          <p:spPr>
            <a:xfrm>
              <a:off x="1399662" y="4432297"/>
              <a:ext cx="9954140" cy="52136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359"/>
                <a:gd name="f7" fmla="val 9954136"/>
                <a:gd name="f8" fmla="val 1659064"/>
                <a:gd name="f9" fmla="val 8295072"/>
                <a:gd name="f10" fmla="val 9211347"/>
                <a:gd name="f11" fmla="val 519321"/>
                <a:gd name="f12" fmla="val 9954126"/>
                <a:gd name="f13" fmla="val 516808"/>
                <a:gd name="f14" fmla="val 10"/>
                <a:gd name="f15" fmla="val 742789"/>
                <a:gd name="f16" fmla="+- 0 0 -90"/>
                <a:gd name="f17" fmla="*/ f3 1 521359"/>
                <a:gd name="f18" fmla="*/ f4 1 9954136"/>
                <a:gd name="f19" fmla="+- f7 0 f5"/>
                <a:gd name="f20" fmla="+- f6 0 f5"/>
                <a:gd name="f21" fmla="*/ f16 f0 1"/>
                <a:gd name="f22" fmla="*/ f20 1 521359"/>
                <a:gd name="f23" fmla="*/ f19 1 9954136"/>
                <a:gd name="f24" fmla="*/ 86895 f20 1"/>
                <a:gd name="f25" fmla="*/ 0 f19 1"/>
                <a:gd name="f26" fmla="*/ 434464 f20 1"/>
                <a:gd name="f27" fmla="*/ 521359 f20 1"/>
                <a:gd name="f28" fmla="*/ 86895 f19 1"/>
                <a:gd name="f29" fmla="*/ 9954136 f19 1"/>
                <a:gd name="f30" fmla="*/ 0 f20 1"/>
                <a:gd name="f31" fmla="*/ f21 1 f2"/>
                <a:gd name="f32" fmla="*/ f24 1 521359"/>
                <a:gd name="f33" fmla="*/ f25 1 9954136"/>
                <a:gd name="f34" fmla="*/ f26 1 521359"/>
                <a:gd name="f35" fmla="*/ f27 1 521359"/>
                <a:gd name="f36" fmla="*/ f28 1 9954136"/>
                <a:gd name="f37" fmla="*/ f29 1 9954136"/>
                <a:gd name="f38" fmla="*/ f30 1 521359"/>
                <a:gd name="f39" fmla="*/ f5 1 f22"/>
                <a:gd name="f40" fmla="*/ f6 1 f22"/>
                <a:gd name="f41" fmla="*/ f5 1 f23"/>
                <a:gd name="f42" fmla="*/ f7 1 f23"/>
                <a:gd name="f43" fmla="+- f31 0 f1"/>
                <a:gd name="f44" fmla="*/ f32 1 f22"/>
                <a:gd name="f45" fmla="*/ f33 1 f23"/>
                <a:gd name="f46" fmla="*/ f34 1 f22"/>
                <a:gd name="f47" fmla="*/ f35 1 f22"/>
                <a:gd name="f48" fmla="*/ f36 1 f23"/>
                <a:gd name="f49" fmla="*/ f37 1 f23"/>
                <a:gd name="f50" fmla="*/ f38 1 f22"/>
                <a:gd name="f51" fmla="*/ f39 f17 1"/>
                <a:gd name="f52" fmla="*/ f40 f17 1"/>
                <a:gd name="f53" fmla="*/ f42 f18 1"/>
                <a:gd name="f54" fmla="*/ f41 f18 1"/>
                <a:gd name="f55" fmla="*/ f44 f17 1"/>
                <a:gd name="f56" fmla="*/ f45 f18 1"/>
                <a:gd name="f57" fmla="*/ f46 f17 1"/>
                <a:gd name="f58" fmla="*/ f47 f17 1"/>
                <a:gd name="f59" fmla="*/ f48 f18 1"/>
                <a:gd name="f60" fmla="*/ f49 f18 1"/>
                <a:gd name="f61" fmla="*/ f5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5" y="f56"/>
                </a:cxn>
                <a:cxn ang="f43">
                  <a:pos x="f57" y="f56"/>
                </a:cxn>
                <a:cxn ang="f43">
                  <a:pos x="f58" y="f59"/>
                </a:cxn>
                <a:cxn ang="f43">
                  <a:pos x="f58" y="f60"/>
                </a:cxn>
                <a:cxn ang="f43">
                  <a:pos x="f58" y="f60"/>
                </a:cxn>
                <a:cxn ang="f43">
                  <a:pos x="f61" y="f60"/>
                </a:cxn>
                <a:cxn ang="f43">
                  <a:pos x="f61" y="f60"/>
                </a:cxn>
                <a:cxn ang="f43">
                  <a:pos x="f61" y="f59"/>
                </a:cxn>
                <a:cxn ang="f43">
                  <a:pos x="f55" y="f56"/>
                </a:cxn>
              </a:cxnLst>
              <a:rect l="f51" t="f54" r="f52" b="f53"/>
              <a:pathLst>
                <a:path w="521359" h="9954136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2"/>
                  </a:cubicBezTo>
                  <a:lnTo>
                    <a:pt x="f5" y="f12"/>
                  </a:lnTo>
                  <a:lnTo>
                    <a:pt x="f5" y="f12"/>
                  </a:lnTo>
                  <a:lnTo>
                    <a:pt x="f5" y="f14"/>
                  </a:lnTo>
                  <a:lnTo>
                    <a:pt x="f5" y="f14"/>
                  </a:lnTo>
                  <a:lnTo>
                    <a:pt x="f13" y="f14"/>
                  </a:lnTo>
                  <a:cubicBezTo>
                    <a:pt x="f11" y="f14"/>
                    <a:pt x="f6" y="f15"/>
                    <a:pt x="f6" y="f8"/>
                  </a:cubicBez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vert="horz" wrap="square" lIns="220470" tIns="45134" rIns="45134" bIns="45134" anchor="ctr" anchorCtr="0" compatLnSpc="1">
              <a:noAutofit/>
            </a:bodyPr>
            <a:lstStyle/>
            <a:p>
              <a:pPr marL="285750" marR="0" lvl="1" indent="-285750" algn="l" defTabSz="137794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100000"/>
                <a:buFontTx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3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Does the LC-2 &amp; budget match?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37306909-AC0D-DEDD-9082-C6016EECFB55}"/>
                </a:ext>
              </a:extLst>
            </p:cNvPr>
            <p:cNvSpPr/>
            <p:nvPr/>
          </p:nvSpPr>
          <p:spPr>
            <a:xfrm>
              <a:off x="838203" y="5134858"/>
              <a:ext cx="561459" cy="80209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02091"/>
                <a:gd name="f7" fmla="val 561463"/>
                <a:gd name="f8" fmla="val 364952"/>
                <a:gd name="f9" fmla="val 401045"/>
                <a:gd name="f10" fmla="val 196512"/>
                <a:gd name="f11" fmla="+- 0 0 -90"/>
                <a:gd name="f12" fmla="*/ f3 1 802091"/>
                <a:gd name="f13" fmla="*/ f4 1 561463"/>
                <a:gd name="f14" fmla="+- f7 0 f5"/>
                <a:gd name="f15" fmla="+- f6 0 f5"/>
                <a:gd name="f16" fmla="*/ f11 f0 1"/>
                <a:gd name="f17" fmla="*/ f15 1 802091"/>
                <a:gd name="f18" fmla="*/ f14 1 561463"/>
                <a:gd name="f19" fmla="*/ 0 f15 1"/>
                <a:gd name="f20" fmla="*/ 0 f14 1"/>
                <a:gd name="f21" fmla="*/ 521360 f15 1"/>
                <a:gd name="f22" fmla="*/ 802091 f15 1"/>
                <a:gd name="f23" fmla="*/ 280732 f14 1"/>
                <a:gd name="f24" fmla="*/ 561463 f14 1"/>
                <a:gd name="f25" fmla="*/ 280732 f15 1"/>
                <a:gd name="f26" fmla="*/ f16 1 f2"/>
                <a:gd name="f27" fmla="*/ f19 1 802091"/>
                <a:gd name="f28" fmla="*/ f20 1 561463"/>
                <a:gd name="f29" fmla="*/ f21 1 802091"/>
                <a:gd name="f30" fmla="*/ f22 1 802091"/>
                <a:gd name="f31" fmla="*/ f23 1 561463"/>
                <a:gd name="f32" fmla="*/ f24 1 561463"/>
                <a:gd name="f33" fmla="*/ f25 1 802091"/>
                <a:gd name="f34" fmla="*/ f5 1 f17"/>
                <a:gd name="f35" fmla="*/ f6 1 f17"/>
                <a:gd name="f36" fmla="*/ f5 1 f18"/>
                <a:gd name="f37" fmla="*/ f7 1 f18"/>
                <a:gd name="f38" fmla="+- f26 0 f1"/>
                <a:gd name="f39" fmla="*/ f27 1 f17"/>
                <a:gd name="f40" fmla="*/ f28 1 f18"/>
                <a:gd name="f41" fmla="*/ f29 1 f17"/>
                <a:gd name="f42" fmla="*/ f30 1 f17"/>
                <a:gd name="f43" fmla="*/ f31 1 f18"/>
                <a:gd name="f44" fmla="*/ f32 1 f18"/>
                <a:gd name="f45" fmla="*/ f33 1 f17"/>
                <a:gd name="f46" fmla="*/ f34 f12 1"/>
                <a:gd name="f47" fmla="*/ f35 f12 1"/>
                <a:gd name="f48" fmla="*/ f37 f13 1"/>
                <a:gd name="f49" fmla="*/ f36 f13 1"/>
                <a:gd name="f50" fmla="*/ f39 f12 1"/>
                <a:gd name="f51" fmla="*/ f40 f13 1"/>
                <a:gd name="f52" fmla="*/ f41 f12 1"/>
                <a:gd name="f53" fmla="*/ f42 f12 1"/>
                <a:gd name="f54" fmla="*/ f43 f13 1"/>
                <a:gd name="f55" fmla="*/ f44 f13 1"/>
                <a:gd name="f56" fmla="*/ f4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50" y="f51"/>
                </a:cxn>
                <a:cxn ang="f38">
                  <a:pos x="f52" y="f51"/>
                </a:cxn>
                <a:cxn ang="f38">
                  <a:pos x="f53" y="f54"/>
                </a:cxn>
                <a:cxn ang="f38">
                  <a:pos x="f52" y="f55"/>
                </a:cxn>
                <a:cxn ang="f38">
                  <a:pos x="f50" y="f55"/>
                </a:cxn>
                <a:cxn ang="f38">
                  <a:pos x="f56" y="f54"/>
                </a:cxn>
                <a:cxn ang="f38">
                  <a:pos x="f50" y="f51"/>
                </a:cxn>
              </a:cxnLst>
              <a:rect l="f46" t="f49" r="f47" b="f48"/>
              <a:pathLst>
                <a:path w="802091" h="561463">
                  <a:moveTo>
                    <a:pt x="f6" y="f5"/>
                  </a:moveTo>
                  <a:lnTo>
                    <a:pt x="f6" y="f8"/>
                  </a:lnTo>
                  <a:lnTo>
                    <a:pt x="f9" y="f7"/>
                  </a:lnTo>
                  <a:lnTo>
                    <a:pt x="f5" y="f8"/>
                  </a:lnTo>
                  <a:lnTo>
                    <a:pt x="f5" y="f5"/>
                  </a:lnTo>
                  <a:lnTo>
                    <a:pt x="f9" y="f10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rgbClr val="F9D448"/>
            </a:solidFill>
            <a:ln w="12701" cap="flat">
              <a:solidFill>
                <a:srgbClr val="F9D448"/>
              </a:solidFill>
              <a:prstDash val="solid"/>
              <a:miter/>
            </a:ln>
          </p:spPr>
          <p:txBody>
            <a:bodyPr vert="horz" wrap="square" lIns="10158" tIns="290888" rIns="10158" bIns="290888" anchor="ctr" anchorCtr="1" compatLnSpc="1">
              <a:noAutofit/>
            </a:bodyPr>
            <a:lstStyle/>
            <a:p>
              <a:pPr marL="0" marR="0" lvl="0" indent="0" algn="ctr" defTabSz="71120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37B2A8FB-998D-1877-2F02-A0B4E6DC3FF5}"/>
                </a:ext>
              </a:extLst>
            </p:cNvPr>
            <p:cNvSpPr/>
            <p:nvPr/>
          </p:nvSpPr>
          <p:spPr>
            <a:xfrm>
              <a:off x="1399662" y="5134858"/>
              <a:ext cx="9954140" cy="52136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359"/>
                <a:gd name="f7" fmla="val 9954136"/>
                <a:gd name="f8" fmla="val 1659064"/>
                <a:gd name="f9" fmla="val 8295072"/>
                <a:gd name="f10" fmla="val 9211347"/>
                <a:gd name="f11" fmla="val 519321"/>
                <a:gd name="f12" fmla="val 9954126"/>
                <a:gd name="f13" fmla="val 516808"/>
                <a:gd name="f14" fmla="val 10"/>
                <a:gd name="f15" fmla="val 742789"/>
                <a:gd name="f16" fmla="+- 0 0 -90"/>
                <a:gd name="f17" fmla="*/ f3 1 521359"/>
                <a:gd name="f18" fmla="*/ f4 1 9954136"/>
                <a:gd name="f19" fmla="+- f7 0 f5"/>
                <a:gd name="f20" fmla="+- f6 0 f5"/>
                <a:gd name="f21" fmla="*/ f16 f0 1"/>
                <a:gd name="f22" fmla="*/ f20 1 521359"/>
                <a:gd name="f23" fmla="*/ f19 1 9954136"/>
                <a:gd name="f24" fmla="*/ 86895 f20 1"/>
                <a:gd name="f25" fmla="*/ 0 f19 1"/>
                <a:gd name="f26" fmla="*/ 434464 f20 1"/>
                <a:gd name="f27" fmla="*/ 521359 f20 1"/>
                <a:gd name="f28" fmla="*/ 86895 f19 1"/>
                <a:gd name="f29" fmla="*/ 9954136 f19 1"/>
                <a:gd name="f30" fmla="*/ 0 f20 1"/>
                <a:gd name="f31" fmla="*/ f21 1 f2"/>
                <a:gd name="f32" fmla="*/ f24 1 521359"/>
                <a:gd name="f33" fmla="*/ f25 1 9954136"/>
                <a:gd name="f34" fmla="*/ f26 1 521359"/>
                <a:gd name="f35" fmla="*/ f27 1 521359"/>
                <a:gd name="f36" fmla="*/ f28 1 9954136"/>
                <a:gd name="f37" fmla="*/ f29 1 9954136"/>
                <a:gd name="f38" fmla="*/ f30 1 521359"/>
                <a:gd name="f39" fmla="*/ f5 1 f22"/>
                <a:gd name="f40" fmla="*/ f6 1 f22"/>
                <a:gd name="f41" fmla="*/ f5 1 f23"/>
                <a:gd name="f42" fmla="*/ f7 1 f23"/>
                <a:gd name="f43" fmla="+- f31 0 f1"/>
                <a:gd name="f44" fmla="*/ f32 1 f22"/>
                <a:gd name="f45" fmla="*/ f33 1 f23"/>
                <a:gd name="f46" fmla="*/ f34 1 f22"/>
                <a:gd name="f47" fmla="*/ f35 1 f22"/>
                <a:gd name="f48" fmla="*/ f36 1 f23"/>
                <a:gd name="f49" fmla="*/ f37 1 f23"/>
                <a:gd name="f50" fmla="*/ f38 1 f22"/>
                <a:gd name="f51" fmla="*/ f39 f17 1"/>
                <a:gd name="f52" fmla="*/ f40 f17 1"/>
                <a:gd name="f53" fmla="*/ f42 f18 1"/>
                <a:gd name="f54" fmla="*/ f41 f18 1"/>
                <a:gd name="f55" fmla="*/ f44 f17 1"/>
                <a:gd name="f56" fmla="*/ f45 f18 1"/>
                <a:gd name="f57" fmla="*/ f46 f17 1"/>
                <a:gd name="f58" fmla="*/ f47 f17 1"/>
                <a:gd name="f59" fmla="*/ f48 f18 1"/>
                <a:gd name="f60" fmla="*/ f49 f18 1"/>
                <a:gd name="f61" fmla="*/ f5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5" y="f56"/>
                </a:cxn>
                <a:cxn ang="f43">
                  <a:pos x="f57" y="f56"/>
                </a:cxn>
                <a:cxn ang="f43">
                  <a:pos x="f58" y="f59"/>
                </a:cxn>
                <a:cxn ang="f43">
                  <a:pos x="f58" y="f60"/>
                </a:cxn>
                <a:cxn ang="f43">
                  <a:pos x="f58" y="f60"/>
                </a:cxn>
                <a:cxn ang="f43">
                  <a:pos x="f61" y="f60"/>
                </a:cxn>
                <a:cxn ang="f43">
                  <a:pos x="f61" y="f60"/>
                </a:cxn>
                <a:cxn ang="f43">
                  <a:pos x="f61" y="f59"/>
                </a:cxn>
                <a:cxn ang="f43">
                  <a:pos x="f55" y="f56"/>
                </a:cxn>
              </a:cxnLst>
              <a:rect l="f51" t="f54" r="f52" b="f53"/>
              <a:pathLst>
                <a:path w="521359" h="9954136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2"/>
                  </a:cubicBezTo>
                  <a:lnTo>
                    <a:pt x="f5" y="f12"/>
                  </a:lnTo>
                  <a:lnTo>
                    <a:pt x="f5" y="f12"/>
                  </a:lnTo>
                  <a:lnTo>
                    <a:pt x="f5" y="f14"/>
                  </a:lnTo>
                  <a:lnTo>
                    <a:pt x="f5" y="f14"/>
                  </a:lnTo>
                  <a:lnTo>
                    <a:pt x="f13" y="f14"/>
                  </a:lnTo>
                  <a:cubicBezTo>
                    <a:pt x="f11" y="f14"/>
                    <a:pt x="f6" y="f15"/>
                    <a:pt x="f6" y="f8"/>
                  </a:cubicBez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rgbClr val="F9D448"/>
              </a:solidFill>
              <a:prstDash val="solid"/>
              <a:miter/>
            </a:ln>
          </p:spPr>
          <p:txBody>
            <a:bodyPr vert="horz" wrap="square" lIns="220470" tIns="45134" rIns="45134" bIns="45134" anchor="ctr" anchorCtr="0" compatLnSpc="1">
              <a:noAutofit/>
            </a:bodyPr>
            <a:lstStyle/>
            <a:p>
              <a:pPr marL="285750" marR="0" lvl="1" indent="-285750" algn="l" defTabSz="137794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100000"/>
                <a:buFontTx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3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Is a Joint Public Hearing required?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E7437A6-643B-A0CB-E84A-C29C1997C3C6}"/>
                </a:ext>
              </a:extLst>
            </p:cNvPr>
            <p:cNvSpPr/>
            <p:nvPr/>
          </p:nvSpPr>
          <p:spPr>
            <a:xfrm>
              <a:off x="838203" y="5837429"/>
              <a:ext cx="561459" cy="80209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802091"/>
                <a:gd name="f7" fmla="val 561463"/>
                <a:gd name="f8" fmla="val 364952"/>
                <a:gd name="f9" fmla="val 401045"/>
                <a:gd name="f10" fmla="val 196512"/>
                <a:gd name="f11" fmla="+- 0 0 -90"/>
                <a:gd name="f12" fmla="*/ f3 1 802091"/>
                <a:gd name="f13" fmla="*/ f4 1 561463"/>
                <a:gd name="f14" fmla="+- f7 0 f5"/>
                <a:gd name="f15" fmla="+- f6 0 f5"/>
                <a:gd name="f16" fmla="*/ f11 f0 1"/>
                <a:gd name="f17" fmla="*/ f15 1 802091"/>
                <a:gd name="f18" fmla="*/ f14 1 561463"/>
                <a:gd name="f19" fmla="*/ 0 f15 1"/>
                <a:gd name="f20" fmla="*/ 0 f14 1"/>
                <a:gd name="f21" fmla="*/ 521360 f15 1"/>
                <a:gd name="f22" fmla="*/ 802091 f15 1"/>
                <a:gd name="f23" fmla="*/ 280732 f14 1"/>
                <a:gd name="f24" fmla="*/ 561463 f14 1"/>
                <a:gd name="f25" fmla="*/ 280732 f15 1"/>
                <a:gd name="f26" fmla="*/ f16 1 f2"/>
                <a:gd name="f27" fmla="*/ f19 1 802091"/>
                <a:gd name="f28" fmla="*/ f20 1 561463"/>
                <a:gd name="f29" fmla="*/ f21 1 802091"/>
                <a:gd name="f30" fmla="*/ f22 1 802091"/>
                <a:gd name="f31" fmla="*/ f23 1 561463"/>
                <a:gd name="f32" fmla="*/ f24 1 561463"/>
                <a:gd name="f33" fmla="*/ f25 1 802091"/>
                <a:gd name="f34" fmla="*/ f5 1 f17"/>
                <a:gd name="f35" fmla="*/ f6 1 f17"/>
                <a:gd name="f36" fmla="*/ f5 1 f18"/>
                <a:gd name="f37" fmla="*/ f7 1 f18"/>
                <a:gd name="f38" fmla="+- f26 0 f1"/>
                <a:gd name="f39" fmla="*/ f27 1 f17"/>
                <a:gd name="f40" fmla="*/ f28 1 f18"/>
                <a:gd name="f41" fmla="*/ f29 1 f17"/>
                <a:gd name="f42" fmla="*/ f30 1 f17"/>
                <a:gd name="f43" fmla="*/ f31 1 f18"/>
                <a:gd name="f44" fmla="*/ f32 1 f18"/>
                <a:gd name="f45" fmla="*/ f33 1 f17"/>
                <a:gd name="f46" fmla="*/ f34 f12 1"/>
                <a:gd name="f47" fmla="*/ f35 f12 1"/>
                <a:gd name="f48" fmla="*/ f37 f13 1"/>
                <a:gd name="f49" fmla="*/ f36 f13 1"/>
                <a:gd name="f50" fmla="*/ f39 f12 1"/>
                <a:gd name="f51" fmla="*/ f40 f13 1"/>
                <a:gd name="f52" fmla="*/ f41 f12 1"/>
                <a:gd name="f53" fmla="*/ f42 f12 1"/>
                <a:gd name="f54" fmla="*/ f43 f13 1"/>
                <a:gd name="f55" fmla="*/ f44 f13 1"/>
                <a:gd name="f56" fmla="*/ f45 f12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8">
                  <a:pos x="f50" y="f51"/>
                </a:cxn>
                <a:cxn ang="f38">
                  <a:pos x="f52" y="f51"/>
                </a:cxn>
                <a:cxn ang="f38">
                  <a:pos x="f53" y="f54"/>
                </a:cxn>
                <a:cxn ang="f38">
                  <a:pos x="f52" y="f55"/>
                </a:cxn>
                <a:cxn ang="f38">
                  <a:pos x="f50" y="f55"/>
                </a:cxn>
                <a:cxn ang="f38">
                  <a:pos x="f56" y="f54"/>
                </a:cxn>
                <a:cxn ang="f38">
                  <a:pos x="f50" y="f51"/>
                </a:cxn>
              </a:cxnLst>
              <a:rect l="f46" t="f49" r="f47" b="f48"/>
              <a:pathLst>
                <a:path w="802091" h="561463">
                  <a:moveTo>
                    <a:pt x="f6" y="f5"/>
                  </a:moveTo>
                  <a:lnTo>
                    <a:pt x="f6" y="f8"/>
                  </a:lnTo>
                  <a:lnTo>
                    <a:pt x="f9" y="f7"/>
                  </a:lnTo>
                  <a:lnTo>
                    <a:pt x="f5" y="f8"/>
                  </a:lnTo>
                  <a:lnTo>
                    <a:pt x="f5" y="f5"/>
                  </a:lnTo>
                  <a:lnTo>
                    <a:pt x="f9" y="f10"/>
                  </a:lnTo>
                  <a:lnTo>
                    <a:pt x="f6" y="f5"/>
                  </a:lnTo>
                  <a:close/>
                </a:path>
              </a:pathLst>
            </a:custGeom>
            <a:solidFill>
              <a:schemeClr val="accent1"/>
            </a:solidFill>
            <a:ln w="12701" cap="flat">
              <a:solidFill>
                <a:schemeClr val="accent1"/>
              </a:solidFill>
              <a:prstDash val="solid"/>
              <a:miter/>
            </a:ln>
          </p:spPr>
          <p:txBody>
            <a:bodyPr vert="horz" wrap="square" lIns="10158" tIns="290888" rIns="10158" bIns="290888" anchor="ctr" anchorCtr="1" compatLnSpc="1">
              <a:noAutofit/>
            </a:bodyPr>
            <a:lstStyle/>
            <a:p>
              <a:pPr marL="0" marR="0" lvl="0" indent="0" algn="ctr" defTabSz="711202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7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192EF0DB-1DDB-7C8D-F2FF-B0410036BC35}"/>
                </a:ext>
              </a:extLst>
            </p:cNvPr>
            <p:cNvSpPr/>
            <p:nvPr/>
          </p:nvSpPr>
          <p:spPr>
            <a:xfrm>
              <a:off x="1399662" y="5837429"/>
              <a:ext cx="9954140" cy="521363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521359"/>
                <a:gd name="f7" fmla="val 9954136"/>
                <a:gd name="f8" fmla="val 1659064"/>
                <a:gd name="f9" fmla="val 8295072"/>
                <a:gd name="f10" fmla="val 9211347"/>
                <a:gd name="f11" fmla="val 519321"/>
                <a:gd name="f12" fmla="val 9954126"/>
                <a:gd name="f13" fmla="val 516808"/>
                <a:gd name="f14" fmla="val 10"/>
                <a:gd name="f15" fmla="val 742789"/>
                <a:gd name="f16" fmla="+- 0 0 -90"/>
                <a:gd name="f17" fmla="*/ f3 1 521359"/>
                <a:gd name="f18" fmla="*/ f4 1 9954136"/>
                <a:gd name="f19" fmla="+- f7 0 f5"/>
                <a:gd name="f20" fmla="+- f6 0 f5"/>
                <a:gd name="f21" fmla="*/ f16 f0 1"/>
                <a:gd name="f22" fmla="*/ f20 1 521359"/>
                <a:gd name="f23" fmla="*/ f19 1 9954136"/>
                <a:gd name="f24" fmla="*/ 86895 f20 1"/>
                <a:gd name="f25" fmla="*/ 0 f19 1"/>
                <a:gd name="f26" fmla="*/ 434464 f20 1"/>
                <a:gd name="f27" fmla="*/ 521359 f20 1"/>
                <a:gd name="f28" fmla="*/ 86895 f19 1"/>
                <a:gd name="f29" fmla="*/ 9954136 f19 1"/>
                <a:gd name="f30" fmla="*/ 0 f20 1"/>
                <a:gd name="f31" fmla="*/ f21 1 f2"/>
                <a:gd name="f32" fmla="*/ f24 1 521359"/>
                <a:gd name="f33" fmla="*/ f25 1 9954136"/>
                <a:gd name="f34" fmla="*/ f26 1 521359"/>
                <a:gd name="f35" fmla="*/ f27 1 521359"/>
                <a:gd name="f36" fmla="*/ f28 1 9954136"/>
                <a:gd name="f37" fmla="*/ f29 1 9954136"/>
                <a:gd name="f38" fmla="*/ f30 1 521359"/>
                <a:gd name="f39" fmla="*/ f5 1 f22"/>
                <a:gd name="f40" fmla="*/ f6 1 f22"/>
                <a:gd name="f41" fmla="*/ f5 1 f23"/>
                <a:gd name="f42" fmla="*/ f7 1 f23"/>
                <a:gd name="f43" fmla="+- f31 0 f1"/>
                <a:gd name="f44" fmla="*/ f32 1 f22"/>
                <a:gd name="f45" fmla="*/ f33 1 f23"/>
                <a:gd name="f46" fmla="*/ f34 1 f22"/>
                <a:gd name="f47" fmla="*/ f35 1 f22"/>
                <a:gd name="f48" fmla="*/ f36 1 f23"/>
                <a:gd name="f49" fmla="*/ f37 1 f23"/>
                <a:gd name="f50" fmla="*/ f38 1 f22"/>
                <a:gd name="f51" fmla="*/ f39 f17 1"/>
                <a:gd name="f52" fmla="*/ f40 f17 1"/>
                <a:gd name="f53" fmla="*/ f42 f18 1"/>
                <a:gd name="f54" fmla="*/ f41 f18 1"/>
                <a:gd name="f55" fmla="*/ f44 f17 1"/>
                <a:gd name="f56" fmla="*/ f45 f18 1"/>
                <a:gd name="f57" fmla="*/ f46 f17 1"/>
                <a:gd name="f58" fmla="*/ f47 f17 1"/>
                <a:gd name="f59" fmla="*/ f48 f18 1"/>
                <a:gd name="f60" fmla="*/ f49 f18 1"/>
                <a:gd name="f61" fmla="*/ f5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5" y="f56"/>
                </a:cxn>
                <a:cxn ang="f43">
                  <a:pos x="f57" y="f56"/>
                </a:cxn>
                <a:cxn ang="f43">
                  <a:pos x="f58" y="f59"/>
                </a:cxn>
                <a:cxn ang="f43">
                  <a:pos x="f58" y="f60"/>
                </a:cxn>
                <a:cxn ang="f43">
                  <a:pos x="f58" y="f60"/>
                </a:cxn>
                <a:cxn ang="f43">
                  <a:pos x="f61" y="f60"/>
                </a:cxn>
                <a:cxn ang="f43">
                  <a:pos x="f61" y="f60"/>
                </a:cxn>
                <a:cxn ang="f43">
                  <a:pos x="f61" y="f59"/>
                </a:cxn>
                <a:cxn ang="f43">
                  <a:pos x="f55" y="f56"/>
                </a:cxn>
              </a:cxnLst>
              <a:rect l="f51" t="f54" r="f52" b="f53"/>
              <a:pathLst>
                <a:path w="521359" h="9954136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2"/>
                  </a:cubicBezTo>
                  <a:lnTo>
                    <a:pt x="f5" y="f12"/>
                  </a:lnTo>
                  <a:lnTo>
                    <a:pt x="f5" y="f12"/>
                  </a:lnTo>
                  <a:lnTo>
                    <a:pt x="f5" y="f14"/>
                  </a:lnTo>
                  <a:lnTo>
                    <a:pt x="f5" y="f14"/>
                  </a:lnTo>
                  <a:lnTo>
                    <a:pt x="f13" y="f14"/>
                  </a:lnTo>
                  <a:cubicBezTo>
                    <a:pt x="f11" y="f14"/>
                    <a:pt x="f6" y="f15"/>
                    <a:pt x="f6" y="f8"/>
                  </a:cubicBez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chemeClr val="accent1"/>
              </a:solidFill>
              <a:prstDash val="solid"/>
              <a:miter/>
            </a:ln>
          </p:spPr>
          <p:txBody>
            <a:bodyPr vert="horz" wrap="square" lIns="220470" tIns="45134" rIns="45134" bIns="45134" anchor="ctr" anchorCtr="0" compatLnSpc="1">
              <a:noAutofit/>
            </a:bodyPr>
            <a:lstStyle/>
            <a:p>
              <a:pPr marL="285750" marR="0" lvl="1" indent="-285750" algn="l" defTabSz="1377945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ClrTx/>
                <a:buSzPct val="100000"/>
                <a:buFontTx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31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Does hearing notice match the budget document?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4146578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D646C8C7-FFF5-1CAF-09AD-9ED957A8F74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" y="0"/>
            <a:ext cx="12192001" cy="1570326"/>
          </a:xfrm>
        </p:spPr>
        <p:txBody>
          <a:bodyPr/>
          <a:lstStyle/>
          <a:p>
            <a:pPr lvl="0" algn="ctr"/>
            <a:r>
              <a:rPr lang="en-US" b="1" u="sng" dirty="0"/>
              <a:t>Budget Check List Continued</a:t>
            </a:r>
          </a:p>
        </p:txBody>
      </p:sp>
      <p:grpSp>
        <p:nvGrpSpPr>
          <p:cNvPr id="10" name="Content Placeholder 3">
            <a:extLst>
              <a:ext uri="{FF2B5EF4-FFF2-40B4-BE49-F238E27FC236}">
                <a16:creationId xmlns:a16="http://schemas.microsoft.com/office/drawing/2014/main" id="{6C990842-0090-C8CF-66C3-2436404427EF}"/>
              </a:ext>
            </a:extLst>
          </p:cNvPr>
          <p:cNvGrpSpPr/>
          <p:nvPr/>
        </p:nvGrpSpPr>
        <p:grpSpPr>
          <a:xfrm>
            <a:off x="585030" y="2057125"/>
            <a:ext cx="10838940" cy="4314075"/>
            <a:chOff x="594360" y="2340342"/>
            <a:chExt cx="10838940" cy="431407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306EE4F4-D0D8-0433-64A5-9AD61CF5BADB}"/>
                </a:ext>
              </a:extLst>
            </p:cNvPr>
            <p:cNvSpPr/>
            <p:nvPr/>
          </p:nvSpPr>
          <p:spPr>
            <a:xfrm>
              <a:off x="594360" y="2340342"/>
              <a:ext cx="670547" cy="957925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57920"/>
                <a:gd name="f7" fmla="val 670544"/>
                <a:gd name="f8" fmla="val 957919"/>
                <a:gd name="f9" fmla="val 435854"/>
                <a:gd name="f10" fmla="val 478960"/>
                <a:gd name="f11" fmla="val 1"/>
                <a:gd name="f12" fmla="val 234690"/>
                <a:gd name="f13" fmla="+- 0 0 -90"/>
                <a:gd name="f14" fmla="*/ f3 1 957920"/>
                <a:gd name="f15" fmla="*/ f4 1 670544"/>
                <a:gd name="f16" fmla="+- f7 0 f5"/>
                <a:gd name="f17" fmla="+- f6 0 f5"/>
                <a:gd name="f18" fmla="*/ f13 f0 1"/>
                <a:gd name="f19" fmla="*/ f17 1 957920"/>
                <a:gd name="f20" fmla="*/ f16 1 670544"/>
                <a:gd name="f21" fmla="*/ 0 f17 1"/>
                <a:gd name="f22" fmla="*/ 0 f16 1"/>
                <a:gd name="f23" fmla="*/ 622648 f17 1"/>
                <a:gd name="f24" fmla="*/ 957920 f17 1"/>
                <a:gd name="f25" fmla="*/ 335272 f16 1"/>
                <a:gd name="f26" fmla="*/ 670544 f16 1"/>
                <a:gd name="f27" fmla="*/ 335272 f17 1"/>
                <a:gd name="f28" fmla="*/ f18 1 f2"/>
                <a:gd name="f29" fmla="*/ f21 1 957920"/>
                <a:gd name="f30" fmla="*/ f22 1 670544"/>
                <a:gd name="f31" fmla="*/ f23 1 957920"/>
                <a:gd name="f32" fmla="*/ f24 1 957920"/>
                <a:gd name="f33" fmla="*/ f25 1 670544"/>
                <a:gd name="f34" fmla="*/ f26 1 670544"/>
                <a:gd name="f35" fmla="*/ f27 1 957920"/>
                <a:gd name="f36" fmla="*/ f5 1 f19"/>
                <a:gd name="f37" fmla="*/ f6 1 f19"/>
                <a:gd name="f38" fmla="*/ f5 1 f20"/>
                <a:gd name="f39" fmla="*/ f7 1 f20"/>
                <a:gd name="f40" fmla="+- f28 0 f1"/>
                <a:gd name="f41" fmla="*/ f29 1 f19"/>
                <a:gd name="f42" fmla="*/ f30 1 f20"/>
                <a:gd name="f43" fmla="*/ f31 1 f19"/>
                <a:gd name="f44" fmla="*/ f32 1 f19"/>
                <a:gd name="f45" fmla="*/ f33 1 f20"/>
                <a:gd name="f46" fmla="*/ f34 1 f20"/>
                <a:gd name="f47" fmla="*/ f35 1 f19"/>
                <a:gd name="f48" fmla="*/ f36 f14 1"/>
                <a:gd name="f49" fmla="*/ f37 f14 1"/>
                <a:gd name="f50" fmla="*/ f39 f15 1"/>
                <a:gd name="f51" fmla="*/ f38 f15 1"/>
                <a:gd name="f52" fmla="*/ f41 f14 1"/>
                <a:gd name="f53" fmla="*/ f42 f15 1"/>
                <a:gd name="f54" fmla="*/ f43 f14 1"/>
                <a:gd name="f55" fmla="*/ f44 f14 1"/>
                <a:gd name="f56" fmla="*/ f45 f15 1"/>
                <a:gd name="f57" fmla="*/ f46 f15 1"/>
                <a:gd name="f58" fmla="*/ f4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2" y="f53"/>
                </a:cxn>
                <a:cxn ang="f40">
                  <a:pos x="f54" y="f53"/>
                </a:cxn>
                <a:cxn ang="f40">
                  <a:pos x="f55" y="f56"/>
                </a:cxn>
                <a:cxn ang="f40">
                  <a:pos x="f54" y="f57"/>
                </a:cxn>
                <a:cxn ang="f40">
                  <a:pos x="f52" y="f57"/>
                </a:cxn>
                <a:cxn ang="f40">
                  <a:pos x="f58" y="f56"/>
                </a:cxn>
                <a:cxn ang="f40">
                  <a:pos x="f52" y="f53"/>
                </a:cxn>
              </a:cxnLst>
              <a:rect l="f48" t="f51" r="f49" b="f50"/>
              <a:pathLst>
                <a:path w="957920" h="670544">
                  <a:moveTo>
                    <a:pt x="f8" y="f5"/>
                  </a:moveTo>
                  <a:lnTo>
                    <a:pt x="f8" y="f9"/>
                  </a:lnTo>
                  <a:lnTo>
                    <a:pt x="f10" y="f7"/>
                  </a:lnTo>
                  <a:lnTo>
                    <a:pt x="f11" y="f9"/>
                  </a:lnTo>
                  <a:lnTo>
                    <a:pt x="f11" y="f5"/>
                  </a:lnTo>
                  <a:lnTo>
                    <a:pt x="f10" y="f12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chemeClr val="accent1"/>
            </a:solidFill>
            <a:ln w="12701" cap="flat">
              <a:solidFill>
                <a:schemeClr val="accent1"/>
              </a:solidFill>
              <a:prstDash val="solid"/>
              <a:miter/>
            </a:ln>
          </p:spPr>
          <p:txBody>
            <a:bodyPr vert="horz" wrap="square" lIns="12701" tIns="347974" rIns="12701" bIns="347974" anchor="ctr" anchorCtr="1" compatLnSpc="1">
              <a:noAutofit/>
            </a:bodyPr>
            <a:lstStyle/>
            <a:p>
              <a:pPr marL="0" marR="0" lvl="0" indent="0" algn="ctr" defTabSz="88899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361CA95-58D7-92E8-14B9-DEF6CC49E425}"/>
                </a:ext>
              </a:extLst>
            </p:cNvPr>
            <p:cNvSpPr/>
            <p:nvPr/>
          </p:nvSpPr>
          <p:spPr>
            <a:xfrm>
              <a:off x="1264907" y="2340342"/>
              <a:ext cx="10168393" cy="62265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648"/>
                <a:gd name="f7" fmla="val 10168390"/>
                <a:gd name="f8" fmla="val 1694775"/>
                <a:gd name="f9" fmla="val 8473615"/>
                <a:gd name="f10" fmla="val 9409601"/>
                <a:gd name="f11" fmla="val 619803"/>
                <a:gd name="f12" fmla="val 10168382"/>
                <a:gd name="f13" fmla="val 616293"/>
                <a:gd name="f14" fmla="val 8"/>
                <a:gd name="f15" fmla="val 758789"/>
                <a:gd name="f16" fmla="+- 0 0 -90"/>
                <a:gd name="f17" fmla="*/ f3 1 622648"/>
                <a:gd name="f18" fmla="*/ f4 1 10168390"/>
                <a:gd name="f19" fmla="+- f7 0 f5"/>
                <a:gd name="f20" fmla="+- f6 0 f5"/>
                <a:gd name="f21" fmla="*/ f16 f0 1"/>
                <a:gd name="f22" fmla="*/ f20 1 622648"/>
                <a:gd name="f23" fmla="*/ f19 1 10168390"/>
                <a:gd name="f24" fmla="*/ 103777 f20 1"/>
                <a:gd name="f25" fmla="*/ 0 f19 1"/>
                <a:gd name="f26" fmla="*/ 518871 f20 1"/>
                <a:gd name="f27" fmla="*/ 622648 f20 1"/>
                <a:gd name="f28" fmla="*/ 103777 f19 1"/>
                <a:gd name="f29" fmla="*/ 10168390 f19 1"/>
                <a:gd name="f30" fmla="*/ 0 f20 1"/>
                <a:gd name="f31" fmla="*/ f21 1 f2"/>
                <a:gd name="f32" fmla="*/ f24 1 622648"/>
                <a:gd name="f33" fmla="*/ f25 1 10168390"/>
                <a:gd name="f34" fmla="*/ f26 1 622648"/>
                <a:gd name="f35" fmla="*/ f27 1 622648"/>
                <a:gd name="f36" fmla="*/ f28 1 10168390"/>
                <a:gd name="f37" fmla="*/ f29 1 10168390"/>
                <a:gd name="f38" fmla="*/ f30 1 622648"/>
                <a:gd name="f39" fmla="*/ f5 1 f22"/>
                <a:gd name="f40" fmla="*/ f6 1 f22"/>
                <a:gd name="f41" fmla="*/ f5 1 f23"/>
                <a:gd name="f42" fmla="*/ f7 1 f23"/>
                <a:gd name="f43" fmla="+- f31 0 f1"/>
                <a:gd name="f44" fmla="*/ f32 1 f22"/>
                <a:gd name="f45" fmla="*/ f33 1 f23"/>
                <a:gd name="f46" fmla="*/ f34 1 f22"/>
                <a:gd name="f47" fmla="*/ f35 1 f22"/>
                <a:gd name="f48" fmla="*/ f36 1 f23"/>
                <a:gd name="f49" fmla="*/ f37 1 f23"/>
                <a:gd name="f50" fmla="*/ f38 1 f22"/>
                <a:gd name="f51" fmla="*/ f39 f17 1"/>
                <a:gd name="f52" fmla="*/ f40 f17 1"/>
                <a:gd name="f53" fmla="*/ f42 f18 1"/>
                <a:gd name="f54" fmla="*/ f41 f18 1"/>
                <a:gd name="f55" fmla="*/ f44 f17 1"/>
                <a:gd name="f56" fmla="*/ f45 f18 1"/>
                <a:gd name="f57" fmla="*/ f46 f17 1"/>
                <a:gd name="f58" fmla="*/ f47 f17 1"/>
                <a:gd name="f59" fmla="*/ f48 f18 1"/>
                <a:gd name="f60" fmla="*/ f49 f18 1"/>
                <a:gd name="f61" fmla="*/ f5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5" y="f56"/>
                </a:cxn>
                <a:cxn ang="f43">
                  <a:pos x="f57" y="f56"/>
                </a:cxn>
                <a:cxn ang="f43">
                  <a:pos x="f58" y="f59"/>
                </a:cxn>
                <a:cxn ang="f43">
                  <a:pos x="f58" y="f60"/>
                </a:cxn>
                <a:cxn ang="f43">
                  <a:pos x="f58" y="f60"/>
                </a:cxn>
                <a:cxn ang="f43">
                  <a:pos x="f61" y="f60"/>
                </a:cxn>
                <a:cxn ang="f43">
                  <a:pos x="f61" y="f60"/>
                </a:cxn>
                <a:cxn ang="f43">
                  <a:pos x="f61" y="f59"/>
                </a:cxn>
                <a:cxn ang="f43">
                  <a:pos x="f55" y="f56"/>
                </a:cxn>
              </a:cxnLst>
              <a:rect l="f51" t="f54" r="f52" b="f53"/>
              <a:pathLst>
                <a:path w="622648" h="10168390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2"/>
                  </a:cubicBezTo>
                  <a:lnTo>
                    <a:pt x="f5" y="f12"/>
                  </a:lnTo>
                  <a:lnTo>
                    <a:pt x="f5" y="f12"/>
                  </a:lnTo>
                  <a:lnTo>
                    <a:pt x="f5" y="f14"/>
                  </a:lnTo>
                  <a:lnTo>
                    <a:pt x="f5" y="f14"/>
                  </a:lnTo>
                  <a:lnTo>
                    <a:pt x="f13" y="f14"/>
                  </a:lnTo>
                  <a:cubicBezTo>
                    <a:pt x="f11" y="f14"/>
                    <a:pt x="f6" y="f15"/>
                    <a:pt x="f6" y="f8"/>
                  </a:cubicBez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chemeClr val="accent1"/>
              </a:solidFill>
              <a:prstDash val="solid"/>
              <a:miter/>
            </a:ln>
          </p:spPr>
          <p:txBody>
            <a:bodyPr vert="horz" wrap="square" lIns="163577" tIns="44997" rIns="44997" bIns="44997" anchor="ctr" anchorCtr="0" compatLnSpc="1">
              <a:noAutofit/>
            </a:bodyPr>
            <a:lstStyle/>
            <a:p>
              <a:pPr marL="228600" marR="0" lvl="1" indent="-228600" algn="l" defTabSz="102235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ClrTx/>
                <a:buSzPct val="100000"/>
                <a:buFontTx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Publish hearing notices? </a:t>
              </a: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0D667AA-CBDD-DE06-1BE5-812A59798A83}"/>
                </a:ext>
              </a:extLst>
            </p:cNvPr>
            <p:cNvSpPr/>
            <p:nvPr/>
          </p:nvSpPr>
          <p:spPr>
            <a:xfrm>
              <a:off x="594360" y="3179377"/>
              <a:ext cx="670547" cy="95791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57920"/>
                <a:gd name="f7" fmla="val 670544"/>
                <a:gd name="f8" fmla="val 957919"/>
                <a:gd name="f9" fmla="val 435854"/>
                <a:gd name="f10" fmla="val 478960"/>
                <a:gd name="f11" fmla="val 1"/>
                <a:gd name="f12" fmla="val 234690"/>
                <a:gd name="f13" fmla="+- 0 0 -90"/>
                <a:gd name="f14" fmla="*/ f3 1 957920"/>
                <a:gd name="f15" fmla="*/ f4 1 670544"/>
                <a:gd name="f16" fmla="+- f7 0 f5"/>
                <a:gd name="f17" fmla="+- f6 0 f5"/>
                <a:gd name="f18" fmla="*/ f13 f0 1"/>
                <a:gd name="f19" fmla="*/ f17 1 957920"/>
                <a:gd name="f20" fmla="*/ f16 1 670544"/>
                <a:gd name="f21" fmla="*/ 0 f17 1"/>
                <a:gd name="f22" fmla="*/ 0 f16 1"/>
                <a:gd name="f23" fmla="*/ 622648 f17 1"/>
                <a:gd name="f24" fmla="*/ 957920 f17 1"/>
                <a:gd name="f25" fmla="*/ 335272 f16 1"/>
                <a:gd name="f26" fmla="*/ 670544 f16 1"/>
                <a:gd name="f27" fmla="*/ 335272 f17 1"/>
                <a:gd name="f28" fmla="*/ f18 1 f2"/>
                <a:gd name="f29" fmla="*/ f21 1 957920"/>
                <a:gd name="f30" fmla="*/ f22 1 670544"/>
                <a:gd name="f31" fmla="*/ f23 1 957920"/>
                <a:gd name="f32" fmla="*/ f24 1 957920"/>
                <a:gd name="f33" fmla="*/ f25 1 670544"/>
                <a:gd name="f34" fmla="*/ f26 1 670544"/>
                <a:gd name="f35" fmla="*/ f27 1 957920"/>
                <a:gd name="f36" fmla="*/ f5 1 f19"/>
                <a:gd name="f37" fmla="*/ f6 1 f19"/>
                <a:gd name="f38" fmla="*/ f5 1 f20"/>
                <a:gd name="f39" fmla="*/ f7 1 f20"/>
                <a:gd name="f40" fmla="+- f28 0 f1"/>
                <a:gd name="f41" fmla="*/ f29 1 f19"/>
                <a:gd name="f42" fmla="*/ f30 1 f20"/>
                <a:gd name="f43" fmla="*/ f31 1 f19"/>
                <a:gd name="f44" fmla="*/ f32 1 f19"/>
                <a:gd name="f45" fmla="*/ f33 1 f20"/>
                <a:gd name="f46" fmla="*/ f34 1 f20"/>
                <a:gd name="f47" fmla="*/ f35 1 f19"/>
                <a:gd name="f48" fmla="*/ f36 f14 1"/>
                <a:gd name="f49" fmla="*/ f37 f14 1"/>
                <a:gd name="f50" fmla="*/ f39 f15 1"/>
                <a:gd name="f51" fmla="*/ f38 f15 1"/>
                <a:gd name="f52" fmla="*/ f41 f14 1"/>
                <a:gd name="f53" fmla="*/ f42 f15 1"/>
                <a:gd name="f54" fmla="*/ f43 f14 1"/>
                <a:gd name="f55" fmla="*/ f44 f14 1"/>
                <a:gd name="f56" fmla="*/ f45 f15 1"/>
                <a:gd name="f57" fmla="*/ f46 f15 1"/>
                <a:gd name="f58" fmla="*/ f4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2" y="f53"/>
                </a:cxn>
                <a:cxn ang="f40">
                  <a:pos x="f54" y="f53"/>
                </a:cxn>
                <a:cxn ang="f40">
                  <a:pos x="f55" y="f56"/>
                </a:cxn>
                <a:cxn ang="f40">
                  <a:pos x="f54" y="f57"/>
                </a:cxn>
                <a:cxn ang="f40">
                  <a:pos x="f52" y="f57"/>
                </a:cxn>
                <a:cxn ang="f40">
                  <a:pos x="f58" y="f56"/>
                </a:cxn>
                <a:cxn ang="f40">
                  <a:pos x="f52" y="f53"/>
                </a:cxn>
              </a:cxnLst>
              <a:rect l="f48" t="f51" r="f49" b="f50"/>
              <a:pathLst>
                <a:path w="957920" h="670544">
                  <a:moveTo>
                    <a:pt x="f8" y="f5"/>
                  </a:moveTo>
                  <a:lnTo>
                    <a:pt x="f8" y="f9"/>
                  </a:lnTo>
                  <a:lnTo>
                    <a:pt x="f10" y="f7"/>
                  </a:lnTo>
                  <a:lnTo>
                    <a:pt x="f11" y="f9"/>
                  </a:lnTo>
                  <a:lnTo>
                    <a:pt x="f11" y="f5"/>
                  </a:lnTo>
                  <a:lnTo>
                    <a:pt x="f10" y="f12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chemeClr val="accent2"/>
            </a:solidFill>
            <a:ln w="12701" cap="flat">
              <a:solidFill>
                <a:schemeClr val="accent2"/>
              </a:solidFill>
              <a:prstDash val="solid"/>
              <a:miter/>
            </a:ln>
          </p:spPr>
          <p:txBody>
            <a:bodyPr vert="horz" wrap="square" lIns="12701" tIns="347974" rIns="12701" bIns="347974" anchor="ctr" anchorCtr="1" compatLnSpc="1">
              <a:noAutofit/>
            </a:bodyPr>
            <a:lstStyle/>
            <a:p>
              <a:pPr marL="0" marR="0" lvl="0" indent="0" algn="ctr" defTabSz="88899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0DF36660-E13C-958C-FC9E-C23D848E2479}"/>
                </a:ext>
              </a:extLst>
            </p:cNvPr>
            <p:cNvSpPr/>
            <p:nvPr/>
          </p:nvSpPr>
          <p:spPr>
            <a:xfrm>
              <a:off x="1264907" y="3179377"/>
              <a:ext cx="10168393" cy="62265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648"/>
                <a:gd name="f7" fmla="val 10168390"/>
                <a:gd name="f8" fmla="val 1694775"/>
                <a:gd name="f9" fmla="val 8473615"/>
                <a:gd name="f10" fmla="val 9409601"/>
                <a:gd name="f11" fmla="val 619803"/>
                <a:gd name="f12" fmla="val 10168382"/>
                <a:gd name="f13" fmla="val 616293"/>
                <a:gd name="f14" fmla="val 8"/>
                <a:gd name="f15" fmla="val 758789"/>
                <a:gd name="f16" fmla="+- 0 0 -90"/>
                <a:gd name="f17" fmla="*/ f3 1 622648"/>
                <a:gd name="f18" fmla="*/ f4 1 10168390"/>
                <a:gd name="f19" fmla="+- f7 0 f5"/>
                <a:gd name="f20" fmla="+- f6 0 f5"/>
                <a:gd name="f21" fmla="*/ f16 f0 1"/>
                <a:gd name="f22" fmla="*/ f20 1 622648"/>
                <a:gd name="f23" fmla="*/ f19 1 10168390"/>
                <a:gd name="f24" fmla="*/ 103777 f20 1"/>
                <a:gd name="f25" fmla="*/ 0 f19 1"/>
                <a:gd name="f26" fmla="*/ 518871 f20 1"/>
                <a:gd name="f27" fmla="*/ 622648 f20 1"/>
                <a:gd name="f28" fmla="*/ 103777 f19 1"/>
                <a:gd name="f29" fmla="*/ 10168390 f19 1"/>
                <a:gd name="f30" fmla="*/ 0 f20 1"/>
                <a:gd name="f31" fmla="*/ f21 1 f2"/>
                <a:gd name="f32" fmla="*/ f24 1 622648"/>
                <a:gd name="f33" fmla="*/ f25 1 10168390"/>
                <a:gd name="f34" fmla="*/ f26 1 622648"/>
                <a:gd name="f35" fmla="*/ f27 1 622648"/>
                <a:gd name="f36" fmla="*/ f28 1 10168390"/>
                <a:gd name="f37" fmla="*/ f29 1 10168390"/>
                <a:gd name="f38" fmla="*/ f30 1 622648"/>
                <a:gd name="f39" fmla="*/ f5 1 f22"/>
                <a:gd name="f40" fmla="*/ f6 1 f22"/>
                <a:gd name="f41" fmla="*/ f5 1 f23"/>
                <a:gd name="f42" fmla="*/ f7 1 f23"/>
                <a:gd name="f43" fmla="+- f31 0 f1"/>
                <a:gd name="f44" fmla="*/ f32 1 f22"/>
                <a:gd name="f45" fmla="*/ f33 1 f23"/>
                <a:gd name="f46" fmla="*/ f34 1 f22"/>
                <a:gd name="f47" fmla="*/ f35 1 f22"/>
                <a:gd name="f48" fmla="*/ f36 1 f23"/>
                <a:gd name="f49" fmla="*/ f37 1 f23"/>
                <a:gd name="f50" fmla="*/ f38 1 f22"/>
                <a:gd name="f51" fmla="*/ f39 f17 1"/>
                <a:gd name="f52" fmla="*/ f40 f17 1"/>
                <a:gd name="f53" fmla="*/ f42 f18 1"/>
                <a:gd name="f54" fmla="*/ f41 f18 1"/>
                <a:gd name="f55" fmla="*/ f44 f17 1"/>
                <a:gd name="f56" fmla="*/ f45 f18 1"/>
                <a:gd name="f57" fmla="*/ f46 f17 1"/>
                <a:gd name="f58" fmla="*/ f47 f17 1"/>
                <a:gd name="f59" fmla="*/ f48 f18 1"/>
                <a:gd name="f60" fmla="*/ f49 f18 1"/>
                <a:gd name="f61" fmla="*/ f5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5" y="f56"/>
                </a:cxn>
                <a:cxn ang="f43">
                  <a:pos x="f57" y="f56"/>
                </a:cxn>
                <a:cxn ang="f43">
                  <a:pos x="f58" y="f59"/>
                </a:cxn>
                <a:cxn ang="f43">
                  <a:pos x="f58" y="f60"/>
                </a:cxn>
                <a:cxn ang="f43">
                  <a:pos x="f58" y="f60"/>
                </a:cxn>
                <a:cxn ang="f43">
                  <a:pos x="f61" y="f60"/>
                </a:cxn>
                <a:cxn ang="f43">
                  <a:pos x="f61" y="f60"/>
                </a:cxn>
                <a:cxn ang="f43">
                  <a:pos x="f61" y="f59"/>
                </a:cxn>
                <a:cxn ang="f43">
                  <a:pos x="f55" y="f56"/>
                </a:cxn>
              </a:cxnLst>
              <a:rect l="f51" t="f54" r="f52" b="f53"/>
              <a:pathLst>
                <a:path w="622648" h="10168390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2"/>
                  </a:cubicBezTo>
                  <a:lnTo>
                    <a:pt x="f5" y="f12"/>
                  </a:lnTo>
                  <a:lnTo>
                    <a:pt x="f5" y="f12"/>
                  </a:lnTo>
                  <a:lnTo>
                    <a:pt x="f5" y="f14"/>
                  </a:lnTo>
                  <a:lnTo>
                    <a:pt x="f5" y="f14"/>
                  </a:lnTo>
                  <a:lnTo>
                    <a:pt x="f13" y="f14"/>
                  </a:lnTo>
                  <a:cubicBezTo>
                    <a:pt x="f11" y="f14"/>
                    <a:pt x="f6" y="f15"/>
                    <a:pt x="f6" y="f8"/>
                  </a:cubicBez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chemeClr val="accent2"/>
              </a:solidFill>
              <a:prstDash val="solid"/>
              <a:miter/>
            </a:ln>
          </p:spPr>
          <p:txBody>
            <a:bodyPr vert="horz" wrap="square" lIns="163577" tIns="44997" rIns="44997" bIns="44997" anchor="ctr" anchorCtr="0" compatLnSpc="1">
              <a:noAutofit/>
            </a:bodyPr>
            <a:lstStyle/>
            <a:p>
              <a:pPr marL="228600" marR="0" lvl="1" indent="-228600" algn="l" defTabSz="102235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500"/>
                </a:spcAft>
                <a:buClrTx/>
                <a:buSzPct val="100000"/>
                <a:buFontTx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Confirm Hearing Notices were published in newspaper</a:t>
              </a:r>
              <a:endParaRPr kumimoji="0" lang="en-US" sz="2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E43E89A2-B4DD-877C-A798-1227BCA254F9}"/>
                </a:ext>
              </a:extLst>
            </p:cNvPr>
            <p:cNvSpPr/>
            <p:nvPr/>
          </p:nvSpPr>
          <p:spPr>
            <a:xfrm>
              <a:off x="594360" y="4018422"/>
              <a:ext cx="670547" cy="95791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57920"/>
                <a:gd name="f7" fmla="val 670544"/>
                <a:gd name="f8" fmla="val 957919"/>
                <a:gd name="f9" fmla="val 435854"/>
                <a:gd name="f10" fmla="val 478960"/>
                <a:gd name="f11" fmla="val 1"/>
                <a:gd name="f12" fmla="val 234690"/>
                <a:gd name="f13" fmla="+- 0 0 -90"/>
                <a:gd name="f14" fmla="*/ f3 1 957920"/>
                <a:gd name="f15" fmla="*/ f4 1 670544"/>
                <a:gd name="f16" fmla="+- f7 0 f5"/>
                <a:gd name="f17" fmla="+- f6 0 f5"/>
                <a:gd name="f18" fmla="*/ f13 f0 1"/>
                <a:gd name="f19" fmla="*/ f17 1 957920"/>
                <a:gd name="f20" fmla="*/ f16 1 670544"/>
                <a:gd name="f21" fmla="*/ 0 f17 1"/>
                <a:gd name="f22" fmla="*/ 0 f16 1"/>
                <a:gd name="f23" fmla="*/ 622648 f17 1"/>
                <a:gd name="f24" fmla="*/ 957920 f17 1"/>
                <a:gd name="f25" fmla="*/ 335272 f16 1"/>
                <a:gd name="f26" fmla="*/ 670544 f16 1"/>
                <a:gd name="f27" fmla="*/ 335272 f17 1"/>
                <a:gd name="f28" fmla="*/ f18 1 f2"/>
                <a:gd name="f29" fmla="*/ f21 1 957920"/>
                <a:gd name="f30" fmla="*/ f22 1 670544"/>
                <a:gd name="f31" fmla="*/ f23 1 957920"/>
                <a:gd name="f32" fmla="*/ f24 1 957920"/>
                <a:gd name="f33" fmla="*/ f25 1 670544"/>
                <a:gd name="f34" fmla="*/ f26 1 670544"/>
                <a:gd name="f35" fmla="*/ f27 1 957920"/>
                <a:gd name="f36" fmla="*/ f5 1 f19"/>
                <a:gd name="f37" fmla="*/ f6 1 f19"/>
                <a:gd name="f38" fmla="*/ f5 1 f20"/>
                <a:gd name="f39" fmla="*/ f7 1 f20"/>
                <a:gd name="f40" fmla="+- f28 0 f1"/>
                <a:gd name="f41" fmla="*/ f29 1 f19"/>
                <a:gd name="f42" fmla="*/ f30 1 f20"/>
                <a:gd name="f43" fmla="*/ f31 1 f19"/>
                <a:gd name="f44" fmla="*/ f32 1 f19"/>
                <a:gd name="f45" fmla="*/ f33 1 f20"/>
                <a:gd name="f46" fmla="*/ f34 1 f20"/>
                <a:gd name="f47" fmla="*/ f35 1 f19"/>
                <a:gd name="f48" fmla="*/ f36 f14 1"/>
                <a:gd name="f49" fmla="*/ f37 f14 1"/>
                <a:gd name="f50" fmla="*/ f39 f15 1"/>
                <a:gd name="f51" fmla="*/ f38 f15 1"/>
                <a:gd name="f52" fmla="*/ f41 f14 1"/>
                <a:gd name="f53" fmla="*/ f42 f15 1"/>
                <a:gd name="f54" fmla="*/ f43 f14 1"/>
                <a:gd name="f55" fmla="*/ f44 f14 1"/>
                <a:gd name="f56" fmla="*/ f45 f15 1"/>
                <a:gd name="f57" fmla="*/ f46 f15 1"/>
                <a:gd name="f58" fmla="*/ f4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2" y="f53"/>
                </a:cxn>
                <a:cxn ang="f40">
                  <a:pos x="f54" y="f53"/>
                </a:cxn>
                <a:cxn ang="f40">
                  <a:pos x="f55" y="f56"/>
                </a:cxn>
                <a:cxn ang="f40">
                  <a:pos x="f54" y="f57"/>
                </a:cxn>
                <a:cxn ang="f40">
                  <a:pos x="f52" y="f57"/>
                </a:cxn>
                <a:cxn ang="f40">
                  <a:pos x="f58" y="f56"/>
                </a:cxn>
                <a:cxn ang="f40">
                  <a:pos x="f52" y="f53"/>
                </a:cxn>
              </a:cxnLst>
              <a:rect l="f48" t="f51" r="f49" b="f50"/>
              <a:pathLst>
                <a:path w="957920" h="670544">
                  <a:moveTo>
                    <a:pt x="f8" y="f5"/>
                  </a:moveTo>
                  <a:lnTo>
                    <a:pt x="f8" y="f9"/>
                  </a:lnTo>
                  <a:lnTo>
                    <a:pt x="f10" y="f7"/>
                  </a:lnTo>
                  <a:lnTo>
                    <a:pt x="f11" y="f9"/>
                  </a:lnTo>
                  <a:lnTo>
                    <a:pt x="f11" y="f5"/>
                  </a:lnTo>
                  <a:lnTo>
                    <a:pt x="f10" y="f12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chemeClr val="accent3"/>
            </a:solidFill>
            <a:ln w="12701" cap="flat">
              <a:solidFill>
                <a:schemeClr val="accent3"/>
              </a:solidFill>
              <a:prstDash val="solid"/>
              <a:miter/>
            </a:ln>
          </p:spPr>
          <p:txBody>
            <a:bodyPr vert="horz" wrap="square" lIns="12701" tIns="347974" rIns="12701" bIns="347974" anchor="ctr" anchorCtr="1" compatLnSpc="1">
              <a:noAutofit/>
            </a:bodyPr>
            <a:lstStyle/>
            <a:p>
              <a:pPr marL="0" marR="0" lvl="0" indent="0" algn="ctr" defTabSz="88899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C77FECE8-7C04-34F2-45AE-20D4956ACD2D}"/>
                </a:ext>
              </a:extLst>
            </p:cNvPr>
            <p:cNvSpPr/>
            <p:nvPr/>
          </p:nvSpPr>
          <p:spPr>
            <a:xfrm>
              <a:off x="1264907" y="4018422"/>
              <a:ext cx="10168393" cy="62265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648"/>
                <a:gd name="f7" fmla="val 10168390"/>
                <a:gd name="f8" fmla="val 1694775"/>
                <a:gd name="f9" fmla="val 8473615"/>
                <a:gd name="f10" fmla="val 9409601"/>
                <a:gd name="f11" fmla="val 619803"/>
                <a:gd name="f12" fmla="val 10168382"/>
                <a:gd name="f13" fmla="val 616293"/>
                <a:gd name="f14" fmla="val 8"/>
                <a:gd name="f15" fmla="val 758789"/>
                <a:gd name="f16" fmla="+- 0 0 -90"/>
                <a:gd name="f17" fmla="*/ f3 1 622648"/>
                <a:gd name="f18" fmla="*/ f4 1 10168390"/>
                <a:gd name="f19" fmla="+- f7 0 f5"/>
                <a:gd name="f20" fmla="+- f6 0 f5"/>
                <a:gd name="f21" fmla="*/ f16 f0 1"/>
                <a:gd name="f22" fmla="*/ f20 1 622648"/>
                <a:gd name="f23" fmla="*/ f19 1 10168390"/>
                <a:gd name="f24" fmla="*/ 103777 f20 1"/>
                <a:gd name="f25" fmla="*/ 0 f19 1"/>
                <a:gd name="f26" fmla="*/ 518871 f20 1"/>
                <a:gd name="f27" fmla="*/ 622648 f20 1"/>
                <a:gd name="f28" fmla="*/ 103777 f19 1"/>
                <a:gd name="f29" fmla="*/ 10168390 f19 1"/>
                <a:gd name="f30" fmla="*/ 0 f20 1"/>
                <a:gd name="f31" fmla="*/ f21 1 f2"/>
                <a:gd name="f32" fmla="*/ f24 1 622648"/>
                <a:gd name="f33" fmla="*/ f25 1 10168390"/>
                <a:gd name="f34" fmla="*/ f26 1 622648"/>
                <a:gd name="f35" fmla="*/ f27 1 622648"/>
                <a:gd name="f36" fmla="*/ f28 1 10168390"/>
                <a:gd name="f37" fmla="*/ f29 1 10168390"/>
                <a:gd name="f38" fmla="*/ f30 1 622648"/>
                <a:gd name="f39" fmla="*/ f5 1 f22"/>
                <a:gd name="f40" fmla="*/ f6 1 f22"/>
                <a:gd name="f41" fmla="*/ f5 1 f23"/>
                <a:gd name="f42" fmla="*/ f7 1 f23"/>
                <a:gd name="f43" fmla="+- f31 0 f1"/>
                <a:gd name="f44" fmla="*/ f32 1 f22"/>
                <a:gd name="f45" fmla="*/ f33 1 f23"/>
                <a:gd name="f46" fmla="*/ f34 1 f22"/>
                <a:gd name="f47" fmla="*/ f35 1 f22"/>
                <a:gd name="f48" fmla="*/ f36 1 f23"/>
                <a:gd name="f49" fmla="*/ f37 1 f23"/>
                <a:gd name="f50" fmla="*/ f38 1 f22"/>
                <a:gd name="f51" fmla="*/ f39 f17 1"/>
                <a:gd name="f52" fmla="*/ f40 f17 1"/>
                <a:gd name="f53" fmla="*/ f42 f18 1"/>
                <a:gd name="f54" fmla="*/ f41 f18 1"/>
                <a:gd name="f55" fmla="*/ f44 f17 1"/>
                <a:gd name="f56" fmla="*/ f45 f18 1"/>
                <a:gd name="f57" fmla="*/ f46 f17 1"/>
                <a:gd name="f58" fmla="*/ f47 f17 1"/>
                <a:gd name="f59" fmla="*/ f48 f18 1"/>
                <a:gd name="f60" fmla="*/ f49 f18 1"/>
                <a:gd name="f61" fmla="*/ f5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5" y="f56"/>
                </a:cxn>
                <a:cxn ang="f43">
                  <a:pos x="f57" y="f56"/>
                </a:cxn>
                <a:cxn ang="f43">
                  <a:pos x="f58" y="f59"/>
                </a:cxn>
                <a:cxn ang="f43">
                  <a:pos x="f58" y="f60"/>
                </a:cxn>
                <a:cxn ang="f43">
                  <a:pos x="f58" y="f60"/>
                </a:cxn>
                <a:cxn ang="f43">
                  <a:pos x="f61" y="f60"/>
                </a:cxn>
                <a:cxn ang="f43">
                  <a:pos x="f61" y="f60"/>
                </a:cxn>
                <a:cxn ang="f43">
                  <a:pos x="f61" y="f59"/>
                </a:cxn>
                <a:cxn ang="f43">
                  <a:pos x="f55" y="f56"/>
                </a:cxn>
              </a:cxnLst>
              <a:rect l="f51" t="f54" r="f52" b="f53"/>
              <a:pathLst>
                <a:path w="622648" h="10168390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2"/>
                  </a:cubicBezTo>
                  <a:lnTo>
                    <a:pt x="f5" y="f12"/>
                  </a:lnTo>
                  <a:lnTo>
                    <a:pt x="f5" y="f12"/>
                  </a:lnTo>
                  <a:lnTo>
                    <a:pt x="f5" y="f14"/>
                  </a:lnTo>
                  <a:lnTo>
                    <a:pt x="f5" y="f14"/>
                  </a:lnTo>
                  <a:lnTo>
                    <a:pt x="f13" y="f14"/>
                  </a:lnTo>
                  <a:cubicBezTo>
                    <a:pt x="f11" y="f14"/>
                    <a:pt x="f6" y="f15"/>
                    <a:pt x="f6" y="f8"/>
                  </a:cubicBez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chemeClr val="accent3"/>
              </a:solidFill>
              <a:prstDash val="solid"/>
              <a:miter/>
            </a:ln>
          </p:spPr>
          <p:txBody>
            <a:bodyPr vert="horz" wrap="square" lIns="163577" tIns="44997" rIns="44997" bIns="44997" anchor="ctr" anchorCtr="0" compatLnSpc="1">
              <a:noAutofit/>
            </a:bodyPr>
            <a:lstStyle/>
            <a:p>
              <a:pPr marL="228600" marR="0" lvl="1" indent="-228600" algn="l" defTabSz="102235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ClrTx/>
                <a:buSzPct val="100000"/>
                <a:buFontTx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Reserve adequate time for public comment at budget hearing</a:t>
              </a:r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4B5D5848-8FAD-BCA8-9735-5FB8D74737F2}"/>
                </a:ext>
              </a:extLst>
            </p:cNvPr>
            <p:cNvSpPr/>
            <p:nvPr/>
          </p:nvSpPr>
          <p:spPr>
            <a:xfrm>
              <a:off x="594360" y="4857457"/>
              <a:ext cx="670547" cy="95791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57920"/>
                <a:gd name="f7" fmla="val 670544"/>
                <a:gd name="f8" fmla="val 957919"/>
                <a:gd name="f9" fmla="val 435854"/>
                <a:gd name="f10" fmla="val 478960"/>
                <a:gd name="f11" fmla="val 1"/>
                <a:gd name="f12" fmla="val 234690"/>
                <a:gd name="f13" fmla="+- 0 0 -90"/>
                <a:gd name="f14" fmla="*/ f3 1 957920"/>
                <a:gd name="f15" fmla="*/ f4 1 670544"/>
                <a:gd name="f16" fmla="+- f7 0 f5"/>
                <a:gd name="f17" fmla="+- f6 0 f5"/>
                <a:gd name="f18" fmla="*/ f13 f0 1"/>
                <a:gd name="f19" fmla="*/ f17 1 957920"/>
                <a:gd name="f20" fmla="*/ f16 1 670544"/>
                <a:gd name="f21" fmla="*/ 0 f17 1"/>
                <a:gd name="f22" fmla="*/ 0 f16 1"/>
                <a:gd name="f23" fmla="*/ 622648 f17 1"/>
                <a:gd name="f24" fmla="*/ 957920 f17 1"/>
                <a:gd name="f25" fmla="*/ 335272 f16 1"/>
                <a:gd name="f26" fmla="*/ 670544 f16 1"/>
                <a:gd name="f27" fmla="*/ 335272 f17 1"/>
                <a:gd name="f28" fmla="*/ f18 1 f2"/>
                <a:gd name="f29" fmla="*/ f21 1 957920"/>
                <a:gd name="f30" fmla="*/ f22 1 670544"/>
                <a:gd name="f31" fmla="*/ f23 1 957920"/>
                <a:gd name="f32" fmla="*/ f24 1 957920"/>
                <a:gd name="f33" fmla="*/ f25 1 670544"/>
                <a:gd name="f34" fmla="*/ f26 1 670544"/>
                <a:gd name="f35" fmla="*/ f27 1 957920"/>
                <a:gd name="f36" fmla="*/ f5 1 f19"/>
                <a:gd name="f37" fmla="*/ f6 1 f19"/>
                <a:gd name="f38" fmla="*/ f5 1 f20"/>
                <a:gd name="f39" fmla="*/ f7 1 f20"/>
                <a:gd name="f40" fmla="+- f28 0 f1"/>
                <a:gd name="f41" fmla="*/ f29 1 f19"/>
                <a:gd name="f42" fmla="*/ f30 1 f20"/>
                <a:gd name="f43" fmla="*/ f31 1 f19"/>
                <a:gd name="f44" fmla="*/ f32 1 f19"/>
                <a:gd name="f45" fmla="*/ f33 1 f20"/>
                <a:gd name="f46" fmla="*/ f34 1 f20"/>
                <a:gd name="f47" fmla="*/ f35 1 f19"/>
                <a:gd name="f48" fmla="*/ f36 f14 1"/>
                <a:gd name="f49" fmla="*/ f37 f14 1"/>
                <a:gd name="f50" fmla="*/ f39 f15 1"/>
                <a:gd name="f51" fmla="*/ f38 f15 1"/>
                <a:gd name="f52" fmla="*/ f41 f14 1"/>
                <a:gd name="f53" fmla="*/ f42 f15 1"/>
                <a:gd name="f54" fmla="*/ f43 f14 1"/>
                <a:gd name="f55" fmla="*/ f44 f14 1"/>
                <a:gd name="f56" fmla="*/ f45 f15 1"/>
                <a:gd name="f57" fmla="*/ f46 f15 1"/>
                <a:gd name="f58" fmla="*/ f4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2" y="f53"/>
                </a:cxn>
                <a:cxn ang="f40">
                  <a:pos x="f54" y="f53"/>
                </a:cxn>
                <a:cxn ang="f40">
                  <a:pos x="f55" y="f56"/>
                </a:cxn>
                <a:cxn ang="f40">
                  <a:pos x="f54" y="f57"/>
                </a:cxn>
                <a:cxn ang="f40">
                  <a:pos x="f52" y="f57"/>
                </a:cxn>
                <a:cxn ang="f40">
                  <a:pos x="f58" y="f56"/>
                </a:cxn>
                <a:cxn ang="f40">
                  <a:pos x="f52" y="f53"/>
                </a:cxn>
              </a:cxnLst>
              <a:rect l="f48" t="f51" r="f49" b="f50"/>
              <a:pathLst>
                <a:path w="957920" h="670544">
                  <a:moveTo>
                    <a:pt x="f8" y="f5"/>
                  </a:moveTo>
                  <a:lnTo>
                    <a:pt x="f8" y="f9"/>
                  </a:lnTo>
                  <a:lnTo>
                    <a:pt x="f10" y="f7"/>
                  </a:lnTo>
                  <a:lnTo>
                    <a:pt x="f11" y="f9"/>
                  </a:lnTo>
                  <a:lnTo>
                    <a:pt x="f11" y="f5"/>
                  </a:lnTo>
                  <a:lnTo>
                    <a:pt x="f10" y="f12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12701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vert="horz" wrap="square" lIns="17775" tIns="353049" rIns="17775" bIns="353049" anchor="ctr" anchorCtr="1" compatLnSpc="1">
              <a:noAutofit/>
            </a:bodyPr>
            <a:lstStyle/>
            <a:p>
              <a:pPr marL="0" marR="0" lvl="0" indent="0" algn="ctr" defTabSz="1244598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18F559A8-F9DF-9EA0-BE4A-051887F10FE8}"/>
                </a:ext>
              </a:extLst>
            </p:cNvPr>
            <p:cNvSpPr/>
            <p:nvPr/>
          </p:nvSpPr>
          <p:spPr>
            <a:xfrm>
              <a:off x="1255553" y="4857466"/>
              <a:ext cx="10168393" cy="62265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648"/>
                <a:gd name="f7" fmla="val 10168390"/>
                <a:gd name="f8" fmla="val 1694775"/>
                <a:gd name="f9" fmla="val 8473615"/>
                <a:gd name="f10" fmla="val 9409601"/>
                <a:gd name="f11" fmla="val 619803"/>
                <a:gd name="f12" fmla="val 10168382"/>
                <a:gd name="f13" fmla="val 616293"/>
                <a:gd name="f14" fmla="val 8"/>
                <a:gd name="f15" fmla="val 758789"/>
                <a:gd name="f16" fmla="+- 0 0 -90"/>
                <a:gd name="f17" fmla="*/ f3 1 622648"/>
                <a:gd name="f18" fmla="*/ f4 1 10168390"/>
                <a:gd name="f19" fmla="+- f7 0 f5"/>
                <a:gd name="f20" fmla="+- f6 0 f5"/>
                <a:gd name="f21" fmla="*/ f16 f0 1"/>
                <a:gd name="f22" fmla="*/ f20 1 622648"/>
                <a:gd name="f23" fmla="*/ f19 1 10168390"/>
                <a:gd name="f24" fmla="*/ 103777 f20 1"/>
                <a:gd name="f25" fmla="*/ 0 f19 1"/>
                <a:gd name="f26" fmla="*/ 518871 f20 1"/>
                <a:gd name="f27" fmla="*/ 622648 f20 1"/>
                <a:gd name="f28" fmla="*/ 103777 f19 1"/>
                <a:gd name="f29" fmla="*/ 10168390 f19 1"/>
                <a:gd name="f30" fmla="*/ 0 f20 1"/>
                <a:gd name="f31" fmla="*/ f21 1 f2"/>
                <a:gd name="f32" fmla="*/ f24 1 622648"/>
                <a:gd name="f33" fmla="*/ f25 1 10168390"/>
                <a:gd name="f34" fmla="*/ f26 1 622648"/>
                <a:gd name="f35" fmla="*/ f27 1 622648"/>
                <a:gd name="f36" fmla="*/ f28 1 10168390"/>
                <a:gd name="f37" fmla="*/ f29 1 10168390"/>
                <a:gd name="f38" fmla="*/ f30 1 622648"/>
                <a:gd name="f39" fmla="*/ f5 1 f22"/>
                <a:gd name="f40" fmla="*/ f6 1 f22"/>
                <a:gd name="f41" fmla="*/ f5 1 f23"/>
                <a:gd name="f42" fmla="*/ f7 1 f23"/>
                <a:gd name="f43" fmla="+- f31 0 f1"/>
                <a:gd name="f44" fmla="*/ f32 1 f22"/>
                <a:gd name="f45" fmla="*/ f33 1 f23"/>
                <a:gd name="f46" fmla="*/ f34 1 f22"/>
                <a:gd name="f47" fmla="*/ f35 1 f22"/>
                <a:gd name="f48" fmla="*/ f36 1 f23"/>
                <a:gd name="f49" fmla="*/ f37 1 f23"/>
                <a:gd name="f50" fmla="*/ f38 1 f22"/>
                <a:gd name="f51" fmla="*/ f39 f17 1"/>
                <a:gd name="f52" fmla="*/ f40 f17 1"/>
                <a:gd name="f53" fmla="*/ f42 f18 1"/>
                <a:gd name="f54" fmla="*/ f41 f18 1"/>
                <a:gd name="f55" fmla="*/ f44 f17 1"/>
                <a:gd name="f56" fmla="*/ f45 f18 1"/>
                <a:gd name="f57" fmla="*/ f46 f17 1"/>
                <a:gd name="f58" fmla="*/ f47 f17 1"/>
                <a:gd name="f59" fmla="*/ f48 f18 1"/>
                <a:gd name="f60" fmla="*/ f49 f18 1"/>
                <a:gd name="f61" fmla="*/ f5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5" y="f56"/>
                </a:cxn>
                <a:cxn ang="f43">
                  <a:pos x="f57" y="f56"/>
                </a:cxn>
                <a:cxn ang="f43">
                  <a:pos x="f58" y="f59"/>
                </a:cxn>
                <a:cxn ang="f43">
                  <a:pos x="f58" y="f60"/>
                </a:cxn>
                <a:cxn ang="f43">
                  <a:pos x="f58" y="f60"/>
                </a:cxn>
                <a:cxn ang="f43">
                  <a:pos x="f61" y="f60"/>
                </a:cxn>
                <a:cxn ang="f43">
                  <a:pos x="f61" y="f60"/>
                </a:cxn>
                <a:cxn ang="f43">
                  <a:pos x="f61" y="f59"/>
                </a:cxn>
                <a:cxn ang="f43">
                  <a:pos x="f55" y="f56"/>
                </a:cxn>
              </a:cxnLst>
              <a:rect l="f51" t="f54" r="f52" b="f53"/>
              <a:pathLst>
                <a:path w="622648" h="10168390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2"/>
                  </a:cubicBezTo>
                  <a:lnTo>
                    <a:pt x="f5" y="f12"/>
                  </a:lnTo>
                  <a:lnTo>
                    <a:pt x="f5" y="f12"/>
                  </a:lnTo>
                  <a:lnTo>
                    <a:pt x="f5" y="f14"/>
                  </a:lnTo>
                  <a:lnTo>
                    <a:pt x="f5" y="f14"/>
                  </a:lnTo>
                  <a:lnTo>
                    <a:pt x="f13" y="f14"/>
                  </a:lnTo>
                  <a:cubicBezTo>
                    <a:pt x="f11" y="f14"/>
                    <a:pt x="f6" y="f15"/>
                    <a:pt x="f6" y="f8"/>
                  </a:cubicBez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vert="horz" wrap="square" lIns="163577" tIns="44997" rIns="44997" bIns="44997" anchor="ctr" anchorCtr="0" compatLnSpc="1">
              <a:noAutofit/>
            </a:bodyPr>
            <a:lstStyle/>
            <a:p>
              <a:pPr marL="228600" marR="0" lvl="1" indent="-228600" algn="l" defTabSz="102235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ClrTx/>
                <a:buSzPct val="100000"/>
                <a:buFontTx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Submit the budget documents to NDE, APA, County Clerks by September 30</a:t>
              </a:r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841883DB-DB75-3146-DD38-02AA34687C8B}"/>
                </a:ext>
              </a:extLst>
            </p:cNvPr>
            <p:cNvSpPr/>
            <p:nvPr/>
          </p:nvSpPr>
          <p:spPr>
            <a:xfrm>
              <a:off x="594360" y="5696501"/>
              <a:ext cx="670547" cy="957916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957920"/>
                <a:gd name="f7" fmla="val 670544"/>
                <a:gd name="f8" fmla="val 957919"/>
                <a:gd name="f9" fmla="val 435854"/>
                <a:gd name="f10" fmla="val 478960"/>
                <a:gd name="f11" fmla="val 1"/>
                <a:gd name="f12" fmla="val 234690"/>
                <a:gd name="f13" fmla="+- 0 0 -90"/>
                <a:gd name="f14" fmla="*/ f3 1 957920"/>
                <a:gd name="f15" fmla="*/ f4 1 670544"/>
                <a:gd name="f16" fmla="+- f7 0 f5"/>
                <a:gd name="f17" fmla="+- f6 0 f5"/>
                <a:gd name="f18" fmla="*/ f13 f0 1"/>
                <a:gd name="f19" fmla="*/ f17 1 957920"/>
                <a:gd name="f20" fmla="*/ f16 1 670544"/>
                <a:gd name="f21" fmla="*/ 0 f17 1"/>
                <a:gd name="f22" fmla="*/ 0 f16 1"/>
                <a:gd name="f23" fmla="*/ 622648 f17 1"/>
                <a:gd name="f24" fmla="*/ 957920 f17 1"/>
                <a:gd name="f25" fmla="*/ 335272 f16 1"/>
                <a:gd name="f26" fmla="*/ 670544 f16 1"/>
                <a:gd name="f27" fmla="*/ 335272 f17 1"/>
                <a:gd name="f28" fmla="*/ f18 1 f2"/>
                <a:gd name="f29" fmla="*/ f21 1 957920"/>
                <a:gd name="f30" fmla="*/ f22 1 670544"/>
                <a:gd name="f31" fmla="*/ f23 1 957920"/>
                <a:gd name="f32" fmla="*/ f24 1 957920"/>
                <a:gd name="f33" fmla="*/ f25 1 670544"/>
                <a:gd name="f34" fmla="*/ f26 1 670544"/>
                <a:gd name="f35" fmla="*/ f27 1 957920"/>
                <a:gd name="f36" fmla="*/ f5 1 f19"/>
                <a:gd name="f37" fmla="*/ f6 1 f19"/>
                <a:gd name="f38" fmla="*/ f5 1 f20"/>
                <a:gd name="f39" fmla="*/ f7 1 f20"/>
                <a:gd name="f40" fmla="+- f28 0 f1"/>
                <a:gd name="f41" fmla="*/ f29 1 f19"/>
                <a:gd name="f42" fmla="*/ f30 1 f20"/>
                <a:gd name="f43" fmla="*/ f31 1 f19"/>
                <a:gd name="f44" fmla="*/ f32 1 f19"/>
                <a:gd name="f45" fmla="*/ f33 1 f20"/>
                <a:gd name="f46" fmla="*/ f34 1 f20"/>
                <a:gd name="f47" fmla="*/ f35 1 f19"/>
                <a:gd name="f48" fmla="*/ f36 f14 1"/>
                <a:gd name="f49" fmla="*/ f37 f14 1"/>
                <a:gd name="f50" fmla="*/ f39 f15 1"/>
                <a:gd name="f51" fmla="*/ f38 f15 1"/>
                <a:gd name="f52" fmla="*/ f41 f14 1"/>
                <a:gd name="f53" fmla="*/ f42 f15 1"/>
                <a:gd name="f54" fmla="*/ f43 f14 1"/>
                <a:gd name="f55" fmla="*/ f44 f14 1"/>
                <a:gd name="f56" fmla="*/ f45 f15 1"/>
                <a:gd name="f57" fmla="*/ f46 f15 1"/>
                <a:gd name="f58" fmla="*/ f47 f14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0">
                  <a:pos x="f52" y="f53"/>
                </a:cxn>
                <a:cxn ang="f40">
                  <a:pos x="f54" y="f53"/>
                </a:cxn>
                <a:cxn ang="f40">
                  <a:pos x="f55" y="f56"/>
                </a:cxn>
                <a:cxn ang="f40">
                  <a:pos x="f54" y="f57"/>
                </a:cxn>
                <a:cxn ang="f40">
                  <a:pos x="f52" y="f57"/>
                </a:cxn>
                <a:cxn ang="f40">
                  <a:pos x="f58" y="f56"/>
                </a:cxn>
                <a:cxn ang="f40">
                  <a:pos x="f52" y="f53"/>
                </a:cxn>
              </a:cxnLst>
              <a:rect l="f48" t="f51" r="f49" b="f50"/>
              <a:pathLst>
                <a:path w="957920" h="670544">
                  <a:moveTo>
                    <a:pt x="f8" y="f5"/>
                  </a:moveTo>
                  <a:lnTo>
                    <a:pt x="f8" y="f9"/>
                  </a:lnTo>
                  <a:lnTo>
                    <a:pt x="f10" y="f7"/>
                  </a:lnTo>
                  <a:lnTo>
                    <a:pt x="f11" y="f9"/>
                  </a:lnTo>
                  <a:lnTo>
                    <a:pt x="f11" y="f5"/>
                  </a:lnTo>
                  <a:lnTo>
                    <a:pt x="f10" y="f12"/>
                  </a:lnTo>
                  <a:lnTo>
                    <a:pt x="f8" y="f5"/>
                  </a:lnTo>
                  <a:close/>
                </a:path>
              </a:pathLst>
            </a:custGeom>
            <a:solidFill>
              <a:srgbClr val="F9D448"/>
            </a:solidFill>
            <a:ln w="12701" cap="flat">
              <a:solidFill>
                <a:srgbClr val="F9D448"/>
              </a:solidFill>
              <a:prstDash val="solid"/>
              <a:miter/>
            </a:ln>
          </p:spPr>
          <p:txBody>
            <a:bodyPr vert="horz" wrap="square" lIns="12701" tIns="347974" rIns="12701" bIns="347974" anchor="ctr" anchorCtr="1" compatLnSpc="1">
              <a:noAutofit/>
            </a:bodyPr>
            <a:lstStyle/>
            <a:p>
              <a:pPr marL="0" marR="0" lvl="0" indent="0" algn="ctr" defTabSz="888997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 </a:t>
              </a: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94FB10AB-BAC6-80A6-B163-3FA02D71BBF9}"/>
                </a:ext>
              </a:extLst>
            </p:cNvPr>
            <p:cNvSpPr/>
            <p:nvPr/>
          </p:nvSpPr>
          <p:spPr>
            <a:xfrm>
              <a:off x="1264907" y="5696501"/>
              <a:ext cx="10168393" cy="622651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622648"/>
                <a:gd name="f7" fmla="val 10168390"/>
                <a:gd name="f8" fmla="val 1694775"/>
                <a:gd name="f9" fmla="val 8473615"/>
                <a:gd name="f10" fmla="val 9409601"/>
                <a:gd name="f11" fmla="val 619803"/>
                <a:gd name="f12" fmla="val 10168382"/>
                <a:gd name="f13" fmla="val 616293"/>
                <a:gd name="f14" fmla="val 8"/>
                <a:gd name="f15" fmla="val 758789"/>
                <a:gd name="f16" fmla="+- 0 0 -90"/>
                <a:gd name="f17" fmla="*/ f3 1 622648"/>
                <a:gd name="f18" fmla="*/ f4 1 10168390"/>
                <a:gd name="f19" fmla="+- f7 0 f5"/>
                <a:gd name="f20" fmla="+- f6 0 f5"/>
                <a:gd name="f21" fmla="*/ f16 f0 1"/>
                <a:gd name="f22" fmla="*/ f20 1 622648"/>
                <a:gd name="f23" fmla="*/ f19 1 10168390"/>
                <a:gd name="f24" fmla="*/ 103777 f20 1"/>
                <a:gd name="f25" fmla="*/ 0 f19 1"/>
                <a:gd name="f26" fmla="*/ 518871 f20 1"/>
                <a:gd name="f27" fmla="*/ 622648 f20 1"/>
                <a:gd name="f28" fmla="*/ 103777 f19 1"/>
                <a:gd name="f29" fmla="*/ 10168390 f19 1"/>
                <a:gd name="f30" fmla="*/ 0 f20 1"/>
                <a:gd name="f31" fmla="*/ f21 1 f2"/>
                <a:gd name="f32" fmla="*/ f24 1 622648"/>
                <a:gd name="f33" fmla="*/ f25 1 10168390"/>
                <a:gd name="f34" fmla="*/ f26 1 622648"/>
                <a:gd name="f35" fmla="*/ f27 1 622648"/>
                <a:gd name="f36" fmla="*/ f28 1 10168390"/>
                <a:gd name="f37" fmla="*/ f29 1 10168390"/>
                <a:gd name="f38" fmla="*/ f30 1 622648"/>
                <a:gd name="f39" fmla="*/ f5 1 f22"/>
                <a:gd name="f40" fmla="*/ f6 1 f22"/>
                <a:gd name="f41" fmla="*/ f5 1 f23"/>
                <a:gd name="f42" fmla="*/ f7 1 f23"/>
                <a:gd name="f43" fmla="+- f31 0 f1"/>
                <a:gd name="f44" fmla="*/ f32 1 f22"/>
                <a:gd name="f45" fmla="*/ f33 1 f23"/>
                <a:gd name="f46" fmla="*/ f34 1 f22"/>
                <a:gd name="f47" fmla="*/ f35 1 f22"/>
                <a:gd name="f48" fmla="*/ f36 1 f23"/>
                <a:gd name="f49" fmla="*/ f37 1 f23"/>
                <a:gd name="f50" fmla="*/ f38 1 f22"/>
                <a:gd name="f51" fmla="*/ f39 f17 1"/>
                <a:gd name="f52" fmla="*/ f40 f17 1"/>
                <a:gd name="f53" fmla="*/ f42 f18 1"/>
                <a:gd name="f54" fmla="*/ f41 f18 1"/>
                <a:gd name="f55" fmla="*/ f44 f17 1"/>
                <a:gd name="f56" fmla="*/ f45 f18 1"/>
                <a:gd name="f57" fmla="*/ f46 f17 1"/>
                <a:gd name="f58" fmla="*/ f47 f17 1"/>
                <a:gd name="f59" fmla="*/ f48 f18 1"/>
                <a:gd name="f60" fmla="*/ f49 f18 1"/>
                <a:gd name="f61" fmla="*/ f50 f1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43">
                  <a:pos x="f55" y="f56"/>
                </a:cxn>
                <a:cxn ang="f43">
                  <a:pos x="f57" y="f56"/>
                </a:cxn>
                <a:cxn ang="f43">
                  <a:pos x="f58" y="f59"/>
                </a:cxn>
                <a:cxn ang="f43">
                  <a:pos x="f58" y="f60"/>
                </a:cxn>
                <a:cxn ang="f43">
                  <a:pos x="f58" y="f60"/>
                </a:cxn>
                <a:cxn ang="f43">
                  <a:pos x="f61" y="f60"/>
                </a:cxn>
                <a:cxn ang="f43">
                  <a:pos x="f61" y="f60"/>
                </a:cxn>
                <a:cxn ang="f43">
                  <a:pos x="f61" y="f59"/>
                </a:cxn>
                <a:cxn ang="f43">
                  <a:pos x="f55" y="f56"/>
                </a:cxn>
              </a:cxnLst>
              <a:rect l="f51" t="f54" r="f52" b="f53"/>
              <a:pathLst>
                <a:path w="622648" h="10168390">
                  <a:moveTo>
                    <a:pt x="f6" y="f8"/>
                  </a:moveTo>
                  <a:lnTo>
                    <a:pt x="f6" y="f9"/>
                  </a:lnTo>
                  <a:cubicBezTo>
                    <a:pt x="f6" y="f10"/>
                    <a:pt x="f11" y="f12"/>
                    <a:pt x="f13" y="f12"/>
                  </a:cubicBezTo>
                  <a:lnTo>
                    <a:pt x="f5" y="f12"/>
                  </a:lnTo>
                  <a:lnTo>
                    <a:pt x="f5" y="f12"/>
                  </a:lnTo>
                  <a:lnTo>
                    <a:pt x="f5" y="f14"/>
                  </a:lnTo>
                  <a:lnTo>
                    <a:pt x="f5" y="f14"/>
                  </a:lnTo>
                  <a:lnTo>
                    <a:pt x="f13" y="f14"/>
                  </a:lnTo>
                  <a:cubicBezTo>
                    <a:pt x="f11" y="f14"/>
                    <a:pt x="f6" y="f15"/>
                    <a:pt x="f6" y="f8"/>
                  </a:cubicBezTo>
                  <a:close/>
                </a:path>
              </a:pathLst>
            </a:custGeom>
            <a:solidFill>
              <a:srgbClr val="FFFFFF">
                <a:alpha val="90000"/>
              </a:srgbClr>
            </a:solidFill>
            <a:ln w="12701" cap="flat">
              <a:solidFill>
                <a:srgbClr val="F9D448"/>
              </a:solidFill>
              <a:prstDash val="solid"/>
              <a:miter/>
            </a:ln>
          </p:spPr>
          <p:txBody>
            <a:bodyPr vert="horz" wrap="square" lIns="163577" tIns="44997" rIns="44997" bIns="44997" anchor="ctr" anchorCtr="0" compatLnSpc="1">
              <a:noAutofit/>
            </a:bodyPr>
            <a:lstStyle/>
            <a:p>
              <a:pPr marL="228600" marR="0" lvl="1" indent="-228600" algn="l" defTabSz="1022354" rtl="0" eaLnBrk="1" fontAlgn="auto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400"/>
                </a:spcAft>
                <a:buClrTx/>
                <a:buSzPct val="100000"/>
                <a:buFontTx/>
                <a:buChar char="•"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23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Submit the Property Tax Resolution to the County by October 15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007687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2">
            <a:extLst>
              <a:ext uri="{FF2B5EF4-FFF2-40B4-BE49-F238E27FC236}">
                <a16:creationId xmlns:a16="http://schemas.microsoft.com/office/drawing/2014/main" id="{5628E5CB-913B-4378-97CE-18C9F6410C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Content Placeholder 2">
            <a:extLst>
              <a:ext uri="{FF2B5EF4-FFF2-40B4-BE49-F238E27FC236}">
                <a16:creationId xmlns:a16="http://schemas.microsoft.com/office/drawing/2014/main" id="{7BDD334B-7FC2-3499-5A8B-9C10D0577D03}"/>
              </a:ext>
            </a:extLst>
          </p:cNvPr>
          <p:cNvGrpSpPr/>
          <p:nvPr/>
        </p:nvGrpSpPr>
        <p:grpSpPr>
          <a:xfrm>
            <a:off x="5910738" y="303444"/>
            <a:ext cx="5977312" cy="6251112"/>
            <a:chOff x="5937473" y="399428"/>
            <a:chExt cx="5977312" cy="6251112"/>
          </a:xfrm>
        </p:grpSpPr>
        <p:sp>
          <p:nvSpPr>
            <p:cNvPr id="17" name="Freeform: Shape 14">
              <a:extLst>
                <a:ext uri="{FF2B5EF4-FFF2-40B4-BE49-F238E27FC236}">
                  <a16:creationId xmlns:a16="http://schemas.microsoft.com/office/drawing/2014/main" id="{DFE1A514-B318-844E-DFD7-B8924BFDB2DA}"/>
                </a:ext>
              </a:extLst>
            </p:cNvPr>
            <p:cNvSpPr/>
            <p:nvPr/>
          </p:nvSpPr>
          <p:spPr>
            <a:xfrm>
              <a:off x="5937473" y="5301617"/>
              <a:ext cx="5969770" cy="1316022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9528" cap="flat">
              <a:solidFill>
                <a:schemeClr val="accent5">
                  <a:lumMod val="60000"/>
                  <a:lumOff val="40000"/>
                </a:schemeClr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8" name="Freeform: Shape 5">
              <a:extLst>
                <a:ext uri="{FF2B5EF4-FFF2-40B4-BE49-F238E27FC236}">
                  <a16:creationId xmlns:a16="http://schemas.microsoft.com/office/drawing/2014/main" id="{3C71A083-8754-82C7-4E01-F7C83C8E803E}"/>
                </a:ext>
              </a:extLst>
            </p:cNvPr>
            <p:cNvSpPr/>
            <p:nvPr/>
          </p:nvSpPr>
          <p:spPr>
            <a:xfrm>
              <a:off x="5937473" y="399428"/>
              <a:ext cx="5969770" cy="1316022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chemeClr val="accent1"/>
            </a:solidFill>
            <a:ln w="9528" cap="flat">
              <a:solidFill>
                <a:schemeClr val="accent1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9" name="Rectangle 6" descr="Forbidden">
              <a:extLst>
                <a:ext uri="{FF2B5EF4-FFF2-40B4-BE49-F238E27FC236}">
                  <a16:creationId xmlns:a16="http://schemas.microsoft.com/office/drawing/2014/main" id="{5D3BA882-B3FC-376E-CBBB-711EF5450E28}"/>
                </a:ext>
              </a:extLst>
            </p:cNvPr>
            <p:cNvSpPr/>
            <p:nvPr/>
          </p:nvSpPr>
          <p:spPr>
            <a:xfrm>
              <a:off x="6335575" y="695538"/>
              <a:ext cx="723811" cy="723811"/>
            </a:xfrm>
            <a:prstGeom prst="rect">
              <a:avLst/>
            </a:prstGeom>
            <a:blipFill>
              <a:blip r:embed="rId3">
                <a:alphaModFix/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38DEF9E9-EF63-6C76-CF72-58C9AE7EF7FA}"/>
                </a:ext>
              </a:extLst>
            </p:cNvPr>
            <p:cNvSpPr/>
            <p:nvPr/>
          </p:nvSpPr>
          <p:spPr>
            <a:xfrm>
              <a:off x="7156579" y="700402"/>
              <a:ext cx="4449763" cy="13160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49764"/>
                <a:gd name="f7" fmla="val 1316022"/>
                <a:gd name="f8" fmla="+- 0 0 -90"/>
                <a:gd name="f9" fmla="*/ f3 1 4449764"/>
                <a:gd name="f10" fmla="*/ f4 1 1316022"/>
                <a:gd name="f11" fmla="+- f7 0 f5"/>
                <a:gd name="f12" fmla="+- f6 0 f5"/>
                <a:gd name="f13" fmla="*/ f8 f0 1"/>
                <a:gd name="f14" fmla="*/ f12 1 4449764"/>
                <a:gd name="f15" fmla="*/ f11 1 1316022"/>
                <a:gd name="f16" fmla="*/ 0 f12 1"/>
                <a:gd name="f17" fmla="*/ 0 f11 1"/>
                <a:gd name="f18" fmla="*/ 4449764 f12 1"/>
                <a:gd name="f19" fmla="*/ 1316022 f11 1"/>
                <a:gd name="f20" fmla="*/ f13 1 f2"/>
                <a:gd name="f21" fmla="*/ f16 1 4449764"/>
                <a:gd name="f22" fmla="*/ f17 1 1316022"/>
                <a:gd name="f23" fmla="*/ f18 1 4449764"/>
                <a:gd name="f24" fmla="*/ f19 1 1316022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4449764" h="1316022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139281" tIns="139281" rIns="139281" bIns="139281" anchor="ctr" anchorCtr="0" compatLnSpc="1">
              <a:noAutofit/>
            </a:bodyPr>
            <a:lstStyle/>
            <a:p>
              <a:pPr marL="0" marR="0" lvl="0" indent="0" algn="l" defTabSz="6223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Review Checklist, PDF listed items, and upload through the LC-2 as a </a:t>
              </a:r>
              <a:r>
                <a:rPr kumimoji="0" lang="en-US" sz="16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single PDF</a:t>
              </a:r>
            </a:p>
            <a:p>
              <a:pPr marL="0" marR="0" lvl="0" indent="0" algn="l" defTabSz="6223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  <a:p>
              <a:pPr marL="0" marR="0" lvl="0" indent="0" algn="l" defTabSz="6223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1" name="Freeform: Shape 8">
              <a:extLst>
                <a:ext uri="{FF2B5EF4-FFF2-40B4-BE49-F238E27FC236}">
                  <a16:creationId xmlns:a16="http://schemas.microsoft.com/office/drawing/2014/main" id="{20AEF82F-563C-3F60-0038-B96AEC0BE92D}"/>
                </a:ext>
              </a:extLst>
            </p:cNvPr>
            <p:cNvSpPr/>
            <p:nvPr/>
          </p:nvSpPr>
          <p:spPr>
            <a:xfrm>
              <a:off x="5945015" y="2037118"/>
              <a:ext cx="5969770" cy="1316022"/>
            </a:xfrm>
            <a:custGeom>
              <a:avLst/>
              <a:gdLst>
                <a:gd name="f0" fmla="val 10800000"/>
                <a:gd name="f1" fmla="val 5400000"/>
                <a:gd name="f2" fmla="val 16200000"/>
                <a:gd name="f3" fmla="val w"/>
                <a:gd name="f4" fmla="val h"/>
                <a:gd name="f5" fmla="val ss"/>
                <a:gd name="f6" fmla="val 0"/>
                <a:gd name="f7" fmla="*/ 5419351 1 1725033"/>
                <a:gd name="f8" fmla="val 45"/>
                <a:gd name="f9" fmla="val 2160"/>
                <a:gd name="f10" fmla="abs f3"/>
                <a:gd name="f11" fmla="abs f4"/>
                <a:gd name="f12" fmla="abs f5"/>
                <a:gd name="f13" fmla="*/ f7 1 180"/>
                <a:gd name="f14" fmla="+- 0 0 f1"/>
                <a:gd name="f15" fmla="+- f6 f9 0"/>
                <a:gd name="f16" fmla="?: f10 f3 1"/>
                <a:gd name="f17" fmla="?: f11 f4 1"/>
                <a:gd name="f18" fmla="?: f12 f5 1"/>
                <a:gd name="f19" fmla="*/ f8 f13 1"/>
                <a:gd name="f20" fmla="+- f6 0 f15"/>
                <a:gd name="f21" fmla="+- f15 0 f6"/>
                <a:gd name="f22" fmla="*/ f16 1 21600"/>
                <a:gd name="f23" fmla="*/ f17 1 21600"/>
                <a:gd name="f24" fmla="*/ 21600 f16 1"/>
                <a:gd name="f25" fmla="*/ 21600 f17 1"/>
                <a:gd name="f26" fmla="+- 0 0 f19"/>
                <a:gd name="f27" fmla="abs f20"/>
                <a:gd name="f28" fmla="abs f21"/>
                <a:gd name="f29" fmla="?: f20 f14 f1"/>
                <a:gd name="f30" fmla="?: f20 f1 f14"/>
                <a:gd name="f31" fmla="?: f20 f2 f1"/>
                <a:gd name="f32" fmla="?: f20 f1 f2"/>
                <a:gd name="f33" fmla="?: f21 f14 f1"/>
                <a:gd name="f34" fmla="?: f21 f1 f14"/>
                <a:gd name="f35" fmla="?: f20 0 f0"/>
                <a:gd name="f36" fmla="?: f20 f0 0"/>
                <a:gd name="f37" fmla="min f23 f22"/>
                <a:gd name="f38" fmla="*/ f24 1 f18"/>
                <a:gd name="f39" fmla="*/ f25 1 f18"/>
                <a:gd name="f40" fmla="*/ f26 f0 1"/>
                <a:gd name="f41" fmla="?: f20 f32 f31"/>
                <a:gd name="f42" fmla="?: f20 f31 f32"/>
                <a:gd name="f43" fmla="?: f21 f30 f29"/>
                <a:gd name="f44" fmla="val f38"/>
                <a:gd name="f45" fmla="val f39"/>
                <a:gd name="f46" fmla="*/ f40 1 f7"/>
                <a:gd name="f47" fmla="?: f21 f42 f41"/>
                <a:gd name="f48" fmla="*/ f15 f37 1"/>
                <a:gd name="f49" fmla="*/ f6 f37 1"/>
                <a:gd name="f50" fmla="*/ f27 f37 1"/>
                <a:gd name="f51" fmla="*/ f28 f37 1"/>
                <a:gd name="f52" fmla="+- f45 0 f9"/>
                <a:gd name="f53" fmla="+- f44 0 f9"/>
                <a:gd name="f54" fmla="+- f46 0 f1"/>
                <a:gd name="f55" fmla="*/ f45 f37 1"/>
                <a:gd name="f56" fmla="*/ f44 f37 1"/>
                <a:gd name="f57" fmla="+- f45 0 f52"/>
                <a:gd name="f58" fmla="+- f44 0 f53"/>
                <a:gd name="f59" fmla="+- f52 0 f45"/>
                <a:gd name="f60" fmla="+- f53 0 f44"/>
                <a:gd name="f61" fmla="+- f54 f1 0"/>
                <a:gd name="f62" fmla="*/ f52 f37 1"/>
                <a:gd name="f63" fmla="*/ f53 f37 1"/>
                <a:gd name="f64" fmla="abs f57"/>
                <a:gd name="f65" fmla="?: f57 0 f0"/>
                <a:gd name="f66" fmla="?: f57 f0 0"/>
                <a:gd name="f67" fmla="?: f57 f33 f34"/>
                <a:gd name="f68" fmla="abs f58"/>
                <a:gd name="f69" fmla="abs f59"/>
                <a:gd name="f70" fmla="?: f58 f14 f1"/>
                <a:gd name="f71" fmla="?: f58 f1 f14"/>
                <a:gd name="f72" fmla="?: f58 f2 f1"/>
                <a:gd name="f73" fmla="?: f58 f1 f2"/>
                <a:gd name="f74" fmla="abs f60"/>
                <a:gd name="f75" fmla="?: f60 f14 f1"/>
                <a:gd name="f76" fmla="?: f60 f1 f14"/>
                <a:gd name="f77" fmla="?: f60 f36 f35"/>
                <a:gd name="f78" fmla="?: f60 f35 f36"/>
                <a:gd name="f79" fmla="*/ f61 f7 1"/>
                <a:gd name="f80" fmla="?: f21 f66 f65"/>
                <a:gd name="f81" fmla="?: f21 f65 f66"/>
                <a:gd name="f82" fmla="?: f58 f73 f72"/>
                <a:gd name="f83" fmla="?: f58 f72 f73"/>
                <a:gd name="f84" fmla="?: f59 f71 f70"/>
                <a:gd name="f85" fmla="?: f20 f77 f78"/>
                <a:gd name="f86" fmla="?: f20 f75 f76"/>
                <a:gd name="f87" fmla="*/ f79 1 f0"/>
                <a:gd name="f88" fmla="*/ f64 f37 1"/>
                <a:gd name="f89" fmla="*/ f68 f37 1"/>
                <a:gd name="f90" fmla="*/ f69 f37 1"/>
                <a:gd name="f91" fmla="*/ f74 f37 1"/>
                <a:gd name="f92" fmla="?: f57 f80 f81"/>
                <a:gd name="f93" fmla="?: f59 f83 f82"/>
                <a:gd name="f94" fmla="+- 0 0 f87"/>
                <a:gd name="f95" fmla="+- 0 0 f94"/>
                <a:gd name="f96" fmla="*/ f95 f0 1"/>
                <a:gd name="f97" fmla="*/ f96 1 f7"/>
                <a:gd name="f98" fmla="+- f97 0 f1"/>
                <a:gd name="f99" fmla="cos 1 f98"/>
                <a:gd name="f100" fmla="+- 0 0 f99"/>
                <a:gd name="f101" fmla="+- 0 0 f100"/>
                <a:gd name="f102" fmla="val f101"/>
                <a:gd name="f103" fmla="+- 0 0 f102"/>
                <a:gd name="f104" fmla="*/ f9 f103 1"/>
                <a:gd name="f105" fmla="*/ f104 3163 1"/>
                <a:gd name="f106" fmla="*/ f105 1 7636"/>
                <a:gd name="f107" fmla="+- f6 f106 0"/>
                <a:gd name="f108" fmla="+- f44 0 f106"/>
                <a:gd name="f109" fmla="+- f45 0 f106"/>
                <a:gd name="f110" fmla="*/ f107 f37 1"/>
                <a:gd name="f111" fmla="*/ f108 f37 1"/>
                <a:gd name="f112" fmla="*/ f109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10" t="f110" r="f111" b="f112"/>
              <a:pathLst>
                <a:path>
                  <a:moveTo>
                    <a:pt x="f48" y="f49"/>
                  </a:moveTo>
                  <a:arcTo wR="f50" hR="f51" stAng="f47" swAng="f43"/>
                  <a:lnTo>
                    <a:pt x="f49" y="f62"/>
                  </a:lnTo>
                  <a:arcTo wR="f51" hR="f88" stAng="f92" swAng="f67"/>
                  <a:lnTo>
                    <a:pt x="f63" y="f55"/>
                  </a:lnTo>
                  <a:arcTo wR="f89" hR="f90" stAng="f93" swAng="f84"/>
                  <a:lnTo>
                    <a:pt x="f56" y="f48"/>
                  </a:lnTo>
                  <a:arcTo wR="f91" hR="f50" stAng="f85" swAng="f86"/>
                  <a:close/>
                </a:path>
              </a:pathLst>
            </a:custGeom>
            <a:solidFill>
              <a:schemeClr val="accent2"/>
            </a:solidFill>
            <a:ln w="9528" cap="flat">
              <a:solidFill>
                <a:schemeClr val="accent2"/>
              </a:solidFill>
              <a:prstDash val="solid"/>
              <a:miter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2" name="Rectangle 9" descr="Check List">
              <a:extLst>
                <a:ext uri="{FF2B5EF4-FFF2-40B4-BE49-F238E27FC236}">
                  <a16:creationId xmlns:a16="http://schemas.microsoft.com/office/drawing/2014/main" id="{ABA487B5-D480-BE2D-D15B-97EBEBBE77C4}"/>
                </a:ext>
              </a:extLst>
            </p:cNvPr>
            <p:cNvSpPr/>
            <p:nvPr/>
          </p:nvSpPr>
          <p:spPr>
            <a:xfrm>
              <a:off x="6335575" y="2340562"/>
              <a:ext cx="723811" cy="723811"/>
            </a:xfrm>
            <a:prstGeom prst="rect">
              <a:avLst/>
            </a:prstGeom>
            <a:blipFill>
              <a:blip r:embed="rId5">
                <a:alphaModFix/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3" name="Freeform: Shape 10">
              <a:extLst>
                <a:ext uri="{FF2B5EF4-FFF2-40B4-BE49-F238E27FC236}">
                  <a16:creationId xmlns:a16="http://schemas.microsoft.com/office/drawing/2014/main" id="{86014C4C-F06C-4B2C-01B4-11CABFF01112}"/>
                </a:ext>
              </a:extLst>
            </p:cNvPr>
            <p:cNvSpPr/>
            <p:nvPr/>
          </p:nvSpPr>
          <p:spPr>
            <a:xfrm>
              <a:off x="7457480" y="2044461"/>
              <a:ext cx="4449763" cy="13160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49764"/>
                <a:gd name="f7" fmla="val 1316022"/>
                <a:gd name="f8" fmla="+- 0 0 -90"/>
                <a:gd name="f9" fmla="*/ f3 1 4449764"/>
                <a:gd name="f10" fmla="*/ f4 1 1316022"/>
                <a:gd name="f11" fmla="+- f7 0 f5"/>
                <a:gd name="f12" fmla="+- f6 0 f5"/>
                <a:gd name="f13" fmla="*/ f8 f0 1"/>
                <a:gd name="f14" fmla="*/ f12 1 4449764"/>
                <a:gd name="f15" fmla="*/ f11 1 1316022"/>
                <a:gd name="f16" fmla="*/ 0 f12 1"/>
                <a:gd name="f17" fmla="*/ 0 f11 1"/>
                <a:gd name="f18" fmla="*/ 4449764 f12 1"/>
                <a:gd name="f19" fmla="*/ 1316022 f11 1"/>
                <a:gd name="f20" fmla="*/ f13 1 f2"/>
                <a:gd name="f21" fmla="*/ f16 1 4449764"/>
                <a:gd name="f22" fmla="*/ f17 1 1316022"/>
                <a:gd name="f23" fmla="*/ f18 1 4449764"/>
                <a:gd name="f24" fmla="*/ f19 1 1316022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4449764" h="1316022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139281" tIns="139281" rIns="139281" bIns="139281" anchor="ctr" anchorCtr="0" compatLnSpc="1">
              <a:noAutofit/>
            </a:bodyPr>
            <a:lstStyle/>
            <a:p>
              <a:pPr marL="0" marR="0" lvl="0" indent="0" algn="l" defTabSz="6223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5" name="Rectangle 12" descr="Envelope">
              <a:extLst>
                <a:ext uri="{FF2B5EF4-FFF2-40B4-BE49-F238E27FC236}">
                  <a16:creationId xmlns:a16="http://schemas.microsoft.com/office/drawing/2014/main" id="{49CD6E8F-BAC4-13E8-3E0B-662D0B452600}"/>
                </a:ext>
              </a:extLst>
            </p:cNvPr>
            <p:cNvSpPr/>
            <p:nvPr/>
          </p:nvSpPr>
          <p:spPr>
            <a:xfrm>
              <a:off x="6335571" y="5597722"/>
              <a:ext cx="723811" cy="723811"/>
            </a:xfrm>
            <a:prstGeom prst="rect">
              <a:avLst/>
            </a:prstGeom>
            <a:blipFill>
              <a:blip r:embed="rId7">
                <a:alphaModFix/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  <a:ln cap="flat">
              <a:noFill/>
              <a:prstDash val="solid"/>
            </a:ln>
          </p:spPr>
          <p:txBody>
            <a:bodyPr vert="horz" wrap="square" lIns="0" tIns="0" rIns="0" bIns="0" anchor="t" anchorCtr="0" compatLnSpc="1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sp>
          <p:nvSpPr>
            <p:cNvPr id="16" name="Freeform: Shape 13">
              <a:extLst>
                <a:ext uri="{FF2B5EF4-FFF2-40B4-BE49-F238E27FC236}">
                  <a16:creationId xmlns:a16="http://schemas.microsoft.com/office/drawing/2014/main" id="{8AD18085-BBE9-4B0E-3220-962CDF2FFC5B}"/>
                </a:ext>
              </a:extLst>
            </p:cNvPr>
            <p:cNvSpPr/>
            <p:nvPr/>
          </p:nvSpPr>
          <p:spPr>
            <a:xfrm>
              <a:off x="7457480" y="3689485"/>
              <a:ext cx="4449763" cy="13160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49764"/>
                <a:gd name="f7" fmla="val 1316022"/>
                <a:gd name="f8" fmla="+- 0 0 -90"/>
                <a:gd name="f9" fmla="*/ f3 1 4449764"/>
                <a:gd name="f10" fmla="*/ f4 1 1316022"/>
                <a:gd name="f11" fmla="+- f7 0 f5"/>
                <a:gd name="f12" fmla="+- f6 0 f5"/>
                <a:gd name="f13" fmla="*/ f8 f0 1"/>
                <a:gd name="f14" fmla="*/ f12 1 4449764"/>
                <a:gd name="f15" fmla="*/ f11 1 1316022"/>
                <a:gd name="f16" fmla="*/ 0 f12 1"/>
                <a:gd name="f17" fmla="*/ 0 f11 1"/>
                <a:gd name="f18" fmla="*/ 4449764 f12 1"/>
                <a:gd name="f19" fmla="*/ 1316022 f11 1"/>
                <a:gd name="f20" fmla="*/ f13 1 f2"/>
                <a:gd name="f21" fmla="*/ f16 1 4449764"/>
                <a:gd name="f22" fmla="*/ f17 1 1316022"/>
                <a:gd name="f23" fmla="*/ f18 1 4449764"/>
                <a:gd name="f24" fmla="*/ f19 1 1316022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4449764" h="1316022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139281" tIns="139281" rIns="139281" bIns="139281" anchor="ctr" anchorCtr="0" compatLnSpc="1">
              <a:noAutofit/>
            </a:bodyPr>
            <a:lstStyle/>
            <a:p>
              <a:pPr marL="0" marR="0" lvl="0" indent="0" algn="l" defTabSz="6223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Do </a:t>
              </a:r>
              <a:r>
                <a:rPr kumimoji="0" lang="en-US" sz="1400" b="1" i="0" u="sng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not</a:t>
              </a:r>
              <a:r>
                <a:rPr kumimoji="0" lang="en-US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 mail in budget documents</a:t>
              </a:r>
            </a:p>
          </p:txBody>
        </p:sp>
        <p:sp>
          <p:nvSpPr>
            <p:cNvPr id="19" name="Freeform: Shape 16">
              <a:extLst>
                <a:ext uri="{FF2B5EF4-FFF2-40B4-BE49-F238E27FC236}">
                  <a16:creationId xmlns:a16="http://schemas.microsoft.com/office/drawing/2014/main" id="{CA852FB6-C3B2-12BA-2BB4-D3D7247B43CF}"/>
                </a:ext>
              </a:extLst>
            </p:cNvPr>
            <p:cNvSpPr/>
            <p:nvPr/>
          </p:nvSpPr>
          <p:spPr>
            <a:xfrm>
              <a:off x="7457480" y="5334518"/>
              <a:ext cx="4449763" cy="1316022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0"/>
                <a:gd name="f6" fmla="val 4449764"/>
                <a:gd name="f7" fmla="val 1316022"/>
                <a:gd name="f8" fmla="+- 0 0 -90"/>
                <a:gd name="f9" fmla="*/ f3 1 4449764"/>
                <a:gd name="f10" fmla="*/ f4 1 1316022"/>
                <a:gd name="f11" fmla="+- f7 0 f5"/>
                <a:gd name="f12" fmla="+- f6 0 f5"/>
                <a:gd name="f13" fmla="*/ f8 f0 1"/>
                <a:gd name="f14" fmla="*/ f12 1 4449764"/>
                <a:gd name="f15" fmla="*/ f11 1 1316022"/>
                <a:gd name="f16" fmla="*/ 0 f12 1"/>
                <a:gd name="f17" fmla="*/ 0 f11 1"/>
                <a:gd name="f18" fmla="*/ 4449764 f12 1"/>
                <a:gd name="f19" fmla="*/ 1316022 f11 1"/>
                <a:gd name="f20" fmla="*/ f13 1 f2"/>
                <a:gd name="f21" fmla="*/ f16 1 4449764"/>
                <a:gd name="f22" fmla="*/ f17 1 1316022"/>
                <a:gd name="f23" fmla="*/ f18 1 4449764"/>
                <a:gd name="f24" fmla="*/ f19 1 1316022"/>
                <a:gd name="f25" fmla="*/ f5 1 f14"/>
                <a:gd name="f26" fmla="*/ f6 1 f14"/>
                <a:gd name="f27" fmla="*/ f5 1 f15"/>
                <a:gd name="f28" fmla="*/ f7 1 f15"/>
                <a:gd name="f29" fmla="+- f20 0 f1"/>
                <a:gd name="f30" fmla="*/ f21 1 f14"/>
                <a:gd name="f31" fmla="*/ f22 1 f15"/>
                <a:gd name="f32" fmla="*/ f23 1 f14"/>
                <a:gd name="f33" fmla="*/ f24 1 f15"/>
                <a:gd name="f34" fmla="*/ f25 f9 1"/>
                <a:gd name="f35" fmla="*/ f26 f9 1"/>
                <a:gd name="f36" fmla="*/ f28 f10 1"/>
                <a:gd name="f37" fmla="*/ f27 f10 1"/>
                <a:gd name="f38" fmla="*/ f30 f9 1"/>
                <a:gd name="f39" fmla="*/ f31 f10 1"/>
                <a:gd name="f40" fmla="*/ f32 f9 1"/>
                <a:gd name="f41" fmla="*/ f33 f10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38" y="f39"/>
                </a:cxn>
                <a:cxn ang="f29">
                  <a:pos x="f40" y="f39"/>
                </a:cxn>
                <a:cxn ang="f29">
                  <a:pos x="f40" y="f41"/>
                </a:cxn>
                <a:cxn ang="f29">
                  <a:pos x="f38" y="f41"/>
                </a:cxn>
                <a:cxn ang="f29">
                  <a:pos x="f38" y="f39"/>
                </a:cxn>
              </a:cxnLst>
              <a:rect l="f34" t="f37" r="f35" b="f36"/>
              <a:pathLst>
                <a:path w="4449764" h="1316022">
                  <a:moveTo>
                    <a:pt x="f5" y="f5"/>
                  </a:moveTo>
                  <a:lnTo>
                    <a:pt x="f6" y="f5"/>
                  </a:lnTo>
                  <a:lnTo>
                    <a:pt x="f6" y="f7"/>
                  </a:lnTo>
                  <a:lnTo>
                    <a:pt x="f5" y="f7"/>
                  </a:lnTo>
                  <a:lnTo>
                    <a:pt x="f5" y="f5"/>
                  </a:lnTo>
                  <a:close/>
                </a:path>
              </a:pathLst>
            </a:custGeom>
            <a:noFill/>
            <a:ln cap="flat">
              <a:noFill/>
              <a:prstDash val="solid"/>
            </a:ln>
          </p:spPr>
          <p:txBody>
            <a:bodyPr vert="horz" wrap="square" lIns="139281" tIns="139281" rIns="139281" bIns="139281" anchor="ctr" anchorCtr="0" compatLnSpc="1">
              <a:noAutofit/>
            </a:bodyPr>
            <a:lstStyle/>
            <a:p>
              <a:pPr marL="0" marR="0" lvl="0" indent="0" algn="l" defTabSz="6223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Due: September 30th</a:t>
              </a:r>
            </a:p>
            <a:p>
              <a:pPr marL="0" marR="0" lvl="0" indent="0" algn="l" defTabSz="62230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Paper &amp; email copies </a:t>
              </a:r>
              <a:r>
                <a:rPr kumimoji="0" lang="en-US" sz="1400" b="1" i="0" u="sng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will not </a:t>
              </a:r>
              <a:r>
                <a:rPr kumimoji="0" lang="en-US" sz="14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be accepted</a:t>
              </a:r>
              <a:endPara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9EA9083-FA0C-D46B-7171-8B49DABFBB99}"/>
              </a:ext>
            </a:extLst>
          </p:cNvPr>
          <p:cNvSpPr txBox="1"/>
          <p:nvPr/>
        </p:nvSpPr>
        <p:spPr>
          <a:xfrm>
            <a:off x="735357" y="1871076"/>
            <a:ext cx="399916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3CBFA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How to Submit Budget Documents to NDE</a:t>
            </a:r>
          </a:p>
        </p:txBody>
      </p:sp>
      <p:sp>
        <p:nvSpPr>
          <p:cNvPr id="2" name="Freeform: Shape 14">
            <a:extLst>
              <a:ext uri="{FF2B5EF4-FFF2-40B4-BE49-F238E27FC236}">
                <a16:creationId xmlns:a16="http://schemas.microsoft.com/office/drawing/2014/main" id="{1037B7A7-490A-F47F-C6C7-905976CB453D}"/>
              </a:ext>
            </a:extLst>
          </p:cNvPr>
          <p:cNvSpPr/>
          <p:nvPr/>
        </p:nvSpPr>
        <p:spPr>
          <a:xfrm>
            <a:off x="5918280" y="3593501"/>
            <a:ext cx="5969770" cy="1414725"/>
          </a:xfrm>
          <a:custGeom>
            <a:avLst/>
            <a:gdLst>
              <a:gd name="f0" fmla="val 10800000"/>
              <a:gd name="f1" fmla="val 5400000"/>
              <a:gd name="f2" fmla="val 16200000"/>
              <a:gd name="f3" fmla="val w"/>
              <a:gd name="f4" fmla="val h"/>
              <a:gd name="f5" fmla="val ss"/>
              <a:gd name="f6" fmla="val 0"/>
              <a:gd name="f7" fmla="*/ 5419351 1 1725033"/>
              <a:gd name="f8" fmla="val 45"/>
              <a:gd name="f9" fmla="val 2160"/>
              <a:gd name="f10" fmla="abs f3"/>
              <a:gd name="f11" fmla="abs f4"/>
              <a:gd name="f12" fmla="abs f5"/>
              <a:gd name="f13" fmla="*/ f7 1 180"/>
              <a:gd name="f14" fmla="+- 0 0 f1"/>
              <a:gd name="f15" fmla="+- f6 f9 0"/>
              <a:gd name="f16" fmla="?: f10 f3 1"/>
              <a:gd name="f17" fmla="?: f11 f4 1"/>
              <a:gd name="f18" fmla="?: f12 f5 1"/>
              <a:gd name="f19" fmla="*/ f8 f13 1"/>
              <a:gd name="f20" fmla="+- f6 0 f15"/>
              <a:gd name="f21" fmla="+- f15 0 f6"/>
              <a:gd name="f22" fmla="*/ f16 1 21600"/>
              <a:gd name="f23" fmla="*/ f17 1 21600"/>
              <a:gd name="f24" fmla="*/ 21600 f16 1"/>
              <a:gd name="f25" fmla="*/ 21600 f17 1"/>
              <a:gd name="f26" fmla="+- 0 0 f19"/>
              <a:gd name="f27" fmla="abs f20"/>
              <a:gd name="f28" fmla="abs f21"/>
              <a:gd name="f29" fmla="?: f20 f14 f1"/>
              <a:gd name="f30" fmla="?: f20 f1 f14"/>
              <a:gd name="f31" fmla="?: f20 f2 f1"/>
              <a:gd name="f32" fmla="?: f20 f1 f2"/>
              <a:gd name="f33" fmla="?: f21 f14 f1"/>
              <a:gd name="f34" fmla="?: f21 f1 f14"/>
              <a:gd name="f35" fmla="?: f20 0 f0"/>
              <a:gd name="f36" fmla="?: f20 f0 0"/>
              <a:gd name="f37" fmla="min f23 f22"/>
              <a:gd name="f38" fmla="*/ f24 1 f18"/>
              <a:gd name="f39" fmla="*/ f25 1 f18"/>
              <a:gd name="f40" fmla="*/ f26 f0 1"/>
              <a:gd name="f41" fmla="?: f20 f32 f31"/>
              <a:gd name="f42" fmla="?: f20 f31 f32"/>
              <a:gd name="f43" fmla="?: f21 f30 f29"/>
              <a:gd name="f44" fmla="val f38"/>
              <a:gd name="f45" fmla="val f39"/>
              <a:gd name="f46" fmla="*/ f40 1 f7"/>
              <a:gd name="f47" fmla="?: f21 f42 f41"/>
              <a:gd name="f48" fmla="*/ f15 f37 1"/>
              <a:gd name="f49" fmla="*/ f6 f37 1"/>
              <a:gd name="f50" fmla="*/ f27 f37 1"/>
              <a:gd name="f51" fmla="*/ f28 f37 1"/>
              <a:gd name="f52" fmla="+- f45 0 f9"/>
              <a:gd name="f53" fmla="+- f44 0 f9"/>
              <a:gd name="f54" fmla="+- f46 0 f1"/>
              <a:gd name="f55" fmla="*/ f45 f37 1"/>
              <a:gd name="f56" fmla="*/ f44 f37 1"/>
              <a:gd name="f57" fmla="+- f45 0 f52"/>
              <a:gd name="f58" fmla="+- f44 0 f53"/>
              <a:gd name="f59" fmla="+- f52 0 f45"/>
              <a:gd name="f60" fmla="+- f53 0 f44"/>
              <a:gd name="f61" fmla="+- f54 f1 0"/>
              <a:gd name="f62" fmla="*/ f52 f37 1"/>
              <a:gd name="f63" fmla="*/ f53 f37 1"/>
              <a:gd name="f64" fmla="abs f57"/>
              <a:gd name="f65" fmla="?: f57 0 f0"/>
              <a:gd name="f66" fmla="?: f57 f0 0"/>
              <a:gd name="f67" fmla="?: f57 f33 f34"/>
              <a:gd name="f68" fmla="abs f58"/>
              <a:gd name="f69" fmla="abs f59"/>
              <a:gd name="f70" fmla="?: f58 f14 f1"/>
              <a:gd name="f71" fmla="?: f58 f1 f14"/>
              <a:gd name="f72" fmla="?: f58 f2 f1"/>
              <a:gd name="f73" fmla="?: f58 f1 f2"/>
              <a:gd name="f74" fmla="abs f60"/>
              <a:gd name="f75" fmla="?: f60 f14 f1"/>
              <a:gd name="f76" fmla="?: f60 f1 f14"/>
              <a:gd name="f77" fmla="?: f60 f36 f35"/>
              <a:gd name="f78" fmla="?: f60 f35 f36"/>
              <a:gd name="f79" fmla="*/ f61 f7 1"/>
              <a:gd name="f80" fmla="?: f21 f66 f65"/>
              <a:gd name="f81" fmla="?: f21 f65 f66"/>
              <a:gd name="f82" fmla="?: f58 f73 f72"/>
              <a:gd name="f83" fmla="?: f58 f72 f73"/>
              <a:gd name="f84" fmla="?: f59 f71 f70"/>
              <a:gd name="f85" fmla="?: f20 f77 f78"/>
              <a:gd name="f86" fmla="?: f20 f75 f76"/>
              <a:gd name="f87" fmla="*/ f79 1 f0"/>
              <a:gd name="f88" fmla="*/ f64 f37 1"/>
              <a:gd name="f89" fmla="*/ f68 f37 1"/>
              <a:gd name="f90" fmla="*/ f69 f37 1"/>
              <a:gd name="f91" fmla="*/ f74 f37 1"/>
              <a:gd name="f92" fmla="?: f57 f80 f81"/>
              <a:gd name="f93" fmla="?: f59 f83 f82"/>
              <a:gd name="f94" fmla="+- 0 0 f87"/>
              <a:gd name="f95" fmla="+- 0 0 f94"/>
              <a:gd name="f96" fmla="*/ f95 f0 1"/>
              <a:gd name="f97" fmla="*/ f96 1 f7"/>
              <a:gd name="f98" fmla="+- f97 0 f1"/>
              <a:gd name="f99" fmla="cos 1 f98"/>
              <a:gd name="f100" fmla="+- 0 0 f99"/>
              <a:gd name="f101" fmla="+- 0 0 f100"/>
              <a:gd name="f102" fmla="val f101"/>
              <a:gd name="f103" fmla="+- 0 0 f102"/>
              <a:gd name="f104" fmla="*/ f9 f103 1"/>
              <a:gd name="f105" fmla="*/ f104 3163 1"/>
              <a:gd name="f106" fmla="*/ f105 1 7636"/>
              <a:gd name="f107" fmla="+- f6 f106 0"/>
              <a:gd name="f108" fmla="+- f44 0 f106"/>
              <a:gd name="f109" fmla="+- f45 0 f106"/>
              <a:gd name="f110" fmla="*/ f107 f37 1"/>
              <a:gd name="f111" fmla="*/ f108 f37 1"/>
              <a:gd name="f112" fmla="*/ f109 f37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110" t="f110" r="f111" b="f112"/>
            <a:pathLst>
              <a:path>
                <a:moveTo>
                  <a:pt x="f48" y="f49"/>
                </a:moveTo>
                <a:arcTo wR="f50" hR="f51" stAng="f47" swAng="f43"/>
                <a:lnTo>
                  <a:pt x="f49" y="f62"/>
                </a:lnTo>
                <a:arcTo wR="f51" hR="f88" stAng="f92" swAng="f67"/>
                <a:lnTo>
                  <a:pt x="f63" y="f55"/>
                </a:lnTo>
                <a:arcTo wR="f89" hR="f90" stAng="f93" swAng="f84"/>
                <a:lnTo>
                  <a:pt x="f56" y="f48"/>
                </a:lnTo>
                <a:arcTo wR="f91" hR="f50" stAng="f85" swAng="f86"/>
                <a:close/>
              </a:path>
            </a:pathLst>
          </a:custGeom>
          <a:solidFill>
            <a:schemeClr val="accent3"/>
          </a:solidFill>
          <a:ln w="9528" cap="flat">
            <a:solidFill>
              <a:schemeClr val="accent5">
                <a:lumMod val="60000"/>
                <a:lumOff val="40000"/>
              </a:schemeClr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3" name="Rectangle 15" descr="Open envelope">
            <a:extLst>
              <a:ext uri="{FF2B5EF4-FFF2-40B4-BE49-F238E27FC236}">
                <a16:creationId xmlns:a16="http://schemas.microsoft.com/office/drawing/2014/main" id="{F6D6BFBE-0866-F4C0-9B4B-3DE9EB625032}"/>
              </a:ext>
            </a:extLst>
          </p:cNvPr>
          <p:cNvSpPr/>
          <p:nvPr/>
        </p:nvSpPr>
        <p:spPr>
          <a:xfrm>
            <a:off x="6326244" y="3906058"/>
            <a:ext cx="723811" cy="723811"/>
          </a:xfrm>
          <a:prstGeom prst="rect">
            <a:avLst/>
          </a:prstGeom>
          <a:blipFill>
            <a:blip r:embed="rId9">
              <a:alphaModFix/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  <a:ln cap="flat">
            <a:noFill/>
            <a:prstDash val="solid"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4" name="Freeform: Shape 16">
            <a:extLst>
              <a:ext uri="{FF2B5EF4-FFF2-40B4-BE49-F238E27FC236}">
                <a16:creationId xmlns:a16="http://schemas.microsoft.com/office/drawing/2014/main" id="{9D25FB5C-2B55-8EF6-8F00-18974897A94B}"/>
              </a:ext>
            </a:extLst>
          </p:cNvPr>
          <p:cNvSpPr/>
          <p:nvPr/>
        </p:nvSpPr>
        <p:spPr>
          <a:xfrm>
            <a:off x="7438287" y="3692203"/>
            <a:ext cx="4449763" cy="1316022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449764"/>
              <a:gd name="f7" fmla="val 1316022"/>
              <a:gd name="f8" fmla="+- 0 0 -90"/>
              <a:gd name="f9" fmla="*/ f3 1 4449764"/>
              <a:gd name="f10" fmla="*/ f4 1 1316022"/>
              <a:gd name="f11" fmla="+- f7 0 f5"/>
              <a:gd name="f12" fmla="+- f6 0 f5"/>
              <a:gd name="f13" fmla="*/ f8 f0 1"/>
              <a:gd name="f14" fmla="*/ f12 1 4449764"/>
              <a:gd name="f15" fmla="*/ f11 1 1316022"/>
              <a:gd name="f16" fmla="*/ 0 f12 1"/>
              <a:gd name="f17" fmla="*/ 0 f11 1"/>
              <a:gd name="f18" fmla="*/ 4449764 f12 1"/>
              <a:gd name="f19" fmla="*/ 1316022 f11 1"/>
              <a:gd name="f20" fmla="*/ f13 1 f2"/>
              <a:gd name="f21" fmla="*/ f16 1 4449764"/>
              <a:gd name="f22" fmla="*/ f17 1 1316022"/>
              <a:gd name="f23" fmla="*/ f18 1 4449764"/>
              <a:gd name="f24" fmla="*/ f19 1 1316022"/>
              <a:gd name="f25" fmla="*/ f5 1 f14"/>
              <a:gd name="f26" fmla="*/ f6 1 f14"/>
              <a:gd name="f27" fmla="*/ f5 1 f15"/>
              <a:gd name="f28" fmla="*/ f7 1 f15"/>
              <a:gd name="f29" fmla="+- f20 0 f1"/>
              <a:gd name="f30" fmla="*/ f21 1 f14"/>
              <a:gd name="f31" fmla="*/ f22 1 f15"/>
              <a:gd name="f32" fmla="*/ f23 1 f14"/>
              <a:gd name="f33" fmla="*/ f24 1 f15"/>
              <a:gd name="f34" fmla="*/ f25 f9 1"/>
              <a:gd name="f35" fmla="*/ f26 f9 1"/>
              <a:gd name="f36" fmla="*/ f28 f10 1"/>
              <a:gd name="f37" fmla="*/ f27 f10 1"/>
              <a:gd name="f38" fmla="*/ f30 f9 1"/>
              <a:gd name="f39" fmla="*/ f31 f10 1"/>
              <a:gd name="f40" fmla="*/ f32 f9 1"/>
              <a:gd name="f41" fmla="*/ f33 f10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38" y="f39"/>
              </a:cxn>
              <a:cxn ang="f29">
                <a:pos x="f40" y="f39"/>
              </a:cxn>
              <a:cxn ang="f29">
                <a:pos x="f40" y="f41"/>
              </a:cxn>
              <a:cxn ang="f29">
                <a:pos x="f38" y="f41"/>
              </a:cxn>
              <a:cxn ang="f29">
                <a:pos x="f38" y="f39"/>
              </a:cxn>
            </a:cxnLst>
            <a:rect l="f34" t="f37" r="f35" b="f36"/>
            <a:pathLst>
              <a:path w="4449764" h="1316022">
                <a:moveTo>
                  <a:pt x="f5" y="f5"/>
                </a:moveTo>
                <a:lnTo>
                  <a:pt x="f6" y="f5"/>
                </a:lnTo>
                <a:lnTo>
                  <a:pt x="f6" y="f7"/>
                </a:lnTo>
                <a:lnTo>
                  <a:pt x="f5" y="f7"/>
                </a:lnTo>
                <a:lnTo>
                  <a:pt x="f5" y="f5"/>
                </a:lnTo>
                <a:close/>
              </a:path>
            </a:pathLst>
          </a:custGeom>
          <a:noFill/>
          <a:ln cap="flat">
            <a:noFill/>
            <a:prstDash val="solid"/>
          </a:ln>
        </p:spPr>
        <p:txBody>
          <a:bodyPr vert="horz" wrap="square" lIns="139281" tIns="139281" rIns="139281" bIns="139281" anchor="ctr" anchorCtr="0" compatLnSpc="1">
            <a:noAutofit/>
          </a:bodyPr>
          <a:lstStyle/>
          <a:p>
            <a:pPr marL="0" marR="0" lvl="0" indent="0" algn="l" defTabSz="622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Confirmation emails sent when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:</a:t>
            </a:r>
          </a:p>
          <a:p>
            <a:pPr marL="285750" marR="0" lvl="0" indent="-285750" algn="l" defTabSz="622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District admin approves budget</a:t>
            </a:r>
          </a:p>
          <a:p>
            <a:pPr marL="285750" marR="0" lvl="0" indent="-285750" algn="l" defTabSz="622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PDF documents are uploaded</a:t>
            </a:r>
          </a:p>
          <a:p>
            <a:pPr marL="285750" marR="0" lvl="0" indent="-285750" algn="l" defTabSz="622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Pct val="100000"/>
              <a:buFont typeface="Arial" pitchFamily="34"/>
              <a:buChar char="•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NDE approves LC-2 and budget documents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CEB8E0-9580-D751-60AD-91DDC1540433}"/>
              </a:ext>
            </a:extLst>
          </p:cNvPr>
          <p:cNvSpPr txBox="1"/>
          <p:nvPr/>
        </p:nvSpPr>
        <p:spPr>
          <a:xfrm>
            <a:off x="7268547" y="2275979"/>
            <a:ext cx="431106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62230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Send copies of supporting documentation to APA’s office &amp; County Clerk’s office</a:t>
            </a:r>
          </a:p>
        </p:txBody>
      </p:sp>
    </p:spTree>
    <p:extLst>
      <p:ext uri="{BB962C8B-B14F-4D97-AF65-F5344CB8AC3E}">
        <p14:creationId xmlns:p14="http://schemas.microsoft.com/office/powerpoint/2010/main" val="36443219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9474200" cy="825500"/>
          </a:xfrm>
        </p:spPr>
        <p:txBody>
          <a:bodyPr>
            <a:normAutofit/>
          </a:bodyPr>
          <a:lstStyle/>
          <a:p>
            <a:pPr algn="ctr"/>
            <a:r>
              <a:rPr lang="en-US" sz="4400" dirty="0"/>
              <a:t>     </a:t>
            </a:r>
            <a:r>
              <a:rPr lang="en-US" sz="4400" b="1" dirty="0">
                <a:solidFill>
                  <a:schemeClr val="tx2"/>
                </a:solidFill>
              </a:rPr>
              <a:t>Special Building Fund   </a:t>
            </a:r>
          </a:p>
        </p:txBody>
      </p:sp>
      <p:sp>
        <p:nvSpPr>
          <p:cNvPr id="4" name="Rectangle 3"/>
          <p:cNvSpPr/>
          <p:nvPr/>
        </p:nvSpPr>
        <p:spPr>
          <a:xfrm>
            <a:off x="2027079" y="5142866"/>
            <a:ext cx="8183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b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</a:b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1117600" y="1356624"/>
          <a:ext cx="5181600" cy="5094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768348" y="5596133"/>
            <a:ext cx="39133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Purpose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Bernard MT Condensed" panose="02050806060905020404" pitchFamily="18" charset="0"/>
              <a:ea typeface="+mn-ea"/>
              <a:cs typeface="+mn-cs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7445425" y="1800830"/>
            <a:ext cx="3446719" cy="42672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11" name="Picture 10" descr="Vector gratis: Bolsa, Dinero, La Riqueza, Ingresos ...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7284" y="1087482"/>
            <a:ext cx="1371601" cy="174206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454894" y="3083799"/>
            <a:ext cx="348364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Revenue Source: Taxes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Levy is Restricted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14¢  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(*17.5¢)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1689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Part of the $1.05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39364" y="3556000"/>
            <a:ext cx="2438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New Building Projects, Purchase Sites &amp; Buildings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73870" y="3600897"/>
            <a:ext cx="2286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Purchase Furnishings for New Facilities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20749" y="5104826"/>
            <a:ext cx="3913337" cy="584775"/>
          </a:xfrm>
          <a:prstGeom prst="rect">
            <a:avLst/>
          </a:prstGeom>
          <a:solidFill>
            <a:schemeClr val="accent1">
              <a:hueOff val="0"/>
              <a:satOff val="0"/>
              <a:lumOff val="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1689"/>
                </a:solidFill>
                <a:effectLst/>
                <a:uLnTx/>
                <a:uFillTx/>
                <a:latin typeface="Bernard MT Condensed" panose="02050806060905020404" pitchFamily="18" charset="0"/>
                <a:ea typeface="+mn-ea"/>
                <a:cs typeface="+mn-cs"/>
              </a:rPr>
              <a:t>Improvement of Site</a:t>
            </a:r>
          </a:p>
        </p:txBody>
      </p:sp>
    </p:spTree>
    <p:extLst>
      <p:ext uri="{BB962C8B-B14F-4D97-AF65-F5344CB8AC3E}">
        <p14:creationId xmlns:p14="http://schemas.microsoft.com/office/powerpoint/2010/main" val="216941934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8470" y="229787"/>
            <a:ext cx="9046319" cy="7017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333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w Cen MT" panose="020B0602020104020603"/>
                <a:ea typeface="+mn-ea"/>
                <a:cs typeface="+mn-cs"/>
              </a:rPr>
              <a:t>Enrollment Option Program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34503" y="1290140"/>
            <a:ext cx="3398982" cy="44972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0928" y="1235507"/>
            <a:ext cx="3753242" cy="458015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-1" y="6334780"/>
            <a:ext cx="12192001" cy="523220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https://www.education.ne.gov/fos/enrollment-option-application-instructions-faqs/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602017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B91A147-9729-4FC6-87C0-37A3855411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63043" y="1214780"/>
            <a:ext cx="4077724" cy="52880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74135E14-0C8D-48DD-8D3E-D3E93BF11A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0547" y="184150"/>
            <a:ext cx="10515600" cy="8255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333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Enrollment Option Application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489A65-0DB6-481A-BE96-31CE41AF54A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6096000" y="1270000"/>
            <a:ext cx="5678487" cy="5107960"/>
          </a:xfrm>
        </p:spPr>
        <p:txBody>
          <a:bodyPr>
            <a:normAutofit lnSpcReduction="10000"/>
          </a:bodyPr>
          <a:lstStyle/>
          <a:p>
            <a:r>
              <a:rPr lang="en-US" i="1" dirty="0">
                <a:solidFill>
                  <a:srgbClr val="002060"/>
                </a:solidFill>
              </a:rPr>
              <a:t>Application/FAQ’s now posted</a:t>
            </a:r>
          </a:p>
          <a:p>
            <a:pPr lvl="1"/>
            <a:r>
              <a:rPr lang="en-US" i="1" dirty="0">
                <a:solidFill>
                  <a:srgbClr val="002060"/>
                </a:solidFill>
              </a:rPr>
              <a:t>*New fillable document</a:t>
            </a:r>
          </a:p>
          <a:p>
            <a:r>
              <a:rPr lang="en-US" i="1" dirty="0">
                <a:solidFill>
                  <a:srgbClr val="002060"/>
                </a:solidFill>
              </a:rPr>
              <a:t>Use most current version</a:t>
            </a:r>
          </a:p>
          <a:p>
            <a:r>
              <a:rPr lang="en-US" i="1" dirty="0">
                <a:solidFill>
                  <a:srgbClr val="002060"/>
                </a:solidFill>
              </a:rPr>
              <a:t>Spanish version now posted</a:t>
            </a:r>
          </a:p>
          <a:p>
            <a:r>
              <a:rPr lang="en-US" i="1" dirty="0">
                <a:solidFill>
                  <a:srgbClr val="002060"/>
                </a:solidFill>
              </a:rPr>
              <a:t>Districts retain application until student graduates or reaches age 21</a:t>
            </a:r>
          </a:p>
          <a:p>
            <a:r>
              <a:rPr lang="en-US" i="1" dirty="0">
                <a:solidFill>
                  <a:srgbClr val="002060"/>
                </a:solidFill>
              </a:rPr>
              <a:t>Program Contacts:</a:t>
            </a:r>
          </a:p>
          <a:p>
            <a:pPr lvl="1"/>
            <a:r>
              <a:rPr lang="en-US" i="1" dirty="0">
                <a:solidFill>
                  <a:srgbClr val="002060"/>
                </a:solidFill>
              </a:rPr>
              <a:t>Michelle Cartwright</a:t>
            </a:r>
          </a:p>
          <a:p>
            <a:pPr lvl="2">
              <a:lnSpc>
                <a:spcPct val="110000"/>
              </a:lnSpc>
            </a:pPr>
            <a:r>
              <a:rPr lang="en-US" sz="1800" i="1" dirty="0">
                <a:solidFill>
                  <a:srgbClr val="002060"/>
                </a:solidFill>
                <a:hlinkClick r:id="rId3"/>
              </a:rPr>
              <a:t>michelle.cartwright@nebraska.gov</a:t>
            </a:r>
            <a:r>
              <a:rPr lang="en-US" sz="1800" i="1" dirty="0">
                <a:solidFill>
                  <a:srgbClr val="002060"/>
                </a:solidFill>
              </a:rPr>
              <a:t> or  402.450.0867</a:t>
            </a:r>
          </a:p>
          <a:p>
            <a:pPr lvl="1"/>
            <a:r>
              <a:rPr lang="en-US" i="1" dirty="0">
                <a:solidFill>
                  <a:srgbClr val="002060"/>
                </a:solidFill>
              </a:rPr>
              <a:t>Kelsey Larsen</a:t>
            </a:r>
          </a:p>
          <a:p>
            <a:pPr lvl="2">
              <a:lnSpc>
                <a:spcPct val="110000"/>
              </a:lnSpc>
            </a:pPr>
            <a:r>
              <a:rPr lang="en-US" sz="1800" i="1" dirty="0">
                <a:solidFill>
                  <a:srgbClr val="002060"/>
                </a:solidFill>
                <a:hlinkClick r:id="rId4"/>
              </a:rPr>
              <a:t>kelsey.larsen@nebraska.gov</a:t>
            </a:r>
            <a:r>
              <a:rPr lang="en-US" sz="1800" i="1" dirty="0">
                <a:solidFill>
                  <a:srgbClr val="002060"/>
                </a:solidFill>
              </a:rPr>
              <a:t> or 402.450.1418</a:t>
            </a:r>
            <a:endParaRPr lang="en-US" sz="1800" dirty="0">
              <a:solidFill>
                <a:srgbClr val="002060"/>
              </a:solidFill>
            </a:endParaRPr>
          </a:p>
          <a:p>
            <a:endParaRPr lang="en-US" sz="10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992811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74135E14-0C8D-48DD-8D3E-D3E93BF11A54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70547" y="184150"/>
            <a:ext cx="10515600" cy="825500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solidFill>
                  <a:srgbClr val="33397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Enrollment Option – What’s New?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4489A65-0DB6-481A-BE96-31CE41AF54AE}"/>
              </a:ext>
            </a:extLst>
          </p:cNvPr>
          <p:cNvSpPr>
            <a:spLocks noGrp="1"/>
          </p:cNvSpPr>
          <p:nvPr>
            <p:ph sz="quarter" idx="4294967295"/>
          </p:nvPr>
        </p:nvSpPr>
        <p:spPr>
          <a:xfrm>
            <a:off x="549860" y="1565890"/>
            <a:ext cx="5678487" cy="31236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i="1" u="sng" dirty="0">
                <a:solidFill>
                  <a:srgbClr val="002060"/>
                </a:solidFill>
              </a:rPr>
              <a:t>Effective July 19</a:t>
            </a:r>
            <a:r>
              <a:rPr lang="en-US" i="1" u="sng" baseline="30000" dirty="0">
                <a:solidFill>
                  <a:srgbClr val="002060"/>
                </a:solidFill>
              </a:rPr>
              <a:t>th</a:t>
            </a:r>
            <a:r>
              <a:rPr lang="en-US" i="1" u="sng" dirty="0">
                <a:solidFill>
                  <a:srgbClr val="002060"/>
                </a:solidFill>
              </a:rPr>
              <a:t>, 2024</a:t>
            </a:r>
          </a:p>
          <a:p>
            <a:r>
              <a:rPr lang="en-US" i="1" dirty="0">
                <a:solidFill>
                  <a:srgbClr val="002060"/>
                </a:solidFill>
              </a:rPr>
              <a:t>A student may option once during elementary school, once during middle school or junior high school, and once during high school for a </a:t>
            </a:r>
            <a:r>
              <a:rPr lang="en-US" i="1" u="sng" dirty="0">
                <a:solidFill>
                  <a:srgbClr val="002060"/>
                </a:solidFill>
              </a:rPr>
              <a:t>total of three times. </a:t>
            </a:r>
          </a:p>
          <a:p>
            <a:r>
              <a:rPr lang="en-US" i="1" dirty="0">
                <a:solidFill>
                  <a:srgbClr val="002060"/>
                </a:solidFill>
              </a:rPr>
              <a:t>Exceptions still available</a:t>
            </a:r>
          </a:p>
          <a:p>
            <a:endParaRPr lang="en-US" sz="1000" i="1" dirty="0">
              <a:solidFill>
                <a:srgbClr val="002060"/>
              </a:solidFill>
            </a:endParaRPr>
          </a:p>
        </p:txBody>
      </p:sp>
      <p:pic>
        <p:nvPicPr>
          <p:cNvPr id="1026" name="Picture 2" descr="School Animated Clip Art">
            <a:extLst>
              <a:ext uri="{FF2B5EF4-FFF2-40B4-BE49-F238E27FC236}">
                <a16:creationId xmlns:a16="http://schemas.microsoft.com/office/drawing/2014/main" id="{F16652F4-328A-D7AE-1699-18D0F9804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266" y="1941395"/>
            <a:ext cx="4593240" cy="2569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7086127-20E4-E638-259B-DE13F876482A}"/>
              </a:ext>
            </a:extLst>
          </p:cNvPr>
          <p:cNvSpPr txBox="1"/>
          <p:nvPr/>
        </p:nvSpPr>
        <p:spPr>
          <a:xfrm>
            <a:off x="548639" y="4998720"/>
            <a:ext cx="103864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Enrollment Option Rejection Report - NDE Portal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Legislature Reporting Requirement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Opens June 1, closes June 30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Reporting data for applications received June 1 through May 31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129420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84C90E-55A2-B674-8A93-E0A6ADEDA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400" dirty="0"/>
              <a:t>TEEOSA 101</a:t>
            </a:r>
            <a:br>
              <a:rPr lang="en-US" sz="4400" dirty="0"/>
            </a:br>
            <a:r>
              <a:rPr lang="en-US" sz="4400" dirty="0"/>
              <a:t>STATE AID CALCULATION </a:t>
            </a:r>
            <a:br>
              <a:rPr lang="en-US" sz="4400" b="1" i="1" dirty="0"/>
            </a:br>
            <a:br>
              <a:rPr lang="en-US" sz="3200" b="1" i="1" dirty="0"/>
            </a:br>
            <a:r>
              <a:rPr lang="en-US" sz="4400" dirty="0"/>
              <a:t>Michelle Cartwright</a:t>
            </a:r>
            <a:br>
              <a:rPr lang="en-US" sz="4400" i="1" dirty="0"/>
            </a:b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4058079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BC99CB9-DDAD-44A2-8A1C-E3AF4E72DF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053CBF-3932-45FF-8285-EE5146085F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gradFill flip="none" rotWithShape="1">
            <a:gsLst>
              <a:gs pos="16000">
                <a:schemeClr val="accent6">
                  <a:alpha val="20000"/>
                </a:schemeClr>
              </a:gs>
              <a:gs pos="85000">
                <a:schemeClr val="accent1">
                  <a:alpha val="40000"/>
                </a:schemeClr>
              </a:gs>
            </a:gsLst>
            <a:lin ang="12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E751C04-BEA6-446B-A678-9C74819EBD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-18230" y="-8167"/>
            <a:ext cx="4834070" cy="2488150"/>
            <a:chOff x="6867015" y="-1"/>
            <a:chExt cx="5324985" cy="3251912"/>
          </a:xfrm>
          <a:solidFill>
            <a:schemeClr val="bg1">
              <a:alpha val="30000"/>
            </a:schemeClr>
          </a:solidFill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2625A013-D9BE-43C4-AF21-6F2B003EFBE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7875715-EC2E-457F-851D-F6C817685F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F7E41CC6-0C83-40EE-80BB-79394D9E9B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00603498-5DFE-4D26-BFB5-C9269C9BDB0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3" name="Title 2">
            <a:extLst>
              <a:ext uri="{FF2B5EF4-FFF2-40B4-BE49-F238E27FC236}">
                <a16:creationId xmlns:a16="http://schemas.microsoft.com/office/drawing/2014/main" id="{AD1EC030-03FB-831D-25A2-1F69F2A325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832" y="274909"/>
            <a:ext cx="11704030" cy="113106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What is TEEOSA?</a:t>
            </a:r>
            <a:endParaRPr lang="en-US" sz="4000" b="1" kern="1200" dirty="0">
              <a:solidFill>
                <a:schemeClr val="tx2">
                  <a:lumMod val="60000"/>
                  <a:lumOff val="40000"/>
                </a:schemeClr>
              </a:solidFill>
              <a:ea typeface="+mj-ea"/>
              <a:cs typeface="+mj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63ACBA3-DEFD-4C6D-BBA0-64468FA99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9058275" y="4146310"/>
            <a:ext cx="3142400" cy="2716805"/>
            <a:chOff x="-305" y="-4155"/>
            <a:chExt cx="2514948" cy="2174333"/>
          </a:xfrm>
          <a:solidFill>
            <a:schemeClr val="bg1">
              <a:alpha val="30000"/>
            </a:schemeClr>
          </a:solidFill>
        </p:grpSpPr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62F7819D-2B89-4D80-A1C3-8B318116BAA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14948" cy="2170178"/>
            </a:xfrm>
            <a:custGeom>
              <a:avLst/>
              <a:gdLst>
                <a:gd name="connsiteX0" fmla="*/ 2466091 w 2514948"/>
                <a:gd name="connsiteY0" fmla="*/ 0 h 2170178"/>
                <a:gd name="connsiteX1" fmla="*/ 2514948 w 2514948"/>
                <a:gd name="connsiteY1" fmla="*/ 0 h 2170178"/>
                <a:gd name="connsiteX2" fmla="*/ 2512286 w 2514948"/>
                <a:gd name="connsiteY2" fmla="*/ 12375 h 2170178"/>
                <a:gd name="connsiteX3" fmla="*/ 2394961 w 2514948"/>
                <a:gd name="connsiteY3" fmla="*/ 368660 h 2170178"/>
                <a:gd name="connsiteX4" fmla="*/ 2289734 w 2514948"/>
                <a:gd name="connsiteY4" fmla="*/ 598078 h 2170178"/>
                <a:gd name="connsiteX5" fmla="*/ 2163747 w 2514948"/>
                <a:gd name="connsiteY5" fmla="*/ 819078 h 2170178"/>
                <a:gd name="connsiteX6" fmla="*/ 1852241 w 2514948"/>
                <a:gd name="connsiteY6" fmla="*/ 1228932 h 2170178"/>
                <a:gd name="connsiteX7" fmla="*/ 1668235 w 2514948"/>
                <a:gd name="connsiteY7" fmla="*/ 1413844 h 2170178"/>
                <a:gd name="connsiteX8" fmla="*/ 1619510 w 2514948"/>
                <a:gd name="connsiteY8" fmla="*/ 1457722 h 2170178"/>
                <a:gd name="connsiteX9" fmla="*/ 1569835 w 2514948"/>
                <a:gd name="connsiteY9" fmla="*/ 1500704 h 2170178"/>
                <a:gd name="connsiteX10" fmla="*/ 1467169 w 2514948"/>
                <a:gd name="connsiteY10" fmla="*/ 1583266 h 2170178"/>
                <a:gd name="connsiteX11" fmla="*/ 1018393 w 2514948"/>
                <a:gd name="connsiteY11" fmla="*/ 1867576 h 2170178"/>
                <a:gd name="connsiteX12" fmla="*/ 255857 w 2514948"/>
                <a:gd name="connsiteY12" fmla="*/ 2133049 h 2170178"/>
                <a:gd name="connsiteX13" fmla="*/ 0 w 2514948"/>
                <a:gd name="connsiteY13" fmla="*/ 2170178 h 2170178"/>
                <a:gd name="connsiteX14" fmla="*/ 0 w 2514948"/>
                <a:gd name="connsiteY14" fmla="*/ 1940056 h 2170178"/>
                <a:gd name="connsiteX15" fmla="*/ 201609 w 2514948"/>
                <a:gd name="connsiteY15" fmla="*/ 1902856 h 2170178"/>
                <a:gd name="connsiteX16" fmla="*/ 440974 w 2514948"/>
                <a:gd name="connsiteY16" fmla="*/ 1838472 h 2170178"/>
                <a:gd name="connsiteX17" fmla="*/ 674558 w 2514948"/>
                <a:gd name="connsiteY17" fmla="*/ 1756359 h 2170178"/>
                <a:gd name="connsiteX18" fmla="*/ 901222 w 2514948"/>
                <a:gd name="connsiteY18" fmla="*/ 1657142 h 2170178"/>
                <a:gd name="connsiteX19" fmla="*/ 1330943 w 2514948"/>
                <a:gd name="connsiteY19" fmla="*/ 1413396 h 2170178"/>
                <a:gd name="connsiteX20" fmla="*/ 1432566 w 2514948"/>
                <a:gd name="connsiteY20" fmla="*/ 1343193 h 2170178"/>
                <a:gd name="connsiteX21" fmla="*/ 1482527 w 2514948"/>
                <a:gd name="connsiteY21" fmla="*/ 1306926 h 2170178"/>
                <a:gd name="connsiteX22" fmla="*/ 1531821 w 2514948"/>
                <a:gd name="connsiteY22" fmla="*/ 1269765 h 2170178"/>
                <a:gd name="connsiteX23" fmla="*/ 1721986 w 2514948"/>
                <a:gd name="connsiteY23" fmla="*/ 1112073 h 2170178"/>
                <a:gd name="connsiteX24" fmla="*/ 2061460 w 2514948"/>
                <a:gd name="connsiteY24" fmla="*/ 754336 h 2170178"/>
                <a:gd name="connsiteX25" fmla="*/ 2206218 w 2514948"/>
                <a:gd name="connsiteY25" fmla="*/ 554827 h 2170178"/>
                <a:gd name="connsiteX26" fmla="*/ 2329455 w 2514948"/>
                <a:gd name="connsiteY26" fmla="*/ 341886 h 2170178"/>
                <a:gd name="connsiteX27" fmla="*/ 2356757 w 2514948"/>
                <a:gd name="connsiteY27" fmla="*/ 286815 h 2170178"/>
                <a:gd name="connsiteX28" fmla="*/ 2370030 w 2514948"/>
                <a:gd name="connsiteY28" fmla="*/ 259056 h 2170178"/>
                <a:gd name="connsiteX29" fmla="*/ 2382637 w 2514948"/>
                <a:gd name="connsiteY29" fmla="*/ 231028 h 2170178"/>
                <a:gd name="connsiteX30" fmla="*/ 2406716 w 2514948"/>
                <a:gd name="connsiteY30" fmla="*/ 174525 h 2170178"/>
                <a:gd name="connsiteX31" fmla="*/ 2429278 w 2514948"/>
                <a:gd name="connsiteY31" fmla="*/ 117393 h 21701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2514948" h="2170178">
                  <a:moveTo>
                    <a:pt x="2466091" y="0"/>
                  </a:moveTo>
                  <a:lnTo>
                    <a:pt x="2514948" y="0"/>
                  </a:lnTo>
                  <a:lnTo>
                    <a:pt x="2512286" y="12375"/>
                  </a:lnTo>
                  <a:cubicBezTo>
                    <a:pt x="2481760" y="133161"/>
                    <a:pt x="2442526" y="252239"/>
                    <a:pt x="2394961" y="368660"/>
                  </a:cubicBezTo>
                  <a:cubicBezTo>
                    <a:pt x="2363109" y="446208"/>
                    <a:pt x="2328603" y="523039"/>
                    <a:pt x="2289734" y="598078"/>
                  </a:cubicBezTo>
                  <a:cubicBezTo>
                    <a:pt x="2251436" y="673387"/>
                    <a:pt x="2209251" y="747083"/>
                    <a:pt x="2163747" y="819078"/>
                  </a:cubicBezTo>
                  <a:cubicBezTo>
                    <a:pt x="2072646" y="962979"/>
                    <a:pt x="1968652" y="1100611"/>
                    <a:pt x="1852241" y="1228932"/>
                  </a:cubicBezTo>
                  <a:cubicBezTo>
                    <a:pt x="1793748" y="1292868"/>
                    <a:pt x="1732698" y="1354923"/>
                    <a:pt x="1668235" y="1413844"/>
                  </a:cubicBezTo>
                  <a:cubicBezTo>
                    <a:pt x="1652214" y="1428709"/>
                    <a:pt x="1636100" y="1443395"/>
                    <a:pt x="1619510" y="1457722"/>
                  </a:cubicBezTo>
                  <a:cubicBezTo>
                    <a:pt x="1603015" y="1472140"/>
                    <a:pt x="1586805" y="1486825"/>
                    <a:pt x="1569835" y="1500704"/>
                  </a:cubicBezTo>
                  <a:cubicBezTo>
                    <a:pt x="1536276" y="1528911"/>
                    <a:pt x="1501865" y="1556223"/>
                    <a:pt x="1467169" y="1583266"/>
                  </a:cubicBezTo>
                  <a:cubicBezTo>
                    <a:pt x="1327719" y="1690722"/>
                    <a:pt x="1177085" y="1785910"/>
                    <a:pt x="1018393" y="1867576"/>
                  </a:cubicBezTo>
                  <a:cubicBezTo>
                    <a:pt x="780425" y="1990142"/>
                    <a:pt x="522567" y="2080875"/>
                    <a:pt x="255857" y="2133049"/>
                  </a:cubicBezTo>
                  <a:lnTo>
                    <a:pt x="0" y="2170178"/>
                  </a:lnTo>
                  <a:lnTo>
                    <a:pt x="0" y="1940056"/>
                  </a:lnTo>
                  <a:lnTo>
                    <a:pt x="201609" y="1902856"/>
                  </a:lnTo>
                  <a:cubicBezTo>
                    <a:pt x="282186" y="1884231"/>
                    <a:pt x="362102" y="1863008"/>
                    <a:pt x="440974" y="1838472"/>
                  </a:cubicBezTo>
                  <a:cubicBezTo>
                    <a:pt x="519848" y="1814027"/>
                    <a:pt x="597771" y="1786627"/>
                    <a:pt x="674558" y="1756359"/>
                  </a:cubicBezTo>
                  <a:cubicBezTo>
                    <a:pt x="751250" y="1726003"/>
                    <a:pt x="826900" y="1692870"/>
                    <a:pt x="901222" y="1657142"/>
                  </a:cubicBezTo>
                  <a:cubicBezTo>
                    <a:pt x="1049865" y="1585774"/>
                    <a:pt x="1193581" y="1504376"/>
                    <a:pt x="1330943" y="1413396"/>
                  </a:cubicBezTo>
                  <a:cubicBezTo>
                    <a:pt x="1365165" y="1390563"/>
                    <a:pt x="1399293" y="1367370"/>
                    <a:pt x="1432566" y="1343193"/>
                  </a:cubicBezTo>
                  <a:cubicBezTo>
                    <a:pt x="1449441" y="1331373"/>
                    <a:pt x="1465936" y="1319104"/>
                    <a:pt x="1482527" y="1306926"/>
                  </a:cubicBezTo>
                  <a:cubicBezTo>
                    <a:pt x="1499210" y="1294837"/>
                    <a:pt x="1515611" y="1282391"/>
                    <a:pt x="1531821" y="1269765"/>
                  </a:cubicBezTo>
                  <a:cubicBezTo>
                    <a:pt x="1596947" y="1219350"/>
                    <a:pt x="1660652" y="1167055"/>
                    <a:pt x="1721986" y="1112073"/>
                  </a:cubicBezTo>
                  <a:cubicBezTo>
                    <a:pt x="1844940" y="1002469"/>
                    <a:pt x="1958983" y="882926"/>
                    <a:pt x="2061460" y="754336"/>
                  </a:cubicBezTo>
                  <a:cubicBezTo>
                    <a:pt x="2112652" y="690042"/>
                    <a:pt x="2161094" y="623510"/>
                    <a:pt x="2206218" y="554827"/>
                  </a:cubicBezTo>
                  <a:cubicBezTo>
                    <a:pt x="2250583" y="485787"/>
                    <a:pt x="2292484" y="415046"/>
                    <a:pt x="2329455" y="341886"/>
                  </a:cubicBezTo>
                  <a:cubicBezTo>
                    <a:pt x="2339030" y="323709"/>
                    <a:pt x="2347941" y="305261"/>
                    <a:pt x="2356757" y="286815"/>
                  </a:cubicBezTo>
                  <a:lnTo>
                    <a:pt x="2370030" y="259056"/>
                  </a:lnTo>
                  <a:lnTo>
                    <a:pt x="2382637" y="231028"/>
                  </a:lnTo>
                  <a:cubicBezTo>
                    <a:pt x="2390885" y="212312"/>
                    <a:pt x="2399227" y="193598"/>
                    <a:pt x="2406716" y="174525"/>
                  </a:cubicBezTo>
                  <a:cubicBezTo>
                    <a:pt x="2414206" y="155452"/>
                    <a:pt x="2422453" y="136646"/>
                    <a:pt x="2429278" y="11739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7065990-2350-41B3-858B-20EF8744F26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-4155"/>
              <a:ext cx="2493062" cy="1947896"/>
            </a:xfrm>
            <a:custGeom>
              <a:avLst/>
              <a:gdLst>
                <a:gd name="connsiteX0" fmla="*/ 1896911 w 2493062"/>
                <a:gd name="connsiteY0" fmla="*/ 0 h 1947896"/>
                <a:gd name="connsiteX1" fmla="*/ 2493062 w 2493062"/>
                <a:gd name="connsiteY1" fmla="*/ 0 h 1947896"/>
                <a:gd name="connsiteX2" fmla="*/ 2435315 w 2493062"/>
                <a:gd name="connsiteY2" fmla="*/ 178165 h 1947896"/>
                <a:gd name="connsiteX3" fmla="*/ 93066 w 2493062"/>
                <a:gd name="connsiteY3" fmla="*/ 1935859 h 1947896"/>
                <a:gd name="connsiteX4" fmla="*/ 0 w 2493062"/>
                <a:gd name="connsiteY4" fmla="*/ 1947896 h 1947896"/>
                <a:gd name="connsiteX5" fmla="*/ 0 w 2493062"/>
                <a:gd name="connsiteY5" fmla="*/ 1404756 h 1947896"/>
                <a:gd name="connsiteX6" fmla="*/ 17392 w 2493062"/>
                <a:gd name="connsiteY6" fmla="*/ 1402364 h 1947896"/>
                <a:gd name="connsiteX7" fmla="*/ 464249 w 2493062"/>
                <a:gd name="connsiteY7" fmla="*/ 1281208 h 1947896"/>
                <a:gd name="connsiteX8" fmla="*/ 1260556 w 2493062"/>
                <a:gd name="connsiteY8" fmla="*/ 833835 h 1947896"/>
                <a:gd name="connsiteX9" fmla="*/ 1807924 w 2493062"/>
                <a:gd name="connsiteY9" fmla="*/ 193222 h 1947896"/>
                <a:gd name="connsiteX10" fmla="*/ 1874357 w 2493062"/>
                <a:gd name="connsiteY10" fmla="*/ 58333 h 19478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3062" h="1947896">
                  <a:moveTo>
                    <a:pt x="1896911" y="0"/>
                  </a:moveTo>
                  <a:lnTo>
                    <a:pt x="2493062" y="0"/>
                  </a:lnTo>
                  <a:lnTo>
                    <a:pt x="2435315" y="178165"/>
                  </a:lnTo>
                  <a:cubicBezTo>
                    <a:pt x="2088122" y="1071812"/>
                    <a:pt x="1129732" y="1758033"/>
                    <a:pt x="93066" y="1935859"/>
                  </a:cubicBezTo>
                  <a:lnTo>
                    <a:pt x="0" y="1947896"/>
                  </a:lnTo>
                  <a:lnTo>
                    <a:pt x="0" y="1404756"/>
                  </a:lnTo>
                  <a:lnTo>
                    <a:pt x="17392" y="1402364"/>
                  </a:lnTo>
                  <a:cubicBezTo>
                    <a:pt x="167719" y="1375030"/>
                    <a:pt x="318070" y="1334398"/>
                    <a:pt x="464249" y="1281208"/>
                  </a:cubicBezTo>
                  <a:cubicBezTo>
                    <a:pt x="753480" y="1176081"/>
                    <a:pt x="1028869" y="1021346"/>
                    <a:pt x="1260556" y="833835"/>
                  </a:cubicBezTo>
                  <a:cubicBezTo>
                    <a:pt x="1491960" y="646594"/>
                    <a:pt x="1681177" y="425056"/>
                    <a:pt x="1807924" y="193222"/>
                  </a:cubicBezTo>
                  <a:cubicBezTo>
                    <a:pt x="1832328" y="148578"/>
                    <a:pt x="1854477" y="103599"/>
                    <a:pt x="1874357" y="58333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58DA7EC7-CAA0-4665-AA29-BFBA806ECAB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0"/>
              <a:ext cx="2501089" cy="1972702"/>
            </a:xfrm>
            <a:custGeom>
              <a:avLst/>
              <a:gdLst>
                <a:gd name="connsiteX0" fmla="*/ 2318728 w 2501089"/>
                <a:gd name="connsiteY0" fmla="*/ 0 h 1972702"/>
                <a:gd name="connsiteX1" fmla="*/ 2501089 w 2501089"/>
                <a:gd name="connsiteY1" fmla="*/ 0 h 1972702"/>
                <a:gd name="connsiteX2" fmla="*/ 2453909 w 2501089"/>
                <a:gd name="connsiteY2" fmla="*/ 167837 h 1972702"/>
                <a:gd name="connsiteX3" fmla="*/ 2361125 w 2501089"/>
                <a:gd name="connsiteY3" fmla="*/ 392084 h 1972702"/>
                <a:gd name="connsiteX4" fmla="*/ 1768255 w 2501089"/>
                <a:gd name="connsiteY4" fmla="*/ 1167644 h 1972702"/>
                <a:gd name="connsiteX5" fmla="*/ 1375125 w 2501089"/>
                <a:gd name="connsiteY5" fmla="*/ 1471474 h 1972702"/>
                <a:gd name="connsiteX6" fmla="*/ 935735 w 2501089"/>
                <a:gd name="connsiteY6" fmla="*/ 1712713 h 1972702"/>
                <a:gd name="connsiteX7" fmla="*/ 212353 w 2501089"/>
                <a:gd name="connsiteY7" fmla="*/ 1940294 h 1972702"/>
                <a:gd name="connsiteX8" fmla="*/ 0 w 2501089"/>
                <a:gd name="connsiteY8" fmla="*/ 1972702 h 1972702"/>
                <a:gd name="connsiteX9" fmla="*/ 0 w 2501089"/>
                <a:gd name="connsiteY9" fmla="*/ 1732181 h 1972702"/>
                <a:gd name="connsiteX10" fmla="*/ 161195 w 2501089"/>
                <a:gd name="connsiteY10" fmla="*/ 1706590 h 1972702"/>
                <a:gd name="connsiteX11" fmla="*/ 388463 w 2501089"/>
                <a:gd name="connsiteY11" fmla="*/ 1652268 h 1972702"/>
                <a:gd name="connsiteX12" fmla="*/ 826716 w 2501089"/>
                <a:gd name="connsiteY12" fmla="*/ 1493950 h 1972702"/>
                <a:gd name="connsiteX13" fmla="*/ 1609847 w 2501089"/>
                <a:gd name="connsiteY13" fmla="*/ 1007535 h 1972702"/>
                <a:gd name="connsiteX14" fmla="*/ 1929982 w 2501089"/>
                <a:gd name="connsiteY14" fmla="*/ 682930 h 1972702"/>
                <a:gd name="connsiteX15" fmla="*/ 2183093 w 2501089"/>
                <a:gd name="connsiteY15" fmla="*/ 310149 h 1972702"/>
                <a:gd name="connsiteX16" fmla="*/ 2280286 w 2501089"/>
                <a:gd name="connsiteY16" fmla="*/ 108435 h 19727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501089" h="1972702">
                  <a:moveTo>
                    <a:pt x="2318728" y="0"/>
                  </a:moveTo>
                  <a:lnTo>
                    <a:pt x="2501089" y="0"/>
                  </a:lnTo>
                  <a:lnTo>
                    <a:pt x="2453909" y="167837"/>
                  </a:lnTo>
                  <a:cubicBezTo>
                    <a:pt x="2427555" y="244153"/>
                    <a:pt x="2396627" y="319103"/>
                    <a:pt x="2361125" y="392084"/>
                  </a:cubicBezTo>
                  <a:cubicBezTo>
                    <a:pt x="2218453" y="684005"/>
                    <a:pt x="2011698" y="945211"/>
                    <a:pt x="1768255" y="1167644"/>
                  </a:cubicBezTo>
                  <a:cubicBezTo>
                    <a:pt x="1646250" y="1278860"/>
                    <a:pt x="1514385" y="1380316"/>
                    <a:pt x="1375125" y="1471474"/>
                  </a:cubicBezTo>
                  <a:cubicBezTo>
                    <a:pt x="1235677" y="1562542"/>
                    <a:pt x="1088928" y="1643672"/>
                    <a:pt x="935735" y="1712713"/>
                  </a:cubicBezTo>
                  <a:cubicBezTo>
                    <a:pt x="705659" y="1815533"/>
                    <a:pt x="462359" y="1892212"/>
                    <a:pt x="212353" y="1940294"/>
                  </a:cubicBezTo>
                  <a:lnTo>
                    <a:pt x="0" y="1972702"/>
                  </a:lnTo>
                  <a:lnTo>
                    <a:pt x="0" y="1732181"/>
                  </a:lnTo>
                  <a:lnTo>
                    <a:pt x="161195" y="1706590"/>
                  </a:lnTo>
                  <a:cubicBezTo>
                    <a:pt x="237638" y="1691378"/>
                    <a:pt x="313477" y="1673222"/>
                    <a:pt x="388463" y="1652268"/>
                  </a:cubicBezTo>
                  <a:cubicBezTo>
                    <a:pt x="538529" y="1610539"/>
                    <a:pt x="684898" y="1556543"/>
                    <a:pt x="826716" y="1493950"/>
                  </a:cubicBezTo>
                  <a:cubicBezTo>
                    <a:pt x="1111207" y="1370107"/>
                    <a:pt x="1376832" y="1205881"/>
                    <a:pt x="1609847" y="1007535"/>
                  </a:cubicBezTo>
                  <a:cubicBezTo>
                    <a:pt x="1725975" y="908049"/>
                    <a:pt x="1833571" y="799519"/>
                    <a:pt x="1929982" y="682930"/>
                  </a:cubicBezTo>
                  <a:cubicBezTo>
                    <a:pt x="2026581" y="566520"/>
                    <a:pt x="2111806" y="441692"/>
                    <a:pt x="2183093" y="310149"/>
                  </a:cubicBezTo>
                  <a:cubicBezTo>
                    <a:pt x="2218738" y="244422"/>
                    <a:pt x="2251396" y="177150"/>
                    <a:pt x="2280286" y="10843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B1132A14-489F-4CED-B626-2A1711C987C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2491105" cy="1943661"/>
            </a:xfrm>
            <a:custGeom>
              <a:avLst/>
              <a:gdLst>
                <a:gd name="connsiteX0" fmla="*/ 1995408 w 2491105"/>
                <a:gd name="connsiteY0" fmla="*/ 0 h 1943661"/>
                <a:gd name="connsiteX1" fmla="*/ 2491105 w 2491105"/>
                <a:gd name="connsiteY1" fmla="*/ 0 h 1943661"/>
                <a:gd name="connsiteX2" fmla="*/ 2434705 w 2491105"/>
                <a:gd name="connsiteY2" fmla="*/ 174009 h 1943661"/>
                <a:gd name="connsiteX3" fmla="*/ 92457 w 2491105"/>
                <a:gd name="connsiteY3" fmla="*/ 1931703 h 1943661"/>
                <a:gd name="connsiteX4" fmla="*/ 0 w 2491105"/>
                <a:gd name="connsiteY4" fmla="*/ 1943661 h 1943661"/>
                <a:gd name="connsiteX5" fmla="*/ 0 w 2491105"/>
                <a:gd name="connsiteY5" fmla="*/ 1491489 h 1943661"/>
                <a:gd name="connsiteX6" fmla="*/ 34107 w 2491105"/>
                <a:gd name="connsiteY6" fmla="*/ 1486836 h 1943661"/>
                <a:gd name="connsiteX7" fmla="*/ 497577 w 2491105"/>
                <a:gd name="connsiteY7" fmla="*/ 1360598 h 1943661"/>
                <a:gd name="connsiteX8" fmla="*/ 1321566 w 2491105"/>
                <a:gd name="connsiteY8" fmla="*/ 897645 h 1943661"/>
                <a:gd name="connsiteX9" fmla="*/ 1891495 w 2491105"/>
                <a:gd name="connsiteY9" fmla="*/ 230078 h 1943661"/>
                <a:gd name="connsiteX10" fmla="*/ 1961469 w 2491105"/>
                <a:gd name="connsiteY10" fmla="*/ 87885 h 1943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91105" h="1943661">
                  <a:moveTo>
                    <a:pt x="1995408" y="0"/>
                  </a:moveTo>
                  <a:lnTo>
                    <a:pt x="2491105" y="0"/>
                  </a:lnTo>
                  <a:lnTo>
                    <a:pt x="2434705" y="174009"/>
                  </a:lnTo>
                  <a:cubicBezTo>
                    <a:pt x="2087512" y="1067655"/>
                    <a:pt x="1129122" y="1753877"/>
                    <a:pt x="92457" y="1931703"/>
                  </a:cubicBezTo>
                  <a:lnTo>
                    <a:pt x="0" y="1943661"/>
                  </a:lnTo>
                  <a:lnTo>
                    <a:pt x="0" y="1491489"/>
                  </a:lnTo>
                  <a:lnTo>
                    <a:pt x="34107" y="1486836"/>
                  </a:lnTo>
                  <a:cubicBezTo>
                    <a:pt x="189055" y="1458696"/>
                    <a:pt x="343908" y="1416565"/>
                    <a:pt x="497577" y="1360598"/>
                  </a:cubicBezTo>
                  <a:cubicBezTo>
                    <a:pt x="796856" y="1251889"/>
                    <a:pt x="1081725" y="1091781"/>
                    <a:pt x="1321566" y="897645"/>
                  </a:cubicBezTo>
                  <a:cubicBezTo>
                    <a:pt x="1565577" y="700195"/>
                    <a:pt x="1757355" y="475523"/>
                    <a:pt x="1891495" y="230078"/>
                  </a:cubicBezTo>
                  <a:cubicBezTo>
                    <a:pt x="1917197" y="183033"/>
                    <a:pt x="1940526" y="135619"/>
                    <a:pt x="1961469" y="8788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6F358B18-FF15-15EF-FAA3-6FE2DBDF89A8}"/>
              </a:ext>
            </a:extLst>
          </p:cNvPr>
          <p:cNvSpPr txBox="1"/>
          <p:nvPr/>
        </p:nvSpPr>
        <p:spPr>
          <a:xfrm>
            <a:off x="701215" y="1927047"/>
            <a:ext cx="3841595" cy="4516636"/>
          </a:xfrm>
          <a:prstGeom prst="round2DiagRect">
            <a:avLst/>
          </a:prstGeom>
          <a:solidFill>
            <a:srgbClr val="FFFFFF"/>
          </a:solidFill>
          <a:ln w="12700" cap="flat" cmpd="sng" algn="ctr">
            <a:solidFill>
              <a:srgbClr val="001689"/>
            </a:solidFill>
            <a:prstDash val="solid"/>
            <a:miter lim="800000"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905"/>
                <a:solidFill>
                  <a:srgbClr val="E4641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ax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 </a:t>
            </a:r>
            <a:b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</a:br>
            <a:r>
              <a:rPr kumimoji="0" lang="en-US" sz="4400" b="1" i="0" u="none" strike="noStrike" kern="0" cap="none" spc="0" normalizeH="0" baseline="0" noProof="0" dirty="0">
                <a:ln w="1905"/>
                <a:solidFill>
                  <a:srgbClr val="E4641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quity and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0" cap="none" spc="0" normalizeH="0" baseline="0" noProof="0" dirty="0">
                <a:ln w="1905"/>
                <a:solidFill>
                  <a:srgbClr val="E4641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E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ducational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                           </a:t>
            </a:r>
            <a:r>
              <a:rPr kumimoji="0" lang="en-US" sz="4400" b="1" i="0" u="none" strike="noStrike" kern="0" cap="none" spc="0" normalizeH="0" baseline="0" noProof="0" dirty="0">
                <a:ln w="1905"/>
                <a:solidFill>
                  <a:srgbClr val="E4641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O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pportunities</a:t>
            </a:r>
            <a:b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</a:br>
            <a:r>
              <a:rPr kumimoji="0" lang="en-US" sz="4400" b="1" i="0" u="none" strike="noStrike" kern="0" cap="none" spc="0" normalizeH="0" baseline="0" noProof="0" dirty="0">
                <a:ln w="1905"/>
                <a:solidFill>
                  <a:srgbClr val="E4641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upport</a:t>
            </a:r>
            <a:r>
              <a: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 w="1905"/>
                <a:solidFill>
                  <a:srgbClr val="E4641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ct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FE83D32-36C5-A366-6585-2195DAE78EB3}"/>
              </a:ext>
            </a:extLst>
          </p:cNvPr>
          <p:cNvSpPr/>
          <p:nvPr/>
        </p:nvSpPr>
        <p:spPr>
          <a:xfrm>
            <a:off x="5476417" y="2047238"/>
            <a:ext cx="580392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Statute that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E46416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defines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9C5252">
                    <a:lumMod val="75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State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Aid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Creates the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E46416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basic concept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for the present state aid formula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Equalization Aid and Foundation Aid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– </a:t>
            </a:r>
            <a:r>
              <a:rPr kumimoji="0" lang="en-US" sz="2800" b="0" i="0" u="sng" strike="noStrike" kern="1200" cap="none" spc="0" normalizeH="0" baseline="0" noProof="0" dirty="0">
                <a:ln>
                  <a:noFill/>
                </a:ln>
                <a:solidFill>
                  <a:srgbClr val="E46416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largest components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of State Aid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Times New Roman" panose="02020603050405020304" pitchFamily="18" charset="0"/>
              </a:rPr>
              <a:t>Complex matrix of formulas</a:t>
            </a:r>
          </a:p>
        </p:txBody>
      </p:sp>
    </p:spTree>
    <p:extLst>
      <p:ext uri="{BB962C8B-B14F-4D97-AF65-F5344CB8AC3E}">
        <p14:creationId xmlns:p14="http://schemas.microsoft.com/office/powerpoint/2010/main" val="811885505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656763" y="1426607"/>
            <a:ext cx="2359999" cy="4594778"/>
          </a:xfrm>
          <a:prstGeom prst="roundRect">
            <a:avLst>
              <a:gd name="adj" fmla="val 8887"/>
            </a:avLst>
          </a:prstGeom>
          <a:solidFill>
            <a:schemeClr val="accent4">
              <a:lumMod val="40000"/>
              <a:lumOff val="60000"/>
            </a:schemeClr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wrap="square" rtlCol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sng" strike="noStrike" kern="0" cap="none" spc="0" normalizeH="0" baseline="0" noProof="0" dirty="0">
              <a:ln>
                <a:noFill/>
              </a:ln>
              <a:solidFill>
                <a:srgbClr val="1F1646">
                  <a:lumMod val="60000"/>
                  <a:lumOff val="4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0" cap="none" spc="0" normalizeH="0" baseline="0" noProof="0" dirty="0">
                <a:ln>
                  <a:noFill/>
                </a:ln>
                <a:solidFill>
                  <a:srgbClr val="1F1646">
                    <a:lumMod val="60000"/>
                    <a:lumOff val="4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Decodes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1646">
                    <a:lumMod val="60000"/>
                    <a:lumOff val="4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F1646">
                    <a:lumMod val="60000"/>
                    <a:lumOff val="4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the components of Equalization Aid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1F1646">
                  <a:lumMod val="60000"/>
                  <a:lumOff val="4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1F1646">
                  <a:lumMod val="60000"/>
                  <a:lumOff val="4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0" cap="none" spc="0" normalizeH="0" baseline="0" noProof="0" dirty="0">
                <a:ln>
                  <a:noFill/>
                </a:ln>
                <a:solidFill>
                  <a:srgbClr val="1F1646">
                    <a:lumMod val="60000"/>
                    <a:lumOff val="4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Resource</a:t>
            </a:r>
            <a:r>
              <a:rPr kumimoji="0" lang="en-US" sz="2400" b="0" i="0" u="sng" strike="noStrike" kern="0" cap="none" spc="0" normalizeH="0" baseline="0" noProof="0" dirty="0">
                <a:ln>
                  <a:noFill/>
                </a:ln>
                <a:solidFill>
                  <a:srgbClr val="1F1646">
                    <a:lumMod val="60000"/>
                    <a:lumOff val="4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1F1646">
                    <a:lumMod val="60000"/>
                    <a:lumOff val="4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F1646">
                    <a:lumMod val="60000"/>
                    <a:lumOff val="4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for more detailed information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F1646">
                  <a:lumMod val="60000"/>
                  <a:lumOff val="4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1" u="sng" strike="noStrike" kern="0" cap="none" spc="0" normalizeH="0" baseline="0" noProof="0" dirty="0">
                <a:ln>
                  <a:noFill/>
                </a:ln>
                <a:solidFill>
                  <a:srgbClr val="1F1646">
                    <a:lumMod val="60000"/>
                    <a:lumOff val="4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Available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1F1646">
                    <a:lumMod val="60000"/>
                    <a:lumOff val="4000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on NDE’s website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1F1646">
                  <a:lumMod val="60000"/>
                  <a:lumOff val="4000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CE74C5-B917-30C6-4D02-E1631D79D4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19915" y="1481058"/>
            <a:ext cx="6810239" cy="4485875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120CE08C-D32D-CFD1-E99B-0082CDC02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19" y="29188"/>
            <a:ext cx="10415173" cy="924457"/>
          </a:xfrm>
        </p:spPr>
        <p:txBody>
          <a:bodyPr/>
          <a:lstStyle/>
          <a:p>
            <a:pPr algn="ctr"/>
            <a:r>
              <a:rPr lang="en-US" dirty="0"/>
              <a:t>TEEOSA Document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5988B0F-A0D3-315C-094E-25BA851A53EA}"/>
              </a:ext>
            </a:extLst>
          </p:cNvPr>
          <p:cNvSpPr txBox="1"/>
          <p:nvPr/>
        </p:nvSpPr>
        <p:spPr>
          <a:xfrm>
            <a:off x="0" y="641177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https://www.education.ne.gov/fos/state-aid/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42556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1A3B-A194-8DA0-E59F-C720ABD89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4590"/>
            <a:ext cx="10515600" cy="949762"/>
          </a:xfrm>
        </p:spPr>
        <p:txBody>
          <a:bodyPr/>
          <a:lstStyle/>
          <a:p>
            <a:pPr algn="ctr"/>
            <a:r>
              <a:rPr lang="en-US" dirty="0"/>
              <a:t>TEEOSA FAQ Document</a:t>
            </a: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E3C98-CB4A-395B-C8A9-F47D86FED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34892" y="1594661"/>
            <a:ext cx="6033477" cy="435133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What are Formula </a:t>
            </a:r>
            <a:r>
              <a:rPr lang="en-US" dirty="0">
                <a:solidFill>
                  <a:srgbClr val="1F1646"/>
                </a:solidFill>
                <a:latin typeface="Tw Cen MT" panose="020B0602020104020603"/>
              </a:rPr>
              <a:t>Students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? 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rgbClr val="1F1646"/>
                </a:solidFill>
                <a:latin typeface="Tw Cen MT" panose="020B0602020104020603"/>
              </a:rPr>
              <a:t>How are Needs determined?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rgbClr val="1F1646"/>
                </a:solidFill>
              </a:rPr>
              <a:t>How is Poverty Allowance determined? 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dirty="0">
                <a:solidFill>
                  <a:srgbClr val="1F1646"/>
                </a:solidFill>
                <a:latin typeface="Tw Cen MT" panose="020B0602020104020603"/>
              </a:rPr>
              <a:t>What is Foundation Aid? 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What is Equalization</a:t>
            </a:r>
            <a:r>
              <a:rPr lang="en-US" dirty="0">
                <a:solidFill>
                  <a:srgbClr val="1F1646"/>
                </a:solidFill>
                <a:latin typeface="Tw Cen MT" panose="020B0602020104020603"/>
              </a:rPr>
              <a:t> Aid? </a:t>
            </a:r>
            <a:endParaRPr lang="en-US" dirty="0">
              <a:solidFill>
                <a:srgbClr val="1F1646"/>
              </a:solidFill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Ho</a:t>
            </a:r>
            <a:r>
              <a:rPr lang="en-US" dirty="0">
                <a:solidFill>
                  <a:srgbClr val="1F1646"/>
                </a:solidFill>
                <a:latin typeface="Tw Cen MT" panose="020B0602020104020603"/>
              </a:rPr>
              <a:t>w is Total State Aid determined?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12CCB1-7651-3BF4-D117-86BF4B79A141}"/>
              </a:ext>
            </a:extLst>
          </p:cNvPr>
          <p:cNvSpPr txBox="1"/>
          <p:nvPr/>
        </p:nvSpPr>
        <p:spPr>
          <a:xfrm>
            <a:off x="838200" y="1472941"/>
            <a:ext cx="3760967" cy="4594778"/>
          </a:xfrm>
          <a:prstGeom prst="roundRect">
            <a:avLst>
              <a:gd name="adj" fmla="val 8887"/>
            </a:avLst>
          </a:prstGeom>
          <a:solidFill>
            <a:schemeClr val="accent6">
              <a:lumMod val="60000"/>
              <a:lumOff val="40000"/>
              <a:alpha val="56000"/>
            </a:schemeClr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For those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NOT so really ‘dumb’ questions….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EEB20E-D1FD-0D47-972C-BBEB2ABE9D7D}"/>
              </a:ext>
            </a:extLst>
          </p:cNvPr>
          <p:cNvSpPr txBox="1"/>
          <p:nvPr/>
        </p:nvSpPr>
        <p:spPr>
          <a:xfrm>
            <a:off x="0" y="6411774"/>
            <a:ext cx="1219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https://www.education.ne.gov/fos/state-aid/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77807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19209" y="9185"/>
            <a:ext cx="10515600" cy="783881"/>
          </a:xfrm>
        </p:spPr>
        <p:txBody>
          <a:bodyPr>
            <a:normAutofit/>
          </a:bodyPr>
          <a:lstStyle/>
          <a:p>
            <a:pPr algn="ctr"/>
            <a:r>
              <a:rPr lang="en-US" sz="1400" dirty="0">
                <a:latin typeface="Century Gothic" panose="020B0502020202020204" pitchFamily="34" charset="0"/>
              </a:rPr>
              <a:t>Nebraska Department of Education</a:t>
            </a:r>
            <a:br>
              <a:rPr lang="en-US" sz="1400" dirty="0">
                <a:latin typeface="Century Gothic" panose="020B0502020202020204" pitchFamily="34" charset="0"/>
              </a:rPr>
            </a:br>
            <a:r>
              <a:rPr lang="en-US" sz="1400" dirty="0">
                <a:latin typeface="Century Gothic" panose="020B0502020202020204" pitchFamily="34" charset="0"/>
              </a:rPr>
              <a:t>School Finance and Organization Services</a:t>
            </a:r>
            <a:br>
              <a:rPr lang="en-US" sz="1400" b="1" dirty="0">
                <a:latin typeface="Century Gothic" panose="020B0502020202020204" pitchFamily="34" charset="0"/>
              </a:rPr>
            </a:br>
            <a:r>
              <a:rPr lang="en-US" sz="1800" b="1" dirty="0">
                <a:latin typeface="Century Gothic" panose="020B0502020202020204" pitchFamily="34" charset="0"/>
              </a:rPr>
              <a:t>2025/26 TEEOSA Component Chart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1900" y="1147283"/>
            <a:ext cx="1097280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Basic Funding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03564" y="1160299"/>
            <a:ext cx="100584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Poverty Allowance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53854" y="1105185"/>
            <a:ext cx="1097280" cy="507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Limited English Proficiency (LEP)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Allowance 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99474" y="1088240"/>
            <a:ext cx="1005840" cy="507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Focus School &amp; Program Allowance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186746" y="1078635"/>
            <a:ext cx="1005840" cy="553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Summer School Allowance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72748" y="1087551"/>
            <a:ext cx="1097280" cy="553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Special Receipts Allowance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82491" y="1156337"/>
            <a:ext cx="1097280" cy="4001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Transportation Allowance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840926" y="1071772"/>
            <a:ext cx="1005840" cy="5539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Elementary Site Allowance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426022" y="1040995"/>
            <a:ext cx="1222746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Distance Education &amp; Telecommunications (DETA) Allowance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93292" y="2017631"/>
            <a:ext cx="1097280" cy="5078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Community Achievement Plan Allowance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50790" y="2040714"/>
            <a:ext cx="1005840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System Averaging  Adjustment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92045" y="2045156"/>
            <a:ext cx="1097280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Two-Year New School   Adjustment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46139" y="2032805"/>
            <a:ext cx="1097280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Student Growth  Adjustment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925015" y="2126599"/>
            <a:ext cx="1005840" cy="400110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Poverty  Correction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567765" y="2032805"/>
            <a:ext cx="1005840" cy="553998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Student Growth   Correction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61182" y="2117658"/>
            <a:ext cx="1005840" cy="400110"/>
          </a:xfrm>
          <a:prstGeom prst="rect">
            <a:avLst/>
          </a:prstGeom>
          <a:solidFill>
            <a:srgbClr val="CC99FF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LEP  Correction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41453" y="2047385"/>
            <a:ext cx="1097280" cy="55399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Non-Qualified LEP Adjustment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0807854" y="2124329"/>
            <a:ext cx="1097280" cy="40011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 Needs Stabilization</a:t>
            </a:r>
          </a:p>
        </p:txBody>
      </p:sp>
      <p:sp>
        <p:nvSpPr>
          <p:cNvPr id="26" name="Plus 25"/>
          <p:cNvSpPr/>
          <p:nvPr/>
        </p:nvSpPr>
        <p:spPr>
          <a:xfrm>
            <a:off x="5336023" y="1313381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Plus 27"/>
          <p:cNvSpPr/>
          <p:nvPr/>
        </p:nvSpPr>
        <p:spPr>
          <a:xfrm>
            <a:off x="2716803" y="1313381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Plus 28"/>
          <p:cNvSpPr/>
          <p:nvPr/>
        </p:nvSpPr>
        <p:spPr>
          <a:xfrm>
            <a:off x="1383035" y="1313381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Plus 29"/>
          <p:cNvSpPr/>
          <p:nvPr/>
        </p:nvSpPr>
        <p:spPr>
          <a:xfrm>
            <a:off x="3971118" y="1313381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Plus 30"/>
          <p:cNvSpPr/>
          <p:nvPr/>
        </p:nvSpPr>
        <p:spPr>
          <a:xfrm>
            <a:off x="6694018" y="1310375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Plus 31"/>
          <p:cNvSpPr/>
          <p:nvPr/>
        </p:nvSpPr>
        <p:spPr>
          <a:xfrm>
            <a:off x="5309165" y="2322155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Plus 32"/>
          <p:cNvSpPr/>
          <p:nvPr/>
        </p:nvSpPr>
        <p:spPr>
          <a:xfrm>
            <a:off x="2692372" y="2327425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Plus 33"/>
          <p:cNvSpPr/>
          <p:nvPr/>
        </p:nvSpPr>
        <p:spPr>
          <a:xfrm>
            <a:off x="3964721" y="2320633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Plus 34"/>
          <p:cNvSpPr/>
          <p:nvPr/>
        </p:nvSpPr>
        <p:spPr>
          <a:xfrm>
            <a:off x="1383035" y="2264084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Plus 35"/>
          <p:cNvSpPr/>
          <p:nvPr/>
        </p:nvSpPr>
        <p:spPr>
          <a:xfrm>
            <a:off x="8004802" y="1306090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Plus 36"/>
          <p:cNvSpPr/>
          <p:nvPr/>
        </p:nvSpPr>
        <p:spPr>
          <a:xfrm>
            <a:off x="9263584" y="1296435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8" name="Plus 37"/>
          <p:cNvSpPr/>
          <p:nvPr/>
        </p:nvSpPr>
        <p:spPr>
          <a:xfrm>
            <a:off x="10687451" y="1306090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Plus 38"/>
          <p:cNvSpPr/>
          <p:nvPr/>
        </p:nvSpPr>
        <p:spPr>
          <a:xfrm>
            <a:off x="11885449" y="1306090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Plus 39"/>
          <p:cNvSpPr/>
          <p:nvPr/>
        </p:nvSpPr>
        <p:spPr>
          <a:xfrm>
            <a:off x="6693213" y="2326654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Plus 40"/>
          <p:cNvSpPr/>
          <p:nvPr/>
        </p:nvSpPr>
        <p:spPr>
          <a:xfrm>
            <a:off x="8074772" y="2315478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2" name="Plus 41"/>
          <p:cNvSpPr/>
          <p:nvPr/>
        </p:nvSpPr>
        <p:spPr>
          <a:xfrm>
            <a:off x="9340601" y="2315478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Plus 42"/>
          <p:cNvSpPr/>
          <p:nvPr/>
        </p:nvSpPr>
        <p:spPr>
          <a:xfrm>
            <a:off x="10637190" y="2320633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Title 3"/>
          <p:cNvSpPr txBox="1">
            <a:spLocks/>
          </p:cNvSpPr>
          <p:nvPr/>
        </p:nvSpPr>
        <p:spPr>
          <a:xfrm>
            <a:off x="97276" y="803633"/>
            <a:ext cx="11965021" cy="2066081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982449" y="3226146"/>
            <a:ext cx="2357165" cy="369332"/>
          </a:xfrm>
          <a:prstGeom prst="rect">
            <a:avLst/>
          </a:prstGeom>
          <a:solidFill>
            <a:schemeClr val="bg1">
              <a:lumMod val="5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NEEDS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4610911" y="3223486"/>
            <a:ext cx="2082302" cy="369332"/>
          </a:xfrm>
          <a:prstGeom prst="rect">
            <a:avLst/>
          </a:prstGeom>
          <a:solidFill>
            <a:schemeClr val="bg1">
              <a:lumMod val="85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RESOURCES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8305297" y="3218781"/>
            <a:ext cx="2870608" cy="369332"/>
          </a:xfrm>
          <a:prstGeom prst="rect">
            <a:avLst/>
          </a:prstGeom>
          <a:solidFill>
            <a:srgbClr val="FC8624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EQUALIZATION AID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3512600" y="3238875"/>
            <a:ext cx="995682" cy="338554"/>
          </a:xfrm>
          <a:prstGeom prst="rect">
            <a:avLst/>
          </a:prstGeom>
          <a:noFill/>
          <a:ln w="28575">
            <a:noFill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minus</a:t>
            </a:r>
          </a:p>
        </p:txBody>
      </p:sp>
      <p:sp>
        <p:nvSpPr>
          <p:cNvPr id="49" name="Rectangle 48"/>
          <p:cNvSpPr/>
          <p:nvPr/>
        </p:nvSpPr>
        <p:spPr>
          <a:xfrm>
            <a:off x="6944467" y="3246617"/>
            <a:ext cx="8515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equals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802403" y="4109503"/>
            <a:ext cx="914400" cy="55399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Yield From Local Effort Rate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990458" y="4124892"/>
            <a:ext cx="972231" cy="52322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Net Option Funding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(w/ Reduction)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256474" y="4130236"/>
            <a:ext cx="914400" cy="5539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Allocated Income Tax Funds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565297" y="4130236"/>
            <a:ext cx="914400" cy="55399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Other Actual Receipts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6728843" y="4122575"/>
            <a:ext cx="1097280" cy="553998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Community Achievement Plan Aid</a:t>
            </a:r>
          </a:p>
        </p:txBody>
      </p:sp>
      <p:sp>
        <p:nvSpPr>
          <p:cNvPr id="55" name="Plus 54"/>
          <p:cNvSpPr/>
          <p:nvPr/>
        </p:nvSpPr>
        <p:spPr>
          <a:xfrm>
            <a:off x="6575525" y="4315795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6" name="Plus 55"/>
          <p:cNvSpPr/>
          <p:nvPr/>
        </p:nvSpPr>
        <p:spPr>
          <a:xfrm>
            <a:off x="5346989" y="4296995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7" name="Plus 56"/>
          <p:cNvSpPr/>
          <p:nvPr/>
        </p:nvSpPr>
        <p:spPr>
          <a:xfrm>
            <a:off x="4075257" y="4295062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8" name="Plus 57"/>
          <p:cNvSpPr/>
          <p:nvPr/>
        </p:nvSpPr>
        <p:spPr>
          <a:xfrm>
            <a:off x="2811351" y="4315795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Title 3"/>
          <p:cNvSpPr txBox="1">
            <a:spLocks/>
          </p:cNvSpPr>
          <p:nvPr/>
        </p:nvSpPr>
        <p:spPr>
          <a:xfrm>
            <a:off x="1319180" y="3908737"/>
            <a:ext cx="8470865" cy="996997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0" name="Title 3"/>
          <p:cNvSpPr txBox="1">
            <a:spLocks/>
          </p:cNvSpPr>
          <p:nvPr/>
        </p:nvSpPr>
        <p:spPr>
          <a:xfrm>
            <a:off x="420130" y="5752815"/>
            <a:ext cx="9147635" cy="1056270"/>
          </a:xfrm>
          <a:prstGeom prst="rect">
            <a:avLst/>
          </a:prstGeom>
          <a:ln w="28575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j-ea"/>
              <a:cs typeface="+mj-cs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31341" y="6001900"/>
            <a:ext cx="967546" cy="52322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Net Option Funding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(w/ Reduction)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732809" y="6049353"/>
            <a:ext cx="1008591" cy="430887"/>
          </a:xfrm>
          <a:prstGeom prst="rect">
            <a:avLst/>
          </a:prstGeom>
          <a:solidFill>
            <a:srgbClr val="FC8624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Equalization Aid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1906298" y="5917262"/>
            <a:ext cx="914400" cy="64008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Allocated Income Tax Funds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123896" y="5976341"/>
            <a:ext cx="1061016" cy="553998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Community Achievement Plan Aid</a:t>
            </a:r>
          </a:p>
        </p:txBody>
      </p:sp>
      <p:sp>
        <p:nvSpPr>
          <p:cNvPr id="65" name="Plus 64"/>
          <p:cNvSpPr/>
          <p:nvPr/>
        </p:nvSpPr>
        <p:spPr>
          <a:xfrm>
            <a:off x="1656872" y="6200038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6" name="Plus 65"/>
          <p:cNvSpPr/>
          <p:nvPr/>
        </p:nvSpPr>
        <p:spPr>
          <a:xfrm>
            <a:off x="5590950" y="6245758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7" name="Plus 66"/>
          <p:cNvSpPr/>
          <p:nvPr/>
        </p:nvSpPr>
        <p:spPr>
          <a:xfrm>
            <a:off x="2914371" y="6187117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9" name="Straight Connector 68"/>
          <p:cNvCxnSpPr>
            <a:stCxn id="45" idx="0"/>
          </p:cNvCxnSpPr>
          <p:nvPr/>
        </p:nvCxnSpPr>
        <p:spPr>
          <a:xfrm flipV="1">
            <a:off x="2161032" y="2871948"/>
            <a:ext cx="2873813" cy="354198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cxnSpLocks/>
            <a:stCxn id="62" idx="3"/>
          </p:cNvCxnSpPr>
          <p:nvPr/>
        </p:nvCxnSpPr>
        <p:spPr>
          <a:xfrm flipV="1">
            <a:off x="6741400" y="3592818"/>
            <a:ext cx="4434505" cy="267197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cxnSpLocks/>
            <a:stCxn id="46" idx="2"/>
            <a:endCxn id="59" idx="0"/>
          </p:cNvCxnSpPr>
          <p:nvPr/>
        </p:nvCxnSpPr>
        <p:spPr>
          <a:xfrm flipH="1">
            <a:off x="5554613" y="3592818"/>
            <a:ext cx="97449" cy="315919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82" name="TextBox 81"/>
          <p:cNvSpPr txBox="1"/>
          <p:nvPr/>
        </p:nvSpPr>
        <p:spPr>
          <a:xfrm>
            <a:off x="2025407" y="5391680"/>
            <a:ext cx="6133432" cy="338554"/>
          </a:xfrm>
          <a:prstGeom prst="rect">
            <a:avLst/>
          </a:prstGeom>
          <a:solidFill>
            <a:schemeClr val="tx1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TOTAL CALCULATED STATE AID (FUNDING SOURCES)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8485178" y="6030315"/>
            <a:ext cx="914400" cy="430887"/>
          </a:xfrm>
          <a:prstGeom prst="rect">
            <a:avLst/>
          </a:prstGeom>
          <a:solidFill>
            <a:srgbClr val="FF0000"/>
          </a:solidFill>
          <a:ln w="28575">
            <a:solidFill>
              <a:schemeClr val="tx1"/>
            </a:solidFill>
            <a:prstDash val="dashDot"/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Prior Year Correction</a:t>
            </a:r>
          </a:p>
        </p:txBody>
      </p:sp>
      <p:sp>
        <p:nvSpPr>
          <p:cNvPr id="79" name="Plus 78"/>
          <p:cNvSpPr/>
          <p:nvPr/>
        </p:nvSpPr>
        <p:spPr>
          <a:xfrm>
            <a:off x="6852290" y="6245758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1" name="TextBox 80"/>
          <p:cNvSpPr txBox="1"/>
          <p:nvPr/>
        </p:nvSpPr>
        <p:spPr>
          <a:xfrm>
            <a:off x="9807401" y="5341988"/>
            <a:ext cx="2067049" cy="147732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COLOR CHART: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Green – Allowances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Blue – Adjustments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Purple – Corrections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Maroon – Foundation Aid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C8624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Orange – Equalization Aid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Red – Prior Year Correction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490C03-B83C-1965-D110-B15EC38650BF}"/>
              </a:ext>
            </a:extLst>
          </p:cNvPr>
          <p:cNvSpPr txBox="1"/>
          <p:nvPr/>
        </p:nvSpPr>
        <p:spPr>
          <a:xfrm>
            <a:off x="4506197" y="5945677"/>
            <a:ext cx="1002518" cy="600164"/>
          </a:xfrm>
          <a:prstGeom prst="rect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60% ($900)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Foundation Aid</a:t>
            </a:r>
          </a:p>
        </p:txBody>
      </p:sp>
      <p:sp>
        <p:nvSpPr>
          <p:cNvPr id="25" name="Plus 65">
            <a:extLst>
              <a:ext uri="{FF2B5EF4-FFF2-40B4-BE49-F238E27FC236}">
                <a16:creationId xmlns:a16="http://schemas.microsoft.com/office/drawing/2014/main" id="{E0E0EE34-F283-EA71-44F1-C91A0B1E71F8}"/>
              </a:ext>
            </a:extLst>
          </p:cNvPr>
          <p:cNvSpPr/>
          <p:nvPr/>
        </p:nvSpPr>
        <p:spPr>
          <a:xfrm>
            <a:off x="4302997" y="6175855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Plus 65">
            <a:extLst>
              <a:ext uri="{FF2B5EF4-FFF2-40B4-BE49-F238E27FC236}">
                <a16:creationId xmlns:a16="http://schemas.microsoft.com/office/drawing/2014/main" id="{BDFD1F60-268B-E869-981C-9B4CFA40FFEB}"/>
              </a:ext>
            </a:extLst>
          </p:cNvPr>
          <p:cNvSpPr/>
          <p:nvPr/>
        </p:nvSpPr>
        <p:spPr>
          <a:xfrm>
            <a:off x="7969020" y="4361515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3E1C6E4-B240-5015-A2A0-47BF93E64D4D}"/>
              </a:ext>
            </a:extLst>
          </p:cNvPr>
          <p:cNvSpPr txBox="1"/>
          <p:nvPr/>
        </p:nvSpPr>
        <p:spPr>
          <a:xfrm>
            <a:off x="8234630" y="4089699"/>
            <a:ext cx="992957" cy="600164"/>
          </a:xfrm>
          <a:prstGeom prst="rect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60% ($900)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Foundation Aid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806FCF5-1175-5E4B-B457-3DB295DD6238}"/>
              </a:ext>
            </a:extLst>
          </p:cNvPr>
          <p:cNvSpPr txBox="1"/>
          <p:nvPr/>
        </p:nvSpPr>
        <p:spPr>
          <a:xfrm>
            <a:off x="7054620" y="5953258"/>
            <a:ext cx="958572" cy="600164"/>
          </a:xfrm>
          <a:prstGeom prst="rect">
            <a:avLst/>
          </a:prstGeom>
          <a:solidFill>
            <a:srgbClr val="C00000"/>
          </a:solidFill>
          <a:ln w="28575">
            <a:solidFill>
              <a:schemeClr val="tx1"/>
            </a:solidFill>
          </a:ln>
        </p:spPr>
        <p:txBody>
          <a:bodyPr wrap="squar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40% ($600)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Times New Roman" panose="02020603050405020304" pitchFamily="18" charset="0"/>
              </a:rPr>
              <a:t>Foundation Aid</a:t>
            </a:r>
          </a:p>
        </p:txBody>
      </p:sp>
      <p:sp>
        <p:nvSpPr>
          <p:cNvPr id="5" name="Plus 78">
            <a:extLst>
              <a:ext uri="{FF2B5EF4-FFF2-40B4-BE49-F238E27FC236}">
                <a16:creationId xmlns:a16="http://schemas.microsoft.com/office/drawing/2014/main" id="{A11AC8BF-4D9A-8DB2-7F4D-EA637E13B3C1}"/>
              </a:ext>
            </a:extLst>
          </p:cNvPr>
          <p:cNvSpPr/>
          <p:nvPr/>
        </p:nvSpPr>
        <p:spPr>
          <a:xfrm>
            <a:off x="8181379" y="6225408"/>
            <a:ext cx="91440" cy="91440"/>
          </a:xfrm>
          <a:prstGeom prst="mathPlus">
            <a:avLst/>
          </a:prstGeom>
          <a:solidFill>
            <a:schemeClr val="tx1"/>
          </a:solidFill>
          <a:ln w="31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178651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130189" y="223653"/>
            <a:ext cx="80165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TEEOSA AID PROCESS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131818" y="1268918"/>
            <a:ext cx="3931216" cy="5061977"/>
            <a:chOff x="3469" y="0"/>
            <a:chExt cx="3975497" cy="4648200"/>
          </a:xfrm>
          <a:scene3d>
            <a:camera prst="orthographicFront"/>
            <a:lightRig rig="flat" dir="t"/>
          </a:scene3d>
        </p:grpSpPr>
        <p:sp>
          <p:nvSpPr>
            <p:cNvPr id="13" name="Rounded Rectangle 12"/>
            <p:cNvSpPr/>
            <p:nvPr/>
          </p:nvSpPr>
          <p:spPr>
            <a:xfrm>
              <a:off x="3470" y="0"/>
              <a:ext cx="3975496" cy="46482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4" name="Rounded Rectangle 4"/>
            <p:cNvSpPr txBox="1"/>
            <p:nvPr/>
          </p:nvSpPr>
          <p:spPr>
            <a:xfrm>
              <a:off x="3469" y="1875262"/>
              <a:ext cx="3975496" cy="2091763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1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CERTIFICATION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Calculated in the spring for upcoming school year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Certified on or before March 1st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Most Data Components collected in late fall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6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Fall membership counts used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6667108" y="1315672"/>
            <a:ext cx="4061581" cy="5015224"/>
            <a:chOff x="4075296" y="42932"/>
            <a:chExt cx="3998432" cy="4648201"/>
          </a:xfrm>
          <a:scene3d>
            <a:camera prst="orthographicFront"/>
            <a:lightRig rig="flat" dir="t"/>
          </a:scene3d>
        </p:grpSpPr>
        <p:sp>
          <p:nvSpPr>
            <p:cNvPr id="17" name="Rounded Rectangle 16"/>
            <p:cNvSpPr/>
            <p:nvPr/>
          </p:nvSpPr>
          <p:spPr>
            <a:xfrm>
              <a:off x="4075296" y="42932"/>
              <a:ext cx="3975496" cy="4648201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" name="Rounded Rectangle 4"/>
            <p:cNvSpPr txBox="1"/>
            <p:nvPr/>
          </p:nvSpPr>
          <p:spPr>
            <a:xfrm>
              <a:off x="4098232" y="1859280"/>
              <a:ext cx="3975496" cy="1859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1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RECALCULATION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Recalculated in the fall for the current year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Average Daily Membership used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AFR Amendments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Updates the formula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Creates prior year correction shown on next cert year</a:t>
              </a:r>
            </a:p>
          </p:txBody>
        </p:sp>
      </p:grpSp>
      <p:pic>
        <p:nvPicPr>
          <p:cNvPr id="19" name="Picture 4" descr="Image result for spring ic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6541" y="1581936"/>
            <a:ext cx="1447800" cy="1447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Image result for fall ic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5647" y="1577599"/>
            <a:ext cx="1447799" cy="1447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Left-Right Arrow 20"/>
          <p:cNvSpPr/>
          <p:nvPr/>
        </p:nvSpPr>
        <p:spPr>
          <a:xfrm>
            <a:off x="2765981" y="5982280"/>
            <a:ext cx="7431024" cy="697230"/>
          </a:xfrm>
          <a:prstGeom prst="leftRightArrow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2" name="Content Placeholder 1"/>
          <p:cNvSpPr>
            <a:spLocks noGrp="1"/>
          </p:cNvSpPr>
          <p:nvPr>
            <p:ph idx="1"/>
          </p:nvPr>
        </p:nvSpPr>
        <p:spPr>
          <a:xfrm>
            <a:off x="3426541" y="6111920"/>
            <a:ext cx="5713450" cy="643129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CALCULATED TWICE PER YEAR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089851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952389" y="210953"/>
            <a:ext cx="80165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IMPACTING FACTORS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1001714" y="1282700"/>
            <a:ext cx="2893943" cy="4610100"/>
            <a:chOff x="-33042" y="76200"/>
            <a:chExt cx="2638499" cy="4648200"/>
          </a:xfrm>
          <a:scene3d>
            <a:camera prst="orthographicFront"/>
            <a:lightRig rig="flat" dir="t"/>
          </a:scene3d>
        </p:grpSpPr>
        <p:sp>
          <p:nvSpPr>
            <p:cNvPr id="27" name="Rounded Rectangle 26"/>
            <p:cNvSpPr/>
            <p:nvPr/>
          </p:nvSpPr>
          <p:spPr>
            <a:xfrm>
              <a:off x="-33042" y="76200"/>
              <a:ext cx="2638499" cy="46482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8" name="Rounded Rectangle 4"/>
            <p:cNvSpPr txBox="1"/>
            <p:nvPr/>
          </p:nvSpPr>
          <p:spPr>
            <a:xfrm>
              <a:off x="-33042" y="1979017"/>
              <a:ext cx="2638499" cy="1859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1">
              <a:noAutofit/>
            </a:bodyPr>
            <a:lstStyle/>
            <a:p>
              <a:pPr marL="0" marR="0" lvl="0" indent="0" algn="l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FORMULA STUDENTS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Grades K - 12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Qualified 4-year-olds (60% Rate)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Contracted to another district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4605506" y="1274594"/>
            <a:ext cx="3161490" cy="4648200"/>
            <a:chOff x="2725999" y="0"/>
            <a:chExt cx="2638499" cy="4648200"/>
          </a:xfrm>
          <a:scene3d>
            <a:camera prst="orthographicFront"/>
            <a:lightRig rig="flat" dir="t"/>
          </a:scene3d>
        </p:grpSpPr>
        <p:sp>
          <p:nvSpPr>
            <p:cNvPr id="30" name="Rounded Rectangle 29"/>
            <p:cNvSpPr/>
            <p:nvPr/>
          </p:nvSpPr>
          <p:spPr>
            <a:xfrm>
              <a:off x="2725999" y="0"/>
              <a:ext cx="2638499" cy="46482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1" name="Rounded Rectangle 4"/>
            <p:cNvSpPr txBox="1"/>
            <p:nvPr/>
          </p:nvSpPr>
          <p:spPr>
            <a:xfrm>
              <a:off x="2725999" y="1859280"/>
              <a:ext cx="2638499" cy="1859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1">
              <a:noAutofit/>
            </a:bodyPr>
            <a:lstStyle/>
            <a:p>
              <a:pPr marL="0" marR="0" lvl="0" indent="0" algn="ctr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GENERAL FUND OPERATING EXPENDITURES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Revenues &amp; expenses from Annual Financial Report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8382787" y="1295400"/>
            <a:ext cx="2898056" cy="4648200"/>
            <a:chOff x="5437004" y="0"/>
            <a:chExt cx="2638499" cy="4648200"/>
          </a:xfrm>
          <a:scene3d>
            <a:camera prst="orthographicFront"/>
            <a:lightRig rig="flat" dir="t"/>
          </a:scene3d>
        </p:grpSpPr>
        <p:sp>
          <p:nvSpPr>
            <p:cNvPr id="34" name="Rounded Rectangle 33"/>
            <p:cNvSpPr/>
            <p:nvPr/>
          </p:nvSpPr>
          <p:spPr>
            <a:xfrm>
              <a:off x="5437004" y="0"/>
              <a:ext cx="2638499" cy="46482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5" name="Rounded Rectangle 4"/>
            <p:cNvSpPr txBox="1"/>
            <p:nvPr/>
          </p:nvSpPr>
          <p:spPr>
            <a:xfrm>
              <a:off x="5437004" y="1859280"/>
              <a:ext cx="2638499" cy="185928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42240" tIns="142240" rIns="142240" bIns="142240" numCol="1" spcCol="1270" anchor="t" anchorCtr="1">
              <a:noAutofit/>
            </a:bodyPr>
            <a:lstStyle/>
            <a:p>
              <a:pPr marL="0" marR="0" lvl="0" indent="0" algn="l" defTabSz="8890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PROPERTY VALUE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Tax Base</a:t>
              </a:r>
            </a:p>
            <a:p>
              <a:pPr marL="114300" marR="0" lvl="1" indent="-114300" algn="l" defTabSz="6667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/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District's ability to pay</a:t>
              </a:r>
            </a:p>
          </p:txBody>
        </p:sp>
      </p:grpSp>
      <p:pic>
        <p:nvPicPr>
          <p:cNvPr id="36" name="Picture 2" descr="Image result for student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4717" y="1447537"/>
            <a:ext cx="1447800" cy="1447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4" descr="Image result for income ic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7424" y="1458210"/>
            <a:ext cx="1447800" cy="1447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215" y="1428838"/>
            <a:ext cx="1447800" cy="14478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9" name="Left-Right Arrow 38"/>
          <p:cNvSpPr/>
          <p:nvPr/>
        </p:nvSpPr>
        <p:spPr>
          <a:xfrm>
            <a:off x="2537936" y="5580650"/>
            <a:ext cx="7431024" cy="697230"/>
          </a:xfrm>
          <a:prstGeom prst="leftRightArrow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40" name="Content Placeholder 1"/>
          <p:cNvSpPr>
            <a:spLocks noGrp="1"/>
          </p:cNvSpPr>
          <p:nvPr>
            <p:ph idx="1"/>
          </p:nvPr>
        </p:nvSpPr>
        <p:spPr>
          <a:xfrm>
            <a:off x="1627615" y="5694271"/>
            <a:ext cx="8915400" cy="484666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dirty="0">
                <a:solidFill>
                  <a:schemeClr val="tx1"/>
                </a:solidFill>
              </a:rPr>
              <a:t>COST SHARING FORMULA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956955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84FCB8-249C-FF09-C8A2-A68B2BEF9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kern="1200" dirty="0">
                <a:solidFill>
                  <a:schemeClr val="bg1"/>
                </a:solidFill>
                <a:latin typeface="+mj-lt"/>
                <a:ea typeface="+mj-ea"/>
                <a:cs typeface="+mj-cs"/>
              </a:rPr>
              <a:t>Taxing Funds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9BEFFA51-2639-47CD-107E-AB8D2F970E7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9209081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134A809-9B80-4AA1-A2E6-9C875BCA5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05" y="945073"/>
            <a:ext cx="3523826" cy="5121376"/>
          </a:xfrm>
        </p:spPr>
        <p:txBody>
          <a:bodyPr>
            <a:normAutofit fontScale="90000"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STATE AID CERTIFICATION FORM</a:t>
            </a:r>
            <a:br>
              <a:rPr kumimoji="0" lang="en-US" sz="4400" b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</a:br>
            <a:br>
              <a:rPr kumimoji="0" lang="en-US" sz="4400" b="1" i="1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</a:br>
            <a:r>
              <a:rPr lang="en-US" sz="2400" i="1" dirty="0">
                <a:solidFill>
                  <a:schemeClr val="bg1"/>
                </a:solidFill>
                <a:latin typeface="Tw Cen MT" panose="020B0602020104020603"/>
              </a:rPr>
              <a:t>Released by March 1</a:t>
            </a:r>
            <a:br>
              <a:rPr lang="en-US" sz="2400" i="1" dirty="0">
                <a:solidFill>
                  <a:schemeClr val="bg1"/>
                </a:solidFill>
                <a:latin typeface="Tw Cen MT" panose="020B0602020104020603"/>
              </a:rPr>
            </a:br>
            <a:r>
              <a:rPr lang="en-US" sz="2400" i="1" dirty="0">
                <a:solidFill>
                  <a:schemeClr val="bg1"/>
                </a:solidFill>
                <a:latin typeface="Tw Cen MT" panose="020B0602020104020603"/>
                <a:hlinkClick r:id="rId2"/>
              </a:rPr>
              <a:t>https://sfos.education.ne.gov</a:t>
            </a:r>
            <a:br>
              <a:rPr lang="en-US" sz="2400" i="1" dirty="0">
                <a:solidFill>
                  <a:schemeClr val="bg1"/>
                </a:solidFill>
                <a:latin typeface="Tw Cen MT" panose="020B0602020104020603"/>
              </a:rPr>
            </a:br>
            <a:endParaRPr lang="en-US" sz="2400" i="1" dirty="0">
              <a:solidFill>
                <a:schemeClr val="bg1"/>
              </a:solidFill>
              <a:latin typeface="Tw Cen MT" panose="020B0602020104020603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1C600-CEFB-4DCF-89DE-A02242001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40339" y="4415692"/>
            <a:ext cx="861868" cy="1813932"/>
          </a:xfrm>
          <a:solidFill>
            <a:schemeClr val="bg1"/>
          </a:solidFill>
        </p:spPr>
        <p:txBody>
          <a:bodyPr anchor="ctr">
            <a:normAutofit/>
          </a:bodyPr>
          <a:lstStyle/>
          <a:p>
            <a:pPr marL="457200" lvl="1" indent="0">
              <a:buNone/>
            </a:pPr>
            <a:endParaRPr lang="en-US" sz="1800" dirty="0">
              <a:ea typeface="Cambria" panose="02040503050406030204" pitchFamily="18" charset="0"/>
            </a:endParaRPr>
          </a:p>
          <a:p>
            <a:endParaRPr lang="en-US" sz="2000" dirty="0">
              <a:ea typeface="Cambria" panose="02040503050406030204" pitchFamily="18" charset="0"/>
            </a:endParaRPr>
          </a:p>
          <a:p>
            <a:pPr marL="0" indent="0">
              <a:buNone/>
            </a:pPr>
            <a:endParaRPr lang="en-US" sz="15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9FC5089-91EF-F954-43C7-D539A78728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09120" y="10435"/>
            <a:ext cx="5631219" cy="6858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CE4555A-1ACA-7AAB-5B19-F9C3F19F6404}"/>
              </a:ext>
            </a:extLst>
          </p:cNvPr>
          <p:cNvSpPr/>
          <p:nvPr/>
        </p:nvSpPr>
        <p:spPr>
          <a:xfrm>
            <a:off x="5227399" y="1508405"/>
            <a:ext cx="5614884" cy="2426186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91700F52-2182-45D8-3718-A48238E8358E}"/>
              </a:ext>
            </a:extLst>
          </p:cNvPr>
          <p:cNvSpPr/>
          <p:nvPr/>
        </p:nvSpPr>
        <p:spPr>
          <a:xfrm>
            <a:off x="10144309" y="3934593"/>
            <a:ext cx="713604" cy="130318"/>
          </a:xfrm>
          <a:prstGeom prst="round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55FD1EAD-9F50-4B5C-DC0E-21B83E71173D}"/>
              </a:ext>
            </a:extLst>
          </p:cNvPr>
          <p:cNvSpPr/>
          <p:nvPr/>
        </p:nvSpPr>
        <p:spPr>
          <a:xfrm rot="2875895">
            <a:off x="11208553" y="3344178"/>
            <a:ext cx="125438" cy="796283"/>
          </a:xfrm>
          <a:prstGeom prst="downArrow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94D6814C-934F-0AD3-9386-05DBE8A5BF61}"/>
              </a:ext>
            </a:extLst>
          </p:cNvPr>
          <p:cNvSpPr/>
          <p:nvPr/>
        </p:nvSpPr>
        <p:spPr>
          <a:xfrm rot="2875895">
            <a:off x="11174367" y="4611195"/>
            <a:ext cx="125438" cy="796283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8DC4EFAB-BA74-3A9E-C257-7AF7C784571C}"/>
              </a:ext>
            </a:extLst>
          </p:cNvPr>
          <p:cNvSpPr/>
          <p:nvPr/>
        </p:nvSpPr>
        <p:spPr>
          <a:xfrm rot="2875895">
            <a:off x="11124408" y="5013235"/>
            <a:ext cx="125438" cy="796283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87710655-75C0-6E56-8890-616482007D70}"/>
              </a:ext>
            </a:extLst>
          </p:cNvPr>
          <p:cNvSpPr/>
          <p:nvPr/>
        </p:nvSpPr>
        <p:spPr>
          <a:xfrm>
            <a:off x="5216248" y="4246218"/>
            <a:ext cx="5614884" cy="94648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310D101-AE70-780D-CFA1-642F60DA9684}"/>
              </a:ext>
            </a:extLst>
          </p:cNvPr>
          <p:cNvSpPr/>
          <p:nvPr/>
        </p:nvSpPr>
        <p:spPr>
          <a:xfrm>
            <a:off x="10151714" y="5192702"/>
            <a:ext cx="713604" cy="156893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10B29AA6-5BB7-331E-709D-4B48F1361651}"/>
              </a:ext>
            </a:extLst>
          </p:cNvPr>
          <p:cNvSpPr/>
          <p:nvPr/>
        </p:nvSpPr>
        <p:spPr>
          <a:xfrm>
            <a:off x="5216248" y="5567137"/>
            <a:ext cx="5611243" cy="156893"/>
          </a:xfrm>
          <a:prstGeom prst="round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0C7D1BF2-29ED-FD77-AE2F-C2818270F099}"/>
              </a:ext>
            </a:extLst>
          </p:cNvPr>
          <p:cNvSpPr/>
          <p:nvPr/>
        </p:nvSpPr>
        <p:spPr>
          <a:xfrm>
            <a:off x="5216248" y="6532339"/>
            <a:ext cx="5631219" cy="138843"/>
          </a:xfrm>
          <a:prstGeom prst="roundRect">
            <a:avLst/>
          </a:prstGeom>
          <a:noFill/>
          <a:ln w="28575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669F2C79-B742-2F18-D39F-5CA1DBFB67E1}"/>
              </a:ext>
            </a:extLst>
          </p:cNvPr>
          <p:cNvSpPr/>
          <p:nvPr/>
        </p:nvSpPr>
        <p:spPr>
          <a:xfrm rot="2875895">
            <a:off x="11170803" y="5981629"/>
            <a:ext cx="125438" cy="796283"/>
          </a:xfrm>
          <a:prstGeom prst="downArrow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1EC4C07-FE3E-28A9-E876-0A9FA2FF8B35}"/>
              </a:ext>
            </a:extLst>
          </p:cNvPr>
          <p:cNvSpPr/>
          <p:nvPr/>
        </p:nvSpPr>
        <p:spPr>
          <a:xfrm>
            <a:off x="5243029" y="628376"/>
            <a:ext cx="5614884" cy="723136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F31ABBDB-27A5-3215-13FF-B729171E63A0}"/>
              </a:ext>
            </a:extLst>
          </p:cNvPr>
          <p:cNvSpPr/>
          <p:nvPr/>
        </p:nvSpPr>
        <p:spPr>
          <a:xfrm rot="2875895">
            <a:off x="11212053" y="749619"/>
            <a:ext cx="125438" cy="79628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AB46A9B-FEDB-762B-1DE1-CB282CC8D7CB}"/>
              </a:ext>
            </a:extLst>
          </p:cNvPr>
          <p:cNvSpPr/>
          <p:nvPr/>
        </p:nvSpPr>
        <p:spPr>
          <a:xfrm>
            <a:off x="10144309" y="1351512"/>
            <a:ext cx="713604" cy="130318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2875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1" grpId="0" animBg="1"/>
      <p:bldP spid="18" grpId="0" animBg="1"/>
      <p:bldP spid="19" grpId="0" animBg="1"/>
    </p:bld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 txBox="1">
            <a:spLocks noGrp="1"/>
          </p:cNvSpPr>
          <p:nvPr>
            <p:ph type="title"/>
          </p:nvPr>
        </p:nvSpPr>
        <p:spPr>
          <a:xfrm>
            <a:off x="1635327" y="269542"/>
            <a:ext cx="8915400" cy="1034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algn="ctr" defTabSz="457200"/>
            <a:r>
              <a:rPr lang="en-US" sz="4400" b="1" dirty="0">
                <a:solidFill>
                  <a:srgbClr val="7030A0"/>
                </a:solidFill>
              </a:rPr>
              <a:t>CATEGORIES OF NEEDS</a:t>
            </a:r>
          </a:p>
          <a:p>
            <a:endParaRPr lang="en-US" sz="2400" dirty="0"/>
          </a:p>
        </p:txBody>
      </p:sp>
      <p:grpSp>
        <p:nvGrpSpPr>
          <p:cNvPr id="7" name="Group 6"/>
          <p:cNvGrpSpPr/>
          <p:nvPr/>
        </p:nvGrpSpPr>
        <p:grpSpPr>
          <a:xfrm>
            <a:off x="918920" y="1260479"/>
            <a:ext cx="1844636" cy="4883848"/>
            <a:chOff x="0" y="0"/>
            <a:chExt cx="1659433" cy="4495800"/>
          </a:xfrm>
          <a:scene3d>
            <a:camera prst="orthographicFront"/>
            <a:lightRig rig="flat" dir="t"/>
          </a:scene3d>
        </p:grpSpPr>
        <p:sp>
          <p:nvSpPr>
            <p:cNvPr id="8" name="Rounded Rectangle 7"/>
            <p:cNvSpPr/>
            <p:nvPr/>
          </p:nvSpPr>
          <p:spPr>
            <a:xfrm>
              <a:off x="0" y="0"/>
              <a:ext cx="1659433" cy="44958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9" name="Rounded Rectangle 4"/>
            <p:cNvSpPr txBox="1"/>
            <p:nvPr/>
          </p:nvSpPr>
          <p:spPr>
            <a:xfrm>
              <a:off x="0" y="1798320"/>
              <a:ext cx="1659433" cy="17983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t" anchorCtr="1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BASIC FUNDING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Estimated amount required to generally operate a school district with a specified number of students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Calculated by a comparison group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Average general fund operating expenditures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62904" y="1256112"/>
            <a:ext cx="1964133" cy="4883848"/>
            <a:chOff x="1663949" y="0"/>
            <a:chExt cx="1704700" cy="4495800"/>
          </a:xfrm>
          <a:scene3d>
            <a:camera prst="orthographicFront"/>
            <a:lightRig rig="flat" dir="t"/>
          </a:scene3d>
        </p:grpSpPr>
        <p:sp>
          <p:nvSpPr>
            <p:cNvPr id="11" name="Rounded Rectangle 10"/>
            <p:cNvSpPr/>
            <p:nvPr/>
          </p:nvSpPr>
          <p:spPr>
            <a:xfrm>
              <a:off x="1709216" y="0"/>
              <a:ext cx="1659433" cy="44958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2" name="Rounded Rectangle 4"/>
            <p:cNvSpPr txBox="1"/>
            <p:nvPr/>
          </p:nvSpPr>
          <p:spPr>
            <a:xfrm>
              <a:off x="1663949" y="1798320"/>
              <a:ext cx="1659433" cy="17983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t" anchorCtr="1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ALLOWANCE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Based on estimated or actual expense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District specific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Addresses a specified situation by reducing basic funding 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28880" y="1260479"/>
            <a:ext cx="1918246" cy="4862815"/>
            <a:chOff x="3418433" y="0"/>
            <a:chExt cx="1659433" cy="4495800"/>
          </a:xfrm>
          <a:scene3d>
            <a:camera prst="orthographicFront"/>
            <a:lightRig rig="flat" dir="t"/>
          </a:scene3d>
        </p:grpSpPr>
        <p:sp>
          <p:nvSpPr>
            <p:cNvPr id="14" name="Rounded Rectangle 13"/>
            <p:cNvSpPr/>
            <p:nvPr/>
          </p:nvSpPr>
          <p:spPr>
            <a:xfrm>
              <a:off x="3418433" y="0"/>
              <a:ext cx="1659433" cy="44958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5" name="Rounded Rectangle 4"/>
            <p:cNvSpPr txBox="1"/>
            <p:nvPr/>
          </p:nvSpPr>
          <p:spPr>
            <a:xfrm>
              <a:off x="3418433" y="1798320"/>
              <a:ext cx="1659433" cy="17983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t" anchorCtr="1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ADJUSTMENT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Increases the needs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Adds money to formula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Addresses a specified situation without reducing basic funding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1F1646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274506" y="1282429"/>
            <a:ext cx="1857930" cy="4912697"/>
            <a:chOff x="5127649" y="0"/>
            <a:chExt cx="1685915" cy="4495800"/>
          </a:xfrm>
          <a:scene3d>
            <a:camera prst="orthographicFront"/>
            <a:lightRig rig="flat" dir="t"/>
          </a:scene3d>
        </p:grpSpPr>
        <p:sp>
          <p:nvSpPr>
            <p:cNvPr id="17" name="Rounded Rectangle 16"/>
            <p:cNvSpPr/>
            <p:nvPr/>
          </p:nvSpPr>
          <p:spPr>
            <a:xfrm>
              <a:off x="5127649" y="0"/>
              <a:ext cx="1659433" cy="44958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18" name="Rounded Rectangle 4"/>
            <p:cNvSpPr txBox="1"/>
            <p:nvPr/>
          </p:nvSpPr>
          <p:spPr>
            <a:xfrm>
              <a:off x="5154131" y="1798320"/>
              <a:ext cx="1659433" cy="17983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t" anchorCtr="1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CORRECTION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Added or subtracted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Corrects for an allowance or an adjustment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Occurs 2 years later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9308073" y="1273180"/>
            <a:ext cx="1971957" cy="4871148"/>
            <a:chOff x="6903642" y="0"/>
            <a:chExt cx="1692006" cy="4495800"/>
          </a:xfrm>
          <a:scene3d>
            <a:camera prst="orthographicFront"/>
            <a:lightRig rig="flat" dir="t"/>
          </a:scene3d>
        </p:grpSpPr>
        <p:sp>
          <p:nvSpPr>
            <p:cNvPr id="20" name="Rounded Rectangle 19"/>
            <p:cNvSpPr/>
            <p:nvPr/>
          </p:nvSpPr>
          <p:spPr>
            <a:xfrm>
              <a:off x="6936215" y="0"/>
              <a:ext cx="1659433" cy="44958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1" name="Rounded Rectangle 4"/>
            <p:cNvSpPr txBox="1"/>
            <p:nvPr/>
          </p:nvSpPr>
          <p:spPr>
            <a:xfrm>
              <a:off x="6903642" y="1798320"/>
              <a:ext cx="1659433" cy="17983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568" tIns="99568" rIns="99568" bIns="99568" numCol="1" spcCol="1270" anchor="t" anchorCtr="1">
              <a:noAutofit/>
            </a:bodyPr>
            <a:lstStyle/>
            <a:p>
              <a:pPr marL="0" marR="0" lvl="0" indent="0" algn="ctr" defTabSz="6223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STABILIZATION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An amount added or subtracted</a:t>
              </a:r>
            </a:p>
            <a:p>
              <a:pPr marL="57150" marR="0" lvl="1" indent="-57150" algn="l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5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Keeps the needs from growing or declining by more than a specific rate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629" y="1558652"/>
            <a:ext cx="1471912" cy="14719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3" name="Picture 12" descr="Image result for student growth ic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312" y="1555205"/>
            <a:ext cx="1470072" cy="14700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Image result for income ic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683" y="1542505"/>
            <a:ext cx="1456076" cy="147687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8" descr="Image result for income ic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249" y="1609452"/>
            <a:ext cx="1419727" cy="141972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 descr="Image result for income ico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1181" y="1568574"/>
            <a:ext cx="1458578" cy="145857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Left-Right Arrow 26"/>
          <p:cNvSpPr/>
          <p:nvPr/>
        </p:nvSpPr>
        <p:spPr>
          <a:xfrm>
            <a:off x="2106094" y="5802056"/>
            <a:ext cx="7816596" cy="674370"/>
          </a:xfrm>
          <a:prstGeom prst="leftRightArrow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140765" y="5919502"/>
            <a:ext cx="4969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COSTS TO EDUCATE THE STUDENTS </a:t>
            </a:r>
          </a:p>
        </p:txBody>
      </p:sp>
    </p:spTree>
    <p:extLst>
      <p:ext uri="{BB962C8B-B14F-4D97-AF65-F5344CB8AC3E}">
        <p14:creationId xmlns:p14="http://schemas.microsoft.com/office/powerpoint/2010/main" val="11573408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63325" y="1670262"/>
            <a:ext cx="3760967" cy="4594778"/>
          </a:xfrm>
          <a:prstGeom prst="roundRect">
            <a:avLst>
              <a:gd name="adj" fmla="val 8887"/>
            </a:avLst>
          </a:prstGeom>
          <a:solidFill>
            <a:schemeClr val="accent5">
              <a:lumMod val="20000"/>
              <a:lumOff val="80000"/>
            </a:schemeClr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ESTIMATED AMOUNT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required to generally operate a school district with a specified number of students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CALCULATED BY COMPARISON GROUP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Using the 10 larger and 10 smaller districts closest in size and measured by formula students 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ADJUSTED GFOE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is averaged when calculating basic funding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120CE08C-D32D-CFD1-E99B-0082CDC02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325" y="122779"/>
            <a:ext cx="4475480" cy="924457"/>
          </a:xfrm>
        </p:spPr>
        <p:txBody>
          <a:bodyPr/>
          <a:lstStyle/>
          <a:p>
            <a:r>
              <a:rPr lang="en-US" b="1" dirty="0"/>
              <a:t>BASIC FUNDING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622D0E25-3C53-C5AE-09F8-818A9AF93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3207" y="433967"/>
            <a:ext cx="6335468" cy="62252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292C0D4F-FCCC-81BE-5547-5A22ED0409AB}"/>
              </a:ext>
            </a:extLst>
          </p:cNvPr>
          <p:cNvSpPr/>
          <p:nvPr/>
        </p:nvSpPr>
        <p:spPr>
          <a:xfrm>
            <a:off x="5238805" y="2845421"/>
            <a:ext cx="5922530" cy="3498817"/>
          </a:xfrm>
          <a:prstGeom prst="roundRect">
            <a:avLst>
              <a:gd name="adj" fmla="val 6575"/>
            </a:avLst>
          </a:prstGeom>
          <a:noFill/>
          <a:ln w="28575">
            <a:solidFill>
              <a:schemeClr val="accent1">
                <a:lumMod val="75000"/>
              </a:schemeClr>
            </a:solidFill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1F1646"/>
                </a:solidFill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8" name="Rounded Rectangle 8">
            <a:extLst>
              <a:ext uri="{FF2B5EF4-FFF2-40B4-BE49-F238E27FC236}">
                <a16:creationId xmlns:a16="http://schemas.microsoft.com/office/drawing/2014/main" id="{37819854-E372-B615-81D1-E6F8BC1B40D9}"/>
              </a:ext>
            </a:extLst>
          </p:cNvPr>
          <p:cNvSpPr/>
          <p:nvPr/>
        </p:nvSpPr>
        <p:spPr>
          <a:xfrm>
            <a:off x="5238804" y="4402318"/>
            <a:ext cx="5922529" cy="192511"/>
          </a:xfrm>
          <a:prstGeom prst="roundRect">
            <a:avLst/>
          </a:prstGeom>
          <a:noFill/>
          <a:ln w="28575">
            <a:solidFill>
              <a:srgbClr val="E46416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1F1646"/>
                </a:solidFill>
              </a:ln>
              <a:solidFill>
                <a:srgbClr val="1F1646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F70394-F528-5E6C-B015-1CA4E2F9667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0480" y="905676"/>
            <a:ext cx="590550" cy="238125"/>
          </a:xfrm>
          <a:prstGeom prst="rect">
            <a:avLst/>
          </a:prstGeom>
        </p:spPr>
      </p:pic>
      <p:sp>
        <p:nvSpPr>
          <p:cNvPr id="10" name="Down Arrow 9">
            <a:extLst>
              <a:ext uri="{FF2B5EF4-FFF2-40B4-BE49-F238E27FC236}">
                <a16:creationId xmlns:a16="http://schemas.microsoft.com/office/drawing/2014/main" id="{35D20A6F-47C5-2D0F-6F7B-213FF82577A8}"/>
              </a:ext>
            </a:extLst>
          </p:cNvPr>
          <p:cNvSpPr/>
          <p:nvPr/>
        </p:nvSpPr>
        <p:spPr>
          <a:xfrm rot="19532119">
            <a:off x="8701772" y="1417886"/>
            <a:ext cx="304800" cy="537670"/>
          </a:xfrm>
          <a:prstGeom prst="downArrow">
            <a:avLst/>
          </a:prstGeom>
          <a:solidFill>
            <a:schemeClr val="accent1">
              <a:lumMod val="75000"/>
            </a:schemeClr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1F1646"/>
                </a:solidFill>
              </a:ln>
              <a:solidFill>
                <a:srgbClr val="6699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061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1A3B-A194-8DA0-E59F-C720ABD89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49762"/>
          </a:xfrm>
        </p:spPr>
        <p:txBody>
          <a:bodyPr/>
          <a:lstStyle/>
          <a:p>
            <a:pPr algn="ctr"/>
            <a:r>
              <a:rPr lang="en-US" b="1" dirty="0"/>
              <a:t>NEEDS &amp; ALLOWANCES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E3C98-CB4A-395B-C8A9-F47D86FED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5871" y="1594661"/>
            <a:ext cx="5087616" cy="4351338"/>
          </a:xfrm>
        </p:spPr>
        <p:txBody>
          <a:bodyPr>
            <a:no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Transportation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Distance Education &amp; Telecommunication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Elementary Site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Summer School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Focus School &amp; Programs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Special Receipts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Poverty/Limited English Proficiency (LEP)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Community Achievement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12CCB1-7651-3BF4-D117-86BF4B79A141}"/>
              </a:ext>
            </a:extLst>
          </p:cNvPr>
          <p:cNvSpPr txBox="1"/>
          <p:nvPr/>
        </p:nvSpPr>
        <p:spPr>
          <a:xfrm>
            <a:off x="1394381" y="1594661"/>
            <a:ext cx="3760967" cy="4594778"/>
          </a:xfrm>
          <a:prstGeom prst="roundRect">
            <a:avLst>
              <a:gd name="adj" fmla="val 8887"/>
            </a:avLst>
          </a:prstGeom>
          <a:solidFill>
            <a:schemeClr val="accent6">
              <a:lumMod val="60000"/>
              <a:lumOff val="40000"/>
            </a:schemeClr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2025/26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Allowances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Recognizes Funding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For……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1394A41-91B8-CBA5-0096-68DD96448C35}"/>
              </a:ext>
            </a:extLst>
          </p:cNvPr>
          <p:cNvCxnSpPr>
            <a:cxnSpLocks/>
          </p:cNvCxnSpPr>
          <p:nvPr/>
        </p:nvCxnSpPr>
        <p:spPr>
          <a:xfrm>
            <a:off x="1518078" y="3429000"/>
            <a:ext cx="2752264" cy="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93182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71A3B-A194-8DA0-E59F-C720ABD89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949762"/>
          </a:xfrm>
        </p:spPr>
        <p:txBody>
          <a:bodyPr/>
          <a:lstStyle/>
          <a:p>
            <a:pPr marL="4572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NEED &amp; ADJUSTMENTS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FE3C98-CB4A-395B-C8A9-F47D86FED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66184" y="1810151"/>
            <a:ext cx="5087616" cy="4351338"/>
          </a:xfrm>
        </p:spPr>
        <p:txBody>
          <a:bodyPr>
            <a:noAutofit/>
          </a:bodyPr>
          <a:lstStyle/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Student Growth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Two-Year New School</a:t>
            </a: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285750" marR="0" lvl="0" indent="-28575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System Averaging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512CCB1-7651-3BF4-D117-86BF4B79A141}"/>
              </a:ext>
            </a:extLst>
          </p:cNvPr>
          <p:cNvSpPr txBox="1"/>
          <p:nvPr/>
        </p:nvSpPr>
        <p:spPr>
          <a:xfrm>
            <a:off x="1356674" y="1566711"/>
            <a:ext cx="3760967" cy="4594778"/>
          </a:xfrm>
          <a:prstGeom prst="roundRect">
            <a:avLst>
              <a:gd name="adj" fmla="val 8887"/>
            </a:avLst>
          </a:prstGeom>
          <a:solidFill>
            <a:schemeClr val="accent1">
              <a:lumMod val="40000"/>
              <a:lumOff val="60000"/>
            </a:schemeClr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wrap="square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2025/26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Adjustments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Adds Money to the Formula For…....</a:t>
            </a:r>
            <a:endParaRPr kumimoji="0" lang="en-US" sz="16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>
          <a:xfrm>
            <a:off x="1593492" y="3635406"/>
            <a:ext cx="2752264" cy="0"/>
          </a:xfrm>
          <a:prstGeom prst="line">
            <a:avLst/>
          </a:prstGeom>
          <a:ln w="38100"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3334053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C1C671F-037E-9EFF-1D56-7F17BB29CF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8374" y="3716216"/>
            <a:ext cx="7924800" cy="3066247"/>
          </a:xfrm>
          <a:solidFill>
            <a:schemeClr val="accent2">
              <a:lumMod val="60000"/>
              <a:lumOff val="40000"/>
            </a:schemeClr>
          </a:solidFill>
          <a:ln w="25400">
            <a:solidFill>
              <a:sysClr val="windowText" lastClr="000000">
                <a:shade val="50000"/>
              </a:sysClr>
            </a:solidFill>
          </a:ln>
        </p:spPr>
        <p:txBody>
          <a:bodyPr>
            <a:noAutofit/>
          </a:bodyPr>
          <a:lstStyle/>
          <a:p>
            <a:pPr marR="0" lvl="0" algn="l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i="0" u="sng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Poverty &amp; Limited English Proficiency Corrections</a:t>
            </a:r>
          </a:p>
          <a:p>
            <a:pPr marL="800100" marR="0" lvl="1" indent="-228600" algn="l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Subtract any excess allowance received</a:t>
            </a:r>
          </a:p>
          <a:p>
            <a:pPr marL="800100" marR="0" lvl="1" indent="-228600" algn="l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Penalized if plan requirement are not met</a:t>
            </a:r>
          </a:p>
          <a:p>
            <a:pPr marL="800100" marR="0" lvl="1" indent="-228600" algn="l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LEP – Disqualified for current Year; minimum spending requirement are not met</a:t>
            </a:r>
          </a:p>
          <a:p>
            <a:pPr marR="0" lvl="0" algn="l" fontAlgn="auto">
              <a:spcBef>
                <a:spcPts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2000" i="0" u="sng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Student Growth Correction</a:t>
            </a:r>
          </a:p>
          <a:p>
            <a:pPr marL="800100" marR="0" lvl="1" indent="-228600" algn="l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An amount added or subtracted</a:t>
            </a:r>
          </a:p>
          <a:p>
            <a:pPr marL="800100" marR="0" lvl="1" indent="-228600" algn="l" fontAlgn="auto"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i="0" u="none" strike="noStrike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rPr>
              <a:t>Aligns with actual student growth</a:t>
            </a:r>
            <a:endParaRPr lang="en-US" dirty="0">
              <a:solidFill>
                <a:schemeClr val="tx1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B2F473-E84B-B42D-874A-9A48A1F40D8D}"/>
              </a:ext>
            </a:extLst>
          </p:cNvPr>
          <p:cNvSpPr txBox="1"/>
          <p:nvPr/>
        </p:nvSpPr>
        <p:spPr>
          <a:xfrm>
            <a:off x="1898374" y="1342513"/>
            <a:ext cx="7924800" cy="2086487"/>
          </a:xfrm>
          <a:prstGeom prst="rect">
            <a:avLst/>
          </a:prstGeom>
          <a:noFill/>
          <a:ln w="31750">
            <a:solidFill>
              <a:sysClr val="windowText" lastClr="000000">
                <a:shade val="50000"/>
              </a:sysClr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OCCURS</a:t>
            </a:r>
            <a:r>
              <a:rPr kumimoji="0" 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…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Two years after the district receives the allowance. 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	        Compares the estimated to what occurred.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WHY…….Aligns the funding with when the expenditure or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                 student growth is expected.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BDAD46-033C-DB01-B563-9B9AE4FB5221}"/>
              </a:ext>
            </a:extLst>
          </p:cNvPr>
          <p:cNvSpPr txBox="1"/>
          <p:nvPr/>
        </p:nvSpPr>
        <p:spPr>
          <a:xfrm>
            <a:off x="1806603" y="198963"/>
            <a:ext cx="801657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NEED &amp; CORRECTIONS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647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727551" y="199350"/>
            <a:ext cx="8689692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COMPONENTS OF RESOURCES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468130" y="1219200"/>
            <a:ext cx="1659433" cy="4495800"/>
            <a:chOff x="0" y="0"/>
            <a:chExt cx="1659433" cy="4495800"/>
          </a:xfrm>
          <a:scene3d>
            <a:camera prst="orthographicFront"/>
            <a:lightRig rig="flat" dir="t"/>
          </a:scene3d>
        </p:grpSpPr>
        <p:sp>
          <p:nvSpPr>
            <p:cNvPr id="19" name="Rounded Rectangle 18"/>
            <p:cNvSpPr/>
            <p:nvPr/>
          </p:nvSpPr>
          <p:spPr>
            <a:xfrm>
              <a:off x="0" y="0"/>
              <a:ext cx="1659433" cy="44958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0" name="Rounded Rectangle 4"/>
            <p:cNvSpPr txBox="1"/>
            <p:nvPr/>
          </p:nvSpPr>
          <p:spPr>
            <a:xfrm>
              <a:off x="0" y="1798320"/>
              <a:ext cx="1659433" cy="17983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85344" bIns="85344" numCol="1" spcCol="1270" anchor="t" anchorCtr="1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YIELD FROM LOCAL EFFORT RATE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Property tax capacity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Local Effort rate – hypothetical tax rate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Applies a tax rate to valuations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2328368" y="1219200"/>
            <a:ext cx="1659433" cy="4495800"/>
            <a:chOff x="1709216" y="0"/>
            <a:chExt cx="1659433" cy="4495800"/>
          </a:xfrm>
          <a:scene3d>
            <a:camera prst="orthographicFront"/>
            <a:lightRig rig="flat" dir="t"/>
          </a:scene3d>
        </p:grpSpPr>
        <p:sp>
          <p:nvSpPr>
            <p:cNvPr id="22" name="Rounded Rectangle 21"/>
            <p:cNvSpPr/>
            <p:nvPr/>
          </p:nvSpPr>
          <p:spPr>
            <a:xfrm>
              <a:off x="1709216" y="0"/>
              <a:ext cx="1659433" cy="44958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23" name="Rounded Rectangle 4"/>
            <p:cNvSpPr txBox="1"/>
            <p:nvPr/>
          </p:nvSpPr>
          <p:spPr>
            <a:xfrm>
              <a:off x="1709216" y="1798320"/>
              <a:ext cx="1659433" cy="211595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85344" bIns="85344" numCol="1" spcCol="1270" anchor="t" anchorCtr="1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NET OPTION   FUNDING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Provides funding for the additional non-resident students being educated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Enrollment Option Program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1F1646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128014" y="1257300"/>
            <a:ext cx="1681739" cy="4495800"/>
            <a:chOff x="3418433" y="0"/>
            <a:chExt cx="1681739" cy="4495800"/>
          </a:xfrm>
          <a:scene3d>
            <a:camera prst="orthographicFront"/>
            <a:lightRig rig="flat" dir="t"/>
          </a:scene3d>
        </p:grpSpPr>
        <p:sp>
          <p:nvSpPr>
            <p:cNvPr id="25" name="Rounded Rectangle 24"/>
            <p:cNvSpPr/>
            <p:nvPr/>
          </p:nvSpPr>
          <p:spPr>
            <a:xfrm>
              <a:off x="3418433" y="0"/>
              <a:ext cx="1659433" cy="44958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32" name="Rounded Rectangle 4"/>
            <p:cNvSpPr txBox="1"/>
            <p:nvPr/>
          </p:nvSpPr>
          <p:spPr>
            <a:xfrm>
              <a:off x="3440739" y="1753538"/>
              <a:ext cx="1659433" cy="17983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85344" bIns="85344" numCol="1" spcCol="1270" anchor="t" anchorCtr="1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ALLOCATED      INCOME TAX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Distributes a percentage of individual income taxes back to the school district</a:t>
              </a: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5894863" y="1259040"/>
            <a:ext cx="1659433" cy="4495800"/>
            <a:chOff x="5127649" y="0"/>
            <a:chExt cx="1659433" cy="4495800"/>
          </a:xfrm>
          <a:scene3d>
            <a:camera prst="orthographicFront"/>
            <a:lightRig rig="flat" dir="t"/>
          </a:scene3d>
        </p:grpSpPr>
        <p:sp>
          <p:nvSpPr>
            <p:cNvPr id="42" name="Rounded Rectangle 41"/>
            <p:cNvSpPr/>
            <p:nvPr/>
          </p:nvSpPr>
          <p:spPr>
            <a:xfrm>
              <a:off x="5127649" y="0"/>
              <a:ext cx="1659433" cy="44958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3" name="Rounded Rectangle 4"/>
            <p:cNvSpPr txBox="1"/>
            <p:nvPr/>
          </p:nvSpPr>
          <p:spPr>
            <a:xfrm>
              <a:off x="5127649" y="1758480"/>
              <a:ext cx="1659433" cy="17983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85344" bIns="85344" numCol="1" spcCol="1270" anchor="t" anchorCtr="1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OTHER               ACTUAL RECEIPTS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Power district sales tax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Fines/license fees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Tuition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Interest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Special Education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State Wards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Motor vehicles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Non-Categorical Federal Funds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7771918" y="1244600"/>
            <a:ext cx="1659433" cy="4495800"/>
            <a:chOff x="6836866" y="0"/>
            <a:chExt cx="1659433" cy="4495800"/>
          </a:xfrm>
          <a:scene3d>
            <a:camera prst="orthographicFront"/>
            <a:lightRig rig="flat" dir="t"/>
          </a:scene3d>
        </p:grpSpPr>
        <p:sp>
          <p:nvSpPr>
            <p:cNvPr id="45" name="Rounded Rectangle 44"/>
            <p:cNvSpPr/>
            <p:nvPr/>
          </p:nvSpPr>
          <p:spPr>
            <a:xfrm>
              <a:off x="6836866" y="0"/>
              <a:ext cx="1659433" cy="44958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6" name="Rounded Rectangle 4"/>
            <p:cNvSpPr txBox="1"/>
            <p:nvPr/>
          </p:nvSpPr>
          <p:spPr>
            <a:xfrm>
              <a:off x="6836866" y="1798320"/>
              <a:ext cx="1659433" cy="17983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85344" bIns="85344" numCol="1" spcCol="1270" anchor="t" anchorCtr="1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COMMUNITY ACHIEVEMENT       PLAN AID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Aid for cooperative programs in the Learning Community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Sharing of administrative  and instructional staff for approval and accreditation requirements</a:t>
              </a:r>
            </a:p>
          </p:txBody>
        </p: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96" y="1437525"/>
            <a:ext cx="1333889" cy="1333889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6118" y="1449211"/>
            <a:ext cx="1235363" cy="1235363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2638" y="1393484"/>
            <a:ext cx="1328738" cy="1328738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4380" y="1444703"/>
            <a:ext cx="1219200" cy="1219200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995" y="1370223"/>
            <a:ext cx="1301701" cy="1301701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BB065F35-D666-8E6D-9DF0-0E1ED2077E4C}"/>
              </a:ext>
            </a:extLst>
          </p:cNvPr>
          <p:cNvGrpSpPr/>
          <p:nvPr/>
        </p:nvGrpSpPr>
        <p:grpSpPr>
          <a:xfrm>
            <a:off x="9604220" y="1219200"/>
            <a:ext cx="1659433" cy="4495800"/>
            <a:chOff x="6836866" y="0"/>
            <a:chExt cx="1659433" cy="4495800"/>
          </a:xfrm>
          <a:scene3d>
            <a:camera prst="orthographicFront"/>
            <a:lightRig rig="flat" dir="t"/>
          </a:scene3d>
        </p:grpSpPr>
        <p:sp>
          <p:nvSpPr>
            <p:cNvPr id="3" name="Rounded Rectangle 44">
              <a:extLst>
                <a:ext uri="{FF2B5EF4-FFF2-40B4-BE49-F238E27FC236}">
                  <a16:creationId xmlns:a16="http://schemas.microsoft.com/office/drawing/2014/main" id="{022969F5-92B7-EE97-A4B5-4058107EE5EC}"/>
                </a:ext>
              </a:extLst>
            </p:cNvPr>
            <p:cNvSpPr/>
            <p:nvPr/>
          </p:nvSpPr>
          <p:spPr>
            <a:xfrm>
              <a:off x="6836866" y="0"/>
              <a:ext cx="1659433" cy="4495800"/>
            </a:xfrm>
            <a:prstGeom prst="roundRect">
              <a:avLst>
                <a:gd name="adj" fmla="val 10000"/>
              </a:avLst>
            </a:prstGeom>
            <a:sp3d prstMaterial="dkEdge">
              <a:bevelT w="8200" h="38100"/>
            </a:sp3d>
          </p:spPr>
          <p:style>
            <a:lnRef idx="0">
              <a:schemeClr val="accent1">
                <a:shade val="80000"/>
                <a:hueOff val="0"/>
                <a:satOff val="0"/>
                <a:lumOff val="0"/>
                <a:alphaOff val="0"/>
              </a:schemeClr>
            </a:lnRef>
            <a:fillRef idx="2">
              <a:schemeClr val="lt1">
                <a:hueOff val="0"/>
                <a:satOff val="0"/>
                <a:lumOff val="0"/>
                <a:alphaOff val="0"/>
              </a:schemeClr>
            </a:fillRef>
            <a:effectRef idx="1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</p:txBody>
        </p:sp>
        <p:sp>
          <p:nvSpPr>
            <p:cNvPr id="4" name="Rounded Rectangle 4">
              <a:extLst>
                <a:ext uri="{FF2B5EF4-FFF2-40B4-BE49-F238E27FC236}">
                  <a16:creationId xmlns:a16="http://schemas.microsoft.com/office/drawing/2014/main" id="{109314B9-09BB-8A38-5AC7-BAD40316C18B}"/>
                </a:ext>
              </a:extLst>
            </p:cNvPr>
            <p:cNvSpPr txBox="1"/>
            <p:nvPr/>
          </p:nvSpPr>
          <p:spPr>
            <a:xfrm>
              <a:off x="6836866" y="1823720"/>
              <a:ext cx="1659433" cy="179832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5344" tIns="85344" rIns="85344" bIns="85344" numCol="1" spcCol="1270" anchor="t" anchorCtr="1">
              <a:noAutofit/>
            </a:bodyPr>
            <a:lstStyle/>
            <a:p>
              <a:pPr marL="0" marR="0" lvl="0" indent="0" algn="ctr" defTabSz="533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FOUNDATION AID</a:t>
              </a: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646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endPara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1F1646">
                    <a:hueOff val="0"/>
                    <a:satOff val="0"/>
                    <a:lumOff val="0"/>
                    <a:alphaOff val="0"/>
                  </a:srgbClr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endParaRP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$1500 per Formula Student. </a:t>
              </a:r>
            </a:p>
            <a:p>
              <a:pPr marL="57150" marR="0" lvl="1" indent="-57150" algn="l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•"/>
                <a:tabLst/>
                <a:defRPr/>
              </a:pPr>
              <a:r>
                <a:rPr kumimoji="0" lang="en-US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1F1646">
                      <a:hueOff val="0"/>
                      <a:satOff val="0"/>
                      <a:lumOff val="0"/>
                      <a:alphaOff val="0"/>
                    </a:srgbClr>
                  </a:solidFill>
                  <a:effectLst/>
                  <a:uLnTx/>
                  <a:uFillTx/>
                  <a:latin typeface="Tw Cen MT" panose="020B0602020104020603"/>
                  <a:ea typeface="+mn-ea"/>
                  <a:cs typeface="+mn-cs"/>
                </a:rPr>
                <a:t>Starting 2025/26 cert only 60% is included in Resources</a:t>
              </a:r>
            </a:p>
          </p:txBody>
        </p:sp>
      </p:grpSp>
      <p:sp>
        <p:nvSpPr>
          <p:cNvPr id="6" name="Left-Right Arrow 51">
            <a:extLst>
              <a:ext uri="{FF2B5EF4-FFF2-40B4-BE49-F238E27FC236}">
                <a16:creationId xmlns:a16="http://schemas.microsoft.com/office/drawing/2014/main" id="{B30CCBF7-D974-E7D2-1CEB-D5D3C1235028}"/>
              </a:ext>
            </a:extLst>
          </p:cNvPr>
          <p:cNvSpPr/>
          <p:nvPr/>
        </p:nvSpPr>
        <p:spPr>
          <a:xfrm>
            <a:off x="1379621" y="5449524"/>
            <a:ext cx="9006360" cy="498310"/>
          </a:xfrm>
          <a:prstGeom prst="leftRightArrow">
            <a:avLst/>
          </a:prstGeom>
          <a:solidFill>
            <a:schemeClr val="accent2">
              <a:lumMod val="40000"/>
              <a:lumOff val="60000"/>
            </a:schemeClr>
          </a:solidFill>
          <a:scene3d>
            <a:camera prst="orthographicFront"/>
            <a:lightRig rig="flat" dir="t"/>
          </a:scene3d>
          <a:sp3d prstMaterial="dkEdge">
            <a:bevelT w="8200" h="38100"/>
          </a:sp3d>
        </p:spPr>
        <p:style>
          <a:lnRef idx="1">
            <a:schemeClr val="lt1">
              <a:hueOff val="0"/>
              <a:satOff val="0"/>
              <a:lumOff val="0"/>
              <a:alphaOff val="0"/>
            </a:schemeClr>
          </a:lnRef>
          <a:fillRef idx="2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1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BBF68CE1-BC4C-2FC3-90B6-B62A63A5C697}"/>
              </a:ext>
            </a:extLst>
          </p:cNvPr>
          <p:cNvSpPr txBox="1">
            <a:spLocks/>
          </p:cNvSpPr>
          <p:nvPr/>
        </p:nvSpPr>
        <p:spPr>
          <a:xfrm>
            <a:off x="720720" y="5528854"/>
            <a:ext cx="9237263" cy="40318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1F1646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    REVENUE SOURCES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2FE8383-C7F6-6241-41DA-376B114614C8}"/>
              </a:ext>
            </a:extLst>
          </p:cNvPr>
          <p:cNvSpPr/>
          <p:nvPr/>
        </p:nvSpPr>
        <p:spPr>
          <a:xfrm>
            <a:off x="9699235" y="1372684"/>
            <a:ext cx="1373491" cy="1292999"/>
          </a:xfrm>
          <a:prstGeom prst="flowChartConnector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519FFD-3030-CFE1-7F8F-BBD591E34A2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07479" y="1654172"/>
            <a:ext cx="1179176" cy="703801"/>
          </a:xfrm>
          <a:prstGeom prst="rect">
            <a:avLst/>
          </a:prstGeom>
          <a:noFill/>
          <a:ln>
            <a:noFill/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8708502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1276" y="186029"/>
            <a:ext cx="8382000" cy="923330"/>
          </a:xfrm>
          <a:prstGeom prst="rect">
            <a:avLst/>
          </a:prstGeom>
          <a:solidFill>
            <a:schemeClr val="tx1">
              <a:lumMod val="25000"/>
              <a:lumOff val="7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w Cen MT" panose="020B0602020104020603"/>
                <a:ea typeface="Segoe UI Black" panose="020B0A02040204020203" pitchFamily="34" charset="0"/>
                <a:cs typeface="+mn-cs"/>
              </a:rPr>
              <a:t>PRIOR YEAR CORRECTION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Segoe UI Black" panose="020B0A02040204020203" pitchFamily="34" charset="0"/>
              <a:cs typeface="+mn-cs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912" y="1434468"/>
            <a:ext cx="3484492" cy="211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912" y="3761658"/>
            <a:ext cx="3484492" cy="2115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2309050" y="2799929"/>
            <a:ext cx="2107101" cy="3745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2024/25  Certification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166396" y="5048961"/>
            <a:ext cx="2202204" cy="374571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2024/25  Recalculation</a:t>
            </a:r>
          </a:p>
        </p:txBody>
      </p:sp>
      <p:sp>
        <p:nvSpPr>
          <p:cNvPr id="9" name="Right Brace 8"/>
          <p:cNvSpPr/>
          <p:nvPr/>
        </p:nvSpPr>
        <p:spPr>
          <a:xfrm>
            <a:off x="5985100" y="1612699"/>
            <a:ext cx="1244497" cy="4038600"/>
          </a:xfrm>
          <a:prstGeom prst="rightBrace">
            <a:avLst>
              <a:gd name="adj1" fmla="val 8333"/>
              <a:gd name="adj2" fmla="val 28947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 rot="5400000">
            <a:off x="4554997" y="3236927"/>
            <a:ext cx="291618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DIFFERENCE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692987" y="2001973"/>
            <a:ext cx="4572000" cy="3046988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2024/25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Prior Year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Correction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egoe UI Semilight" panose="020B0402040204020203" pitchFamily="34" charset="0"/>
              <a:ea typeface="+mn-ea"/>
              <a:cs typeface="Segoe UI Semilight" panose="020B0402040204020203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2025/26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1689">
                    <a:lumMod val="75000"/>
                  </a:srgbClr>
                </a:solidFill>
                <a:effectLst/>
                <a:uLnTx/>
                <a:uFillTx/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rPr>
              <a:t>TEEOSA Aid</a:t>
            </a:r>
          </a:p>
        </p:txBody>
      </p:sp>
      <p:sp>
        <p:nvSpPr>
          <p:cNvPr id="12" name="Plus 11"/>
          <p:cNvSpPr/>
          <p:nvPr/>
        </p:nvSpPr>
        <p:spPr>
          <a:xfrm>
            <a:off x="8636087" y="3272764"/>
            <a:ext cx="685800" cy="636211"/>
          </a:xfrm>
          <a:prstGeom prst="mathPlus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75057" dist="38100" dir="5400000" sy="-20000" rotWithShape="0">
                  <a:prstClr val="black">
                    <a:alpha val="25000"/>
                  </a:prstClr>
                </a:outerShdw>
              </a:effectLst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361082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6871" y="1659203"/>
            <a:ext cx="3999833" cy="5014974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b="1" u="sng" dirty="0">
                <a:solidFill>
                  <a:srgbClr val="00B050"/>
                </a:solidFill>
              </a:rPr>
              <a:t>Positive Correction</a:t>
            </a:r>
          </a:p>
          <a:p>
            <a:r>
              <a:rPr lang="en-US" sz="2400" dirty="0"/>
              <a:t>Lump-Sum Payment</a:t>
            </a:r>
          </a:p>
          <a:p>
            <a:pPr lvl="1"/>
            <a:r>
              <a:rPr lang="en-US" dirty="0"/>
              <a:t>On or before July 15 NDE will notify district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Over $1000 can be paid in September if requested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Under $1000 is automatically paid without requesting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If a district does not request, it will be included in the 10 monthly installments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931430" y="103656"/>
            <a:ext cx="8382000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Segoe UI Black" panose="020B0A02040204020203" pitchFamily="34" charset="0"/>
                <a:cs typeface="+mn-cs"/>
              </a:rPr>
              <a:t>PRIOR YEAR CORRECTION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6607360" y="4390285"/>
            <a:ext cx="3252281" cy="51874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Negative Correction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1F1646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1474" y="4873172"/>
            <a:ext cx="6597486" cy="166908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Down Arrow 7"/>
          <p:cNvSpPr/>
          <p:nvPr/>
        </p:nvSpPr>
        <p:spPr>
          <a:xfrm rot="17697084">
            <a:off x="10250795" y="5442253"/>
            <a:ext cx="193697" cy="986353"/>
          </a:xfrm>
          <a:prstGeom prst="downArrow">
            <a:avLst/>
          </a:prstGeom>
          <a:solidFill>
            <a:srgbClr val="FF0000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1F1646"/>
                </a:solidFill>
              </a:ln>
              <a:solidFill>
                <a:srgbClr val="7030A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61780" y="2078943"/>
            <a:ext cx="6597486" cy="15963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Down Arrow 9"/>
          <p:cNvSpPr/>
          <p:nvPr/>
        </p:nvSpPr>
        <p:spPr>
          <a:xfrm rot="17697084">
            <a:off x="10118584" y="2708244"/>
            <a:ext cx="182990" cy="871204"/>
          </a:xfrm>
          <a:prstGeom prst="downArrow">
            <a:avLst/>
          </a:prstGeom>
          <a:solidFill>
            <a:srgbClr val="00B050"/>
          </a:solidFill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solidFill>
                  <a:srgbClr val="1F1646"/>
                </a:solidFill>
              </a:ln>
              <a:solidFill>
                <a:srgbClr val="6699F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E047114-0B08-ED24-FE6F-B361FC5E8353}"/>
              </a:ext>
            </a:extLst>
          </p:cNvPr>
          <p:cNvSpPr txBox="1"/>
          <p:nvPr/>
        </p:nvSpPr>
        <p:spPr>
          <a:xfrm>
            <a:off x="3048000" y="97484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w Cen MT" panose="020B0602020104020603"/>
                <a:ea typeface="+mn-ea"/>
                <a:cs typeface="+mn-cs"/>
              </a:rPr>
              <a:t>Included on State Aid Certification Form</a:t>
            </a:r>
          </a:p>
        </p:txBody>
      </p:sp>
    </p:spTree>
    <p:extLst>
      <p:ext uri="{BB962C8B-B14F-4D97-AF65-F5344CB8AC3E}">
        <p14:creationId xmlns:p14="http://schemas.microsoft.com/office/powerpoint/2010/main" val="266775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1342" y="1593482"/>
            <a:ext cx="10857896" cy="45918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45AF0E5-D600-0DB5-8AA2-1EC59FAD2829}"/>
              </a:ext>
            </a:extLst>
          </p:cNvPr>
          <p:cNvSpPr txBox="1"/>
          <p:nvPr/>
        </p:nvSpPr>
        <p:spPr>
          <a:xfrm>
            <a:off x="2131962" y="107534"/>
            <a:ext cx="78619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3CBFAE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NDE Portal - ADVISER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3CBFAE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43E58188-69B3-CF66-3322-F0998B59DB86}"/>
              </a:ext>
            </a:extLst>
          </p:cNvPr>
          <p:cNvSpPr/>
          <p:nvPr/>
        </p:nvSpPr>
        <p:spPr>
          <a:xfrm rot="3056259">
            <a:off x="2922533" y="2629548"/>
            <a:ext cx="288744" cy="103439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556C37F-AECC-9081-F305-A822CA0228B1}"/>
              </a:ext>
            </a:extLst>
          </p:cNvPr>
          <p:cNvSpPr/>
          <p:nvPr/>
        </p:nvSpPr>
        <p:spPr>
          <a:xfrm rot="5400000">
            <a:off x="2847752" y="5133757"/>
            <a:ext cx="322741" cy="1446245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noFill/>
              <a:effectLst/>
              <a:uLnTx/>
              <a:uFillTx/>
              <a:latin typeface="Tw Cen MT" panose="020B0602020104020603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9832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1_NDEFlat2point0 (2)">
  <a:themeElements>
    <a:clrScheme name="NDEFlat">
      <a:dk1>
        <a:srgbClr val="000000"/>
      </a:dk1>
      <a:lt1>
        <a:srgbClr val="FFFFFF"/>
      </a:lt1>
      <a:dk2>
        <a:srgbClr val="001689"/>
      </a:dk2>
      <a:lt2>
        <a:srgbClr val="E7E6E6"/>
      </a:lt2>
      <a:accent1>
        <a:srgbClr val="3CBFAE"/>
      </a:accent1>
      <a:accent2>
        <a:srgbClr val="A15FBE"/>
      </a:accent2>
      <a:accent3>
        <a:srgbClr val="6FC5E7"/>
      </a:accent3>
      <a:accent4>
        <a:srgbClr val="3CBFAE"/>
      </a:accent4>
      <a:accent5>
        <a:srgbClr val="E74F43"/>
      </a:accent5>
      <a:accent6>
        <a:srgbClr val="1D5B7C"/>
      </a:accent6>
      <a:hlink>
        <a:srgbClr val="6FC5E7"/>
      </a:hlink>
      <a:folHlink>
        <a:srgbClr val="C4E6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5_Office Theme">
  <a:themeElements>
    <a:clrScheme name="ESSA Nebraska">
      <a:dk1>
        <a:srgbClr val="1F1646"/>
      </a:dk1>
      <a:lt1>
        <a:srgbClr val="FFFFFF"/>
      </a:lt1>
      <a:dk2>
        <a:srgbClr val="1F1646"/>
      </a:dk2>
      <a:lt2>
        <a:srgbClr val="FFFFFF"/>
      </a:lt2>
      <a:accent1>
        <a:srgbClr val="001689"/>
      </a:accent1>
      <a:accent2>
        <a:srgbClr val="E74C3C"/>
      </a:accent2>
      <a:accent3>
        <a:srgbClr val="FF6C00"/>
      </a:accent3>
      <a:accent4>
        <a:srgbClr val="A15CBD"/>
      </a:accent4>
      <a:accent5>
        <a:srgbClr val="1ABC9C"/>
      </a:accent5>
      <a:accent6>
        <a:srgbClr val="FFCE00"/>
      </a:accent6>
      <a:hlink>
        <a:srgbClr val="001689"/>
      </a:hlink>
      <a:folHlink>
        <a:srgbClr val="3593D9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DECircles (2).pptx" id="{4BEDB465-BEE1-4CA6-AB2B-AFEC5BB0605C}" vid="{395E4F05-5695-465A-B85F-1A1F04E118D8}"/>
    </a:ext>
  </a:extLst>
</a:theme>
</file>

<file path=ppt/theme/theme11.xml><?xml version="1.0" encoding="utf-8"?>
<a:theme xmlns:a="http://schemas.openxmlformats.org/drawingml/2006/main" name="NDEFlat2point0 (2)">
  <a:themeElements>
    <a:clrScheme name="NDEFlat">
      <a:dk1>
        <a:srgbClr val="000000"/>
      </a:dk1>
      <a:lt1>
        <a:srgbClr val="FFFFFF"/>
      </a:lt1>
      <a:dk2>
        <a:srgbClr val="001689"/>
      </a:dk2>
      <a:lt2>
        <a:srgbClr val="E7E6E6"/>
      </a:lt2>
      <a:accent1>
        <a:srgbClr val="3CBFAE"/>
      </a:accent1>
      <a:accent2>
        <a:srgbClr val="A15FBE"/>
      </a:accent2>
      <a:accent3>
        <a:srgbClr val="6FC5E7"/>
      </a:accent3>
      <a:accent4>
        <a:srgbClr val="3CBFAE"/>
      </a:accent4>
      <a:accent5>
        <a:srgbClr val="E74F43"/>
      </a:accent5>
      <a:accent6>
        <a:srgbClr val="1D5B7C"/>
      </a:accent6>
      <a:hlink>
        <a:srgbClr val="6FC5E7"/>
      </a:hlink>
      <a:folHlink>
        <a:srgbClr val="C4E6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NDEFlat">
      <a:dk1>
        <a:srgbClr val="000000"/>
      </a:dk1>
      <a:lt1>
        <a:srgbClr val="FFFFFF"/>
      </a:lt1>
      <a:dk2>
        <a:srgbClr val="001689"/>
      </a:dk2>
      <a:lt2>
        <a:srgbClr val="E7E6E6"/>
      </a:lt2>
      <a:accent1>
        <a:srgbClr val="3CBFAE"/>
      </a:accent1>
      <a:accent2>
        <a:srgbClr val="A15FBE"/>
      </a:accent2>
      <a:accent3>
        <a:srgbClr val="6FC5E7"/>
      </a:accent3>
      <a:accent4>
        <a:srgbClr val="3CBFAE"/>
      </a:accent4>
      <a:accent5>
        <a:srgbClr val="E74F43"/>
      </a:accent5>
      <a:accent6>
        <a:srgbClr val="1D5B7C"/>
      </a:accent6>
      <a:hlink>
        <a:srgbClr val="6FC5E7"/>
      </a:hlink>
      <a:folHlink>
        <a:srgbClr val="C4E6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New Powerpoint Template 2022">
  <a:themeElements>
    <a:clrScheme name="NDEFlat">
      <a:dk1>
        <a:srgbClr val="000000"/>
      </a:dk1>
      <a:lt1>
        <a:srgbClr val="FFFFFF"/>
      </a:lt1>
      <a:dk2>
        <a:srgbClr val="001689"/>
      </a:dk2>
      <a:lt2>
        <a:srgbClr val="E7E6E6"/>
      </a:lt2>
      <a:accent1>
        <a:srgbClr val="3CBFAE"/>
      </a:accent1>
      <a:accent2>
        <a:srgbClr val="A15FBE"/>
      </a:accent2>
      <a:accent3>
        <a:srgbClr val="6FC5E7"/>
      </a:accent3>
      <a:accent4>
        <a:srgbClr val="3CBFAE"/>
      </a:accent4>
      <a:accent5>
        <a:srgbClr val="E74F43"/>
      </a:accent5>
      <a:accent6>
        <a:srgbClr val="1D5B7C"/>
      </a:accent6>
      <a:hlink>
        <a:srgbClr val="6FC5E7"/>
      </a:hlink>
      <a:folHlink>
        <a:srgbClr val="C4E6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New Powerpoint Template 2022">
  <a:themeElements>
    <a:clrScheme name="NDEFlat">
      <a:dk1>
        <a:srgbClr val="000000"/>
      </a:dk1>
      <a:lt1>
        <a:srgbClr val="FFFFFF"/>
      </a:lt1>
      <a:dk2>
        <a:srgbClr val="001689"/>
      </a:dk2>
      <a:lt2>
        <a:srgbClr val="E7E6E6"/>
      </a:lt2>
      <a:accent1>
        <a:srgbClr val="3CBFAE"/>
      </a:accent1>
      <a:accent2>
        <a:srgbClr val="A15FBE"/>
      </a:accent2>
      <a:accent3>
        <a:srgbClr val="6FC5E7"/>
      </a:accent3>
      <a:accent4>
        <a:srgbClr val="3CBFAE"/>
      </a:accent4>
      <a:accent5>
        <a:srgbClr val="E74F43"/>
      </a:accent5>
      <a:accent6>
        <a:srgbClr val="1D5B7C"/>
      </a:accent6>
      <a:hlink>
        <a:srgbClr val="6FC5E7"/>
      </a:hlink>
      <a:folHlink>
        <a:srgbClr val="C4E6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ESSA Nebraska">
      <a:dk1>
        <a:srgbClr val="1F1646"/>
      </a:dk1>
      <a:lt1>
        <a:srgbClr val="FFFFFF"/>
      </a:lt1>
      <a:dk2>
        <a:srgbClr val="1F1646"/>
      </a:dk2>
      <a:lt2>
        <a:srgbClr val="FFFFFF"/>
      </a:lt2>
      <a:accent1>
        <a:srgbClr val="001689"/>
      </a:accent1>
      <a:accent2>
        <a:srgbClr val="E74C3C"/>
      </a:accent2>
      <a:accent3>
        <a:srgbClr val="FF6C00"/>
      </a:accent3>
      <a:accent4>
        <a:srgbClr val="A15CBD"/>
      </a:accent4>
      <a:accent5>
        <a:srgbClr val="1ABC9C"/>
      </a:accent5>
      <a:accent6>
        <a:srgbClr val="FFCE00"/>
      </a:accent6>
      <a:hlink>
        <a:srgbClr val="001689"/>
      </a:hlink>
      <a:folHlink>
        <a:srgbClr val="3593D9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New Powerpoint Template 2022">
  <a:themeElements>
    <a:clrScheme name="NDEFlat">
      <a:dk1>
        <a:srgbClr val="000000"/>
      </a:dk1>
      <a:lt1>
        <a:srgbClr val="FFFFFF"/>
      </a:lt1>
      <a:dk2>
        <a:srgbClr val="001689"/>
      </a:dk2>
      <a:lt2>
        <a:srgbClr val="E7E6E6"/>
      </a:lt2>
      <a:accent1>
        <a:srgbClr val="3CBFAE"/>
      </a:accent1>
      <a:accent2>
        <a:srgbClr val="A15FBE"/>
      </a:accent2>
      <a:accent3>
        <a:srgbClr val="6FC5E7"/>
      </a:accent3>
      <a:accent4>
        <a:srgbClr val="3CBFAE"/>
      </a:accent4>
      <a:accent5>
        <a:srgbClr val="E74F43"/>
      </a:accent5>
      <a:accent6>
        <a:srgbClr val="1D5B7C"/>
      </a:accent6>
      <a:hlink>
        <a:srgbClr val="6FC5E7"/>
      </a:hlink>
      <a:folHlink>
        <a:srgbClr val="C4E6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9629</Words>
  <Application>Microsoft Office PowerPoint</Application>
  <PresentationFormat>Widescreen</PresentationFormat>
  <Paragraphs>1766</Paragraphs>
  <Slides>152</Slides>
  <Notes>56</Notes>
  <HiddenSlides>0</HiddenSlides>
  <MMClips>0</MMClips>
  <ScaleCrop>false</ScaleCrop>
  <HeadingPairs>
    <vt:vector size="6" baseType="variant">
      <vt:variant>
        <vt:lpstr>Fonts Used</vt:lpstr>
      </vt:variant>
      <vt:variant>
        <vt:i4>20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152</vt:i4>
      </vt:variant>
    </vt:vector>
  </HeadingPairs>
  <TitlesOfParts>
    <vt:vector size="183" baseType="lpstr">
      <vt:lpstr>Aptos</vt:lpstr>
      <vt:lpstr>Arial</vt:lpstr>
      <vt:lpstr>Bernard MT Condensed</vt:lpstr>
      <vt:lpstr>Bradley Hand ITC</vt:lpstr>
      <vt:lpstr>Calibri</vt:lpstr>
      <vt:lpstr>Calibri Light</vt:lpstr>
      <vt:lpstr>Cambria</vt:lpstr>
      <vt:lpstr>Century Gothic</vt:lpstr>
      <vt:lpstr>Franklin Gothic Book</vt:lpstr>
      <vt:lpstr>Franklin Gothic Demi</vt:lpstr>
      <vt:lpstr>Franklin Gothic Medium</vt:lpstr>
      <vt:lpstr>Georgia</vt:lpstr>
      <vt:lpstr>Ink Free</vt:lpstr>
      <vt:lpstr>Palatino Linotype</vt:lpstr>
      <vt:lpstr>Segoe UI</vt:lpstr>
      <vt:lpstr>Segoe UI Black</vt:lpstr>
      <vt:lpstr>Segoe UI Semilight</vt:lpstr>
      <vt:lpstr>Times New Roman</vt:lpstr>
      <vt:lpstr>Tw Cen MT</vt:lpstr>
      <vt:lpstr>Wingdings</vt:lpstr>
      <vt:lpstr>1_NDEFlat2point0 (2)</vt:lpstr>
      <vt:lpstr>1_Office Theme</vt:lpstr>
      <vt:lpstr>1_New Powerpoint Template 2022</vt:lpstr>
      <vt:lpstr>Office Theme</vt:lpstr>
      <vt:lpstr>New Powerpoint Template 2022</vt:lpstr>
      <vt:lpstr>2_Office Theme</vt:lpstr>
      <vt:lpstr>2_New Powerpoint Template 2022</vt:lpstr>
      <vt:lpstr>3_Office Theme</vt:lpstr>
      <vt:lpstr>4_Office Theme</vt:lpstr>
      <vt:lpstr>5_Office Theme</vt:lpstr>
      <vt:lpstr>NDEFlat2point0 (2)</vt:lpstr>
      <vt:lpstr>Welcome to  New Superintendent Orientation July 2025</vt:lpstr>
      <vt:lpstr>School District Funds Bryce Wilson</vt:lpstr>
      <vt:lpstr>CLASSIFICATION OF FUNDS</vt:lpstr>
      <vt:lpstr>School District Budgeting</vt:lpstr>
      <vt:lpstr>General Fund</vt:lpstr>
      <vt:lpstr>Bond Fund</vt:lpstr>
      <vt:lpstr>     Qualified Capital Purpose   Undertaking Fund</vt:lpstr>
      <vt:lpstr>     Special Building Fund   </vt:lpstr>
      <vt:lpstr>Taxing Funds</vt:lpstr>
      <vt:lpstr>Depreciation Fund</vt:lpstr>
      <vt:lpstr>Employee Benefit fund  </vt:lpstr>
      <vt:lpstr>Contingency Fund</vt:lpstr>
      <vt:lpstr>Activities Fund</vt:lpstr>
      <vt:lpstr>School Nutrition Fund</vt:lpstr>
      <vt:lpstr>   Cooperative Fund</vt:lpstr>
      <vt:lpstr>   Student Fee Fund</vt:lpstr>
      <vt:lpstr>School District Budget  Stephanie DeGroot      </vt:lpstr>
      <vt:lpstr>Budgeting Information &amp; Tools Available on FOS Website </vt:lpstr>
      <vt:lpstr>Budget Webinar Available on FOS Website</vt:lpstr>
      <vt:lpstr>Budget Text Document</vt:lpstr>
      <vt:lpstr>Budget Instruction Manual  </vt:lpstr>
      <vt:lpstr>School District Budget Cycle</vt:lpstr>
      <vt:lpstr>PowerPoint Presentation</vt:lpstr>
      <vt:lpstr>PowerPoint Presentation</vt:lpstr>
      <vt:lpstr>General Fund Revenue Sources</vt:lpstr>
      <vt:lpstr>Certified on or before March 1st  each year  *See Budget Text for full calculation explanation  *Budget Base, Student Growth, or Formula Needs   *Populated into LC-2  </vt:lpstr>
      <vt:lpstr>2025/26 Property Tax Authority Certification https://www.education.ne.gov/fos/budgeting-school-district/property-tax-authority/ </vt:lpstr>
      <vt:lpstr>PowerPoint Presentation</vt:lpstr>
      <vt:lpstr>PowerPoint Presentation</vt:lpstr>
      <vt:lpstr>Provisions in statute allow specific items to be outside of the General Fund expenditure limitation.  </vt:lpstr>
      <vt:lpstr>*Enter estimated valuations    (Update in August)  *Enter prior year valuations &amp; levy  *Bond principal &amp; interest    Excluded in “Total of All Other  Purposes”   *Information will flow through to other budget pages    </vt:lpstr>
      <vt:lpstr>Cover Page</vt:lpstr>
      <vt:lpstr>Pages 2, 3 &amp; 4</vt:lpstr>
      <vt:lpstr>PowerPoint Presentation</vt:lpstr>
      <vt:lpstr>General Fund Lid Exclusions Schedule A</vt:lpstr>
      <vt:lpstr>PowerPoint Presentation</vt:lpstr>
      <vt:lpstr>PowerPoint Presentation</vt:lpstr>
      <vt:lpstr>PowerPoint Presentation</vt:lpstr>
      <vt:lpstr>PowerPoint Presentation</vt:lpstr>
      <vt:lpstr>Budget Fund Worksheets</vt:lpstr>
      <vt:lpstr>Budget Fund Worksheets – Cont. </vt:lpstr>
      <vt:lpstr>Upload budget to the LC-2 </vt:lpstr>
      <vt:lpstr>Budget Data Entry Reminders</vt:lpstr>
      <vt:lpstr>Calculations – For Fun…</vt:lpstr>
      <vt:lpstr>Current Year 2023/24 Budget Reminders</vt:lpstr>
      <vt:lpstr>Need to Amend the Current Year’s Budget?</vt:lpstr>
      <vt:lpstr>Amending the LC2 </vt:lpstr>
      <vt:lpstr>Pupil Transportation Website https://www.education.ne.gov/fos/pupil-transportation/        </vt:lpstr>
      <vt:lpstr>PowerPoint Presentation</vt:lpstr>
      <vt:lpstr>What You Need To Look For On The Van:</vt:lpstr>
      <vt:lpstr>Contact Info: 402-540-0649  stephanie.degroot@nebraska.gov </vt:lpstr>
      <vt:lpstr>PowerPoint Presentation</vt:lpstr>
      <vt:lpstr>PowerPoint Presentation</vt:lpstr>
      <vt:lpstr>PowerPoint Presentation</vt:lpstr>
      <vt:lpstr>PowerPoint Presentation</vt:lpstr>
      <vt:lpstr>Small Group Networking  Huddles</vt:lpstr>
      <vt:lpstr>Questions?</vt:lpstr>
      <vt:lpstr>Exclusions &amp; LC-2 Kelsey Larsen</vt:lpstr>
      <vt:lpstr>General Fund Exclusions</vt:lpstr>
      <vt:lpstr>PowerPoint Presentation</vt:lpstr>
      <vt:lpstr>Supplemental Grants on the Special Grant List</vt:lpstr>
      <vt:lpstr>PowerPoint Presentation</vt:lpstr>
      <vt:lpstr>Early Childhood Education Grant &amp; New Elementary Site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Requesting State Board Approval</vt:lpstr>
      <vt:lpstr>LC-2</vt:lpstr>
      <vt:lpstr>PowerPoint Presentation</vt:lpstr>
      <vt:lpstr>PowerPoint Presentation</vt:lpstr>
      <vt:lpstr>PowerPoint Presentation</vt:lpstr>
      <vt:lpstr>Section D – Property Tax Authority</vt:lpstr>
      <vt:lpstr>PowerPoint Presentation</vt:lpstr>
      <vt:lpstr>Budget Checklist</vt:lpstr>
      <vt:lpstr>Budget Check List Continued</vt:lpstr>
      <vt:lpstr>PowerPoint Presentation</vt:lpstr>
      <vt:lpstr>PowerPoint Presentation</vt:lpstr>
      <vt:lpstr>Enrollment Option Application</vt:lpstr>
      <vt:lpstr>Enrollment Option – What’s New?</vt:lpstr>
      <vt:lpstr>TEEOSA 101 STATE AID CALCULATION   Michelle Cartwright </vt:lpstr>
      <vt:lpstr>What is TEEOSA?</vt:lpstr>
      <vt:lpstr>TEEOSA Document</vt:lpstr>
      <vt:lpstr>TEEOSA FAQ Document</vt:lpstr>
      <vt:lpstr>Nebraska Department of Education School Finance and Organization Services 2025/26 TEEOSA Component Chart</vt:lpstr>
      <vt:lpstr>PowerPoint Presentation</vt:lpstr>
      <vt:lpstr>PowerPoint Presentation</vt:lpstr>
      <vt:lpstr>STATE AID CERTIFICATION FORM  Released by March 1 https://sfos.education.ne.gov </vt:lpstr>
      <vt:lpstr>CATEGORIES OF NEEDS </vt:lpstr>
      <vt:lpstr>BASIC FUNDING</vt:lpstr>
      <vt:lpstr>NEEDS &amp; ALLOWANCES</vt:lpstr>
      <vt:lpstr>NEED &amp; ADJUSTMENTS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ADVISER- School Finance Review</vt:lpstr>
      <vt:lpstr>TEEOSA  DATA  SYSTEMS</vt:lpstr>
      <vt:lpstr>TEEOSA  State Aid Collection </vt:lpstr>
      <vt:lpstr>LEP &amp; Poverty Expenditure Requirement</vt:lpstr>
      <vt:lpstr>COMMON QUESTIONS</vt:lpstr>
      <vt:lpstr>COMMON QUESTIONS</vt:lpstr>
      <vt:lpstr>COMMON QUESTIONS</vt:lpstr>
      <vt:lpstr>COMMON QUESTIONS</vt:lpstr>
      <vt:lpstr>Superintendency Pay Transparency Act</vt:lpstr>
      <vt:lpstr>Federal Program Updates</vt:lpstr>
      <vt:lpstr>Federal Grants </vt:lpstr>
      <vt:lpstr>Additional Federal Grants</vt:lpstr>
      <vt:lpstr>*Title I - Allocations</vt:lpstr>
      <vt:lpstr>Title I-C, II-A, III-A, IV-A, &amp; IV-B</vt:lpstr>
      <vt:lpstr>ESSA Consolidated Application</vt:lpstr>
      <vt:lpstr>Things to Consider</vt:lpstr>
      <vt:lpstr>Federal Program Team’s Updates</vt:lpstr>
      <vt:lpstr>Additional Support</vt:lpstr>
      <vt:lpstr>GMS Overview </vt:lpstr>
      <vt:lpstr>PowerPoint Presentation</vt:lpstr>
      <vt:lpstr>New Superintendent  Wrap up Bryce Wilson</vt:lpstr>
      <vt:lpstr>School Tax Credit</vt:lpstr>
      <vt:lpstr>School Tax Credit Example</vt:lpstr>
      <vt:lpstr> Audit Requirement </vt:lpstr>
      <vt:lpstr>Audit Requirements</vt:lpstr>
      <vt:lpstr>Superintendent Pay Transparency Act  -- Budget Schedule D</vt:lpstr>
      <vt:lpstr>Mileage Reimbursement Rates</vt:lpstr>
      <vt:lpstr>District Administrator  Portal ​Responsibilities​</vt:lpstr>
      <vt:lpstr>PowerPoint Presentation</vt:lpstr>
      <vt:lpstr>NDE Portal https://portal.education.ne.gov/ </vt:lpstr>
      <vt:lpstr>Legacy</vt:lpstr>
      <vt:lpstr>Portal District Admin </vt:lpstr>
      <vt:lpstr>Data Collections Tab​</vt:lpstr>
      <vt:lpstr>Student &amp; Staff (NSSRS) Tab​</vt:lpstr>
      <vt:lpstr>District Admin Tab​</vt:lpstr>
      <vt:lpstr>My Profile &amp; Help Tabs​</vt:lpstr>
      <vt:lpstr>New</vt:lpstr>
      <vt:lpstr>New</vt:lpstr>
      <vt:lpstr>Portal District Admin </vt:lpstr>
      <vt:lpstr>Applications</vt:lpstr>
      <vt:lpstr>Admin Portal ​</vt:lpstr>
      <vt:lpstr>ESU New Portal Roadshows​</vt:lpstr>
      <vt:lpstr>Resources</vt:lpstr>
      <vt:lpstr>Collection Specific Resources</vt:lpstr>
      <vt:lpstr>PowerPoint Presentation</vt:lpstr>
      <vt:lpstr>Accessing GMS </vt:lpstr>
      <vt:lpstr>GMS Related Questions</vt:lpstr>
      <vt:lpstr>Notification of State Payments</vt:lpstr>
      <vt:lpstr>Website Addresses</vt:lpstr>
      <vt:lpstr>Budget Assistance</vt:lpstr>
      <vt:lpstr>NDE School Finance Team</vt:lpstr>
      <vt:lpstr>You Made It!!!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Cartwright, Michelle</dc:creator>
  <cp:lastModifiedBy>Cartwright, Michelle</cp:lastModifiedBy>
  <cp:revision>7</cp:revision>
  <cp:lastPrinted>2025-07-11T19:57:39Z</cp:lastPrinted>
  <dcterms:created xsi:type="dcterms:W3CDTF">2025-07-10T18:51:23Z</dcterms:created>
  <dcterms:modified xsi:type="dcterms:W3CDTF">2025-07-11T20:02:04Z</dcterms:modified>
</cp:coreProperties>
</file>