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Canva Sans" panose="020B0604020202020204" charset="0"/>
      <p:regular r:id="rId22"/>
    </p:embeddedFont>
    <p:embeddedFont>
      <p:font typeface="Canva Sans Bold" panose="020B0604020202020204" charset="0"/>
      <p:regular r:id="rId23"/>
    </p:embeddedFont>
    <p:embeddedFont>
      <p:font typeface="Dreaming Outloud Sans" panose="020B0604020202020204" charset="0"/>
      <p:regular r:id="rId24"/>
    </p:embeddedFont>
    <p:embeddedFont>
      <p:font typeface="Marykate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65826" autoAdjust="0"/>
  </p:normalViewPr>
  <p:slideViewPr>
    <p:cSldViewPr>
      <p:cViewPr varScale="1">
        <p:scale>
          <a:sx n="28" d="100"/>
          <a:sy n="28" d="100"/>
        </p:scale>
        <p:origin x="15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ie Steffen" userId="03ec8c29-b552-4fb1-bd46-706a05431d4f" providerId="ADAL" clId="{87597820-F8DC-462E-9739-190ECD2C93C7}"/>
    <pc:docChg chg="undo custSel addSld delSld modSld">
      <pc:chgData name="Jackie Steffen" userId="03ec8c29-b552-4fb1-bd46-706a05431d4f" providerId="ADAL" clId="{87597820-F8DC-462E-9739-190ECD2C93C7}" dt="2024-04-18T17:41:02.512" v="3315" actId="20577"/>
      <pc:docMkLst>
        <pc:docMk/>
      </pc:docMkLst>
      <pc:sldChg chg="modNotesTx">
        <pc:chgData name="Jackie Steffen" userId="03ec8c29-b552-4fb1-bd46-706a05431d4f" providerId="ADAL" clId="{87597820-F8DC-462E-9739-190ECD2C93C7}" dt="2024-04-18T17:41:02.512" v="3315" actId="20577"/>
        <pc:sldMkLst>
          <pc:docMk/>
          <pc:sldMk cId="0" sldId="258"/>
        </pc:sldMkLst>
      </pc:sldChg>
      <pc:sldChg chg="modNotesTx">
        <pc:chgData name="Jackie Steffen" userId="03ec8c29-b552-4fb1-bd46-706a05431d4f" providerId="ADAL" clId="{87597820-F8DC-462E-9739-190ECD2C93C7}" dt="2024-04-18T17:40:57.205" v="3314" actId="20577"/>
        <pc:sldMkLst>
          <pc:docMk/>
          <pc:sldMk cId="0" sldId="259"/>
        </pc:sldMkLst>
      </pc:sldChg>
      <pc:sldChg chg="modNotesTx">
        <pc:chgData name="Jackie Steffen" userId="03ec8c29-b552-4fb1-bd46-706a05431d4f" providerId="ADAL" clId="{87597820-F8DC-462E-9739-190ECD2C93C7}" dt="2024-04-18T17:40:52.921" v="3313" actId="20577"/>
        <pc:sldMkLst>
          <pc:docMk/>
          <pc:sldMk cId="0" sldId="260"/>
        </pc:sldMkLst>
      </pc:sldChg>
      <pc:sldChg chg="modNotesTx">
        <pc:chgData name="Jackie Steffen" userId="03ec8c29-b552-4fb1-bd46-706a05431d4f" providerId="ADAL" clId="{87597820-F8DC-462E-9739-190ECD2C93C7}" dt="2024-04-18T17:40:50.067" v="3312" actId="20577"/>
        <pc:sldMkLst>
          <pc:docMk/>
          <pc:sldMk cId="0" sldId="261"/>
        </pc:sldMkLst>
      </pc:sldChg>
      <pc:sldChg chg="modNotesTx">
        <pc:chgData name="Jackie Steffen" userId="03ec8c29-b552-4fb1-bd46-706a05431d4f" providerId="ADAL" clId="{87597820-F8DC-462E-9739-190ECD2C93C7}" dt="2024-04-18T17:40:41.596" v="3311" actId="20577"/>
        <pc:sldMkLst>
          <pc:docMk/>
          <pc:sldMk cId="0" sldId="263"/>
        </pc:sldMkLst>
      </pc:sldChg>
      <pc:sldChg chg="modNotesTx">
        <pc:chgData name="Jackie Steffen" userId="03ec8c29-b552-4fb1-bd46-706a05431d4f" providerId="ADAL" clId="{87597820-F8DC-462E-9739-190ECD2C93C7}" dt="2024-04-18T17:40:37.886" v="3310" actId="20577"/>
        <pc:sldMkLst>
          <pc:docMk/>
          <pc:sldMk cId="0" sldId="264"/>
        </pc:sldMkLst>
      </pc:sldChg>
      <pc:sldChg chg="addSp modSp">
        <pc:chgData name="Jackie Steffen" userId="03ec8c29-b552-4fb1-bd46-706a05431d4f" providerId="ADAL" clId="{87597820-F8DC-462E-9739-190ECD2C93C7}" dt="2024-04-18T15:16:56.472" v="3298"/>
        <pc:sldMkLst>
          <pc:docMk/>
          <pc:sldMk cId="0" sldId="265"/>
        </pc:sldMkLst>
        <pc:spChg chg="add mod">
          <ac:chgData name="Jackie Steffen" userId="03ec8c29-b552-4fb1-bd46-706a05431d4f" providerId="ADAL" clId="{87597820-F8DC-462E-9739-190ECD2C93C7}" dt="2024-04-18T15:16:56.472" v="3298"/>
          <ac:spMkLst>
            <pc:docMk/>
            <pc:sldMk cId="0" sldId="265"/>
            <ac:spMk id="8" creationId="{F1013589-EB25-B1A8-BDE6-30DEB08A35DF}"/>
          </ac:spMkLst>
        </pc:spChg>
        <pc:spChg chg="add mod">
          <ac:chgData name="Jackie Steffen" userId="03ec8c29-b552-4fb1-bd46-706a05431d4f" providerId="ADAL" clId="{87597820-F8DC-462E-9739-190ECD2C93C7}" dt="2024-04-18T15:16:56.472" v="3298"/>
          <ac:spMkLst>
            <pc:docMk/>
            <pc:sldMk cId="0" sldId="265"/>
            <ac:spMk id="9" creationId="{2F9D22CC-D0CD-7BCF-88D3-DC2F2607F11A}"/>
          </ac:spMkLst>
        </pc:spChg>
        <pc:spChg chg="add mod">
          <ac:chgData name="Jackie Steffen" userId="03ec8c29-b552-4fb1-bd46-706a05431d4f" providerId="ADAL" clId="{87597820-F8DC-462E-9739-190ECD2C93C7}" dt="2024-04-18T15:16:56.472" v="3298"/>
          <ac:spMkLst>
            <pc:docMk/>
            <pc:sldMk cId="0" sldId="265"/>
            <ac:spMk id="10" creationId="{97C0BFFC-B6FA-5DAA-6462-8D8C2927C55A}"/>
          </ac:spMkLst>
        </pc:spChg>
        <pc:spChg chg="add mod">
          <ac:chgData name="Jackie Steffen" userId="03ec8c29-b552-4fb1-bd46-706a05431d4f" providerId="ADAL" clId="{87597820-F8DC-462E-9739-190ECD2C93C7}" dt="2024-04-18T15:16:56.472" v="3298"/>
          <ac:spMkLst>
            <pc:docMk/>
            <pc:sldMk cId="0" sldId="265"/>
            <ac:spMk id="11" creationId="{D008D9AB-D4D4-D082-59B8-B1C7AD9D7CC2}"/>
          </ac:spMkLst>
        </pc:spChg>
        <pc:spChg chg="add mod">
          <ac:chgData name="Jackie Steffen" userId="03ec8c29-b552-4fb1-bd46-706a05431d4f" providerId="ADAL" clId="{87597820-F8DC-462E-9739-190ECD2C93C7}" dt="2024-04-18T15:16:56.472" v="3298"/>
          <ac:spMkLst>
            <pc:docMk/>
            <pc:sldMk cId="0" sldId="265"/>
            <ac:spMk id="12" creationId="{ADEDE6E3-A217-ABC3-1F7B-BE4BBCFC705A}"/>
          </ac:spMkLst>
        </pc:spChg>
      </pc:sldChg>
      <pc:sldChg chg="modSp mod">
        <pc:chgData name="Jackie Steffen" userId="03ec8c29-b552-4fb1-bd46-706a05431d4f" providerId="ADAL" clId="{87597820-F8DC-462E-9739-190ECD2C93C7}" dt="2024-04-18T15:17:22.667" v="3300" actId="1076"/>
        <pc:sldMkLst>
          <pc:docMk/>
          <pc:sldMk cId="0" sldId="269"/>
        </pc:sldMkLst>
        <pc:spChg chg="mod">
          <ac:chgData name="Jackie Steffen" userId="03ec8c29-b552-4fb1-bd46-706a05431d4f" providerId="ADAL" clId="{87597820-F8DC-462E-9739-190ECD2C93C7}" dt="2024-04-18T15:17:16.201" v="3299" actId="1076"/>
          <ac:spMkLst>
            <pc:docMk/>
            <pc:sldMk cId="0" sldId="269"/>
            <ac:spMk id="3" creationId="{00000000-0000-0000-0000-000000000000}"/>
          </ac:spMkLst>
        </pc:spChg>
        <pc:spChg chg="mod">
          <ac:chgData name="Jackie Steffen" userId="03ec8c29-b552-4fb1-bd46-706a05431d4f" providerId="ADAL" clId="{87597820-F8DC-462E-9739-190ECD2C93C7}" dt="2024-04-18T15:17:22.667" v="3300" actId="1076"/>
          <ac:spMkLst>
            <pc:docMk/>
            <pc:sldMk cId="0" sldId="269"/>
            <ac:spMk id="6" creationId="{00000000-0000-0000-0000-000000000000}"/>
          </ac:spMkLst>
        </pc:spChg>
      </pc:sldChg>
      <pc:sldChg chg="modSp mod">
        <pc:chgData name="Jackie Steffen" userId="03ec8c29-b552-4fb1-bd46-706a05431d4f" providerId="ADAL" clId="{87597820-F8DC-462E-9739-190ECD2C93C7}" dt="2024-04-18T17:40:25.018" v="3309" actId="1076"/>
        <pc:sldMkLst>
          <pc:docMk/>
          <pc:sldMk cId="0" sldId="273"/>
        </pc:sldMkLst>
        <pc:spChg chg="mod">
          <ac:chgData name="Jackie Steffen" userId="03ec8c29-b552-4fb1-bd46-706a05431d4f" providerId="ADAL" clId="{87597820-F8DC-462E-9739-190ECD2C93C7}" dt="2024-04-18T17:40:25.018" v="3309" actId="1076"/>
          <ac:spMkLst>
            <pc:docMk/>
            <pc:sldMk cId="0" sldId="273"/>
            <ac:spMk id="22" creationId="{00000000-0000-0000-0000-000000000000}"/>
          </ac:spMkLst>
        </pc:spChg>
        <pc:spChg chg="mod">
          <ac:chgData name="Jackie Steffen" userId="03ec8c29-b552-4fb1-bd46-706a05431d4f" providerId="ADAL" clId="{87597820-F8DC-462E-9739-190ECD2C93C7}" dt="2024-04-18T17:40:10.336" v="3307" actId="1076"/>
          <ac:spMkLst>
            <pc:docMk/>
            <pc:sldMk cId="0" sldId="273"/>
            <ac:spMk id="24" creationId="{00000000-0000-0000-0000-000000000000}"/>
          </ac:spMkLst>
        </pc:spChg>
        <pc:grpChg chg="mod">
          <ac:chgData name="Jackie Steffen" userId="03ec8c29-b552-4fb1-bd46-706a05431d4f" providerId="ADAL" clId="{87597820-F8DC-462E-9739-190ECD2C93C7}" dt="2024-04-18T17:40:05.815" v="3306" actId="1076"/>
          <ac:grpSpMkLst>
            <pc:docMk/>
            <pc:sldMk cId="0" sldId="273"/>
            <ac:grpSpMk id="17" creationId="{00000000-0000-0000-0000-000000000000}"/>
          </ac:grpSpMkLst>
        </pc:grpChg>
      </pc:sldChg>
      <pc:sldChg chg="del">
        <pc:chgData name="Jackie Steffen" userId="03ec8c29-b552-4fb1-bd46-706a05431d4f" providerId="ADAL" clId="{87597820-F8DC-462E-9739-190ECD2C93C7}" dt="2024-04-18T15:18:43.654" v="3301" actId="47"/>
        <pc:sldMkLst>
          <pc:docMk/>
          <pc:sldMk cId="0" sldId="274"/>
        </pc:sldMkLst>
      </pc:sldChg>
      <pc:sldChg chg="addSp modSp new mod setBg">
        <pc:chgData name="Jackie Steffen" userId="03ec8c29-b552-4fb1-bd46-706a05431d4f" providerId="ADAL" clId="{87597820-F8DC-462E-9739-190ECD2C93C7}" dt="2024-04-18T15:20:21.710" v="3304" actId="26606"/>
        <pc:sldMkLst>
          <pc:docMk/>
          <pc:sldMk cId="2952017" sldId="274"/>
        </pc:sldMkLst>
        <pc:spChg chg="add">
          <ac:chgData name="Jackie Steffen" userId="03ec8c29-b552-4fb1-bd46-706a05431d4f" providerId="ADAL" clId="{87597820-F8DC-462E-9739-190ECD2C93C7}" dt="2024-04-18T15:20:21.710" v="3304" actId="26606"/>
          <ac:spMkLst>
            <pc:docMk/>
            <pc:sldMk cId="2952017" sldId="274"/>
            <ac:spMk id="8" creationId="{42A4FC2C-047E-45A5-965D-8E1E3BF09BC6}"/>
          </ac:spMkLst>
        </pc:spChg>
        <pc:picChg chg="add mod">
          <ac:chgData name="Jackie Steffen" userId="03ec8c29-b552-4fb1-bd46-706a05431d4f" providerId="ADAL" clId="{87597820-F8DC-462E-9739-190ECD2C93C7}" dt="2024-04-18T15:20:21.710" v="3304" actId="26606"/>
          <ac:picMkLst>
            <pc:docMk/>
            <pc:sldMk cId="2952017" sldId="274"/>
            <ac:picMk id="3" creationId="{10161C11-353A-928B-B99B-F6BEC050B9C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7A47C-59DA-4C1B-80CD-DF3CF076878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C746B-69AF-47A3-B744-4E22A65AE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4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746B-69AF-47A3-B744-4E22A65AE6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746B-69AF-47A3-B744-4E22A65AE6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81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746B-69AF-47A3-B744-4E22A65AE6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52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746B-69AF-47A3-B744-4E22A65AE6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16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746B-69AF-47A3-B744-4E22A65AE6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70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746B-69AF-47A3-B744-4E22A65AE6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119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121.png"/><Relationship Id="rId10" Type="http://schemas.openxmlformats.org/officeDocument/2006/relationships/image" Target="../media/image90.svg"/><Relationship Id="rId4" Type="http://schemas.openxmlformats.org/officeDocument/2006/relationships/image" Target="../media/image84.svg"/><Relationship Id="rId9" Type="http://schemas.openxmlformats.org/officeDocument/2006/relationships/image" Target="../media/image89.png"/><Relationship Id="rId14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2.svg"/><Relationship Id="rId3" Type="http://schemas.openxmlformats.org/officeDocument/2006/relationships/image" Target="../media/image123.png"/><Relationship Id="rId7" Type="http://schemas.openxmlformats.org/officeDocument/2006/relationships/image" Target="../media/image84.svg"/><Relationship Id="rId12" Type="http://schemas.openxmlformats.org/officeDocument/2006/relationships/image" Target="../media/image91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125.jpeg"/><Relationship Id="rId10" Type="http://schemas.openxmlformats.org/officeDocument/2006/relationships/image" Target="../media/image87.png"/><Relationship Id="rId4" Type="http://schemas.openxmlformats.org/officeDocument/2006/relationships/image" Target="../media/image124.jpeg"/><Relationship Id="rId9" Type="http://schemas.openxmlformats.org/officeDocument/2006/relationships/image" Target="../media/image8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27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12" Type="http://schemas.openxmlformats.org/officeDocument/2006/relationships/image" Target="../media/image12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2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12" Type="http://schemas.openxmlformats.org/officeDocument/2006/relationships/image" Target="../media/image12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2.svg"/><Relationship Id="rId7" Type="http://schemas.openxmlformats.org/officeDocument/2006/relationships/image" Target="../media/image134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37.png"/><Relationship Id="rId5" Type="http://schemas.openxmlformats.org/officeDocument/2006/relationships/image" Target="../media/image32.svg"/><Relationship Id="rId10" Type="http://schemas.openxmlformats.org/officeDocument/2006/relationships/hyperlink" Target="https://child.unl.edu/nebraska-4-h-stem-reading-connections-program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13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2.svg"/><Relationship Id="rId7" Type="http://schemas.openxmlformats.org/officeDocument/2006/relationships/image" Target="../media/image134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13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7.svg"/><Relationship Id="rId3" Type="http://schemas.openxmlformats.org/officeDocument/2006/relationships/image" Target="../media/image139.svg"/><Relationship Id="rId7" Type="http://schemas.openxmlformats.org/officeDocument/2006/relationships/image" Target="../media/image143.svg"/><Relationship Id="rId12" Type="http://schemas.openxmlformats.org/officeDocument/2006/relationships/image" Target="../media/image14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11" Type="http://schemas.openxmlformats.org/officeDocument/2006/relationships/image" Target="../media/image16.svg"/><Relationship Id="rId5" Type="http://schemas.openxmlformats.org/officeDocument/2006/relationships/image" Target="../media/image141.svg"/><Relationship Id="rId15" Type="http://schemas.openxmlformats.org/officeDocument/2006/relationships/image" Target="../media/image149.svg"/><Relationship Id="rId10" Type="http://schemas.openxmlformats.org/officeDocument/2006/relationships/image" Target="../media/image15.png"/><Relationship Id="rId4" Type="http://schemas.openxmlformats.org/officeDocument/2006/relationships/image" Target="../media/image140.png"/><Relationship Id="rId9" Type="http://schemas.openxmlformats.org/officeDocument/2006/relationships/image" Target="../media/image145.svg"/><Relationship Id="rId14" Type="http://schemas.openxmlformats.org/officeDocument/2006/relationships/image" Target="../media/image1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7.svg"/><Relationship Id="rId18" Type="http://schemas.openxmlformats.org/officeDocument/2006/relationships/image" Target="../media/image162.jpeg"/><Relationship Id="rId3" Type="http://schemas.openxmlformats.org/officeDocument/2006/relationships/image" Target="../media/image151.svg"/><Relationship Id="rId21" Type="http://schemas.openxmlformats.org/officeDocument/2006/relationships/image" Target="../media/image165.png"/><Relationship Id="rId7" Type="http://schemas.openxmlformats.org/officeDocument/2006/relationships/image" Target="../media/image16.svg"/><Relationship Id="rId12" Type="http://schemas.openxmlformats.org/officeDocument/2006/relationships/image" Target="../media/image156.png"/><Relationship Id="rId17" Type="http://schemas.openxmlformats.org/officeDocument/2006/relationships/image" Target="../media/image161.svg"/><Relationship Id="rId2" Type="http://schemas.openxmlformats.org/officeDocument/2006/relationships/image" Target="../media/image150.png"/><Relationship Id="rId16" Type="http://schemas.openxmlformats.org/officeDocument/2006/relationships/image" Target="../media/image160.png"/><Relationship Id="rId20" Type="http://schemas.openxmlformats.org/officeDocument/2006/relationships/image" Target="../media/image1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0.svg"/><Relationship Id="rId5" Type="http://schemas.openxmlformats.org/officeDocument/2006/relationships/image" Target="../media/image153.svg"/><Relationship Id="rId15" Type="http://schemas.openxmlformats.org/officeDocument/2006/relationships/image" Target="../media/image159.svg"/><Relationship Id="rId23" Type="http://schemas.openxmlformats.org/officeDocument/2006/relationships/image" Target="../media/image167.jpeg"/><Relationship Id="rId10" Type="http://schemas.openxmlformats.org/officeDocument/2006/relationships/image" Target="../media/image89.png"/><Relationship Id="rId19" Type="http://schemas.openxmlformats.org/officeDocument/2006/relationships/image" Target="../media/image163.png"/><Relationship Id="rId4" Type="http://schemas.openxmlformats.org/officeDocument/2006/relationships/image" Target="../media/image152.png"/><Relationship Id="rId9" Type="http://schemas.openxmlformats.org/officeDocument/2006/relationships/image" Target="../media/image155.svg"/><Relationship Id="rId14" Type="http://schemas.openxmlformats.org/officeDocument/2006/relationships/image" Target="../media/image158.png"/><Relationship Id="rId22" Type="http://schemas.openxmlformats.org/officeDocument/2006/relationships/image" Target="../media/image16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55.sv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17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9.jpe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jpeg"/><Relationship Id="rId10" Type="http://schemas.openxmlformats.org/officeDocument/2006/relationships/image" Target="../media/image63.svg"/><Relationship Id="rId19" Type="http://schemas.openxmlformats.org/officeDocument/2006/relationships/image" Target="../media/image72.jpe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80.png"/><Relationship Id="rId3" Type="http://schemas.openxmlformats.org/officeDocument/2006/relationships/image" Target="../media/image74.png"/><Relationship Id="rId7" Type="http://schemas.openxmlformats.org/officeDocument/2006/relationships/image" Target="../media/image11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64.png"/><Relationship Id="rId5" Type="http://schemas.openxmlformats.org/officeDocument/2006/relationships/image" Target="../media/image76.png"/><Relationship Id="rId15" Type="http://schemas.openxmlformats.org/officeDocument/2006/relationships/image" Target="../media/image82.png"/><Relationship Id="rId10" Type="http://schemas.openxmlformats.org/officeDocument/2006/relationships/image" Target="../media/image79.svg"/><Relationship Id="rId4" Type="http://schemas.openxmlformats.org/officeDocument/2006/relationships/image" Target="../media/image75.svg"/><Relationship Id="rId9" Type="http://schemas.openxmlformats.org/officeDocument/2006/relationships/image" Target="../media/image78.png"/><Relationship Id="rId14" Type="http://schemas.openxmlformats.org/officeDocument/2006/relationships/image" Target="../media/image8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svg"/><Relationship Id="rId4" Type="http://schemas.openxmlformats.org/officeDocument/2006/relationships/image" Target="../media/image84.svg"/><Relationship Id="rId9" Type="http://schemas.openxmlformats.org/officeDocument/2006/relationships/image" Target="../media/image89.png"/><Relationship Id="rId14" Type="http://schemas.openxmlformats.org/officeDocument/2006/relationships/image" Target="../media/image9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5" Type="http://schemas.openxmlformats.org/officeDocument/2006/relationships/hyperlink" Target="https://food.unl.edu/cooking-with-kids" TargetMode="External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Relationship Id="rId14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11.jpeg"/><Relationship Id="rId18" Type="http://schemas.openxmlformats.org/officeDocument/2006/relationships/image" Target="../media/image116.jpe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17" Type="http://schemas.openxmlformats.org/officeDocument/2006/relationships/image" Target="../media/image11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4.jpeg"/><Relationship Id="rId20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13.jpeg"/><Relationship Id="rId10" Type="http://schemas.openxmlformats.org/officeDocument/2006/relationships/image" Target="../media/image104.svg"/><Relationship Id="rId19" Type="http://schemas.openxmlformats.org/officeDocument/2006/relationships/image" Target="../media/image117.jpeg"/><Relationship Id="rId4" Type="http://schemas.openxmlformats.org/officeDocument/2006/relationships/image" Target="../media/image98.svg"/><Relationship Id="rId9" Type="http://schemas.openxmlformats.org/officeDocument/2006/relationships/image" Target="../media/image103.png"/><Relationship Id="rId14" Type="http://schemas.openxmlformats.org/officeDocument/2006/relationships/image" Target="../media/image1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18197" y="0"/>
            <a:ext cx="20220147" cy="10287000"/>
          </a:xfrm>
          <a:custGeom>
            <a:avLst/>
            <a:gdLst/>
            <a:ahLst/>
            <a:cxnLst/>
            <a:rect l="l" t="t" r="r" b="b"/>
            <a:pathLst>
              <a:path w="20220147" h="10287000">
                <a:moveTo>
                  <a:pt x="0" y="0"/>
                </a:moveTo>
                <a:lnTo>
                  <a:pt x="20220148" y="0"/>
                </a:lnTo>
                <a:lnTo>
                  <a:pt x="202201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4497" y="1688864"/>
            <a:ext cx="15919006" cy="6352358"/>
          </a:xfrm>
          <a:custGeom>
            <a:avLst/>
            <a:gdLst/>
            <a:ahLst/>
            <a:cxnLst/>
            <a:rect l="l" t="t" r="r" b="b"/>
            <a:pathLst>
              <a:path w="15919006" h="6352358">
                <a:moveTo>
                  <a:pt x="0" y="0"/>
                </a:moveTo>
                <a:lnTo>
                  <a:pt x="15919006" y="0"/>
                </a:lnTo>
                <a:lnTo>
                  <a:pt x="15919006" y="6352358"/>
                </a:lnTo>
                <a:lnTo>
                  <a:pt x="0" y="6352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6" b="-67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983731" y="1117752"/>
            <a:ext cx="3841916" cy="2165880"/>
          </a:xfrm>
          <a:custGeom>
            <a:avLst/>
            <a:gdLst/>
            <a:ahLst/>
            <a:cxnLst/>
            <a:rect l="l" t="t" r="r" b="b"/>
            <a:pathLst>
              <a:path w="3841916" h="2165880">
                <a:moveTo>
                  <a:pt x="0" y="0"/>
                </a:moveTo>
                <a:lnTo>
                  <a:pt x="3841916" y="0"/>
                </a:lnTo>
                <a:lnTo>
                  <a:pt x="3841916" y="2165880"/>
                </a:lnTo>
                <a:lnTo>
                  <a:pt x="0" y="2165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1967321"/>
            <a:ext cx="15919006" cy="6352358"/>
          </a:xfrm>
          <a:custGeom>
            <a:avLst/>
            <a:gdLst/>
            <a:ahLst/>
            <a:cxnLst/>
            <a:rect l="l" t="t" r="r" b="b"/>
            <a:pathLst>
              <a:path w="15919006" h="6352358">
                <a:moveTo>
                  <a:pt x="0" y="0"/>
                </a:moveTo>
                <a:lnTo>
                  <a:pt x="15919006" y="0"/>
                </a:lnTo>
                <a:lnTo>
                  <a:pt x="15919006" y="6352358"/>
                </a:lnTo>
                <a:lnTo>
                  <a:pt x="0" y="6352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486" b="-67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119837" flipH="1">
            <a:off x="14353933" y="1644528"/>
            <a:ext cx="3366062" cy="2260871"/>
          </a:xfrm>
          <a:custGeom>
            <a:avLst/>
            <a:gdLst/>
            <a:ahLst/>
            <a:cxnLst/>
            <a:rect l="l" t="t" r="r" b="b"/>
            <a:pathLst>
              <a:path w="3366062" h="2260871">
                <a:moveTo>
                  <a:pt x="3366062" y="0"/>
                </a:moveTo>
                <a:lnTo>
                  <a:pt x="0" y="0"/>
                </a:lnTo>
                <a:lnTo>
                  <a:pt x="0" y="2260872"/>
                </a:lnTo>
                <a:lnTo>
                  <a:pt x="3366062" y="2260872"/>
                </a:lnTo>
                <a:lnTo>
                  <a:pt x="336606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19938">
            <a:off x="407248" y="6066151"/>
            <a:ext cx="3592279" cy="2849875"/>
          </a:xfrm>
          <a:custGeom>
            <a:avLst/>
            <a:gdLst/>
            <a:ahLst/>
            <a:cxnLst/>
            <a:rect l="l" t="t" r="r" b="b"/>
            <a:pathLst>
              <a:path w="3592279" h="2849875">
                <a:moveTo>
                  <a:pt x="0" y="0"/>
                </a:moveTo>
                <a:lnTo>
                  <a:pt x="3592279" y="0"/>
                </a:lnTo>
                <a:lnTo>
                  <a:pt x="3592279" y="2849875"/>
                </a:lnTo>
                <a:lnTo>
                  <a:pt x="0" y="2849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504955">
            <a:off x="1345176" y="4696746"/>
            <a:ext cx="1141805" cy="2918352"/>
          </a:xfrm>
          <a:custGeom>
            <a:avLst/>
            <a:gdLst/>
            <a:ahLst/>
            <a:cxnLst/>
            <a:rect l="l" t="t" r="r" b="b"/>
            <a:pathLst>
              <a:path w="1141805" h="2918352">
                <a:moveTo>
                  <a:pt x="0" y="0"/>
                </a:moveTo>
                <a:lnTo>
                  <a:pt x="1141806" y="0"/>
                </a:lnTo>
                <a:lnTo>
                  <a:pt x="1141806" y="2918351"/>
                </a:lnTo>
                <a:lnTo>
                  <a:pt x="0" y="2918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53300">
            <a:off x="1462222" y="3604506"/>
            <a:ext cx="3043017" cy="1969086"/>
          </a:xfrm>
          <a:custGeom>
            <a:avLst/>
            <a:gdLst/>
            <a:ahLst/>
            <a:cxnLst/>
            <a:rect l="l" t="t" r="r" b="b"/>
            <a:pathLst>
              <a:path w="3043017" h="1969086">
                <a:moveTo>
                  <a:pt x="0" y="0"/>
                </a:moveTo>
                <a:lnTo>
                  <a:pt x="3043017" y="0"/>
                </a:lnTo>
                <a:lnTo>
                  <a:pt x="3043017" y="1969086"/>
                </a:lnTo>
                <a:lnTo>
                  <a:pt x="0" y="19690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971197" y="2805130"/>
            <a:ext cx="10841359" cy="29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</a:pPr>
            <a:r>
              <a:rPr lang="en-US" sz="10899">
                <a:solidFill>
                  <a:srgbClr val="B94877"/>
                </a:solidFill>
                <a:latin typeface="Marykate"/>
              </a:rPr>
              <a:t>2024 4-H SUMMER READING PROGRAM</a:t>
            </a:r>
          </a:p>
        </p:txBody>
      </p:sp>
      <p:sp>
        <p:nvSpPr>
          <p:cNvPr id="11" name="Freeform 11"/>
          <p:cNvSpPr/>
          <p:nvPr/>
        </p:nvSpPr>
        <p:spPr>
          <a:xfrm>
            <a:off x="818844" y="3492089"/>
            <a:ext cx="731307" cy="731307"/>
          </a:xfrm>
          <a:custGeom>
            <a:avLst/>
            <a:gdLst/>
            <a:ahLst/>
            <a:cxnLst/>
            <a:rect l="l" t="t" r="r" b="b"/>
            <a:pathLst>
              <a:path w="731307" h="731307">
                <a:moveTo>
                  <a:pt x="0" y="0"/>
                </a:moveTo>
                <a:lnTo>
                  <a:pt x="731307" y="0"/>
                </a:lnTo>
                <a:lnTo>
                  <a:pt x="731307" y="731307"/>
                </a:lnTo>
                <a:lnTo>
                  <a:pt x="0" y="7313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291857" y="3644330"/>
            <a:ext cx="731307" cy="731307"/>
          </a:xfrm>
          <a:custGeom>
            <a:avLst/>
            <a:gdLst/>
            <a:ahLst/>
            <a:cxnLst/>
            <a:rect l="l" t="t" r="r" b="b"/>
            <a:pathLst>
              <a:path w="731307" h="731307">
                <a:moveTo>
                  <a:pt x="0" y="0"/>
                </a:moveTo>
                <a:lnTo>
                  <a:pt x="731307" y="0"/>
                </a:lnTo>
                <a:lnTo>
                  <a:pt x="731307" y="731307"/>
                </a:lnTo>
                <a:lnTo>
                  <a:pt x="0" y="7313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259300" y="5986659"/>
            <a:ext cx="578907" cy="578907"/>
          </a:xfrm>
          <a:custGeom>
            <a:avLst/>
            <a:gdLst/>
            <a:ahLst/>
            <a:cxnLst/>
            <a:rect l="l" t="t" r="r" b="b"/>
            <a:pathLst>
              <a:path w="578907" h="578907">
                <a:moveTo>
                  <a:pt x="0" y="0"/>
                </a:moveTo>
                <a:lnTo>
                  <a:pt x="578907" y="0"/>
                </a:lnTo>
                <a:lnTo>
                  <a:pt x="578907" y="578907"/>
                </a:lnTo>
                <a:lnTo>
                  <a:pt x="0" y="5789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400962" y="5775012"/>
            <a:ext cx="2864930" cy="4114800"/>
          </a:xfrm>
          <a:custGeom>
            <a:avLst/>
            <a:gdLst/>
            <a:ahLst/>
            <a:cxnLst/>
            <a:rect l="l" t="t" r="r" b="b"/>
            <a:pathLst>
              <a:path w="2864930" h="4114800">
                <a:moveTo>
                  <a:pt x="0" y="0"/>
                </a:moveTo>
                <a:lnTo>
                  <a:pt x="2864929" y="0"/>
                </a:lnTo>
                <a:lnTo>
                  <a:pt x="28649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119243" y="8319679"/>
            <a:ext cx="2418995" cy="1717486"/>
          </a:xfrm>
          <a:custGeom>
            <a:avLst/>
            <a:gdLst/>
            <a:ahLst/>
            <a:cxnLst/>
            <a:rect l="l" t="t" r="r" b="b"/>
            <a:pathLst>
              <a:path w="2418995" h="1717486">
                <a:moveTo>
                  <a:pt x="0" y="0"/>
                </a:moveTo>
                <a:lnTo>
                  <a:pt x="2418995" y="0"/>
                </a:lnTo>
                <a:lnTo>
                  <a:pt x="2418995" y="1717486"/>
                </a:lnTo>
                <a:lnTo>
                  <a:pt x="0" y="171748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454574" y="6406941"/>
            <a:ext cx="13378853" cy="65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4799">
                <a:solidFill>
                  <a:srgbClr val="B94877"/>
                </a:solidFill>
                <a:latin typeface="Dreaming Outloud Sans"/>
              </a:rPr>
              <a:t>Adventure Awaits!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24998">
            <a:off x="13483668" y="6019955"/>
            <a:ext cx="5921564" cy="7030181"/>
          </a:xfrm>
          <a:custGeom>
            <a:avLst/>
            <a:gdLst/>
            <a:ahLst/>
            <a:cxnLst/>
            <a:rect l="l" t="t" r="r" b="b"/>
            <a:pathLst>
              <a:path w="5921564" h="7030181">
                <a:moveTo>
                  <a:pt x="0" y="0"/>
                </a:moveTo>
                <a:lnTo>
                  <a:pt x="5921564" y="0"/>
                </a:lnTo>
                <a:lnTo>
                  <a:pt x="5921564" y="7030180"/>
                </a:lnTo>
                <a:lnTo>
                  <a:pt x="0" y="7030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24998">
            <a:off x="-1670690" y="-2361406"/>
            <a:ext cx="5921564" cy="7030181"/>
          </a:xfrm>
          <a:custGeom>
            <a:avLst/>
            <a:gdLst/>
            <a:ahLst/>
            <a:cxnLst/>
            <a:rect l="l" t="t" r="r" b="b"/>
            <a:pathLst>
              <a:path w="5921564" h="7030181">
                <a:moveTo>
                  <a:pt x="0" y="0"/>
                </a:moveTo>
                <a:lnTo>
                  <a:pt x="5921564" y="0"/>
                </a:lnTo>
                <a:lnTo>
                  <a:pt x="5921564" y="7030181"/>
                </a:lnTo>
                <a:lnTo>
                  <a:pt x="0" y="7030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120558">
            <a:off x="-914229" y="-631007"/>
            <a:ext cx="3097322" cy="4114800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762889">
            <a:off x="14659512" y="4263783"/>
            <a:ext cx="4738733" cy="4114800"/>
          </a:xfrm>
          <a:custGeom>
            <a:avLst/>
            <a:gdLst/>
            <a:ahLst/>
            <a:cxnLst/>
            <a:rect l="l" t="t" r="r" b="b"/>
            <a:pathLst>
              <a:path w="4738733" h="4114800">
                <a:moveTo>
                  <a:pt x="0" y="0"/>
                </a:moveTo>
                <a:lnTo>
                  <a:pt x="4738734" y="0"/>
                </a:lnTo>
                <a:lnTo>
                  <a:pt x="4738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044252">
            <a:off x="16073598" y="7606559"/>
            <a:ext cx="3345025" cy="3303483"/>
          </a:xfrm>
          <a:custGeom>
            <a:avLst/>
            <a:gdLst/>
            <a:ahLst/>
            <a:cxnLst/>
            <a:rect l="l" t="t" r="r" b="b"/>
            <a:pathLst>
              <a:path w="3345025" h="3303483">
                <a:moveTo>
                  <a:pt x="0" y="0"/>
                </a:moveTo>
                <a:lnTo>
                  <a:pt x="3345024" y="0"/>
                </a:lnTo>
                <a:lnTo>
                  <a:pt x="3345024" y="3303482"/>
                </a:lnTo>
                <a:lnTo>
                  <a:pt x="0" y="3303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9075411">
            <a:off x="-954714" y="693829"/>
            <a:ext cx="4738733" cy="4114800"/>
          </a:xfrm>
          <a:custGeom>
            <a:avLst/>
            <a:gdLst/>
            <a:ahLst/>
            <a:cxnLst/>
            <a:rect l="l" t="t" r="r" b="b"/>
            <a:pathLst>
              <a:path w="4738733" h="4114800">
                <a:moveTo>
                  <a:pt x="0" y="0"/>
                </a:moveTo>
                <a:lnTo>
                  <a:pt x="4738733" y="0"/>
                </a:lnTo>
                <a:lnTo>
                  <a:pt x="4738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46984" y="3724166"/>
            <a:ext cx="5194033" cy="5194033"/>
          </a:xfrm>
          <a:custGeom>
            <a:avLst/>
            <a:gdLst/>
            <a:ahLst/>
            <a:cxnLst/>
            <a:rect l="l" t="t" r="r" b="b"/>
            <a:pathLst>
              <a:path w="5194033" h="5194033">
                <a:moveTo>
                  <a:pt x="0" y="0"/>
                </a:moveTo>
                <a:lnTo>
                  <a:pt x="5194032" y="0"/>
                </a:lnTo>
                <a:lnTo>
                  <a:pt x="5194032" y="5194033"/>
                </a:lnTo>
                <a:lnTo>
                  <a:pt x="0" y="51940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97124">
            <a:off x="1147786" y="3348144"/>
            <a:ext cx="5056701" cy="5056701"/>
          </a:xfrm>
          <a:custGeom>
            <a:avLst/>
            <a:gdLst/>
            <a:ahLst/>
            <a:cxnLst/>
            <a:rect l="l" t="t" r="r" b="b"/>
            <a:pathLst>
              <a:path w="5056701" h="5056701">
                <a:moveTo>
                  <a:pt x="0" y="0"/>
                </a:moveTo>
                <a:lnTo>
                  <a:pt x="5056701" y="0"/>
                </a:lnTo>
                <a:lnTo>
                  <a:pt x="5056701" y="5056701"/>
                </a:lnTo>
                <a:lnTo>
                  <a:pt x="0" y="50567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084390">
            <a:off x="12050443" y="3519865"/>
            <a:ext cx="5038424" cy="5038424"/>
          </a:xfrm>
          <a:custGeom>
            <a:avLst/>
            <a:gdLst/>
            <a:ahLst/>
            <a:cxnLst/>
            <a:rect l="l" t="t" r="r" b="b"/>
            <a:pathLst>
              <a:path w="5038424" h="5038424">
                <a:moveTo>
                  <a:pt x="0" y="0"/>
                </a:moveTo>
                <a:lnTo>
                  <a:pt x="5038423" y="0"/>
                </a:lnTo>
                <a:lnTo>
                  <a:pt x="5038423" y="5038424"/>
                </a:lnTo>
                <a:lnTo>
                  <a:pt x="0" y="50384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22345" y="971550"/>
            <a:ext cx="14243310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FFC7AB"/>
                </a:solidFill>
                <a:latin typeface="Marykate"/>
              </a:rPr>
              <a:t>SOCIAL MEDIA ADVENTURES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81863">
            <a:off x="13249544" y="4294545"/>
            <a:ext cx="1862379" cy="1642042"/>
          </a:xfrm>
          <a:custGeom>
            <a:avLst/>
            <a:gdLst/>
            <a:ahLst/>
            <a:cxnLst/>
            <a:rect l="l" t="t" r="r" b="b"/>
            <a:pathLst>
              <a:path w="1862379" h="1642042">
                <a:moveTo>
                  <a:pt x="0" y="0"/>
                </a:moveTo>
                <a:lnTo>
                  <a:pt x="1862379" y="0"/>
                </a:lnTo>
                <a:lnTo>
                  <a:pt x="1862379" y="1642042"/>
                </a:lnTo>
                <a:lnTo>
                  <a:pt x="0" y="1642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79206" y="3243926"/>
            <a:ext cx="14529588" cy="564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B94877"/>
                </a:solidFill>
                <a:latin typeface="Marykate"/>
              </a:rPr>
              <a:t>ADVENTURES IN YOUR COMMUNITY</a:t>
            </a:r>
          </a:p>
          <a:p>
            <a:pPr algn="ctr">
              <a:lnSpc>
                <a:spcPts val="6300"/>
              </a:lnSpc>
            </a:pPr>
            <a:endParaRPr lang="en-US" sz="6000">
              <a:solidFill>
                <a:srgbClr val="B94877"/>
              </a:solidFill>
              <a:latin typeface="Marykate"/>
            </a:endParaRPr>
          </a:p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B94877"/>
                </a:solidFill>
                <a:latin typeface="Marykate"/>
              </a:rPr>
              <a:t>ADVENTURES IN GARDENING</a:t>
            </a:r>
          </a:p>
          <a:p>
            <a:pPr algn="ctr">
              <a:lnSpc>
                <a:spcPts val="6300"/>
              </a:lnSpc>
            </a:pPr>
            <a:endParaRPr lang="en-US" sz="6000">
              <a:solidFill>
                <a:srgbClr val="B94877"/>
              </a:solidFill>
              <a:latin typeface="Marykate"/>
            </a:endParaRPr>
          </a:p>
          <a:p>
            <a:pPr algn="ctr">
              <a:lnSpc>
                <a:spcPts val="6300"/>
              </a:lnSpc>
            </a:pPr>
            <a:r>
              <a:rPr lang="en-US" sz="6000">
                <a:solidFill>
                  <a:srgbClr val="B94877"/>
                </a:solidFill>
                <a:latin typeface="Marykate"/>
              </a:rPr>
              <a:t>ADVENTURES IN FOOD SCIENCE</a:t>
            </a:r>
          </a:p>
          <a:p>
            <a:pPr algn="ctr">
              <a:lnSpc>
                <a:spcPts val="6300"/>
              </a:lnSpc>
            </a:pPr>
            <a:endParaRPr lang="en-US" sz="6000">
              <a:solidFill>
                <a:srgbClr val="B94877"/>
              </a:solidFill>
              <a:latin typeface="Marykate"/>
            </a:endParaRPr>
          </a:p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6000">
                <a:solidFill>
                  <a:srgbClr val="B94877"/>
                </a:solidFill>
                <a:latin typeface="Marykate"/>
              </a:rPr>
              <a:t>ADVENTURES IN THE FOREST</a:t>
            </a:r>
          </a:p>
        </p:txBody>
      </p:sp>
      <p:sp>
        <p:nvSpPr>
          <p:cNvPr id="4" name="Freeform 4"/>
          <p:cNvSpPr/>
          <p:nvPr/>
        </p:nvSpPr>
        <p:spPr>
          <a:xfrm rot="-374841">
            <a:off x="3134454" y="6282046"/>
            <a:ext cx="1715188" cy="1586549"/>
          </a:xfrm>
          <a:custGeom>
            <a:avLst/>
            <a:gdLst/>
            <a:ahLst/>
            <a:cxnLst/>
            <a:rect l="l" t="t" r="r" b="b"/>
            <a:pathLst>
              <a:path w="1715188" h="1586549">
                <a:moveTo>
                  <a:pt x="0" y="0"/>
                </a:moveTo>
                <a:lnTo>
                  <a:pt x="1715189" y="0"/>
                </a:lnTo>
                <a:lnTo>
                  <a:pt x="1715189" y="1586549"/>
                </a:lnTo>
                <a:lnTo>
                  <a:pt x="0" y="1586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31474">
            <a:off x="2842925" y="3015105"/>
            <a:ext cx="1604850" cy="1493823"/>
          </a:xfrm>
          <a:custGeom>
            <a:avLst/>
            <a:gdLst/>
            <a:ahLst/>
            <a:cxnLst/>
            <a:rect l="l" t="t" r="r" b="b"/>
            <a:pathLst>
              <a:path w="1604850" h="1493823">
                <a:moveTo>
                  <a:pt x="0" y="0"/>
                </a:moveTo>
                <a:lnTo>
                  <a:pt x="1604850" y="0"/>
                </a:lnTo>
                <a:lnTo>
                  <a:pt x="1604850" y="1493823"/>
                </a:lnTo>
                <a:lnTo>
                  <a:pt x="0" y="1493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23752">
            <a:off x="12999410" y="7721022"/>
            <a:ext cx="2362647" cy="1365906"/>
          </a:xfrm>
          <a:custGeom>
            <a:avLst/>
            <a:gdLst/>
            <a:ahLst/>
            <a:cxnLst/>
            <a:rect l="l" t="t" r="r" b="b"/>
            <a:pathLst>
              <a:path w="2362647" h="1365906">
                <a:moveTo>
                  <a:pt x="0" y="0"/>
                </a:moveTo>
                <a:lnTo>
                  <a:pt x="2362647" y="0"/>
                </a:lnTo>
                <a:lnTo>
                  <a:pt x="2362647" y="1365906"/>
                </a:lnTo>
                <a:lnTo>
                  <a:pt x="0" y="1365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022345" y="974793"/>
            <a:ext cx="14243310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FFC7AB"/>
                </a:solidFill>
                <a:latin typeface="Marykate"/>
              </a:rPr>
              <a:t>ADVENTURES IN 4-H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F1013589-EB25-B1A8-BDE6-30DEB08A35DF}"/>
              </a:ext>
            </a:extLst>
          </p:cNvPr>
          <p:cNvSpPr/>
          <p:nvPr/>
        </p:nvSpPr>
        <p:spPr>
          <a:xfrm rot="4824998">
            <a:off x="13483668" y="6019955"/>
            <a:ext cx="5921564" cy="7030181"/>
          </a:xfrm>
          <a:custGeom>
            <a:avLst/>
            <a:gdLst/>
            <a:ahLst/>
            <a:cxnLst/>
            <a:rect l="l" t="t" r="r" b="b"/>
            <a:pathLst>
              <a:path w="5921564" h="7030181">
                <a:moveTo>
                  <a:pt x="0" y="0"/>
                </a:moveTo>
                <a:lnTo>
                  <a:pt x="5921564" y="0"/>
                </a:lnTo>
                <a:lnTo>
                  <a:pt x="5921564" y="7030180"/>
                </a:lnTo>
                <a:lnTo>
                  <a:pt x="0" y="7030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2F9D22CC-D0CD-7BCF-88D3-DC2F2607F11A}"/>
              </a:ext>
            </a:extLst>
          </p:cNvPr>
          <p:cNvSpPr/>
          <p:nvPr/>
        </p:nvSpPr>
        <p:spPr>
          <a:xfrm rot="4824998">
            <a:off x="-1670690" y="-2361406"/>
            <a:ext cx="5921564" cy="7030181"/>
          </a:xfrm>
          <a:custGeom>
            <a:avLst/>
            <a:gdLst/>
            <a:ahLst/>
            <a:cxnLst/>
            <a:rect l="l" t="t" r="r" b="b"/>
            <a:pathLst>
              <a:path w="5921564" h="7030181">
                <a:moveTo>
                  <a:pt x="0" y="0"/>
                </a:moveTo>
                <a:lnTo>
                  <a:pt x="5921564" y="0"/>
                </a:lnTo>
                <a:lnTo>
                  <a:pt x="5921564" y="7030181"/>
                </a:lnTo>
                <a:lnTo>
                  <a:pt x="0" y="7030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97C0BFFC-B6FA-5DAA-6462-8D8C2927C55A}"/>
              </a:ext>
            </a:extLst>
          </p:cNvPr>
          <p:cNvSpPr/>
          <p:nvPr/>
        </p:nvSpPr>
        <p:spPr>
          <a:xfrm rot="2120558">
            <a:off x="-914229" y="-631007"/>
            <a:ext cx="3097322" cy="4114800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008D9AB-D4D4-D082-59B8-B1C7AD9D7CC2}"/>
              </a:ext>
            </a:extLst>
          </p:cNvPr>
          <p:cNvSpPr/>
          <p:nvPr/>
        </p:nvSpPr>
        <p:spPr>
          <a:xfrm rot="-2762889">
            <a:off x="14659512" y="4263783"/>
            <a:ext cx="4738733" cy="4114800"/>
          </a:xfrm>
          <a:custGeom>
            <a:avLst/>
            <a:gdLst/>
            <a:ahLst/>
            <a:cxnLst/>
            <a:rect l="l" t="t" r="r" b="b"/>
            <a:pathLst>
              <a:path w="4738733" h="4114800">
                <a:moveTo>
                  <a:pt x="0" y="0"/>
                </a:moveTo>
                <a:lnTo>
                  <a:pt x="4738734" y="0"/>
                </a:lnTo>
                <a:lnTo>
                  <a:pt x="4738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DEDE6E3-A217-ABC3-1F7B-BE4BBCFC705A}"/>
              </a:ext>
            </a:extLst>
          </p:cNvPr>
          <p:cNvSpPr/>
          <p:nvPr/>
        </p:nvSpPr>
        <p:spPr>
          <a:xfrm rot="9075411">
            <a:off x="-954714" y="693829"/>
            <a:ext cx="4738733" cy="4114800"/>
          </a:xfrm>
          <a:custGeom>
            <a:avLst/>
            <a:gdLst/>
            <a:ahLst/>
            <a:cxnLst/>
            <a:rect l="l" t="t" r="r" b="b"/>
            <a:pathLst>
              <a:path w="4738733" h="4114800">
                <a:moveTo>
                  <a:pt x="0" y="0"/>
                </a:moveTo>
                <a:lnTo>
                  <a:pt x="4738733" y="0"/>
                </a:lnTo>
                <a:lnTo>
                  <a:pt x="4738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24998">
            <a:off x="13483668" y="6019955"/>
            <a:ext cx="5921564" cy="7030181"/>
          </a:xfrm>
          <a:custGeom>
            <a:avLst/>
            <a:gdLst/>
            <a:ahLst/>
            <a:cxnLst/>
            <a:rect l="l" t="t" r="r" b="b"/>
            <a:pathLst>
              <a:path w="5921564" h="7030181">
                <a:moveTo>
                  <a:pt x="0" y="0"/>
                </a:moveTo>
                <a:lnTo>
                  <a:pt x="5921564" y="0"/>
                </a:lnTo>
                <a:lnTo>
                  <a:pt x="5921564" y="7030180"/>
                </a:lnTo>
                <a:lnTo>
                  <a:pt x="0" y="703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24998">
            <a:off x="-1670690" y="-2361406"/>
            <a:ext cx="5921564" cy="7030181"/>
          </a:xfrm>
          <a:custGeom>
            <a:avLst/>
            <a:gdLst/>
            <a:ahLst/>
            <a:cxnLst/>
            <a:rect l="l" t="t" r="r" b="b"/>
            <a:pathLst>
              <a:path w="5921564" h="7030181">
                <a:moveTo>
                  <a:pt x="0" y="0"/>
                </a:moveTo>
                <a:lnTo>
                  <a:pt x="5921564" y="0"/>
                </a:lnTo>
                <a:lnTo>
                  <a:pt x="5921564" y="7030181"/>
                </a:lnTo>
                <a:lnTo>
                  <a:pt x="0" y="7030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120558">
            <a:off x="-914229" y="-631007"/>
            <a:ext cx="3097322" cy="4114800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762889">
            <a:off x="14659512" y="4263783"/>
            <a:ext cx="4738733" cy="4114800"/>
          </a:xfrm>
          <a:custGeom>
            <a:avLst/>
            <a:gdLst/>
            <a:ahLst/>
            <a:cxnLst/>
            <a:rect l="l" t="t" r="r" b="b"/>
            <a:pathLst>
              <a:path w="4738733" h="4114800">
                <a:moveTo>
                  <a:pt x="0" y="0"/>
                </a:moveTo>
                <a:lnTo>
                  <a:pt x="4738734" y="0"/>
                </a:lnTo>
                <a:lnTo>
                  <a:pt x="4738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044252">
            <a:off x="16073598" y="7606559"/>
            <a:ext cx="3345025" cy="3303483"/>
          </a:xfrm>
          <a:custGeom>
            <a:avLst/>
            <a:gdLst/>
            <a:ahLst/>
            <a:cxnLst/>
            <a:rect l="l" t="t" r="r" b="b"/>
            <a:pathLst>
              <a:path w="3345025" h="3303483">
                <a:moveTo>
                  <a:pt x="0" y="0"/>
                </a:moveTo>
                <a:lnTo>
                  <a:pt x="3345024" y="0"/>
                </a:lnTo>
                <a:lnTo>
                  <a:pt x="3345024" y="3303482"/>
                </a:lnTo>
                <a:lnTo>
                  <a:pt x="0" y="3303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9075411">
            <a:off x="-954714" y="693829"/>
            <a:ext cx="4738733" cy="4114800"/>
          </a:xfrm>
          <a:custGeom>
            <a:avLst/>
            <a:gdLst/>
            <a:ahLst/>
            <a:cxnLst/>
            <a:rect l="l" t="t" r="r" b="b"/>
            <a:pathLst>
              <a:path w="4738733" h="4114800">
                <a:moveTo>
                  <a:pt x="0" y="0"/>
                </a:moveTo>
                <a:lnTo>
                  <a:pt x="4738733" y="0"/>
                </a:lnTo>
                <a:lnTo>
                  <a:pt x="4738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6012" y="2769632"/>
            <a:ext cx="6300686" cy="7245789"/>
          </a:xfrm>
          <a:custGeom>
            <a:avLst/>
            <a:gdLst/>
            <a:ahLst/>
            <a:cxnLst/>
            <a:rect l="l" t="t" r="r" b="b"/>
            <a:pathLst>
              <a:path w="6300686" h="7245789">
                <a:moveTo>
                  <a:pt x="0" y="0"/>
                </a:moveTo>
                <a:lnTo>
                  <a:pt x="6300686" y="0"/>
                </a:lnTo>
                <a:lnTo>
                  <a:pt x="6300686" y="7245789"/>
                </a:lnTo>
                <a:lnTo>
                  <a:pt x="0" y="72457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629001" y="4261589"/>
            <a:ext cx="6948828" cy="3537585"/>
          </a:xfrm>
          <a:custGeom>
            <a:avLst/>
            <a:gdLst/>
            <a:ahLst/>
            <a:cxnLst/>
            <a:rect l="l" t="t" r="r" b="b"/>
            <a:pathLst>
              <a:path w="6948828" h="3537585">
                <a:moveTo>
                  <a:pt x="0" y="0"/>
                </a:moveTo>
                <a:lnTo>
                  <a:pt x="6948828" y="0"/>
                </a:lnTo>
                <a:lnTo>
                  <a:pt x="6948828" y="3537585"/>
                </a:lnTo>
                <a:lnTo>
                  <a:pt x="0" y="35375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22345" y="971550"/>
            <a:ext cx="14243310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FFC7AB"/>
                </a:solidFill>
                <a:latin typeface="Marykate"/>
              </a:rPr>
              <a:t>LESSON OVERVIEW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24998">
            <a:off x="13483668" y="6019955"/>
            <a:ext cx="5921564" cy="7030181"/>
          </a:xfrm>
          <a:custGeom>
            <a:avLst/>
            <a:gdLst/>
            <a:ahLst/>
            <a:cxnLst/>
            <a:rect l="l" t="t" r="r" b="b"/>
            <a:pathLst>
              <a:path w="5921564" h="7030181">
                <a:moveTo>
                  <a:pt x="0" y="0"/>
                </a:moveTo>
                <a:lnTo>
                  <a:pt x="5921564" y="0"/>
                </a:lnTo>
                <a:lnTo>
                  <a:pt x="5921564" y="7030180"/>
                </a:lnTo>
                <a:lnTo>
                  <a:pt x="0" y="7030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24998">
            <a:off x="-1670690" y="-2361406"/>
            <a:ext cx="5921564" cy="7030181"/>
          </a:xfrm>
          <a:custGeom>
            <a:avLst/>
            <a:gdLst/>
            <a:ahLst/>
            <a:cxnLst/>
            <a:rect l="l" t="t" r="r" b="b"/>
            <a:pathLst>
              <a:path w="5921564" h="7030181">
                <a:moveTo>
                  <a:pt x="0" y="0"/>
                </a:moveTo>
                <a:lnTo>
                  <a:pt x="5921564" y="0"/>
                </a:lnTo>
                <a:lnTo>
                  <a:pt x="5921564" y="7030181"/>
                </a:lnTo>
                <a:lnTo>
                  <a:pt x="0" y="7030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120558">
            <a:off x="-914229" y="-631007"/>
            <a:ext cx="3097322" cy="4114800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762889">
            <a:off x="14659512" y="4263783"/>
            <a:ext cx="4738733" cy="4114800"/>
          </a:xfrm>
          <a:custGeom>
            <a:avLst/>
            <a:gdLst/>
            <a:ahLst/>
            <a:cxnLst/>
            <a:rect l="l" t="t" r="r" b="b"/>
            <a:pathLst>
              <a:path w="4738733" h="4114800">
                <a:moveTo>
                  <a:pt x="0" y="0"/>
                </a:moveTo>
                <a:lnTo>
                  <a:pt x="4738734" y="0"/>
                </a:lnTo>
                <a:lnTo>
                  <a:pt x="4738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044252">
            <a:off x="16073598" y="7606559"/>
            <a:ext cx="3345025" cy="3303483"/>
          </a:xfrm>
          <a:custGeom>
            <a:avLst/>
            <a:gdLst/>
            <a:ahLst/>
            <a:cxnLst/>
            <a:rect l="l" t="t" r="r" b="b"/>
            <a:pathLst>
              <a:path w="3345025" h="3303483">
                <a:moveTo>
                  <a:pt x="0" y="0"/>
                </a:moveTo>
                <a:lnTo>
                  <a:pt x="3345024" y="0"/>
                </a:lnTo>
                <a:lnTo>
                  <a:pt x="3345024" y="3303482"/>
                </a:lnTo>
                <a:lnTo>
                  <a:pt x="0" y="3303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9075411">
            <a:off x="-954714" y="693829"/>
            <a:ext cx="4738733" cy="4114800"/>
          </a:xfrm>
          <a:custGeom>
            <a:avLst/>
            <a:gdLst/>
            <a:ahLst/>
            <a:cxnLst/>
            <a:rect l="l" t="t" r="r" b="b"/>
            <a:pathLst>
              <a:path w="4738733" h="4114800">
                <a:moveTo>
                  <a:pt x="0" y="0"/>
                </a:moveTo>
                <a:lnTo>
                  <a:pt x="4738733" y="0"/>
                </a:lnTo>
                <a:lnTo>
                  <a:pt x="4738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30875" y="2434579"/>
            <a:ext cx="5501143" cy="6519873"/>
          </a:xfrm>
          <a:custGeom>
            <a:avLst/>
            <a:gdLst/>
            <a:ahLst/>
            <a:cxnLst/>
            <a:rect l="l" t="t" r="r" b="b"/>
            <a:pathLst>
              <a:path w="5501143" h="6519873">
                <a:moveTo>
                  <a:pt x="0" y="0"/>
                </a:moveTo>
                <a:lnTo>
                  <a:pt x="5501143" y="0"/>
                </a:lnTo>
                <a:lnTo>
                  <a:pt x="5501143" y="6519872"/>
                </a:lnTo>
                <a:lnTo>
                  <a:pt x="0" y="65198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972397" y="3605997"/>
            <a:ext cx="5698477" cy="6468744"/>
          </a:xfrm>
          <a:custGeom>
            <a:avLst/>
            <a:gdLst/>
            <a:ahLst/>
            <a:cxnLst/>
            <a:rect l="l" t="t" r="r" b="b"/>
            <a:pathLst>
              <a:path w="5698477" h="6468744">
                <a:moveTo>
                  <a:pt x="0" y="0"/>
                </a:moveTo>
                <a:lnTo>
                  <a:pt x="5698477" y="0"/>
                </a:lnTo>
                <a:lnTo>
                  <a:pt x="5698477" y="6468744"/>
                </a:lnTo>
                <a:lnTo>
                  <a:pt x="0" y="64687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485497" y="2493645"/>
            <a:ext cx="5522956" cy="5608385"/>
          </a:xfrm>
          <a:custGeom>
            <a:avLst/>
            <a:gdLst/>
            <a:ahLst/>
            <a:cxnLst/>
            <a:rect l="l" t="t" r="r" b="b"/>
            <a:pathLst>
              <a:path w="5522956" h="5608385">
                <a:moveTo>
                  <a:pt x="0" y="0"/>
                </a:moveTo>
                <a:lnTo>
                  <a:pt x="5522956" y="0"/>
                </a:lnTo>
                <a:lnTo>
                  <a:pt x="5522956" y="5608385"/>
                </a:lnTo>
                <a:lnTo>
                  <a:pt x="0" y="56083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97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22345" y="971550"/>
            <a:ext cx="14243310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FFC7AB"/>
                </a:solidFill>
                <a:latin typeface="Marykate"/>
              </a:rPr>
              <a:t>LESSON OVERVIEW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1068" y="6410943"/>
            <a:ext cx="9119537" cy="3531748"/>
          </a:xfrm>
          <a:custGeom>
            <a:avLst/>
            <a:gdLst/>
            <a:ahLst/>
            <a:cxnLst/>
            <a:rect l="l" t="t" r="r" b="b"/>
            <a:pathLst>
              <a:path w="9119537" h="3531748">
                <a:moveTo>
                  <a:pt x="0" y="0"/>
                </a:moveTo>
                <a:lnTo>
                  <a:pt x="9119536" y="0"/>
                </a:lnTo>
                <a:lnTo>
                  <a:pt x="9119536" y="3531748"/>
                </a:lnTo>
                <a:lnTo>
                  <a:pt x="0" y="3531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841349" y="8176817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7"/>
                </a:lnTo>
                <a:lnTo>
                  <a:pt x="0" y="2832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3081450" y="333735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2832978"/>
                </a:moveTo>
                <a:lnTo>
                  <a:pt x="7315200" y="2832978"/>
                </a:lnTo>
                <a:lnTo>
                  <a:pt x="7315200" y="0"/>
                </a:lnTo>
                <a:lnTo>
                  <a:pt x="0" y="0"/>
                </a:lnTo>
                <a:lnTo>
                  <a:pt x="0" y="283297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12849131" y="-88363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2832978"/>
                </a:moveTo>
                <a:lnTo>
                  <a:pt x="7315200" y="2832978"/>
                </a:lnTo>
                <a:lnTo>
                  <a:pt x="7315200" y="0"/>
                </a:lnTo>
                <a:lnTo>
                  <a:pt x="0" y="0"/>
                </a:lnTo>
                <a:lnTo>
                  <a:pt x="0" y="28329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1947907" y="6197612"/>
            <a:ext cx="4320000" cy="4114800"/>
          </a:xfrm>
          <a:custGeom>
            <a:avLst/>
            <a:gdLst/>
            <a:ahLst/>
            <a:cxnLst/>
            <a:rect l="l" t="t" r="r" b="b"/>
            <a:pathLst>
              <a:path w="4320000" h="4114800">
                <a:moveTo>
                  <a:pt x="4320000" y="0"/>
                </a:moveTo>
                <a:lnTo>
                  <a:pt x="0" y="0"/>
                </a:lnTo>
                <a:lnTo>
                  <a:pt x="0" y="4114800"/>
                </a:lnTo>
                <a:lnTo>
                  <a:pt x="4320000" y="4114800"/>
                </a:lnTo>
                <a:lnTo>
                  <a:pt x="43200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9309881">
            <a:off x="14832071" y="-502256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260528">
            <a:off x="-503433" y="-213109"/>
            <a:ext cx="2688025" cy="2464023"/>
          </a:xfrm>
          <a:custGeom>
            <a:avLst/>
            <a:gdLst/>
            <a:ahLst/>
            <a:cxnLst/>
            <a:rect l="l" t="t" r="r" b="b"/>
            <a:pathLst>
              <a:path w="2688025" h="2464023">
                <a:moveTo>
                  <a:pt x="0" y="0"/>
                </a:moveTo>
                <a:lnTo>
                  <a:pt x="2688025" y="0"/>
                </a:lnTo>
                <a:lnTo>
                  <a:pt x="2688025" y="2464023"/>
                </a:lnTo>
                <a:lnTo>
                  <a:pt x="0" y="246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323407" y="467085"/>
            <a:ext cx="13641186" cy="1478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0"/>
              </a:lnSpc>
              <a:spcBef>
                <a:spcPct val="0"/>
              </a:spcBef>
            </a:pPr>
            <a:r>
              <a:rPr lang="en-US" sz="10600">
                <a:solidFill>
                  <a:srgbClr val="B94877"/>
                </a:solidFill>
                <a:latin typeface="Marykate"/>
              </a:rPr>
              <a:t>SUGGESTED BOOKS FOR 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26090" y="2874022"/>
            <a:ext cx="12944118" cy="598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B94877"/>
                </a:solidFill>
                <a:latin typeface="Canva Sans Bold"/>
              </a:rPr>
              <a:t>Head – Adventures in Your Community Lesson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Light Waves by David A. Adler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A Ticket Around the World by Natalia Diaz &amp; Melissa Owens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Look Where We Live! by Scot Ritchie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B94877"/>
              </a:solidFill>
              <a:latin typeface="Canva Sans"/>
            </a:endParaR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B94877"/>
                </a:solidFill>
                <a:latin typeface="Canva Sans Bold"/>
              </a:rPr>
              <a:t>Heart – Adventure in Gardening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The Great Garden Escape by Erica L. Clymer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The Veggie Mischief by Corina Stanescu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Super Food Power by Maya Green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B94877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1068" y="6410943"/>
            <a:ext cx="9119537" cy="3531748"/>
          </a:xfrm>
          <a:custGeom>
            <a:avLst/>
            <a:gdLst/>
            <a:ahLst/>
            <a:cxnLst/>
            <a:rect l="l" t="t" r="r" b="b"/>
            <a:pathLst>
              <a:path w="9119537" h="3531748">
                <a:moveTo>
                  <a:pt x="0" y="0"/>
                </a:moveTo>
                <a:lnTo>
                  <a:pt x="9119536" y="0"/>
                </a:lnTo>
                <a:lnTo>
                  <a:pt x="9119536" y="3531748"/>
                </a:lnTo>
                <a:lnTo>
                  <a:pt x="0" y="3531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185452" y="8176817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7"/>
                </a:lnTo>
                <a:lnTo>
                  <a:pt x="0" y="2832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3081450" y="333735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2832978"/>
                </a:moveTo>
                <a:lnTo>
                  <a:pt x="7315200" y="2832978"/>
                </a:lnTo>
                <a:lnTo>
                  <a:pt x="7315200" y="0"/>
                </a:lnTo>
                <a:lnTo>
                  <a:pt x="0" y="0"/>
                </a:lnTo>
                <a:lnTo>
                  <a:pt x="0" y="283297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12849131" y="-88363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2832978"/>
                </a:moveTo>
                <a:lnTo>
                  <a:pt x="7315200" y="2832978"/>
                </a:lnTo>
                <a:lnTo>
                  <a:pt x="7315200" y="0"/>
                </a:lnTo>
                <a:lnTo>
                  <a:pt x="0" y="0"/>
                </a:lnTo>
                <a:lnTo>
                  <a:pt x="0" y="28329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2604931" y="5140382"/>
            <a:ext cx="4320000" cy="4114800"/>
          </a:xfrm>
          <a:custGeom>
            <a:avLst/>
            <a:gdLst/>
            <a:ahLst/>
            <a:cxnLst/>
            <a:rect l="l" t="t" r="r" b="b"/>
            <a:pathLst>
              <a:path w="4320000" h="4114800">
                <a:moveTo>
                  <a:pt x="4320000" y="0"/>
                </a:moveTo>
                <a:lnTo>
                  <a:pt x="0" y="0"/>
                </a:lnTo>
                <a:lnTo>
                  <a:pt x="0" y="4114800"/>
                </a:lnTo>
                <a:lnTo>
                  <a:pt x="4320000" y="4114800"/>
                </a:lnTo>
                <a:lnTo>
                  <a:pt x="43200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9309881">
            <a:off x="14832071" y="-502256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260528">
            <a:off x="-503433" y="-213109"/>
            <a:ext cx="2688025" cy="2464023"/>
          </a:xfrm>
          <a:custGeom>
            <a:avLst/>
            <a:gdLst/>
            <a:ahLst/>
            <a:cxnLst/>
            <a:rect l="l" t="t" r="r" b="b"/>
            <a:pathLst>
              <a:path w="2688025" h="2464023">
                <a:moveTo>
                  <a:pt x="0" y="0"/>
                </a:moveTo>
                <a:lnTo>
                  <a:pt x="2688025" y="0"/>
                </a:lnTo>
                <a:lnTo>
                  <a:pt x="2688025" y="2464023"/>
                </a:lnTo>
                <a:lnTo>
                  <a:pt x="0" y="246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323407" y="467085"/>
            <a:ext cx="13641186" cy="1478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0"/>
              </a:lnSpc>
              <a:spcBef>
                <a:spcPct val="0"/>
              </a:spcBef>
            </a:pPr>
            <a:r>
              <a:rPr lang="en-US" sz="10600">
                <a:solidFill>
                  <a:srgbClr val="B94877"/>
                </a:solidFill>
                <a:latin typeface="Marykate"/>
              </a:rPr>
              <a:t>SUGGESTED BOOKS FOR 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89226" y="2354629"/>
            <a:ext cx="16505991" cy="7189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B94877"/>
                </a:solidFill>
                <a:latin typeface="Canva Sans Bold"/>
              </a:rPr>
              <a:t>Hands – Adventures in the Forest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Are Trees Alive? by Debbie S. Miller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Tap the Magic Tree by Christie Matheson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Rise to the Sky: How the World’s Tallest Trees Grow Up by Rebecca E. Hirsch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B94877"/>
              </a:solidFill>
              <a:latin typeface="Canva Sans"/>
            </a:endParaR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B94877"/>
                </a:solidFill>
                <a:latin typeface="Canva Sans Bold"/>
              </a:rPr>
              <a:t>Health – Adventures in Food Science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Eat the Rainbow Foods: Exploring Colors on Your Plate by Sara Kale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Just Try One Bite by Adam Mansbach &amp; Camila Alves McConaughey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Monsters Don’t Eat Broccoli by Barbara Jean Hicks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I Can Eat a Rainbow by Olena Rose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Good Enough to Eat: A Kids Guide to Food &amp; Nutrition by Lizzy Rockwell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B94877"/>
                </a:solidFill>
                <a:latin typeface="Canva Sans"/>
              </a:rPr>
              <a:t>Are You What You Eat? by DK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83264">
            <a:off x="-1258836" y="6141827"/>
            <a:ext cx="5346978" cy="5386150"/>
          </a:xfrm>
          <a:custGeom>
            <a:avLst/>
            <a:gdLst/>
            <a:ahLst/>
            <a:cxnLst/>
            <a:rect l="l" t="t" r="r" b="b"/>
            <a:pathLst>
              <a:path w="5346978" h="5386150">
                <a:moveTo>
                  <a:pt x="0" y="0"/>
                </a:moveTo>
                <a:lnTo>
                  <a:pt x="5346978" y="0"/>
                </a:lnTo>
                <a:lnTo>
                  <a:pt x="5346978" y="5386149"/>
                </a:lnTo>
                <a:lnTo>
                  <a:pt x="0" y="538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664589">
            <a:off x="15450273" y="-1312163"/>
            <a:ext cx="5346978" cy="5386150"/>
          </a:xfrm>
          <a:custGeom>
            <a:avLst/>
            <a:gdLst/>
            <a:ahLst/>
            <a:cxnLst/>
            <a:rect l="l" t="t" r="r" b="b"/>
            <a:pathLst>
              <a:path w="5346978" h="5386150">
                <a:moveTo>
                  <a:pt x="0" y="0"/>
                </a:moveTo>
                <a:lnTo>
                  <a:pt x="5346978" y="0"/>
                </a:lnTo>
                <a:lnTo>
                  <a:pt x="5346978" y="5386150"/>
                </a:lnTo>
                <a:lnTo>
                  <a:pt x="0" y="5386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72865">
            <a:off x="658948" y="170615"/>
            <a:ext cx="2000911" cy="2647292"/>
          </a:xfrm>
          <a:custGeom>
            <a:avLst/>
            <a:gdLst/>
            <a:ahLst/>
            <a:cxnLst/>
            <a:rect l="l" t="t" r="r" b="b"/>
            <a:pathLst>
              <a:path w="2000911" h="2647292">
                <a:moveTo>
                  <a:pt x="0" y="0"/>
                </a:moveTo>
                <a:lnTo>
                  <a:pt x="2000911" y="0"/>
                </a:lnTo>
                <a:lnTo>
                  <a:pt x="2000911" y="2647292"/>
                </a:lnTo>
                <a:lnTo>
                  <a:pt x="0" y="2647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370643">
            <a:off x="16452412" y="8290962"/>
            <a:ext cx="2220262" cy="2253120"/>
          </a:xfrm>
          <a:custGeom>
            <a:avLst/>
            <a:gdLst/>
            <a:ahLst/>
            <a:cxnLst/>
            <a:rect l="l" t="t" r="r" b="b"/>
            <a:pathLst>
              <a:path w="2220262" h="2253120">
                <a:moveTo>
                  <a:pt x="0" y="0"/>
                </a:moveTo>
                <a:lnTo>
                  <a:pt x="2220262" y="0"/>
                </a:lnTo>
                <a:lnTo>
                  <a:pt x="2220262" y="2253120"/>
                </a:lnTo>
                <a:lnTo>
                  <a:pt x="0" y="22531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22345" y="971550"/>
            <a:ext cx="14243310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FFC7AB"/>
                </a:solidFill>
                <a:latin typeface="Marykate"/>
              </a:rPr>
              <a:t>ADVENTURES ON THE WEBSITE</a:t>
            </a:r>
          </a:p>
        </p:txBody>
      </p:sp>
      <p:sp>
        <p:nvSpPr>
          <p:cNvPr id="7" name="Freeform 7"/>
          <p:cNvSpPr/>
          <p:nvPr/>
        </p:nvSpPr>
        <p:spPr>
          <a:xfrm rot="2532135">
            <a:off x="16908104" y="-340864"/>
            <a:ext cx="2431317" cy="2614319"/>
          </a:xfrm>
          <a:custGeom>
            <a:avLst/>
            <a:gdLst/>
            <a:ahLst/>
            <a:cxnLst/>
            <a:rect l="l" t="t" r="r" b="b"/>
            <a:pathLst>
              <a:path w="2431317" h="2614319">
                <a:moveTo>
                  <a:pt x="0" y="0"/>
                </a:moveTo>
                <a:lnTo>
                  <a:pt x="2431316" y="0"/>
                </a:lnTo>
                <a:lnTo>
                  <a:pt x="2431316" y="2614319"/>
                </a:lnTo>
                <a:lnTo>
                  <a:pt x="0" y="26143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097847" y="7672681"/>
            <a:ext cx="2431317" cy="2614319"/>
          </a:xfrm>
          <a:custGeom>
            <a:avLst/>
            <a:gdLst/>
            <a:ahLst/>
            <a:cxnLst/>
            <a:rect l="l" t="t" r="r" b="b"/>
            <a:pathLst>
              <a:path w="2431317" h="2614319">
                <a:moveTo>
                  <a:pt x="0" y="0"/>
                </a:moveTo>
                <a:lnTo>
                  <a:pt x="2431317" y="0"/>
                </a:lnTo>
                <a:lnTo>
                  <a:pt x="2431317" y="2614319"/>
                </a:lnTo>
                <a:lnTo>
                  <a:pt x="0" y="26143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hlinkClick r:id="rId10" tooltip="https://child.unl.edu/nebraska-4-h-stem-reading-connections-program"/>
          </p:cNvPr>
          <p:cNvSpPr/>
          <p:nvPr/>
        </p:nvSpPr>
        <p:spPr>
          <a:xfrm>
            <a:off x="2477657" y="2751229"/>
            <a:ext cx="13179971" cy="7153853"/>
          </a:xfrm>
          <a:custGeom>
            <a:avLst/>
            <a:gdLst/>
            <a:ahLst/>
            <a:cxnLst/>
            <a:rect l="l" t="t" r="r" b="b"/>
            <a:pathLst>
              <a:path w="13179971" h="7153853">
                <a:moveTo>
                  <a:pt x="0" y="0"/>
                </a:moveTo>
                <a:lnTo>
                  <a:pt x="13179970" y="0"/>
                </a:lnTo>
                <a:lnTo>
                  <a:pt x="13179970" y="7153853"/>
                </a:lnTo>
                <a:lnTo>
                  <a:pt x="0" y="7153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83264">
            <a:off x="-1258836" y="6141827"/>
            <a:ext cx="5346978" cy="5386150"/>
          </a:xfrm>
          <a:custGeom>
            <a:avLst/>
            <a:gdLst/>
            <a:ahLst/>
            <a:cxnLst/>
            <a:rect l="l" t="t" r="r" b="b"/>
            <a:pathLst>
              <a:path w="5346978" h="5386150">
                <a:moveTo>
                  <a:pt x="0" y="0"/>
                </a:moveTo>
                <a:lnTo>
                  <a:pt x="5346978" y="0"/>
                </a:lnTo>
                <a:lnTo>
                  <a:pt x="5346978" y="5386149"/>
                </a:lnTo>
                <a:lnTo>
                  <a:pt x="0" y="538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664589">
            <a:off x="15450273" y="-1312163"/>
            <a:ext cx="5346978" cy="5386150"/>
          </a:xfrm>
          <a:custGeom>
            <a:avLst/>
            <a:gdLst/>
            <a:ahLst/>
            <a:cxnLst/>
            <a:rect l="l" t="t" r="r" b="b"/>
            <a:pathLst>
              <a:path w="5346978" h="5386150">
                <a:moveTo>
                  <a:pt x="0" y="0"/>
                </a:moveTo>
                <a:lnTo>
                  <a:pt x="5346978" y="0"/>
                </a:lnTo>
                <a:lnTo>
                  <a:pt x="5346978" y="5386150"/>
                </a:lnTo>
                <a:lnTo>
                  <a:pt x="0" y="5386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872865">
            <a:off x="658948" y="170615"/>
            <a:ext cx="2000911" cy="2647292"/>
          </a:xfrm>
          <a:custGeom>
            <a:avLst/>
            <a:gdLst/>
            <a:ahLst/>
            <a:cxnLst/>
            <a:rect l="l" t="t" r="r" b="b"/>
            <a:pathLst>
              <a:path w="2000911" h="2647292">
                <a:moveTo>
                  <a:pt x="0" y="0"/>
                </a:moveTo>
                <a:lnTo>
                  <a:pt x="2000911" y="0"/>
                </a:lnTo>
                <a:lnTo>
                  <a:pt x="2000911" y="2647292"/>
                </a:lnTo>
                <a:lnTo>
                  <a:pt x="0" y="2647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370643">
            <a:off x="16615940" y="8525278"/>
            <a:ext cx="2220262" cy="2253120"/>
          </a:xfrm>
          <a:custGeom>
            <a:avLst/>
            <a:gdLst/>
            <a:ahLst/>
            <a:cxnLst/>
            <a:rect l="l" t="t" r="r" b="b"/>
            <a:pathLst>
              <a:path w="2220262" h="2253120">
                <a:moveTo>
                  <a:pt x="0" y="0"/>
                </a:moveTo>
                <a:lnTo>
                  <a:pt x="2220261" y="0"/>
                </a:lnTo>
                <a:lnTo>
                  <a:pt x="2220261" y="2253119"/>
                </a:lnTo>
                <a:lnTo>
                  <a:pt x="0" y="225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22345" y="971550"/>
            <a:ext cx="14243310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FFC7AB"/>
                </a:solidFill>
                <a:latin typeface="Marykate"/>
              </a:rPr>
              <a:t>IMPLEMENTATION</a:t>
            </a:r>
          </a:p>
        </p:txBody>
      </p:sp>
      <p:sp>
        <p:nvSpPr>
          <p:cNvPr id="7" name="Freeform 7"/>
          <p:cNvSpPr/>
          <p:nvPr/>
        </p:nvSpPr>
        <p:spPr>
          <a:xfrm rot="2532135">
            <a:off x="16908104" y="-340864"/>
            <a:ext cx="2431317" cy="2614319"/>
          </a:xfrm>
          <a:custGeom>
            <a:avLst/>
            <a:gdLst/>
            <a:ahLst/>
            <a:cxnLst/>
            <a:rect l="l" t="t" r="r" b="b"/>
            <a:pathLst>
              <a:path w="2431317" h="2614319">
                <a:moveTo>
                  <a:pt x="0" y="0"/>
                </a:moveTo>
                <a:lnTo>
                  <a:pt x="2431316" y="0"/>
                </a:lnTo>
                <a:lnTo>
                  <a:pt x="2431316" y="2614319"/>
                </a:lnTo>
                <a:lnTo>
                  <a:pt x="0" y="26143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097847" y="7672681"/>
            <a:ext cx="2431317" cy="2614319"/>
          </a:xfrm>
          <a:custGeom>
            <a:avLst/>
            <a:gdLst/>
            <a:ahLst/>
            <a:cxnLst/>
            <a:rect l="l" t="t" r="r" b="b"/>
            <a:pathLst>
              <a:path w="2431317" h="2614319">
                <a:moveTo>
                  <a:pt x="0" y="0"/>
                </a:moveTo>
                <a:lnTo>
                  <a:pt x="2431317" y="0"/>
                </a:lnTo>
                <a:lnTo>
                  <a:pt x="2431317" y="2614319"/>
                </a:lnTo>
                <a:lnTo>
                  <a:pt x="0" y="26143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45380" y="3068566"/>
            <a:ext cx="16517163" cy="6583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4899" lvl="1" indent="-432449">
              <a:lnSpc>
                <a:spcPts val="5608"/>
              </a:lnSpc>
              <a:buFont typeface="Arial"/>
              <a:buChar char="•"/>
            </a:pPr>
            <a:r>
              <a:rPr lang="en-US" sz="4006">
                <a:solidFill>
                  <a:srgbClr val="B94877"/>
                </a:solidFill>
                <a:latin typeface="Dreaming Outloud Sans"/>
              </a:rPr>
              <a:t>How am I going to take action to implement the 4-H Summer Reading Program in my setting?</a:t>
            </a:r>
          </a:p>
          <a:p>
            <a:pPr>
              <a:lnSpc>
                <a:spcPts val="5608"/>
              </a:lnSpc>
            </a:pPr>
            <a:endParaRPr lang="en-US" sz="4006">
              <a:solidFill>
                <a:srgbClr val="B94877"/>
              </a:solidFill>
              <a:latin typeface="Dreaming Outloud Sans"/>
            </a:endParaRPr>
          </a:p>
          <a:p>
            <a:pPr marL="864899" lvl="1" indent="-432449">
              <a:lnSpc>
                <a:spcPts val="5608"/>
              </a:lnSpc>
              <a:buFont typeface="Arial"/>
              <a:buChar char="•"/>
            </a:pPr>
            <a:r>
              <a:rPr lang="en-US" sz="4006">
                <a:solidFill>
                  <a:srgbClr val="B94877"/>
                </a:solidFill>
                <a:latin typeface="Dreaming Outloud Sans"/>
              </a:rPr>
              <a:t>How specifically?  (i.e. What is my time frame?  How many lessons do I want to implement?  Age of youth?  What do I need to get started?</a:t>
            </a:r>
          </a:p>
          <a:p>
            <a:pPr>
              <a:lnSpc>
                <a:spcPts val="5608"/>
              </a:lnSpc>
            </a:pPr>
            <a:endParaRPr lang="en-US" sz="4006">
              <a:solidFill>
                <a:srgbClr val="B94877"/>
              </a:solidFill>
              <a:latin typeface="Dreaming Outloud Sans"/>
            </a:endParaRPr>
          </a:p>
          <a:p>
            <a:pPr marL="864899" lvl="1" indent="-432449">
              <a:lnSpc>
                <a:spcPts val="5608"/>
              </a:lnSpc>
              <a:buFont typeface="Arial"/>
              <a:buChar char="•"/>
            </a:pPr>
            <a:r>
              <a:rPr lang="en-US" sz="4006">
                <a:solidFill>
                  <a:srgbClr val="B94877"/>
                </a:solidFill>
                <a:latin typeface="Dreaming Outloud Sans"/>
              </a:rPr>
              <a:t>How very specifically? (i.e. How will I share the program with families?  What supports do I still need?  What adaptations do I need for my setting?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7541" y="4724582"/>
            <a:ext cx="5995811" cy="4676593"/>
            <a:chOff x="0" y="0"/>
            <a:chExt cx="1579144" cy="12316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79144" cy="1231695"/>
            </a:xfrm>
            <a:custGeom>
              <a:avLst/>
              <a:gdLst/>
              <a:ahLst/>
              <a:cxnLst/>
              <a:rect l="l" t="t" r="r" b="b"/>
              <a:pathLst>
                <a:path w="1579144" h="1231695">
                  <a:moveTo>
                    <a:pt x="65852" y="0"/>
                  </a:moveTo>
                  <a:lnTo>
                    <a:pt x="1513291" y="0"/>
                  </a:lnTo>
                  <a:cubicBezTo>
                    <a:pt x="1530756" y="0"/>
                    <a:pt x="1547506" y="6938"/>
                    <a:pt x="1559856" y="19288"/>
                  </a:cubicBezTo>
                  <a:cubicBezTo>
                    <a:pt x="1572206" y="31637"/>
                    <a:pt x="1579144" y="48387"/>
                    <a:pt x="1579144" y="65852"/>
                  </a:cubicBezTo>
                  <a:lnTo>
                    <a:pt x="1579144" y="1165843"/>
                  </a:lnTo>
                  <a:cubicBezTo>
                    <a:pt x="1579144" y="1183308"/>
                    <a:pt x="1572206" y="1200058"/>
                    <a:pt x="1559856" y="1212408"/>
                  </a:cubicBezTo>
                  <a:cubicBezTo>
                    <a:pt x="1547506" y="1224757"/>
                    <a:pt x="1530756" y="1231695"/>
                    <a:pt x="1513291" y="1231695"/>
                  </a:cubicBezTo>
                  <a:lnTo>
                    <a:pt x="65852" y="1231695"/>
                  </a:lnTo>
                  <a:cubicBezTo>
                    <a:pt x="48387" y="1231695"/>
                    <a:pt x="31637" y="1224757"/>
                    <a:pt x="19288" y="1212408"/>
                  </a:cubicBezTo>
                  <a:cubicBezTo>
                    <a:pt x="6938" y="1200058"/>
                    <a:pt x="0" y="1183308"/>
                    <a:pt x="0" y="1165843"/>
                  </a:cubicBezTo>
                  <a:lnTo>
                    <a:pt x="0" y="65852"/>
                  </a:lnTo>
                  <a:cubicBezTo>
                    <a:pt x="0" y="48387"/>
                    <a:pt x="6938" y="31637"/>
                    <a:pt x="19288" y="19288"/>
                  </a:cubicBezTo>
                  <a:cubicBezTo>
                    <a:pt x="31637" y="6938"/>
                    <a:pt x="48387" y="0"/>
                    <a:pt x="65852" y="0"/>
                  </a:cubicBezTo>
                  <a:close/>
                </a:path>
              </a:pathLst>
            </a:custGeom>
            <a:solidFill>
              <a:srgbClr val="FFC7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1579144" cy="1193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09717" y="4724582"/>
            <a:ext cx="5963284" cy="4676593"/>
            <a:chOff x="0" y="0"/>
            <a:chExt cx="1570577" cy="12316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0577" cy="1231695"/>
            </a:xfrm>
            <a:custGeom>
              <a:avLst/>
              <a:gdLst/>
              <a:ahLst/>
              <a:cxnLst/>
              <a:rect l="l" t="t" r="r" b="b"/>
              <a:pathLst>
                <a:path w="1570577" h="1231695">
                  <a:moveTo>
                    <a:pt x="66211" y="0"/>
                  </a:moveTo>
                  <a:lnTo>
                    <a:pt x="1504365" y="0"/>
                  </a:lnTo>
                  <a:cubicBezTo>
                    <a:pt x="1540933" y="0"/>
                    <a:pt x="1570577" y="29644"/>
                    <a:pt x="1570577" y="66211"/>
                  </a:cubicBezTo>
                  <a:lnTo>
                    <a:pt x="1570577" y="1165484"/>
                  </a:lnTo>
                  <a:cubicBezTo>
                    <a:pt x="1570577" y="1202051"/>
                    <a:pt x="1540933" y="1231695"/>
                    <a:pt x="1504365" y="1231695"/>
                  </a:cubicBezTo>
                  <a:lnTo>
                    <a:pt x="66211" y="1231695"/>
                  </a:lnTo>
                  <a:cubicBezTo>
                    <a:pt x="29644" y="1231695"/>
                    <a:pt x="0" y="1202051"/>
                    <a:pt x="0" y="1165484"/>
                  </a:cubicBezTo>
                  <a:lnTo>
                    <a:pt x="0" y="66211"/>
                  </a:lnTo>
                  <a:cubicBezTo>
                    <a:pt x="0" y="29644"/>
                    <a:pt x="29644" y="0"/>
                    <a:pt x="66211" y="0"/>
                  </a:cubicBezTo>
                  <a:close/>
                </a:path>
              </a:pathLst>
            </a:custGeom>
            <a:solidFill>
              <a:srgbClr val="FFC7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1570577" cy="1193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22345" y="4510134"/>
            <a:ext cx="6249215" cy="4676593"/>
            <a:chOff x="0" y="0"/>
            <a:chExt cx="1645884" cy="12316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5884" cy="1231695"/>
            </a:xfrm>
            <a:custGeom>
              <a:avLst/>
              <a:gdLst/>
              <a:ahLst/>
              <a:cxnLst/>
              <a:rect l="l" t="t" r="r" b="b"/>
              <a:pathLst>
                <a:path w="1645884" h="1231695">
                  <a:moveTo>
                    <a:pt x="63182" y="0"/>
                  </a:moveTo>
                  <a:lnTo>
                    <a:pt x="1582702" y="0"/>
                  </a:lnTo>
                  <a:cubicBezTo>
                    <a:pt x="1617596" y="0"/>
                    <a:pt x="1645884" y="28288"/>
                    <a:pt x="1645884" y="63182"/>
                  </a:cubicBezTo>
                  <a:lnTo>
                    <a:pt x="1645884" y="1168513"/>
                  </a:lnTo>
                  <a:cubicBezTo>
                    <a:pt x="1645884" y="1203408"/>
                    <a:pt x="1617596" y="1231695"/>
                    <a:pt x="1582702" y="1231695"/>
                  </a:cubicBezTo>
                  <a:lnTo>
                    <a:pt x="63182" y="1231695"/>
                  </a:lnTo>
                  <a:cubicBezTo>
                    <a:pt x="28288" y="1231695"/>
                    <a:pt x="0" y="1203408"/>
                    <a:pt x="0" y="1168513"/>
                  </a:cubicBezTo>
                  <a:lnTo>
                    <a:pt x="0" y="63182"/>
                  </a:lnTo>
                  <a:cubicBezTo>
                    <a:pt x="0" y="28288"/>
                    <a:pt x="28288" y="0"/>
                    <a:pt x="63182" y="0"/>
                  </a:cubicBezTo>
                  <a:close/>
                </a:path>
              </a:pathLst>
            </a:custGeom>
            <a:solidFill>
              <a:srgbClr val="F4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8100"/>
              <a:ext cx="1645884" cy="1193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59406" y="4510134"/>
            <a:ext cx="6106249" cy="4676593"/>
            <a:chOff x="0" y="0"/>
            <a:chExt cx="1608230" cy="12316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8230" cy="1231695"/>
            </a:xfrm>
            <a:custGeom>
              <a:avLst/>
              <a:gdLst/>
              <a:ahLst/>
              <a:cxnLst/>
              <a:rect l="l" t="t" r="r" b="b"/>
              <a:pathLst>
                <a:path w="1608230" h="1231695">
                  <a:moveTo>
                    <a:pt x="64661" y="0"/>
                  </a:moveTo>
                  <a:lnTo>
                    <a:pt x="1543569" y="0"/>
                  </a:lnTo>
                  <a:cubicBezTo>
                    <a:pt x="1560718" y="0"/>
                    <a:pt x="1577165" y="6813"/>
                    <a:pt x="1589291" y="18939"/>
                  </a:cubicBezTo>
                  <a:cubicBezTo>
                    <a:pt x="1601418" y="31065"/>
                    <a:pt x="1608230" y="47512"/>
                    <a:pt x="1608230" y="64661"/>
                  </a:cubicBezTo>
                  <a:lnTo>
                    <a:pt x="1608230" y="1167034"/>
                  </a:lnTo>
                  <a:cubicBezTo>
                    <a:pt x="1608230" y="1184183"/>
                    <a:pt x="1601418" y="1200630"/>
                    <a:pt x="1589291" y="1212756"/>
                  </a:cubicBezTo>
                  <a:cubicBezTo>
                    <a:pt x="1577165" y="1224883"/>
                    <a:pt x="1560718" y="1231695"/>
                    <a:pt x="1543569" y="1231695"/>
                  </a:cubicBezTo>
                  <a:lnTo>
                    <a:pt x="64661" y="1231695"/>
                  </a:lnTo>
                  <a:cubicBezTo>
                    <a:pt x="47512" y="1231695"/>
                    <a:pt x="31065" y="1224883"/>
                    <a:pt x="18939" y="1212756"/>
                  </a:cubicBezTo>
                  <a:cubicBezTo>
                    <a:pt x="6813" y="1200630"/>
                    <a:pt x="0" y="1184183"/>
                    <a:pt x="0" y="1167034"/>
                  </a:cubicBezTo>
                  <a:lnTo>
                    <a:pt x="0" y="64661"/>
                  </a:lnTo>
                  <a:cubicBezTo>
                    <a:pt x="0" y="47512"/>
                    <a:pt x="6813" y="31065"/>
                    <a:pt x="18939" y="18939"/>
                  </a:cubicBezTo>
                  <a:cubicBezTo>
                    <a:pt x="31065" y="6813"/>
                    <a:pt x="47512" y="0"/>
                    <a:pt x="64661" y="0"/>
                  </a:cubicBezTo>
                  <a:close/>
                </a:path>
              </a:pathLst>
            </a:custGeom>
            <a:solidFill>
              <a:srgbClr val="F4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100"/>
              <a:ext cx="1608230" cy="1193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333965" y="3738609"/>
            <a:ext cx="1543050" cy="154305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5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441005" y="3738609"/>
            <a:ext cx="1543050" cy="154305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7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5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2606877" y="3904480"/>
            <a:ext cx="1211308" cy="1211308"/>
          </a:xfrm>
          <a:custGeom>
            <a:avLst/>
            <a:gdLst/>
            <a:ahLst/>
            <a:cxnLst/>
            <a:rect l="l" t="t" r="r" b="b"/>
            <a:pathLst>
              <a:path w="1211308" h="1211308">
                <a:moveTo>
                  <a:pt x="0" y="0"/>
                </a:moveTo>
                <a:lnTo>
                  <a:pt x="1211307" y="0"/>
                </a:lnTo>
                <a:lnTo>
                  <a:pt x="1211307" y="1211308"/>
                </a:lnTo>
                <a:lnTo>
                  <a:pt x="0" y="1211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546253" y="3875905"/>
            <a:ext cx="1303376" cy="1211308"/>
          </a:xfrm>
          <a:custGeom>
            <a:avLst/>
            <a:gdLst/>
            <a:ahLst/>
            <a:cxnLst/>
            <a:rect l="l" t="t" r="r" b="b"/>
            <a:pathLst>
              <a:path w="1303376" h="1211308">
                <a:moveTo>
                  <a:pt x="0" y="0"/>
                </a:moveTo>
                <a:lnTo>
                  <a:pt x="1303375" y="0"/>
                </a:lnTo>
                <a:lnTo>
                  <a:pt x="1303375" y="1211308"/>
                </a:lnTo>
                <a:lnTo>
                  <a:pt x="0" y="1211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2834821" y="-1506490"/>
            <a:ext cx="6179569" cy="5494199"/>
          </a:xfrm>
          <a:custGeom>
            <a:avLst/>
            <a:gdLst/>
            <a:ahLst/>
            <a:cxnLst/>
            <a:rect l="l" t="t" r="r" b="b"/>
            <a:pathLst>
              <a:path w="6179569" h="5494199">
                <a:moveTo>
                  <a:pt x="0" y="0"/>
                </a:moveTo>
                <a:lnTo>
                  <a:pt x="6179570" y="0"/>
                </a:lnTo>
                <a:lnTo>
                  <a:pt x="6179570" y="5494199"/>
                </a:lnTo>
                <a:lnTo>
                  <a:pt x="0" y="5494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4644334">
            <a:off x="14083120" y="-941813"/>
            <a:ext cx="6179569" cy="5494199"/>
          </a:xfrm>
          <a:custGeom>
            <a:avLst/>
            <a:gdLst/>
            <a:ahLst/>
            <a:cxnLst/>
            <a:rect l="l" t="t" r="r" b="b"/>
            <a:pathLst>
              <a:path w="6179569" h="5494199">
                <a:moveTo>
                  <a:pt x="0" y="0"/>
                </a:moveTo>
                <a:lnTo>
                  <a:pt x="6179570" y="0"/>
                </a:lnTo>
                <a:lnTo>
                  <a:pt x="6179570" y="5494199"/>
                </a:lnTo>
                <a:lnTo>
                  <a:pt x="0" y="5494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3468099">
            <a:off x="-1203204" y="2162176"/>
            <a:ext cx="3502723" cy="4114800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437104" y="1028700"/>
            <a:ext cx="3043017" cy="1969086"/>
          </a:xfrm>
          <a:custGeom>
            <a:avLst/>
            <a:gdLst/>
            <a:ahLst/>
            <a:cxnLst/>
            <a:rect l="l" t="t" r="r" b="b"/>
            <a:pathLst>
              <a:path w="3043017" h="1969086">
                <a:moveTo>
                  <a:pt x="0" y="0"/>
                </a:moveTo>
                <a:lnTo>
                  <a:pt x="3043017" y="0"/>
                </a:lnTo>
                <a:lnTo>
                  <a:pt x="3043017" y="1969086"/>
                </a:lnTo>
                <a:lnTo>
                  <a:pt x="0" y="19690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1199162">
            <a:off x="15300489" y="1584549"/>
            <a:ext cx="2345024" cy="1886767"/>
          </a:xfrm>
          <a:custGeom>
            <a:avLst/>
            <a:gdLst/>
            <a:ahLst/>
            <a:cxnLst/>
            <a:rect l="l" t="t" r="r" b="b"/>
            <a:pathLst>
              <a:path w="2345024" h="1886767">
                <a:moveTo>
                  <a:pt x="0" y="0"/>
                </a:moveTo>
                <a:lnTo>
                  <a:pt x="2345024" y="0"/>
                </a:lnTo>
                <a:lnTo>
                  <a:pt x="2345024" y="1886768"/>
                </a:lnTo>
                <a:lnTo>
                  <a:pt x="0" y="1886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022345" y="1005872"/>
            <a:ext cx="14243310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B94877"/>
                </a:solidFill>
                <a:latin typeface="Marykate"/>
              </a:rPr>
              <a:t>ADVENTURE LAUNCH</a:t>
            </a:r>
          </a:p>
        </p:txBody>
      </p:sp>
      <p:sp>
        <p:nvSpPr>
          <p:cNvPr id="28" name="Freeform 28"/>
          <p:cNvSpPr/>
          <p:nvPr/>
        </p:nvSpPr>
        <p:spPr>
          <a:xfrm rot="-3816219">
            <a:off x="14899599" y="466145"/>
            <a:ext cx="940626" cy="1043690"/>
          </a:xfrm>
          <a:custGeom>
            <a:avLst/>
            <a:gdLst/>
            <a:ahLst/>
            <a:cxnLst/>
            <a:rect l="l" t="t" r="r" b="b"/>
            <a:pathLst>
              <a:path w="940626" h="1043690">
                <a:moveTo>
                  <a:pt x="0" y="0"/>
                </a:moveTo>
                <a:lnTo>
                  <a:pt x="940626" y="0"/>
                </a:lnTo>
                <a:lnTo>
                  <a:pt x="940626" y="1043691"/>
                </a:lnTo>
                <a:lnTo>
                  <a:pt x="0" y="1043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477541" y="5694500"/>
            <a:ext cx="5255896" cy="34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spcBef>
                <a:spcPct val="0"/>
              </a:spcBef>
            </a:pPr>
            <a:r>
              <a:rPr lang="en-US" sz="2500">
                <a:solidFill>
                  <a:srgbClr val="B94877"/>
                </a:solidFill>
                <a:latin typeface="Dreaming Outloud Sans"/>
              </a:rPr>
              <a:t>Use the resources and website!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77541" y="6361251"/>
            <a:ext cx="5255896" cy="34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spcBef>
                <a:spcPct val="0"/>
              </a:spcBef>
            </a:pPr>
            <a:r>
              <a:rPr lang="en-US" sz="2500">
                <a:solidFill>
                  <a:srgbClr val="B94877"/>
                </a:solidFill>
                <a:latin typeface="Dreaming Outloud Sans"/>
              </a:rPr>
              <a:t>Contact us for questions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477541" y="7028001"/>
            <a:ext cx="5255896" cy="34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spcBef>
                <a:spcPct val="0"/>
              </a:spcBef>
            </a:pPr>
            <a:r>
              <a:rPr lang="en-US" sz="2500">
                <a:solidFill>
                  <a:srgbClr val="B94877"/>
                </a:solidFill>
                <a:latin typeface="Dreaming Outloud Sans"/>
              </a:rPr>
              <a:t>Have fun!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560467" y="7694752"/>
            <a:ext cx="5255896" cy="34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spcBef>
                <a:spcPct val="0"/>
              </a:spcBef>
            </a:pPr>
            <a:r>
              <a:rPr lang="en-US" sz="2500">
                <a:solidFill>
                  <a:srgbClr val="B94877"/>
                </a:solidFill>
                <a:latin typeface="Dreaming Outloud Sans"/>
              </a:rPr>
              <a:t>Take lots of pictures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477541" y="8361503"/>
            <a:ext cx="5255896" cy="34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spcBef>
                <a:spcPct val="0"/>
              </a:spcBef>
            </a:pPr>
            <a:r>
              <a:rPr lang="en-US" sz="2500">
                <a:solidFill>
                  <a:srgbClr val="B94877"/>
                </a:solidFill>
                <a:latin typeface="Dreaming Outloud Sans"/>
              </a:rPr>
              <a:t>Give us feedback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63163" y="5694500"/>
            <a:ext cx="5898735" cy="34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spcBef>
                <a:spcPct val="0"/>
              </a:spcBef>
            </a:pPr>
            <a:r>
              <a:rPr lang="en-US" sz="2500">
                <a:solidFill>
                  <a:srgbClr val="B94877"/>
                </a:solidFill>
                <a:latin typeface="Dreaming Outloud Sans"/>
              </a:rPr>
              <a:t>Forget about the website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543119" y="6361251"/>
            <a:ext cx="5255896" cy="34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spcBef>
                <a:spcPct val="0"/>
              </a:spcBef>
            </a:pPr>
            <a:r>
              <a:rPr lang="en-US" sz="2500">
                <a:solidFill>
                  <a:srgbClr val="B94877"/>
                </a:solidFill>
                <a:latin typeface="Dreaming Outloud Sans"/>
              </a:rPr>
              <a:t>Worry about using them “right”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543119" y="7028001"/>
            <a:ext cx="5255896" cy="34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spcBef>
                <a:spcPct val="0"/>
              </a:spcBef>
            </a:pPr>
            <a:r>
              <a:rPr lang="en-US" sz="2500">
                <a:solidFill>
                  <a:srgbClr val="B94877"/>
                </a:solidFill>
                <a:latin typeface="Dreaming Outloud Sans"/>
              </a:rPr>
              <a:t>Feel rushed to implement the resources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626045" y="7694752"/>
            <a:ext cx="5255896" cy="34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spcBef>
                <a:spcPct val="0"/>
              </a:spcBef>
            </a:pPr>
            <a:r>
              <a:rPr lang="en-US" sz="2500">
                <a:solidFill>
                  <a:srgbClr val="B94877"/>
                </a:solidFill>
                <a:latin typeface="Dreaming Outloud Sans"/>
              </a:rPr>
              <a:t>Forget to follow the child’s lead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543119" y="8361503"/>
            <a:ext cx="5255896" cy="34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  <a:spcBef>
                <a:spcPct val="0"/>
              </a:spcBef>
            </a:pPr>
            <a:r>
              <a:rPr lang="en-US" sz="2500">
                <a:solidFill>
                  <a:srgbClr val="B94877"/>
                </a:solidFill>
                <a:latin typeface="Dreaming Outloud Sans"/>
              </a:rPr>
              <a:t>Be afraid to adapt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480121" y="2929823"/>
            <a:ext cx="1416588" cy="808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  <a:spcBef>
                <a:spcPct val="0"/>
              </a:spcBef>
            </a:pPr>
            <a:r>
              <a:rPr lang="en-US" sz="5000">
                <a:solidFill>
                  <a:srgbClr val="B94877"/>
                </a:solidFill>
                <a:latin typeface="Dreaming Outloud Sans"/>
              </a:rPr>
              <a:t>DO'S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102861" y="2929823"/>
            <a:ext cx="2219339" cy="99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  <a:spcBef>
                <a:spcPct val="0"/>
              </a:spcBef>
            </a:pPr>
            <a:r>
              <a:rPr lang="en-US" sz="5000">
                <a:solidFill>
                  <a:srgbClr val="B94877"/>
                </a:solidFill>
                <a:latin typeface="Dreaming Outloud Sans"/>
              </a:rPr>
              <a:t>DON'TS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89786">
            <a:off x="5966475" y="922194"/>
            <a:ext cx="16340257" cy="10825420"/>
          </a:xfrm>
          <a:custGeom>
            <a:avLst/>
            <a:gdLst/>
            <a:ahLst/>
            <a:cxnLst/>
            <a:rect l="l" t="t" r="r" b="b"/>
            <a:pathLst>
              <a:path w="16340257" h="10825420">
                <a:moveTo>
                  <a:pt x="0" y="0"/>
                </a:moveTo>
                <a:lnTo>
                  <a:pt x="16340257" y="0"/>
                </a:lnTo>
                <a:lnTo>
                  <a:pt x="16340257" y="10825420"/>
                </a:lnTo>
                <a:lnTo>
                  <a:pt x="0" y="1082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83776" y="1618433"/>
            <a:ext cx="1975104" cy="4114800"/>
          </a:xfrm>
          <a:custGeom>
            <a:avLst/>
            <a:gdLst/>
            <a:ahLst/>
            <a:cxnLst/>
            <a:rect l="l" t="t" r="r" b="b"/>
            <a:pathLst>
              <a:path w="1975104" h="4114800">
                <a:moveTo>
                  <a:pt x="0" y="0"/>
                </a:moveTo>
                <a:lnTo>
                  <a:pt x="1975104" y="0"/>
                </a:lnTo>
                <a:lnTo>
                  <a:pt x="1975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174664" y="334328"/>
            <a:ext cx="8708052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B94877"/>
                </a:solidFill>
                <a:latin typeface="Marykate"/>
              </a:rPr>
              <a:t>CONTACT US</a:t>
            </a:r>
          </a:p>
        </p:txBody>
      </p:sp>
      <p:sp>
        <p:nvSpPr>
          <p:cNvPr id="5" name="Freeform 5"/>
          <p:cNvSpPr/>
          <p:nvPr/>
        </p:nvSpPr>
        <p:spPr>
          <a:xfrm>
            <a:off x="13872043" y="633890"/>
            <a:ext cx="3043017" cy="1969086"/>
          </a:xfrm>
          <a:custGeom>
            <a:avLst/>
            <a:gdLst/>
            <a:ahLst/>
            <a:cxnLst/>
            <a:rect l="l" t="t" r="r" b="b"/>
            <a:pathLst>
              <a:path w="3043017" h="1969086">
                <a:moveTo>
                  <a:pt x="0" y="0"/>
                </a:moveTo>
                <a:lnTo>
                  <a:pt x="3043017" y="0"/>
                </a:lnTo>
                <a:lnTo>
                  <a:pt x="3043017" y="1969086"/>
                </a:lnTo>
                <a:lnTo>
                  <a:pt x="0" y="19690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37384">
            <a:off x="13005989" y="4777303"/>
            <a:ext cx="4341791" cy="4966777"/>
          </a:xfrm>
          <a:custGeom>
            <a:avLst/>
            <a:gdLst/>
            <a:ahLst/>
            <a:cxnLst/>
            <a:rect l="l" t="t" r="r" b="b"/>
            <a:pathLst>
              <a:path w="4341791" h="4966777">
                <a:moveTo>
                  <a:pt x="0" y="0"/>
                </a:moveTo>
                <a:lnTo>
                  <a:pt x="4341791" y="0"/>
                </a:lnTo>
                <a:lnTo>
                  <a:pt x="4341791" y="4966777"/>
                </a:lnTo>
                <a:lnTo>
                  <a:pt x="0" y="4966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-1073651" y="-833221"/>
            <a:ext cx="3770670" cy="3723842"/>
          </a:xfrm>
          <a:custGeom>
            <a:avLst/>
            <a:gdLst/>
            <a:ahLst/>
            <a:cxnLst/>
            <a:rect l="l" t="t" r="r" b="b"/>
            <a:pathLst>
              <a:path w="3770670" h="3723842">
                <a:moveTo>
                  <a:pt x="0" y="0"/>
                </a:moveTo>
                <a:lnTo>
                  <a:pt x="3770670" y="0"/>
                </a:lnTo>
                <a:lnTo>
                  <a:pt x="3770670" y="3723842"/>
                </a:lnTo>
                <a:lnTo>
                  <a:pt x="0" y="3723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7496795" y="8954183"/>
            <a:ext cx="3294410" cy="3253496"/>
          </a:xfrm>
          <a:custGeom>
            <a:avLst/>
            <a:gdLst/>
            <a:ahLst/>
            <a:cxnLst/>
            <a:rect l="l" t="t" r="r" b="b"/>
            <a:pathLst>
              <a:path w="3294410" h="3253496">
                <a:moveTo>
                  <a:pt x="0" y="0"/>
                </a:moveTo>
                <a:lnTo>
                  <a:pt x="3294410" y="0"/>
                </a:lnTo>
                <a:lnTo>
                  <a:pt x="3294410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887156">
            <a:off x="10448412" y="1259641"/>
            <a:ext cx="1433254" cy="1946395"/>
          </a:xfrm>
          <a:custGeom>
            <a:avLst/>
            <a:gdLst/>
            <a:ahLst/>
            <a:cxnLst/>
            <a:rect l="l" t="t" r="r" b="b"/>
            <a:pathLst>
              <a:path w="1433254" h="1946395">
                <a:moveTo>
                  <a:pt x="0" y="0"/>
                </a:moveTo>
                <a:lnTo>
                  <a:pt x="1433254" y="0"/>
                </a:lnTo>
                <a:lnTo>
                  <a:pt x="1433254" y="1946395"/>
                </a:lnTo>
                <a:lnTo>
                  <a:pt x="0" y="19463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337930" y="7957096"/>
            <a:ext cx="3227967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139">
                <a:solidFill>
                  <a:srgbClr val="B94877"/>
                </a:solidFill>
                <a:latin typeface="Dreaming Outloud Sans"/>
              </a:rPr>
              <a:t>Jackie Steffen</a:t>
            </a:r>
          </a:p>
          <a:p>
            <a:pPr algn="ctr">
              <a:lnSpc>
                <a:spcPts val="3919"/>
              </a:lnSpc>
            </a:pPr>
            <a:r>
              <a:rPr lang="en-US" sz="2799" spc="139">
                <a:solidFill>
                  <a:srgbClr val="B94877"/>
                </a:solidFill>
                <a:latin typeface="Dreaming Outloud Sans"/>
              </a:rPr>
              <a:t>jsteffen2@unl.edu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0252" y="7957096"/>
            <a:ext cx="336972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139">
                <a:solidFill>
                  <a:srgbClr val="B94877"/>
                </a:solidFill>
                <a:latin typeface="Dreaming Outloud Sans"/>
              </a:rPr>
              <a:t>Jennifer Hansen</a:t>
            </a:r>
          </a:p>
          <a:p>
            <a:pPr>
              <a:lnSpc>
                <a:spcPts val="3919"/>
              </a:lnSpc>
            </a:pPr>
            <a:r>
              <a:rPr lang="en-US" sz="2799" spc="139">
                <a:solidFill>
                  <a:srgbClr val="B94877"/>
                </a:solidFill>
                <a:latin typeface="Dreaming Outloud Sans"/>
              </a:rPr>
              <a:t> jhansen6@unl.edu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565897" y="6359702"/>
            <a:ext cx="7605701" cy="4867648"/>
          </a:xfrm>
          <a:custGeom>
            <a:avLst/>
            <a:gdLst/>
            <a:ahLst/>
            <a:cxnLst/>
            <a:rect l="l" t="t" r="r" b="b"/>
            <a:pathLst>
              <a:path w="7605701" h="4867648">
                <a:moveTo>
                  <a:pt x="0" y="0"/>
                </a:moveTo>
                <a:lnTo>
                  <a:pt x="7605700" y="0"/>
                </a:lnTo>
                <a:lnTo>
                  <a:pt x="7605700" y="4867648"/>
                </a:lnTo>
                <a:lnTo>
                  <a:pt x="0" y="48676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320252" y="3209996"/>
            <a:ext cx="3448439" cy="3532394"/>
            <a:chOff x="0" y="0"/>
            <a:chExt cx="2086610" cy="2137410"/>
          </a:xfrm>
        </p:grpSpPr>
        <p:sp>
          <p:nvSpPr>
            <p:cNvPr id="14" name="Freeform 14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18"/>
              <a:stretch>
                <a:fillRect l="-26728" r="-267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0042" y="5593446"/>
            <a:ext cx="4031543" cy="1847180"/>
          </a:xfrm>
          <a:custGeom>
            <a:avLst/>
            <a:gdLst/>
            <a:ahLst/>
            <a:cxnLst/>
            <a:rect l="l" t="t" r="r" b="b"/>
            <a:pathLst>
              <a:path w="4031543" h="1847180">
                <a:moveTo>
                  <a:pt x="0" y="0"/>
                </a:moveTo>
                <a:lnTo>
                  <a:pt x="4031544" y="0"/>
                </a:lnTo>
                <a:lnTo>
                  <a:pt x="4031544" y="1847179"/>
                </a:lnTo>
                <a:lnTo>
                  <a:pt x="0" y="18471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28700" y="5451709"/>
            <a:ext cx="4031543" cy="1847180"/>
          </a:xfrm>
          <a:custGeom>
            <a:avLst/>
            <a:gdLst/>
            <a:ahLst/>
            <a:cxnLst/>
            <a:rect l="l" t="t" r="r" b="b"/>
            <a:pathLst>
              <a:path w="4031543" h="1847180">
                <a:moveTo>
                  <a:pt x="0" y="0"/>
                </a:moveTo>
                <a:lnTo>
                  <a:pt x="4031543" y="0"/>
                </a:lnTo>
                <a:lnTo>
                  <a:pt x="4031543" y="1847180"/>
                </a:lnTo>
                <a:lnTo>
                  <a:pt x="0" y="18471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7055228" y="3309926"/>
            <a:ext cx="3448439" cy="3532394"/>
            <a:chOff x="0" y="0"/>
            <a:chExt cx="2086610" cy="2137410"/>
          </a:xfrm>
        </p:grpSpPr>
        <p:sp>
          <p:nvSpPr>
            <p:cNvPr id="18" name="Freeform 18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23"/>
              <a:stretch>
                <a:fillRect l="-30913" r="-30597" b="-636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6696070" y="5693375"/>
            <a:ext cx="4031543" cy="1847180"/>
          </a:xfrm>
          <a:custGeom>
            <a:avLst/>
            <a:gdLst/>
            <a:ahLst/>
            <a:cxnLst/>
            <a:rect l="l" t="t" r="r" b="b"/>
            <a:pathLst>
              <a:path w="4031543" h="1847180">
                <a:moveTo>
                  <a:pt x="0" y="0"/>
                </a:moveTo>
                <a:lnTo>
                  <a:pt x="4031543" y="0"/>
                </a:lnTo>
                <a:lnTo>
                  <a:pt x="4031543" y="1847180"/>
                </a:lnTo>
                <a:lnTo>
                  <a:pt x="0" y="18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763676" y="5551638"/>
            <a:ext cx="4031543" cy="1847180"/>
          </a:xfrm>
          <a:custGeom>
            <a:avLst/>
            <a:gdLst/>
            <a:ahLst/>
            <a:cxnLst/>
            <a:rect l="l" t="t" r="r" b="b"/>
            <a:pathLst>
              <a:path w="4031543" h="1847180">
                <a:moveTo>
                  <a:pt x="0" y="0"/>
                </a:moveTo>
                <a:lnTo>
                  <a:pt x="4031543" y="0"/>
                </a:lnTo>
                <a:lnTo>
                  <a:pt x="4031543" y="1847180"/>
                </a:lnTo>
                <a:lnTo>
                  <a:pt x="0" y="18471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028700" y="6339306"/>
            <a:ext cx="4031543" cy="40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  <a:spcBef>
                <a:spcPct val="0"/>
              </a:spcBef>
            </a:pPr>
            <a:r>
              <a:rPr lang="en-US" sz="2957">
                <a:solidFill>
                  <a:srgbClr val="FDFBF5"/>
                </a:solidFill>
                <a:latin typeface="Dreaming Outloud Sans"/>
              </a:rPr>
              <a:t>Jennifer Hansen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88815" y="1998160"/>
            <a:ext cx="4003802" cy="131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2"/>
              </a:lnSpc>
              <a:spcBef>
                <a:spcPct val="0"/>
              </a:spcBef>
            </a:pPr>
            <a:r>
              <a:rPr lang="en-US" sz="3430" dirty="0">
                <a:solidFill>
                  <a:srgbClr val="B94877"/>
                </a:solidFill>
                <a:latin typeface="Dreaming Outloud Sans"/>
              </a:rPr>
              <a:t>EXTENSION EDUCATOR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63676" y="6439235"/>
            <a:ext cx="4031543" cy="40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  <a:spcBef>
                <a:spcPct val="0"/>
              </a:spcBef>
            </a:pPr>
            <a:r>
              <a:rPr lang="en-US" sz="2957">
                <a:solidFill>
                  <a:srgbClr val="FDFBF5"/>
                </a:solidFill>
                <a:latin typeface="Dreaming Outloud Sans"/>
              </a:rPr>
              <a:t>Jackie Steffen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34332" y="2158086"/>
            <a:ext cx="4003802" cy="131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2"/>
              </a:lnSpc>
              <a:spcBef>
                <a:spcPct val="0"/>
              </a:spcBef>
            </a:pPr>
            <a:r>
              <a:rPr lang="en-US" sz="3430" dirty="0">
                <a:solidFill>
                  <a:srgbClr val="B94877"/>
                </a:solidFill>
                <a:latin typeface="Dreaming Outloud Sans"/>
              </a:rPr>
              <a:t>EXTENSION EDUCATOR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61C11-353A-928B-B99B-F6BEC050B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1577" y="-8344228"/>
            <a:ext cx="20220147" cy="10287000"/>
          </a:xfrm>
          <a:custGeom>
            <a:avLst/>
            <a:gdLst/>
            <a:ahLst/>
            <a:cxnLst/>
            <a:rect l="l" t="t" r="r" b="b"/>
            <a:pathLst>
              <a:path w="20220147" h="10287000">
                <a:moveTo>
                  <a:pt x="0" y="0"/>
                </a:moveTo>
                <a:lnTo>
                  <a:pt x="20220148" y="0"/>
                </a:lnTo>
                <a:lnTo>
                  <a:pt x="202201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66074" y="8445182"/>
            <a:ext cx="20220147" cy="10287000"/>
          </a:xfrm>
          <a:custGeom>
            <a:avLst/>
            <a:gdLst/>
            <a:ahLst/>
            <a:cxnLst/>
            <a:rect l="l" t="t" r="r" b="b"/>
            <a:pathLst>
              <a:path w="20220147" h="10287000">
                <a:moveTo>
                  <a:pt x="0" y="0"/>
                </a:moveTo>
                <a:lnTo>
                  <a:pt x="20220148" y="0"/>
                </a:lnTo>
                <a:lnTo>
                  <a:pt x="202201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93236" y="1343962"/>
            <a:ext cx="14350523" cy="8058657"/>
          </a:xfrm>
          <a:custGeom>
            <a:avLst/>
            <a:gdLst/>
            <a:ahLst/>
            <a:cxnLst/>
            <a:rect l="l" t="t" r="r" b="b"/>
            <a:pathLst>
              <a:path w="14350523" h="8058657">
                <a:moveTo>
                  <a:pt x="0" y="0"/>
                </a:moveTo>
                <a:lnTo>
                  <a:pt x="14350522" y="0"/>
                </a:lnTo>
                <a:lnTo>
                  <a:pt x="14350522" y="8058658"/>
                </a:lnTo>
                <a:lnTo>
                  <a:pt x="0" y="8058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968739" y="1028700"/>
            <a:ext cx="14350523" cy="8058657"/>
          </a:xfrm>
          <a:custGeom>
            <a:avLst/>
            <a:gdLst/>
            <a:ahLst/>
            <a:cxnLst/>
            <a:rect l="l" t="t" r="r" b="b"/>
            <a:pathLst>
              <a:path w="14350523" h="8058657">
                <a:moveTo>
                  <a:pt x="0" y="0"/>
                </a:moveTo>
                <a:lnTo>
                  <a:pt x="14350522" y="0"/>
                </a:lnTo>
                <a:lnTo>
                  <a:pt x="14350522" y="8058657"/>
                </a:lnTo>
                <a:lnTo>
                  <a:pt x="0" y="80586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94039">
            <a:off x="1028700" y="1028700"/>
            <a:ext cx="1506603" cy="2078073"/>
          </a:xfrm>
          <a:custGeom>
            <a:avLst/>
            <a:gdLst/>
            <a:ahLst/>
            <a:cxnLst/>
            <a:rect l="l" t="t" r="r" b="b"/>
            <a:pathLst>
              <a:path w="1506603" h="2078073">
                <a:moveTo>
                  <a:pt x="0" y="0"/>
                </a:moveTo>
                <a:lnTo>
                  <a:pt x="1506603" y="0"/>
                </a:lnTo>
                <a:lnTo>
                  <a:pt x="1506603" y="2078073"/>
                </a:lnTo>
                <a:lnTo>
                  <a:pt x="0" y="2078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00687">
            <a:off x="2161786" y="435386"/>
            <a:ext cx="1506603" cy="2078073"/>
          </a:xfrm>
          <a:custGeom>
            <a:avLst/>
            <a:gdLst/>
            <a:ahLst/>
            <a:cxnLst/>
            <a:rect l="l" t="t" r="r" b="b"/>
            <a:pathLst>
              <a:path w="1506603" h="2078073">
                <a:moveTo>
                  <a:pt x="0" y="0"/>
                </a:moveTo>
                <a:lnTo>
                  <a:pt x="1506603" y="0"/>
                </a:lnTo>
                <a:lnTo>
                  <a:pt x="1506603" y="2078073"/>
                </a:lnTo>
                <a:lnTo>
                  <a:pt x="0" y="2078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92310">
            <a:off x="14979059" y="7426661"/>
            <a:ext cx="2677859" cy="2514956"/>
          </a:xfrm>
          <a:custGeom>
            <a:avLst/>
            <a:gdLst/>
            <a:ahLst/>
            <a:cxnLst/>
            <a:rect l="l" t="t" r="r" b="b"/>
            <a:pathLst>
              <a:path w="2677859" h="2514956">
                <a:moveTo>
                  <a:pt x="0" y="0"/>
                </a:moveTo>
                <a:lnTo>
                  <a:pt x="2677858" y="0"/>
                </a:lnTo>
                <a:lnTo>
                  <a:pt x="2677858" y="2514956"/>
                </a:lnTo>
                <a:lnTo>
                  <a:pt x="0" y="2514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792440">
            <a:off x="15229419" y="5354117"/>
            <a:ext cx="2177138" cy="2880448"/>
          </a:xfrm>
          <a:custGeom>
            <a:avLst/>
            <a:gdLst/>
            <a:ahLst/>
            <a:cxnLst/>
            <a:rect l="l" t="t" r="r" b="b"/>
            <a:pathLst>
              <a:path w="2177138" h="2880448">
                <a:moveTo>
                  <a:pt x="0" y="0"/>
                </a:moveTo>
                <a:lnTo>
                  <a:pt x="2177138" y="0"/>
                </a:lnTo>
                <a:lnTo>
                  <a:pt x="2177138" y="2880448"/>
                </a:lnTo>
                <a:lnTo>
                  <a:pt x="0" y="2880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895890" y="3673175"/>
            <a:ext cx="4733440" cy="2940650"/>
          </a:xfrm>
          <a:custGeom>
            <a:avLst/>
            <a:gdLst/>
            <a:ahLst/>
            <a:cxnLst/>
            <a:rect l="l" t="t" r="r" b="b"/>
            <a:pathLst>
              <a:path w="4733440" h="2940650">
                <a:moveTo>
                  <a:pt x="0" y="0"/>
                </a:moveTo>
                <a:lnTo>
                  <a:pt x="4733440" y="0"/>
                </a:lnTo>
                <a:lnTo>
                  <a:pt x="4733440" y="2940650"/>
                </a:lnTo>
                <a:lnTo>
                  <a:pt x="0" y="29406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44268" flipH="1">
            <a:off x="14625626" y="2162891"/>
            <a:ext cx="3836265" cy="3345543"/>
          </a:xfrm>
          <a:custGeom>
            <a:avLst/>
            <a:gdLst/>
            <a:ahLst/>
            <a:cxnLst/>
            <a:rect l="l" t="t" r="r" b="b"/>
            <a:pathLst>
              <a:path w="3836265" h="3345543">
                <a:moveTo>
                  <a:pt x="3836265" y="0"/>
                </a:moveTo>
                <a:lnTo>
                  <a:pt x="0" y="0"/>
                </a:lnTo>
                <a:lnTo>
                  <a:pt x="0" y="3345543"/>
                </a:lnTo>
                <a:lnTo>
                  <a:pt x="3836265" y="3345543"/>
                </a:lnTo>
                <a:lnTo>
                  <a:pt x="383626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036290" y="2980864"/>
            <a:ext cx="10215419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FFC7AB"/>
                </a:solidFill>
                <a:latin typeface="Marykate"/>
              </a:rPr>
              <a:t>NEBRASKA EXTENSION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70287" y="2018972"/>
            <a:ext cx="6147426" cy="82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5999">
                <a:solidFill>
                  <a:srgbClr val="B94877"/>
                </a:solidFill>
                <a:latin typeface="Marykate"/>
              </a:rPr>
              <a:t>WELCOME TO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36898" y="5067300"/>
            <a:ext cx="10414204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B94877"/>
                </a:solidFill>
                <a:latin typeface="Dreaming Outloud Sans"/>
              </a:rPr>
              <a:t>Engaging with Nebraskans wherever they are, connecting them with the resources, research and innovation of the University of Nebraska.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0393" y="2077697"/>
            <a:ext cx="15887214" cy="7422979"/>
            <a:chOff x="0" y="0"/>
            <a:chExt cx="2172412" cy="1015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2412" cy="1015016"/>
            </a:xfrm>
            <a:custGeom>
              <a:avLst/>
              <a:gdLst/>
              <a:ahLst/>
              <a:cxnLst/>
              <a:rect l="l" t="t" r="r" b="b"/>
              <a:pathLst>
                <a:path w="2172412" h="1015016">
                  <a:moveTo>
                    <a:pt x="2047952" y="1015015"/>
                  </a:moveTo>
                  <a:lnTo>
                    <a:pt x="124460" y="1015015"/>
                  </a:lnTo>
                  <a:cubicBezTo>
                    <a:pt x="55880" y="1015015"/>
                    <a:pt x="0" y="959136"/>
                    <a:pt x="0" y="8905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7952" y="0"/>
                  </a:lnTo>
                  <a:cubicBezTo>
                    <a:pt x="2116532" y="0"/>
                    <a:pt x="2172412" y="55880"/>
                    <a:pt x="2172412" y="124460"/>
                  </a:cubicBezTo>
                  <a:lnTo>
                    <a:pt x="2172412" y="890556"/>
                  </a:lnTo>
                  <a:cubicBezTo>
                    <a:pt x="2172412" y="959136"/>
                    <a:pt x="2116532" y="1015016"/>
                    <a:pt x="2047952" y="1015016"/>
                  </a:cubicBezTo>
                  <a:close/>
                </a:path>
              </a:pathLst>
            </a:custGeom>
            <a:solidFill>
              <a:srgbClr val="F4F1E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1699456">
            <a:off x="15977349" y="-2827205"/>
            <a:ext cx="4621301" cy="4944972"/>
          </a:xfrm>
          <a:custGeom>
            <a:avLst/>
            <a:gdLst/>
            <a:ahLst/>
            <a:cxnLst/>
            <a:rect l="l" t="t" r="r" b="b"/>
            <a:pathLst>
              <a:path w="4621301" h="4944972">
                <a:moveTo>
                  <a:pt x="0" y="0"/>
                </a:moveTo>
                <a:lnTo>
                  <a:pt x="4621302" y="0"/>
                </a:lnTo>
                <a:lnTo>
                  <a:pt x="4621302" y="4944972"/>
                </a:lnTo>
                <a:lnTo>
                  <a:pt x="0" y="4944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06123">
            <a:off x="16210261" y="36288"/>
            <a:ext cx="2226400" cy="1457365"/>
          </a:xfrm>
          <a:custGeom>
            <a:avLst/>
            <a:gdLst/>
            <a:ahLst/>
            <a:cxnLst/>
            <a:rect l="l" t="t" r="r" b="b"/>
            <a:pathLst>
              <a:path w="2226400" h="1457365">
                <a:moveTo>
                  <a:pt x="0" y="0"/>
                </a:moveTo>
                <a:lnTo>
                  <a:pt x="2226401" y="0"/>
                </a:lnTo>
                <a:lnTo>
                  <a:pt x="2226401" y="1457365"/>
                </a:lnTo>
                <a:lnTo>
                  <a:pt x="0" y="1457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267816" y="9170094"/>
            <a:ext cx="7315200" cy="2727960"/>
          </a:xfrm>
          <a:custGeom>
            <a:avLst/>
            <a:gdLst/>
            <a:ahLst/>
            <a:cxnLst/>
            <a:rect l="l" t="t" r="r" b="b"/>
            <a:pathLst>
              <a:path w="7315200" h="2727960">
                <a:moveTo>
                  <a:pt x="0" y="0"/>
                </a:moveTo>
                <a:lnTo>
                  <a:pt x="7315200" y="0"/>
                </a:lnTo>
                <a:lnTo>
                  <a:pt x="7315200" y="2727960"/>
                </a:lnTo>
                <a:lnTo>
                  <a:pt x="0" y="272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2442107" y="9258300"/>
            <a:ext cx="7315200" cy="2727960"/>
          </a:xfrm>
          <a:custGeom>
            <a:avLst/>
            <a:gdLst/>
            <a:ahLst/>
            <a:cxnLst/>
            <a:rect l="l" t="t" r="r" b="b"/>
            <a:pathLst>
              <a:path w="7315200" h="2727960">
                <a:moveTo>
                  <a:pt x="7315200" y="0"/>
                </a:moveTo>
                <a:lnTo>
                  <a:pt x="0" y="0"/>
                </a:lnTo>
                <a:lnTo>
                  <a:pt x="0" y="2727960"/>
                </a:lnTo>
                <a:lnTo>
                  <a:pt x="7315200" y="272796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817591" y="537947"/>
            <a:ext cx="12652817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FFC7AB"/>
                </a:solidFill>
                <a:latin typeface="Marykate"/>
              </a:rPr>
              <a:t>A STEP BACK IN TIME...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442107" y="6253715"/>
            <a:ext cx="5410909" cy="3750316"/>
            <a:chOff x="0" y="0"/>
            <a:chExt cx="7214545" cy="5000421"/>
          </a:xfrm>
        </p:grpSpPr>
        <p:grpSp>
          <p:nvGrpSpPr>
            <p:cNvPr id="10" name="Group 10"/>
            <p:cNvGrpSpPr/>
            <p:nvPr/>
          </p:nvGrpSpPr>
          <p:grpSpPr>
            <a:xfrm>
              <a:off x="110212" y="753853"/>
              <a:ext cx="7104334" cy="4246568"/>
              <a:chOff x="0" y="0"/>
              <a:chExt cx="1179727" cy="7051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79727" cy="705174"/>
              </a:xfrm>
              <a:custGeom>
                <a:avLst/>
                <a:gdLst/>
                <a:ahLst/>
                <a:cxnLst/>
                <a:rect l="l" t="t" r="r" b="b"/>
                <a:pathLst>
                  <a:path w="1179727" h="705174">
                    <a:moveTo>
                      <a:pt x="88148" y="0"/>
                    </a:moveTo>
                    <a:lnTo>
                      <a:pt x="1091579" y="0"/>
                    </a:lnTo>
                    <a:cubicBezTo>
                      <a:pt x="1140262" y="0"/>
                      <a:pt x="1179727" y="39465"/>
                      <a:pt x="1179727" y="88148"/>
                    </a:cubicBezTo>
                    <a:lnTo>
                      <a:pt x="1179727" y="617026"/>
                    </a:lnTo>
                    <a:cubicBezTo>
                      <a:pt x="1179727" y="640405"/>
                      <a:pt x="1170440" y="662825"/>
                      <a:pt x="1153909" y="679356"/>
                    </a:cubicBezTo>
                    <a:cubicBezTo>
                      <a:pt x="1137378" y="695887"/>
                      <a:pt x="1114958" y="705174"/>
                      <a:pt x="1091579" y="705174"/>
                    </a:cubicBezTo>
                    <a:lnTo>
                      <a:pt x="88148" y="705174"/>
                    </a:lnTo>
                    <a:cubicBezTo>
                      <a:pt x="39465" y="705174"/>
                      <a:pt x="0" y="665709"/>
                      <a:pt x="0" y="617026"/>
                    </a:cubicBezTo>
                    <a:lnTo>
                      <a:pt x="0" y="88148"/>
                    </a:lnTo>
                    <a:cubicBezTo>
                      <a:pt x="0" y="39465"/>
                      <a:pt x="39465" y="0"/>
                      <a:pt x="88148" y="0"/>
                    </a:cubicBezTo>
                    <a:close/>
                  </a:path>
                </a:pathLst>
              </a:custGeom>
              <a:solidFill>
                <a:srgbClr val="9BE7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38100"/>
                <a:ext cx="1179727" cy="6670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5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538242"/>
              <a:ext cx="6995020" cy="4246568"/>
              <a:chOff x="0" y="0"/>
              <a:chExt cx="1161575" cy="70517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161575" cy="705174"/>
              </a:xfrm>
              <a:custGeom>
                <a:avLst/>
                <a:gdLst/>
                <a:ahLst/>
                <a:cxnLst/>
                <a:rect l="l" t="t" r="r" b="b"/>
                <a:pathLst>
                  <a:path w="1161575" h="705174">
                    <a:moveTo>
                      <a:pt x="89525" y="0"/>
                    </a:moveTo>
                    <a:lnTo>
                      <a:pt x="1072050" y="0"/>
                    </a:lnTo>
                    <a:cubicBezTo>
                      <a:pt x="1095793" y="0"/>
                      <a:pt x="1118564" y="9432"/>
                      <a:pt x="1135354" y="26221"/>
                    </a:cubicBezTo>
                    <a:cubicBezTo>
                      <a:pt x="1152143" y="43011"/>
                      <a:pt x="1161575" y="65782"/>
                      <a:pt x="1161575" y="89525"/>
                    </a:cubicBezTo>
                    <a:lnTo>
                      <a:pt x="1161575" y="615649"/>
                    </a:lnTo>
                    <a:cubicBezTo>
                      <a:pt x="1161575" y="639392"/>
                      <a:pt x="1152143" y="662163"/>
                      <a:pt x="1135354" y="678953"/>
                    </a:cubicBezTo>
                    <a:cubicBezTo>
                      <a:pt x="1118564" y="695742"/>
                      <a:pt x="1095793" y="705174"/>
                      <a:pt x="1072050" y="705174"/>
                    </a:cubicBezTo>
                    <a:lnTo>
                      <a:pt x="89525" y="705174"/>
                    </a:lnTo>
                    <a:cubicBezTo>
                      <a:pt x="65782" y="705174"/>
                      <a:pt x="43011" y="695742"/>
                      <a:pt x="26221" y="678953"/>
                    </a:cubicBezTo>
                    <a:cubicBezTo>
                      <a:pt x="9432" y="662163"/>
                      <a:pt x="0" y="639392"/>
                      <a:pt x="0" y="615649"/>
                    </a:cubicBezTo>
                    <a:lnTo>
                      <a:pt x="0" y="89525"/>
                    </a:lnTo>
                    <a:cubicBezTo>
                      <a:pt x="0" y="65782"/>
                      <a:pt x="9432" y="43011"/>
                      <a:pt x="26221" y="26221"/>
                    </a:cubicBezTo>
                    <a:cubicBezTo>
                      <a:pt x="43011" y="9432"/>
                      <a:pt x="65782" y="0"/>
                      <a:pt x="89525" y="0"/>
                    </a:cubicBezTo>
                    <a:close/>
                  </a:path>
                </a:pathLst>
              </a:custGeom>
              <a:solidFill>
                <a:srgbClr val="FFC7A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38100"/>
                <a:ext cx="1161575" cy="6670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5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91910" y="0"/>
              <a:ext cx="6011201" cy="1076484"/>
              <a:chOff x="0" y="0"/>
              <a:chExt cx="998204" cy="17875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998204" cy="178758"/>
              </a:xfrm>
              <a:custGeom>
                <a:avLst/>
                <a:gdLst/>
                <a:ahLst/>
                <a:cxnLst/>
                <a:rect l="l" t="t" r="r" b="b"/>
                <a:pathLst>
                  <a:path w="998204" h="178758">
                    <a:moveTo>
                      <a:pt x="89379" y="0"/>
                    </a:moveTo>
                    <a:lnTo>
                      <a:pt x="908825" y="0"/>
                    </a:lnTo>
                    <a:cubicBezTo>
                      <a:pt x="932530" y="0"/>
                      <a:pt x="955264" y="9417"/>
                      <a:pt x="972026" y="26179"/>
                    </a:cubicBezTo>
                    <a:cubicBezTo>
                      <a:pt x="988788" y="42940"/>
                      <a:pt x="998204" y="65674"/>
                      <a:pt x="998204" y="89379"/>
                    </a:cubicBezTo>
                    <a:lnTo>
                      <a:pt x="998204" y="89379"/>
                    </a:lnTo>
                    <a:cubicBezTo>
                      <a:pt x="998204" y="113084"/>
                      <a:pt x="988788" y="135818"/>
                      <a:pt x="972026" y="152580"/>
                    </a:cubicBezTo>
                    <a:cubicBezTo>
                      <a:pt x="955264" y="169341"/>
                      <a:pt x="932530" y="178758"/>
                      <a:pt x="908825" y="178758"/>
                    </a:cubicBezTo>
                    <a:lnTo>
                      <a:pt x="89379" y="178758"/>
                    </a:lnTo>
                    <a:cubicBezTo>
                      <a:pt x="65674" y="178758"/>
                      <a:pt x="42940" y="169341"/>
                      <a:pt x="26179" y="152580"/>
                    </a:cubicBezTo>
                    <a:cubicBezTo>
                      <a:pt x="9417" y="135818"/>
                      <a:pt x="0" y="113084"/>
                      <a:pt x="0" y="89379"/>
                    </a:cubicBezTo>
                    <a:lnTo>
                      <a:pt x="0" y="89379"/>
                    </a:lnTo>
                    <a:cubicBezTo>
                      <a:pt x="0" y="65674"/>
                      <a:pt x="9417" y="42940"/>
                      <a:pt x="26179" y="26179"/>
                    </a:cubicBezTo>
                    <a:cubicBezTo>
                      <a:pt x="42940" y="9417"/>
                      <a:pt x="65674" y="0"/>
                      <a:pt x="89379" y="0"/>
                    </a:cubicBezTo>
                    <a:close/>
                  </a:path>
                </a:pathLst>
              </a:custGeom>
              <a:solidFill>
                <a:srgbClr val="B9487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38100"/>
                <a:ext cx="998204" cy="1406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25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68544" y="316091"/>
              <a:ext cx="5657933" cy="472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22"/>
                </a:lnSpc>
                <a:spcBef>
                  <a:spcPct val="0"/>
                </a:spcBef>
              </a:pPr>
              <a:r>
                <a:rPr lang="en-US" sz="2498">
                  <a:solidFill>
                    <a:srgbClr val="FDFBF5"/>
                  </a:solidFill>
                  <a:latin typeface="Dreaming Outloud Sans"/>
                </a:rPr>
                <a:t>PARTNERS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1117660" y="1512355"/>
              <a:ext cx="4730585" cy="1149171"/>
            </a:xfrm>
            <a:custGeom>
              <a:avLst/>
              <a:gdLst/>
              <a:ahLst/>
              <a:cxnLst/>
              <a:rect l="l" t="t" r="r" b="b"/>
              <a:pathLst>
                <a:path w="4730585" h="1149171">
                  <a:moveTo>
                    <a:pt x="0" y="0"/>
                  </a:moveTo>
                  <a:lnTo>
                    <a:pt x="4730585" y="0"/>
                  </a:lnTo>
                  <a:lnTo>
                    <a:pt x="4730585" y="1149171"/>
                  </a:lnTo>
                  <a:lnTo>
                    <a:pt x="0" y="1149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340281" y="3024096"/>
              <a:ext cx="2285343" cy="1507317"/>
            </a:xfrm>
            <a:custGeom>
              <a:avLst/>
              <a:gdLst/>
              <a:ahLst/>
              <a:cxnLst/>
              <a:rect l="l" t="t" r="r" b="b"/>
              <a:pathLst>
                <a:path w="2285343" h="1507317">
                  <a:moveTo>
                    <a:pt x="0" y="0"/>
                  </a:moveTo>
                  <a:lnTo>
                    <a:pt x="2285343" y="0"/>
                  </a:lnTo>
                  <a:lnTo>
                    <a:pt x="2285343" y="1507316"/>
                  </a:lnTo>
                  <a:lnTo>
                    <a:pt x="0" y="1507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50895" r="-530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2577495" y="2638559"/>
            <a:ext cx="3017337" cy="3017337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1"/>
              <a:stretch>
                <a:fillRect l="-41461" r="-363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9339162" y="2638559"/>
            <a:ext cx="3017337" cy="3017337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2"/>
              <a:stretch>
                <a:fillRect l="-16980" r="-169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780119" y="5898043"/>
            <a:ext cx="3041770" cy="304177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3"/>
              <a:stretch>
                <a:fillRect t="-17168" b="-171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8844404" y="5878594"/>
            <a:ext cx="2990655" cy="2990655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4"/>
              <a:stretch>
                <a:fillRect t="-17234" b="-172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5319550" y="5878594"/>
            <a:ext cx="3029554" cy="3029554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5"/>
              <a:stretch>
                <a:fillRect t="-10940" b="-109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12721983" y="2690420"/>
            <a:ext cx="3017337" cy="3017337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6"/>
              <a:stretch>
                <a:fillRect l="-16680" r="-166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5985912" y="2638559"/>
            <a:ext cx="3017337" cy="3017337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7"/>
              <a:stretch>
                <a:fillRect l="-16680" r="-166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/>
          <p:cNvSpPr/>
          <p:nvPr/>
        </p:nvSpPr>
        <p:spPr>
          <a:xfrm rot="1699456">
            <a:off x="-2839752" y="-3393365"/>
            <a:ext cx="5679505" cy="6077291"/>
          </a:xfrm>
          <a:custGeom>
            <a:avLst/>
            <a:gdLst/>
            <a:ahLst/>
            <a:cxnLst/>
            <a:rect l="l" t="t" r="r" b="b"/>
            <a:pathLst>
              <a:path w="5679505" h="6077291">
                <a:moveTo>
                  <a:pt x="0" y="0"/>
                </a:moveTo>
                <a:lnTo>
                  <a:pt x="5679504" y="0"/>
                </a:lnTo>
                <a:lnTo>
                  <a:pt x="5679504" y="6077292"/>
                </a:lnTo>
                <a:lnTo>
                  <a:pt x="0" y="6077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517534">
            <a:off x="-563327" y="-71419"/>
            <a:ext cx="2429596" cy="1890024"/>
          </a:xfrm>
          <a:custGeom>
            <a:avLst/>
            <a:gdLst/>
            <a:ahLst/>
            <a:cxnLst/>
            <a:rect l="l" t="t" r="r" b="b"/>
            <a:pathLst>
              <a:path w="2429596" h="1890024">
                <a:moveTo>
                  <a:pt x="0" y="0"/>
                </a:moveTo>
                <a:lnTo>
                  <a:pt x="2429596" y="0"/>
                </a:lnTo>
                <a:lnTo>
                  <a:pt x="2429596" y="1890023"/>
                </a:lnTo>
                <a:lnTo>
                  <a:pt x="0" y="18900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 rot="1270285">
            <a:off x="-939479" y="-1023131"/>
            <a:ext cx="2429596" cy="1890024"/>
          </a:xfrm>
          <a:custGeom>
            <a:avLst/>
            <a:gdLst/>
            <a:ahLst/>
            <a:cxnLst/>
            <a:rect l="l" t="t" r="r" b="b"/>
            <a:pathLst>
              <a:path w="2429596" h="1890024">
                <a:moveTo>
                  <a:pt x="0" y="0"/>
                </a:moveTo>
                <a:lnTo>
                  <a:pt x="2429596" y="0"/>
                </a:lnTo>
                <a:lnTo>
                  <a:pt x="2429596" y="1890024"/>
                </a:lnTo>
                <a:lnTo>
                  <a:pt x="0" y="18900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1375">
            <a:off x="-3653" y="-3024136"/>
            <a:ext cx="18565072" cy="16335272"/>
          </a:xfrm>
          <a:custGeom>
            <a:avLst/>
            <a:gdLst/>
            <a:ahLst/>
            <a:cxnLst/>
            <a:rect l="l" t="t" r="r" b="b"/>
            <a:pathLst>
              <a:path w="18565072" h="16335272">
                <a:moveTo>
                  <a:pt x="0" y="0"/>
                </a:moveTo>
                <a:lnTo>
                  <a:pt x="18565072" y="0"/>
                </a:lnTo>
                <a:lnTo>
                  <a:pt x="18565072" y="16335272"/>
                </a:lnTo>
                <a:lnTo>
                  <a:pt x="0" y="16335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070435">
            <a:off x="15844816" y="7686201"/>
            <a:ext cx="2356817" cy="1923752"/>
          </a:xfrm>
          <a:custGeom>
            <a:avLst/>
            <a:gdLst/>
            <a:ahLst/>
            <a:cxnLst/>
            <a:rect l="l" t="t" r="r" b="b"/>
            <a:pathLst>
              <a:path w="2356817" h="1923752">
                <a:moveTo>
                  <a:pt x="0" y="0"/>
                </a:moveTo>
                <a:lnTo>
                  <a:pt x="2356817" y="0"/>
                </a:lnTo>
                <a:lnTo>
                  <a:pt x="2356817" y="1923752"/>
                </a:lnTo>
                <a:lnTo>
                  <a:pt x="0" y="1923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7570" y="325449"/>
            <a:ext cx="4258525" cy="4114800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6974">
            <a:off x="-377399" y="4691"/>
            <a:ext cx="1916641" cy="3364988"/>
          </a:xfrm>
          <a:custGeom>
            <a:avLst/>
            <a:gdLst/>
            <a:ahLst/>
            <a:cxnLst/>
            <a:rect l="l" t="t" r="r" b="b"/>
            <a:pathLst>
              <a:path w="1916641" h="3364988">
                <a:moveTo>
                  <a:pt x="0" y="0"/>
                </a:moveTo>
                <a:lnTo>
                  <a:pt x="1916641" y="0"/>
                </a:lnTo>
                <a:lnTo>
                  <a:pt x="1916641" y="3364988"/>
                </a:lnTo>
                <a:lnTo>
                  <a:pt x="0" y="3364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258016">
            <a:off x="16065965" y="4221568"/>
            <a:ext cx="4258525" cy="4114800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6" y="0"/>
                </a:lnTo>
                <a:lnTo>
                  <a:pt x="4258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5184" y="1115514"/>
            <a:ext cx="732965" cy="879259"/>
          </a:xfrm>
          <a:custGeom>
            <a:avLst/>
            <a:gdLst/>
            <a:ahLst/>
            <a:cxnLst/>
            <a:rect l="l" t="t" r="r" b="b"/>
            <a:pathLst>
              <a:path w="732965" h="879259">
                <a:moveTo>
                  <a:pt x="0" y="0"/>
                </a:moveTo>
                <a:lnTo>
                  <a:pt x="732964" y="0"/>
                </a:lnTo>
                <a:lnTo>
                  <a:pt x="732964" y="879259"/>
                </a:lnTo>
                <a:lnTo>
                  <a:pt x="0" y="8792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8491364"/>
            <a:ext cx="732965" cy="879259"/>
          </a:xfrm>
          <a:custGeom>
            <a:avLst/>
            <a:gdLst/>
            <a:ahLst/>
            <a:cxnLst/>
            <a:rect l="l" t="t" r="r" b="b"/>
            <a:pathLst>
              <a:path w="732965" h="879259">
                <a:moveTo>
                  <a:pt x="0" y="0"/>
                </a:moveTo>
                <a:lnTo>
                  <a:pt x="732965" y="0"/>
                </a:lnTo>
                <a:lnTo>
                  <a:pt x="732965" y="879259"/>
                </a:lnTo>
                <a:lnTo>
                  <a:pt x="0" y="8792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140622">
            <a:off x="770767" y="2808401"/>
            <a:ext cx="3212130" cy="2727099"/>
          </a:xfrm>
          <a:custGeom>
            <a:avLst/>
            <a:gdLst/>
            <a:ahLst/>
            <a:cxnLst/>
            <a:rect l="l" t="t" r="r" b="b"/>
            <a:pathLst>
              <a:path w="3212130" h="2727099">
                <a:moveTo>
                  <a:pt x="0" y="0"/>
                </a:moveTo>
                <a:lnTo>
                  <a:pt x="3212131" y="0"/>
                </a:lnTo>
                <a:lnTo>
                  <a:pt x="3212131" y="2727098"/>
                </a:lnTo>
                <a:lnTo>
                  <a:pt x="0" y="27270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840233" y="5981230"/>
            <a:ext cx="2648755" cy="2648755"/>
          </a:xfrm>
          <a:custGeom>
            <a:avLst/>
            <a:gdLst/>
            <a:ahLst/>
            <a:cxnLst/>
            <a:rect l="l" t="t" r="r" b="b"/>
            <a:pathLst>
              <a:path w="2648755" h="2648755">
                <a:moveTo>
                  <a:pt x="0" y="0"/>
                </a:moveTo>
                <a:lnTo>
                  <a:pt x="2648755" y="0"/>
                </a:lnTo>
                <a:lnTo>
                  <a:pt x="2648755" y="2648755"/>
                </a:lnTo>
                <a:lnTo>
                  <a:pt x="0" y="2648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10204">
            <a:off x="14643100" y="2590800"/>
            <a:ext cx="3162300" cy="3162300"/>
          </a:xfrm>
          <a:custGeom>
            <a:avLst/>
            <a:gdLst/>
            <a:ahLst/>
            <a:cxnLst/>
            <a:rect l="l" t="t" r="r" b="b"/>
            <a:pathLst>
              <a:path w="3162300" h="3162300">
                <a:moveTo>
                  <a:pt x="0" y="0"/>
                </a:moveTo>
                <a:lnTo>
                  <a:pt x="3162300" y="0"/>
                </a:lnTo>
                <a:lnTo>
                  <a:pt x="3162300" y="3162300"/>
                </a:lnTo>
                <a:lnTo>
                  <a:pt x="0" y="31623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968618" y="6056587"/>
            <a:ext cx="2582715" cy="3201713"/>
          </a:xfrm>
          <a:custGeom>
            <a:avLst/>
            <a:gdLst/>
            <a:ahLst/>
            <a:cxnLst/>
            <a:rect l="l" t="t" r="r" b="b"/>
            <a:pathLst>
              <a:path w="2582715" h="3201713">
                <a:moveTo>
                  <a:pt x="0" y="0"/>
                </a:moveTo>
                <a:lnTo>
                  <a:pt x="2582716" y="0"/>
                </a:lnTo>
                <a:lnTo>
                  <a:pt x="2582716" y="3201713"/>
                </a:lnTo>
                <a:lnTo>
                  <a:pt x="0" y="3201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642254">
            <a:off x="5059390" y="2630433"/>
            <a:ext cx="2877130" cy="3648535"/>
          </a:xfrm>
          <a:custGeom>
            <a:avLst/>
            <a:gdLst/>
            <a:ahLst/>
            <a:cxnLst/>
            <a:rect l="l" t="t" r="r" b="b"/>
            <a:pathLst>
              <a:path w="2877130" h="3648535">
                <a:moveTo>
                  <a:pt x="0" y="0"/>
                </a:moveTo>
                <a:lnTo>
                  <a:pt x="2877130" y="0"/>
                </a:lnTo>
                <a:lnTo>
                  <a:pt x="2877130" y="3648535"/>
                </a:lnTo>
                <a:lnTo>
                  <a:pt x="0" y="364853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853237">
            <a:off x="9787336" y="2915063"/>
            <a:ext cx="2776671" cy="3682587"/>
          </a:xfrm>
          <a:custGeom>
            <a:avLst/>
            <a:gdLst/>
            <a:ahLst/>
            <a:cxnLst/>
            <a:rect l="l" t="t" r="r" b="b"/>
            <a:pathLst>
              <a:path w="2776671" h="3682587">
                <a:moveTo>
                  <a:pt x="0" y="0"/>
                </a:moveTo>
                <a:lnTo>
                  <a:pt x="2776670" y="0"/>
                </a:lnTo>
                <a:lnTo>
                  <a:pt x="2776670" y="3682587"/>
                </a:lnTo>
                <a:lnTo>
                  <a:pt x="0" y="368258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592351" y="7097043"/>
            <a:ext cx="2929245" cy="2788641"/>
          </a:xfrm>
          <a:custGeom>
            <a:avLst/>
            <a:gdLst/>
            <a:ahLst/>
            <a:cxnLst/>
            <a:rect l="l" t="t" r="r" b="b"/>
            <a:pathLst>
              <a:path w="2929245" h="2788641">
                <a:moveTo>
                  <a:pt x="0" y="0"/>
                </a:moveTo>
                <a:lnTo>
                  <a:pt x="2929245" y="0"/>
                </a:lnTo>
                <a:lnTo>
                  <a:pt x="2929245" y="2788641"/>
                </a:lnTo>
                <a:lnTo>
                  <a:pt x="0" y="278864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695053" y="7200113"/>
            <a:ext cx="2582501" cy="2582501"/>
          </a:xfrm>
          <a:custGeom>
            <a:avLst/>
            <a:gdLst/>
            <a:ahLst/>
            <a:cxnLst/>
            <a:rect l="l" t="t" r="r" b="b"/>
            <a:pathLst>
              <a:path w="2582501" h="2582501">
                <a:moveTo>
                  <a:pt x="0" y="0"/>
                </a:moveTo>
                <a:lnTo>
                  <a:pt x="2582502" y="0"/>
                </a:lnTo>
                <a:lnTo>
                  <a:pt x="2582502" y="2582501"/>
                </a:lnTo>
                <a:lnTo>
                  <a:pt x="0" y="258250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3407799" y="860755"/>
            <a:ext cx="11742167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B94877"/>
                </a:solidFill>
                <a:latin typeface="Marykate"/>
              </a:rPr>
              <a:t>THIS YEAR’S ADVENTURES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74735">
            <a:off x="-6586120" y="-186237"/>
            <a:ext cx="11047283" cy="8154904"/>
          </a:xfrm>
          <a:custGeom>
            <a:avLst/>
            <a:gdLst/>
            <a:ahLst/>
            <a:cxnLst/>
            <a:rect l="l" t="t" r="r" b="b"/>
            <a:pathLst>
              <a:path w="11047283" h="8154904">
                <a:moveTo>
                  <a:pt x="0" y="0"/>
                </a:moveTo>
                <a:lnTo>
                  <a:pt x="11047283" y="0"/>
                </a:lnTo>
                <a:lnTo>
                  <a:pt x="11047283" y="8154904"/>
                </a:lnTo>
                <a:lnTo>
                  <a:pt x="0" y="81549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024133">
            <a:off x="12445974" y="-1901825"/>
            <a:ext cx="11047283" cy="8154904"/>
          </a:xfrm>
          <a:custGeom>
            <a:avLst/>
            <a:gdLst/>
            <a:ahLst/>
            <a:cxnLst/>
            <a:rect l="l" t="t" r="r" b="b"/>
            <a:pathLst>
              <a:path w="11047283" h="8154904">
                <a:moveTo>
                  <a:pt x="0" y="0"/>
                </a:moveTo>
                <a:lnTo>
                  <a:pt x="11047284" y="0"/>
                </a:lnTo>
                <a:lnTo>
                  <a:pt x="11047284" y="8154904"/>
                </a:lnTo>
                <a:lnTo>
                  <a:pt x="0" y="81549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945551">
            <a:off x="99184" y="596884"/>
            <a:ext cx="2026656" cy="2490514"/>
          </a:xfrm>
          <a:custGeom>
            <a:avLst/>
            <a:gdLst/>
            <a:ahLst/>
            <a:cxnLst/>
            <a:rect l="l" t="t" r="r" b="b"/>
            <a:pathLst>
              <a:path w="2026656" h="2490514">
                <a:moveTo>
                  <a:pt x="0" y="0"/>
                </a:moveTo>
                <a:lnTo>
                  <a:pt x="2026656" y="0"/>
                </a:lnTo>
                <a:lnTo>
                  <a:pt x="2026656" y="2490515"/>
                </a:lnTo>
                <a:lnTo>
                  <a:pt x="0" y="2490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31286" y="8344698"/>
            <a:ext cx="3983757" cy="3160447"/>
          </a:xfrm>
          <a:custGeom>
            <a:avLst/>
            <a:gdLst/>
            <a:ahLst/>
            <a:cxnLst/>
            <a:rect l="l" t="t" r="r" b="b"/>
            <a:pathLst>
              <a:path w="3983757" h="3160447">
                <a:moveTo>
                  <a:pt x="0" y="0"/>
                </a:moveTo>
                <a:lnTo>
                  <a:pt x="3983757" y="0"/>
                </a:lnTo>
                <a:lnTo>
                  <a:pt x="3983757" y="3160448"/>
                </a:lnTo>
                <a:lnTo>
                  <a:pt x="0" y="31604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12512" y="6454194"/>
            <a:ext cx="732965" cy="879259"/>
          </a:xfrm>
          <a:custGeom>
            <a:avLst/>
            <a:gdLst/>
            <a:ahLst/>
            <a:cxnLst/>
            <a:rect l="l" t="t" r="r" b="b"/>
            <a:pathLst>
              <a:path w="732965" h="879259">
                <a:moveTo>
                  <a:pt x="0" y="0"/>
                </a:moveTo>
                <a:lnTo>
                  <a:pt x="732965" y="0"/>
                </a:lnTo>
                <a:lnTo>
                  <a:pt x="732965" y="879259"/>
                </a:lnTo>
                <a:lnTo>
                  <a:pt x="0" y="8792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06034" y="4039256"/>
            <a:ext cx="732965" cy="879259"/>
          </a:xfrm>
          <a:custGeom>
            <a:avLst/>
            <a:gdLst/>
            <a:ahLst/>
            <a:cxnLst/>
            <a:rect l="l" t="t" r="r" b="b"/>
            <a:pathLst>
              <a:path w="732965" h="879259">
                <a:moveTo>
                  <a:pt x="0" y="0"/>
                </a:moveTo>
                <a:lnTo>
                  <a:pt x="732964" y="0"/>
                </a:lnTo>
                <a:lnTo>
                  <a:pt x="732964" y="879260"/>
                </a:lnTo>
                <a:lnTo>
                  <a:pt x="0" y="8792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83046">
            <a:off x="15213949" y="-1083136"/>
            <a:ext cx="3770670" cy="3723842"/>
          </a:xfrm>
          <a:custGeom>
            <a:avLst/>
            <a:gdLst/>
            <a:ahLst/>
            <a:cxnLst/>
            <a:rect l="l" t="t" r="r" b="b"/>
            <a:pathLst>
              <a:path w="3770670" h="3723842">
                <a:moveTo>
                  <a:pt x="0" y="0"/>
                </a:moveTo>
                <a:lnTo>
                  <a:pt x="3770670" y="0"/>
                </a:lnTo>
                <a:lnTo>
                  <a:pt x="3770670" y="3723842"/>
                </a:lnTo>
                <a:lnTo>
                  <a:pt x="0" y="37238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327242" y="3634703"/>
            <a:ext cx="9633516" cy="5953291"/>
          </a:xfrm>
          <a:custGeom>
            <a:avLst/>
            <a:gdLst/>
            <a:ahLst/>
            <a:cxnLst/>
            <a:rect l="l" t="t" r="r" b="b"/>
            <a:pathLst>
              <a:path w="9633516" h="5953291">
                <a:moveTo>
                  <a:pt x="0" y="0"/>
                </a:moveTo>
                <a:lnTo>
                  <a:pt x="9633516" y="0"/>
                </a:lnTo>
                <a:lnTo>
                  <a:pt x="9633516" y="5953291"/>
                </a:lnTo>
                <a:lnTo>
                  <a:pt x="0" y="59532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13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929747" y="498112"/>
            <a:ext cx="10428507" cy="2068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7600">
                <a:solidFill>
                  <a:srgbClr val="FFC7AB"/>
                </a:solidFill>
                <a:latin typeface="Marykate"/>
              </a:rPr>
              <a:t>ADVENTURES WITH THE NEBRASKA ELGS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24998">
            <a:off x="13483668" y="6019955"/>
            <a:ext cx="5921564" cy="7030181"/>
          </a:xfrm>
          <a:custGeom>
            <a:avLst/>
            <a:gdLst/>
            <a:ahLst/>
            <a:cxnLst/>
            <a:rect l="l" t="t" r="r" b="b"/>
            <a:pathLst>
              <a:path w="5921564" h="7030181">
                <a:moveTo>
                  <a:pt x="0" y="0"/>
                </a:moveTo>
                <a:lnTo>
                  <a:pt x="5921564" y="0"/>
                </a:lnTo>
                <a:lnTo>
                  <a:pt x="5921564" y="7030180"/>
                </a:lnTo>
                <a:lnTo>
                  <a:pt x="0" y="7030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24998">
            <a:off x="-1670690" y="-2361406"/>
            <a:ext cx="5921564" cy="7030181"/>
          </a:xfrm>
          <a:custGeom>
            <a:avLst/>
            <a:gdLst/>
            <a:ahLst/>
            <a:cxnLst/>
            <a:rect l="l" t="t" r="r" b="b"/>
            <a:pathLst>
              <a:path w="5921564" h="7030181">
                <a:moveTo>
                  <a:pt x="0" y="0"/>
                </a:moveTo>
                <a:lnTo>
                  <a:pt x="5921564" y="0"/>
                </a:lnTo>
                <a:lnTo>
                  <a:pt x="5921564" y="7030181"/>
                </a:lnTo>
                <a:lnTo>
                  <a:pt x="0" y="7030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120558">
            <a:off x="-914229" y="-631007"/>
            <a:ext cx="3097322" cy="4114800"/>
          </a:xfrm>
          <a:custGeom>
            <a:avLst/>
            <a:gdLst/>
            <a:ahLst/>
            <a:cxnLst/>
            <a:rect l="l" t="t" r="r" b="b"/>
            <a:pathLst>
              <a:path w="3097322" h="4114800">
                <a:moveTo>
                  <a:pt x="0" y="0"/>
                </a:moveTo>
                <a:lnTo>
                  <a:pt x="3097322" y="0"/>
                </a:lnTo>
                <a:lnTo>
                  <a:pt x="3097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762889">
            <a:off x="14659512" y="4263783"/>
            <a:ext cx="4738733" cy="4114800"/>
          </a:xfrm>
          <a:custGeom>
            <a:avLst/>
            <a:gdLst/>
            <a:ahLst/>
            <a:cxnLst/>
            <a:rect l="l" t="t" r="r" b="b"/>
            <a:pathLst>
              <a:path w="4738733" h="4114800">
                <a:moveTo>
                  <a:pt x="0" y="0"/>
                </a:moveTo>
                <a:lnTo>
                  <a:pt x="4738734" y="0"/>
                </a:lnTo>
                <a:lnTo>
                  <a:pt x="4738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044252">
            <a:off x="16073598" y="7606559"/>
            <a:ext cx="3345025" cy="3303483"/>
          </a:xfrm>
          <a:custGeom>
            <a:avLst/>
            <a:gdLst/>
            <a:ahLst/>
            <a:cxnLst/>
            <a:rect l="l" t="t" r="r" b="b"/>
            <a:pathLst>
              <a:path w="3345025" h="3303483">
                <a:moveTo>
                  <a:pt x="0" y="0"/>
                </a:moveTo>
                <a:lnTo>
                  <a:pt x="3345024" y="0"/>
                </a:lnTo>
                <a:lnTo>
                  <a:pt x="3345024" y="3303482"/>
                </a:lnTo>
                <a:lnTo>
                  <a:pt x="0" y="3303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9075411">
            <a:off x="-954714" y="693829"/>
            <a:ext cx="4738733" cy="4114800"/>
          </a:xfrm>
          <a:custGeom>
            <a:avLst/>
            <a:gdLst/>
            <a:ahLst/>
            <a:cxnLst/>
            <a:rect l="l" t="t" r="r" b="b"/>
            <a:pathLst>
              <a:path w="4738733" h="4114800">
                <a:moveTo>
                  <a:pt x="0" y="0"/>
                </a:moveTo>
                <a:lnTo>
                  <a:pt x="4738733" y="0"/>
                </a:lnTo>
                <a:lnTo>
                  <a:pt x="4738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74402" y="3157914"/>
            <a:ext cx="3971171" cy="3971171"/>
          </a:xfrm>
          <a:custGeom>
            <a:avLst/>
            <a:gdLst/>
            <a:ahLst/>
            <a:cxnLst/>
            <a:rect l="l" t="t" r="r" b="b"/>
            <a:pathLst>
              <a:path w="3971171" h="3971171">
                <a:moveTo>
                  <a:pt x="0" y="0"/>
                </a:moveTo>
                <a:lnTo>
                  <a:pt x="3971171" y="0"/>
                </a:lnTo>
                <a:lnTo>
                  <a:pt x="3971171" y="3971172"/>
                </a:lnTo>
                <a:lnTo>
                  <a:pt x="0" y="39711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713273" y="3058863"/>
            <a:ext cx="4721873" cy="3576819"/>
          </a:xfrm>
          <a:custGeom>
            <a:avLst/>
            <a:gdLst/>
            <a:ahLst/>
            <a:cxnLst/>
            <a:rect l="l" t="t" r="r" b="b"/>
            <a:pathLst>
              <a:path w="4721873" h="3576819">
                <a:moveTo>
                  <a:pt x="0" y="0"/>
                </a:moveTo>
                <a:lnTo>
                  <a:pt x="4721873" y="0"/>
                </a:lnTo>
                <a:lnTo>
                  <a:pt x="4721873" y="3576819"/>
                </a:lnTo>
                <a:lnTo>
                  <a:pt x="0" y="35768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22345" y="971550"/>
            <a:ext cx="14243310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FFC7AB"/>
                </a:solidFill>
                <a:latin typeface="Marykate"/>
              </a:rPr>
              <a:t>NEW ADVENTURES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68542" y="7667625"/>
            <a:ext cx="6382891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6000">
                <a:solidFill>
                  <a:srgbClr val="B94877"/>
                </a:solidFill>
                <a:latin typeface="Marykate"/>
              </a:rPr>
              <a:t>RESOURCE CONNECTIONS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82764" y="7267575"/>
            <a:ext cx="6382891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6000">
                <a:solidFill>
                  <a:srgbClr val="B94877"/>
                </a:solidFill>
                <a:latin typeface="Marykate"/>
              </a:rPr>
              <a:t>INFANT/TODDLER BOARD BOOK SUGGESTION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1068" y="6410943"/>
            <a:ext cx="9119537" cy="3531748"/>
          </a:xfrm>
          <a:custGeom>
            <a:avLst/>
            <a:gdLst/>
            <a:ahLst/>
            <a:cxnLst/>
            <a:rect l="l" t="t" r="r" b="b"/>
            <a:pathLst>
              <a:path w="9119537" h="3531748">
                <a:moveTo>
                  <a:pt x="0" y="0"/>
                </a:moveTo>
                <a:lnTo>
                  <a:pt x="9119536" y="0"/>
                </a:lnTo>
                <a:lnTo>
                  <a:pt x="9119536" y="3531748"/>
                </a:lnTo>
                <a:lnTo>
                  <a:pt x="0" y="3531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841349" y="8176817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7"/>
                </a:lnTo>
                <a:lnTo>
                  <a:pt x="0" y="2832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3081450" y="333735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2832978"/>
                </a:moveTo>
                <a:lnTo>
                  <a:pt x="7315200" y="2832978"/>
                </a:lnTo>
                <a:lnTo>
                  <a:pt x="7315200" y="0"/>
                </a:lnTo>
                <a:lnTo>
                  <a:pt x="0" y="0"/>
                </a:lnTo>
                <a:lnTo>
                  <a:pt x="0" y="283297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12849131" y="-88363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2832978"/>
                </a:moveTo>
                <a:lnTo>
                  <a:pt x="7315200" y="2832978"/>
                </a:lnTo>
                <a:lnTo>
                  <a:pt x="7315200" y="0"/>
                </a:lnTo>
                <a:lnTo>
                  <a:pt x="0" y="0"/>
                </a:lnTo>
                <a:lnTo>
                  <a:pt x="0" y="28329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1947907" y="6197612"/>
            <a:ext cx="4320000" cy="4114800"/>
          </a:xfrm>
          <a:custGeom>
            <a:avLst/>
            <a:gdLst/>
            <a:ahLst/>
            <a:cxnLst/>
            <a:rect l="l" t="t" r="r" b="b"/>
            <a:pathLst>
              <a:path w="4320000" h="4114800">
                <a:moveTo>
                  <a:pt x="4320000" y="0"/>
                </a:moveTo>
                <a:lnTo>
                  <a:pt x="0" y="0"/>
                </a:lnTo>
                <a:lnTo>
                  <a:pt x="0" y="4114800"/>
                </a:lnTo>
                <a:lnTo>
                  <a:pt x="4320000" y="4114800"/>
                </a:lnTo>
                <a:lnTo>
                  <a:pt x="43200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9309881">
            <a:off x="14832071" y="-502256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260528">
            <a:off x="-503433" y="-213109"/>
            <a:ext cx="2688025" cy="2464023"/>
          </a:xfrm>
          <a:custGeom>
            <a:avLst/>
            <a:gdLst/>
            <a:ahLst/>
            <a:cxnLst/>
            <a:rect l="l" t="t" r="r" b="b"/>
            <a:pathLst>
              <a:path w="2688025" h="2464023">
                <a:moveTo>
                  <a:pt x="0" y="0"/>
                </a:moveTo>
                <a:lnTo>
                  <a:pt x="2688025" y="0"/>
                </a:lnTo>
                <a:lnTo>
                  <a:pt x="2688025" y="2464023"/>
                </a:lnTo>
                <a:lnTo>
                  <a:pt x="0" y="246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331286" y="8597913"/>
            <a:ext cx="3596063" cy="2689556"/>
          </a:xfrm>
          <a:custGeom>
            <a:avLst/>
            <a:gdLst/>
            <a:ahLst/>
            <a:cxnLst/>
            <a:rect l="l" t="t" r="r" b="b"/>
            <a:pathLst>
              <a:path w="3596063" h="2689556">
                <a:moveTo>
                  <a:pt x="0" y="0"/>
                </a:moveTo>
                <a:lnTo>
                  <a:pt x="3596064" y="0"/>
                </a:lnTo>
                <a:lnTo>
                  <a:pt x="3596064" y="2689556"/>
                </a:lnTo>
                <a:lnTo>
                  <a:pt x="0" y="26895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50134" y="2127230"/>
            <a:ext cx="5876669" cy="7607339"/>
          </a:xfrm>
          <a:custGeom>
            <a:avLst/>
            <a:gdLst/>
            <a:ahLst/>
            <a:cxnLst/>
            <a:rect l="l" t="t" r="r" b="b"/>
            <a:pathLst>
              <a:path w="5876669" h="7607339">
                <a:moveTo>
                  <a:pt x="0" y="0"/>
                </a:moveTo>
                <a:lnTo>
                  <a:pt x="5876669" y="0"/>
                </a:lnTo>
                <a:lnTo>
                  <a:pt x="5876669" y="7607340"/>
                </a:lnTo>
                <a:lnTo>
                  <a:pt x="0" y="76073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5" tooltip="https://food.unl.edu/cooking-with-kids"/>
          </p:cNvPr>
          <p:cNvSpPr/>
          <p:nvPr/>
        </p:nvSpPr>
        <p:spPr>
          <a:xfrm>
            <a:off x="9379984" y="2127230"/>
            <a:ext cx="5984673" cy="7607339"/>
          </a:xfrm>
          <a:custGeom>
            <a:avLst/>
            <a:gdLst/>
            <a:ahLst/>
            <a:cxnLst/>
            <a:rect l="l" t="t" r="r" b="b"/>
            <a:pathLst>
              <a:path w="5984673" h="7607339">
                <a:moveTo>
                  <a:pt x="0" y="0"/>
                </a:moveTo>
                <a:lnTo>
                  <a:pt x="5984673" y="0"/>
                </a:lnTo>
                <a:lnTo>
                  <a:pt x="5984673" y="7607340"/>
                </a:lnTo>
                <a:lnTo>
                  <a:pt x="0" y="760734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23407" y="467085"/>
            <a:ext cx="13641186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B94877"/>
                </a:solidFill>
                <a:latin typeface="Marykate"/>
              </a:rPr>
              <a:t>ADVENTURE GUIDE TEMPLATE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1068" y="6410943"/>
            <a:ext cx="9119537" cy="3531748"/>
          </a:xfrm>
          <a:custGeom>
            <a:avLst/>
            <a:gdLst/>
            <a:ahLst/>
            <a:cxnLst/>
            <a:rect l="l" t="t" r="r" b="b"/>
            <a:pathLst>
              <a:path w="9119537" h="3531748">
                <a:moveTo>
                  <a:pt x="0" y="0"/>
                </a:moveTo>
                <a:lnTo>
                  <a:pt x="9119536" y="0"/>
                </a:lnTo>
                <a:lnTo>
                  <a:pt x="9119536" y="3531748"/>
                </a:lnTo>
                <a:lnTo>
                  <a:pt x="0" y="35317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841349" y="8176817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7"/>
                </a:lnTo>
                <a:lnTo>
                  <a:pt x="0" y="2832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3081450" y="333735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2832978"/>
                </a:moveTo>
                <a:lnTo>
                  <a:pt x="7315200" y="2832978"/>
                </a:lnTo>
                <a:lnTo>
                  <a:pt x="7315200" y="0"/>
                </a:lnTo>
                <a:lnTo>
                  <a:pt x="0" y="0"/>
                </a:lnTo>
                <a:lnTo>
                  <a:pt x="0" y="283297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12849131" y="-88363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2832978"/>
                </a:moveTo>
                <a:lnTo>
                  <a:pt x="7315200" y="2832978"/>
                </a:lnTo>
                <a:lnTo>
                  <a:pt x="7315200" y="0"/>
                </a:lnTo>
                <a:lnTo>
                  <a:pt x="0" y="0"/>
                </a:lnTo>
                <a:lnTo>
                  <a:pt x="0" y="283297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1947907" y="6197612"/>
            <a:ext cx="4320000" cy="4114800"/>
          </a:xfrm>
          <a:custGeom>
            <a:avLst/>
            <a:gdLst/>
            <a:ahLst/>
            <a:cxnLst/>
            <a:rect l="l" t="t" r="r" b="b"/>
            <a:pathLst>
              <a:path w="4320000" h="4114800">
                <a:moveTo>
                  <a:pt x="4320000" y="0"/>
                </a:moveTo>
                <a:lnTo>
                  <a:pt x="0" y="0"/>
                </a:lnTo>
                <a:lnTo>
                  <a:pt x="0" y="4114800"/>
                </a:lnTo>
                <a:lnTo>
                  <a:pt x="4320000" y="4114800"/>
                </a:lnTo>
                <a:lnTo>
                  <a:pt x="43200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9309881">
            <a:off x="14832071" y="-502256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260528">
            <a:off x="-503433" y="-213109"/>
            <a:ext cx="2688025" cy="2464023"/>
          </a:xfrm>
          <a:custGeom>
            <a:avLst/>
            <a:gdLst/>
            <a:ahLst/>
            <a:cxnLst/>
            <a:rect l="l" t="t" r="r" b="b"/>
            <a:pathLst>
              <a:path w="2688025" h="2464023">
                <a:moveTo>
                  <a:pt x="0" y="0"/>
                </a:moveTo>
                <a:lnTo>
                  <a:pt x="2688025" y="0"/>
                </a:lnTo>
                <a:lnTo>
                  <a:pt x="2688025" y="2464023"/>
                </a:lnTo>
                <a:lnTo>
                  <a:pt x="0" y="24640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161703" y="2310592"/>
            <a:ext cx="15964593" cy="7774041"/>
            <a:chOff x="0" y="0"/>
            <a:chExt cx="21286124" cy="1036538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45552"/>
              <a:ext cx="4351842" cy="435184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4502" y="0"/>
                    </a:moveTo>
                    <a:lnTo>
                      <a:pt x="748298" y="0"/>
                    </a:lnTo>
                    <a:cubicBezTo>
                      <a:pt x="765405" y="0"/>
                      <a:pt x="781812" y="6796"/>
                      <a:pt x="793908" y="18892"/>
                    </a:cubicBezTo>
                    <a:cubicBezTo>
                      <a:pt x="806004" y="30988"/>
                      <a:pt x="812800" y="47395"/>
                      <a:pt x="812800" y="64502"/>
                    </a:cubicBezTo>
                    <a:lnTo>
                      <a:pt x="812800" y="748298"/>
                    </a:lnTo>
                    <a:cubicBezTo>
                      <a:pt x="812800" y="765405"/>
                      <a:pt x="806004" y="781812"/>
                      <a:pt x="793908" y="793908"/>
                    </a:cubicBezTo>
                    <a:cubicBezTo>
                      <a:pt x="781812" y="806004"/>
                      <a:pt x="765405" y="812800"/>
                      <a:pt x="748298" y="812800"/>
                    </a:cubicBezTo>
                    <a:lnTo>
                      <a:pt x="64502" y="812800"/>
                    </a:lnTo>
                    <a:cubicBezTo>
                      <a:pt x="47395" y="812800"/>
                      <a:pt x="30988" y="806004"/>
                      <a:pt x="18892" y="793908"/>
                    </a:cubicBezTo>
                    <a:cubicBezTo>
                      <a:pt x="6796" y="781812"/>
                      <a:pt x="0" y="765405"/>
                      <a:pt x="0" y="748298"/>
                    </a:cubicBezTo>
                    <a:lnTo>
                      <a:pt x="0" y="64502"/>
                    </a:lnTo>
                    <a:cubicBezTo>
                      <a:pt x="0" y="47395"/>
                      <a:pt x="6796" y="30988"/>
                      <a:pt x="18892" y="18892"/>
                    </a:cubicBezTo>
                    <a:cubicBezTo>
                      <a:pt x="30988" y="6796"/>
                      <a:pt x="47395" y="0"/>
                      <a:pt x="64502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t="-16666" b="-166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6013546"/>
              <a:ext cx="4351842" cy="435184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4502" y="0"/>
                    </a:moveTo>
                    <a:lnTo>
                      <a:pt x="748298" y="0"/>
                    </a:lnTo>
                    <a:cubicBezTo>
                      <a:pt x="765405" y="0"/>
                      <a:pt x="781812" y="6796"/>
                      <a:pt x="793908" y="18892"/>
                    </a:cubicBezTo>
                    <a:cubicBezTo>
                      <a:pt x="806004" y="30988"/>
                      <a:pt x="812800" y="47395"/>
                      <a:pt x="812800" y="64502"/>
                    </a:cubicBezTo>
                    <a:lnTo>
                      <a:pt x="812800" y="748298"/>
                    </a:lnTo>
                    <a:cubicBezTo>
                      <a:pt x="812800" y="765405"/>
                      <a:pt x="806004" y="781812"/>
                      <a:pt x="793908" y="793908"/>
                    </a:cubicBezTo>
                    <a:cubicBezTo>
                      <a:pt x="781812" y="806004"/>
                      <a:pt x="765405" y="812800"/>
                      <a:pt x="748298" y="812800"/>
                    </a:cubicBezTo>
                    <a:lnTo>
                      <a:pt x="64502" y="812800"/>
                    </a:lnTo>
                    <a:cubicBezTo>
                      <a:pt x="47395" y="812800"/>
                      <a:pt x="30988" y="806004"/>
                      <a:pt x="18892" y="793908"/>
                    </a:cubicBezTo>
                    <a:cubicBezTo>
                      <a:pt x="6796" y="781812"/>
                      <a:pt x="0" y="765405"/>
                      <a:pt x="0" y="748298"/>
                    </a:cubicBezTo>
                    <a:lnTo>
                      <a:pt x="0" y="64502"/>
                    </a:lnTo>
                    <a:cubicBezTo>
                      <a:pt x="0" y="47395"/>
                      <a:pt x="6796" y="30988"/>
                      <a:pt x="18892" y="18892"/>
                    </a:cubicBezTo>
                    <a:cubicBezTo>
                      <a:pt x="30988" y="6796"/>
                      <a:pt x="47395" y="0"/>
                      <a:pt x="64502" y="0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19144" r="-1914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291131" y="0"/>
              <a:ext cx="4351842" cy="435184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4502" y="0"/>
                    </a:moveTo>
                    <a:lnTo>
                      <a:pt x="748298" y="0"/>
                    </a:lnTo>
                    <a:cubicBezTo>
                      <a:pt x="765405" y="0"/>
                      <a:pt x="781812" y="6796"/>
                      <a:pt x="793908" y="18892"/>
                    </a:cubicBezTo>
                    <a:cubicBezTo>
                      <a:pt x="806004" y="30988"/>
                      <a:pt x="812800" y="47395"/>
                      <a:pt x="812800" y="64502"/>
                    </a:cubicBezTo>
                    <a:lnTo>
                      <a:pt x="812800" y="748298"/>
                    </a:lnTo>
                    <a:cubicBezTo>
                      <a:pt x="812800" y="765405"/>
                      <a:pt x="806004" y="781812"/>
                      <a:pt x="793908" y="793908"/>
                    </a:cubicBezTo>
                    <a:cubicBezTo>
                      <a:pt x="781812" y="806004"/>
                      <a:pt x="765405" y="812800"/>
                      <a:pt x="748298" y="812800"/>
                    </a:cubicBezTo>
                    <a:lnTo>
                      <a:pt x="64502" y="812800"/>
                    </a:lnTo>
                    <a:cubicBezTo>
                      <a:pt x="47395" y="812800"/>
                      <a:pt x="30988" y="806004"/>
                      <a:pt x="18892" y="793908"/>
                    </a:cubicBezTo>
                    <a:cubicBezTo>
                      <a:pt x="6796" y="781812"/>
                      <a:pt x="0" y="765405"/>
                      <a:pt x="0" y="748298"/>
                    </a:cubicBezTo>
                    <a:lnTo>
                      <a:pt x="0" y="64502"/>
                    </a:lnTo>
                    <a:cubicBezTo>
                      <a:pt x="0" y="47395"/>
                      <a:pt x="6796" y="30988"/>
                      <a:pt x="18892" y="18892"/>
                    </a:cubicBezTo>
                    <a:cubicBezTo>
                      <a:pt x="30988" y="6796"/>
                      <a:pt x="47395" y="0"/>
                      <a:pt x="64502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t="-16666" b="-166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5647980" y="45552"/>
              <a:ext cx="4351842" cy="435184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4502" y="0"/>
                    </a:moveTo>
                    <a:lnTo>
                      <a:pt x="748298" y="0"/>
                    </a:lnTo>
                    <a:cubicBezTo>
                      <a:pt x="765405" y="0"/>
                      <a:pt x="781812" y="6796"/>
                      <a:pt x="793908" y="18892"/>
                    </a:cubicBezTo>
                    <a:cubicBezTo>
                      <a:pt x="806004" y="30988"/>
                      <a:pt x="812800" y="47395"/>
                      <a:pt x="812800" y="64502"/>
                    </a:cubicBezTo>
                    <a:lnTo>
                      <a:pt x="812800" y="748298"/>
                    </a:lnTo>
                    <a:cubicBezTo>
                      <a:pt x="812800" y="765405"/>
                      <a:pt x="806004" y="781812"/>
                      <a:pt x="793908" y="793908"/>
                    </a:cubicBezTo>
                    <a:cubicBezTo>
                      <a:pt x="781812" y="806004"/>
                      <a:pt x="765405" y="812800"/>
                      <a:pt x="748298" y="812800"/>
                    </a:cubicBezTo>
                    <a:lnTo>
                      <a:pt x="64502" y="812800"/>
                    </a:lnTo>
                    <a:cubicBezTo>
                      <a:pt x="47395" y="812800"/>
                      <a:pt x="30988" y="806004"/>
                      <a:pt x="18892" y="793908"/>
                    </a:cubicBezTo>
                    <a:cubicBezTo>
                      <a:pt x="6796" y="781812"/>
                      <a:pt x="0" y="765405"/>
                      <a:pt x="0" y="748298"/>
                    </a:cubicBezTo>
                    <a:lnTo>
                      <a:pt x="0" y="64502"/>
                    </a:lnTo>
                    <a:cubicBezTo>
                      <a:pt x="0" y="47395"/>
                      <a:pt x="6796" y="30988"/>
                      <a:pt x="18892" y="18892"/>
                    </a:cubicBezTo>
                    <a:cubicBezTo>
                      <a:pt x="30988" y="6796"/>
                      <a:pt x="47395" y="0"/>
                      <a:pt x="64502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t="-16666" b="-166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934282" y="0"/>
              <a:ext cx="4351842" cy="4351842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4502" y="0"/>
                    </a:moveTo>
                    <a:lnTo>
                      <a:pt x="748298" y="0"/>
                    </a:lnTo>
                    <a:cubicBezTo>
                      <a:pt x="765405" y="0"/>
                      <a:pt x="781812" y="6796"/>
                      <a:pt x="793908" y="18892"/>
                    </a:cubicBezTo>
                    <a:cubicBezTo>
                      <a:pt x="806004" y="30988"/>
                      <a:pt x="812800" y="47395"/>
                      <a:pt x="812800" y="64502"/>
                    </a:cubicBezTo>
                    <a:lnTo>
                      <a:pt x="812800" y="748298"/>
                    </a:lnTo>
                    <a:cubicBezTo>
                      <a:pt x="812800" y="765405"/>
                      <a:pt x="806004" y="781812"/>
                      <a:pt x="793908" y="793908"/>
                    </a:cubicBezTo>
                    <a:cubicBezTo>
                      <a:pt x="781812" y="806004"/>
                      <a:pt x="765405" y="812800"/>
                      <a:pt x="748298" y="812800"/>
                    </a:cubicBezTo>
                    <a:lnTo>
                      <a:pt x="64502" y="812800"/>
                    </a:lnTo>
                    <a:cubicBezTo>
                      <a:pt x="47395" y="812800"/>
                      <a:pt x="30988" y="806004"/>
                      <a:pt x="18892" y="793908"/>
                    </a:cubicBezTo>
                    <a:cubicBezTo>
                      <a:pt x="6796" y="781812"/>
                      <a:pt x="0" y="765405"/>
                      <a:pt x="0" y="748298"/>
                    </a:cubicBezTo>
                    <a:lnTo>
                      <a:pt x="0" y="64502"/>
                    </a:lnTo>
                    <a:cubicBezTo>
                      <a:pt x="0" y="47395"/>
                      <a:pt x="6796" y="30988"/>
                      <a:pt x="18892" y="18892"/>
                    </a:cubicBezTo>
                    <a:cubicBezTo>
                      <a:pt x="30988" y="6796"/>
                      <a:pt x="47395" y="0"/>
                      <a:pt x="64502" y="0"/>
                    </a:cubicBezTo>
                    <a:close/>
                  </a:path>
                </a:pathLst>
              </a:custGeom>
              <a:blipFill>
                <a:blip r:embed="rId17"/>
                <a:stretch>
                  <a:fillRect t="-22329" b="-1100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5647980" y="6013546"/>
              <a:ext cx="4351842" cy="4351842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4502" y="0"/>
                    </a:moveTo>
                    <a:lnTo>
                      <a:pt x="748298" y="0"/>
                    </a:lnTo>
                    <a:cubicBezTo>
                      <a:pt x="765405" y="0"/>
                      <a:pt x="781812" y="6796"/>
                      <a:pt x="793908" y="18892"/>
                    </a:cubicBezTo>
                    <a:cubicBezTo>
                      <a:pt x="806004" y="30988"/>
                      <a:pt x="812800" y="47395"/>
                      <a:pt x="812800" y="64502"/>
                    </a:cubicBezTo>
                    <a:lnTo>
                      <a:pt x="812800" y="748298"/>
                    </a:lnTo>
                    <a:cubicBezTo>
                      <a:pt x="812800" y="765405"/>
                      <a:pt x="806004" y="781812"/>
                      <a:pt x="793908" y="793908"/>
                    </a:cubicBezTo>
                    <a:cubicBezTo>
                      <a:pt x="781812" y="806004"/>
                      <a:pt x="765405" y="812800"/>
                      <a:pt x="748298" y="812800"/>
                    </a:cubicBezTo>
                    <a:lnTo>
                      <a:pt x="64502" y="812800"/>
                    </a:lnTo>
                    <a:cubicBezTo>
                      <a:pt x="47395" y="812800"/>
                      <a:pt x="30988" y="806004"/>
                      <a:pt x="18892" y="793908"/>
                    </a:cubicBezTo>
                    <a:cubicBezTo>
                      <a:pt x="6796" y="781812"/>
                      <a:pt x="0" y="765405"/>
                      <a:pt x="0" y="748298"/>
                    </a:cubicBezTo>
                    <a:lnTo>
                      <a:pt x="0" y="64502"/>
                    </a:lnTo>
                    <a:cubicBezTo>
                      <a:pt x="0" y="47395"/>
                      <a:pt x="6796" y="30988"/>
                      <a:pt x="18892" y="18892"/>
                    </a:cubicBezTo>
                    <a:cubicBezTo>
                      <a:pt x="30988" y="6796"/>
                      <a:pt x="47395" y="0"/>
                      <a:pt x="64502" y="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t="-1942" b="-3139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6934282" y="6013546"/>
              <a:ext cx="4351842" cy="4351842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4502" y="0"/>
                    </a:moveTo>
                    <a:lnTo>
                      <a:pt x="748298" y="0"/>
                    </a:lnTo>
                    <a:cubicBezTo>
                      <a:pt x="765405" y="0"/>
                      <a:pt x="781812" y="6796"/>
                      <a:pt x="793908" y="18892"/>
                    </a:cubicBezTo>
                    <a:cubicBezTo>
                      <a:pt x="806004" y="30988"/>
                      <a:pt x="812800" y="47395"/>
                      <a:pt x="812800" y="64502"/>
                    </a:cubicBezTo>
                    <a:lnTo>
                      <a:pt x="812800" y="748298"/>
                    </a:lnTo>
                    <a:cubicBezTo>
                      <a:pt x="812800" y="765405"/>
                      <a:pt x="806004" y="781812"/>
                      <a:pt x="793908" y="793908"/>
                    </a:cubicBezTo>
                    <a:cubicBezTo>
                      <a:pt x="781812" y="806004"/>
                      <a:pt x="765405" y="812800"/>
                      <a:pt x="748298" y="812800"/>
                    </a:cubicBezTo>
                    <a:lnTo>
                      <a:pt x="64502" y="812800"/>
                    </a:lnTo>
                    <a:cubicBezTo>
                      <a:pt x="47395" y="812800"/>
                      <a:pt x="30988" y="806004"/>
                      <a:pt x="18892" y="793908"/>
                    </a:cubicBezTo>
                    <a:cubicBezTo>
                      <a:pt x="6796" y="781812"/>
                      <a:pt x="0" y="765405"/>
                      <a:pt x="0" y="748298"/>
                    </a:cubicBezTo>
                    <a:lnTo>
                      <a:pt x="0" y="64502"/>
                    </a:lnTo>
                    <a:cubicBezTo>
                      <a:pt x="0" y="47395"/>
                      <a:pt x="6796" y="30988"/>
                      <a:pt x="18892" y="18892"/>
                    </a:cubicBezTo>
                    <a:cubicBezTo>
                      <a:pt x="30988" y="6796"/>
                      <a:pt x="47395" y="0"/>
                      <a:pt x="64502" y="0"/>
                    </a:cubicBezTo>
                    <a:close/>
                  </a:path>
                </a:pathLst>
              </a:custGeom>
              <a:blipFill>
                <a:blip r:embed="rId19"/>
                <a:stretch>
                  <a:fillRect l="-16666" r="-166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1291131" y="6013546"/>
              <a:ext cx="4351842" cy="4351842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4502" y="0"/>
                    </a:moveTo>
                    <a:lnTo>
                      <a:pt x="748298" y="0"/>
                    </a:lnTo>
                    <a:cubicBezTo>
                      <a:pt x="765405" y="0"/>
                      <a:pt x="781812" y="6796"/>
                      <a:pt x="793908" y="18892"/>
                    </a:cubicBezTo>
                    <a:cubicBezTo>
                      <a:pt x="806004" y="30988"/>
                      <a:pt x="812800" y="47395"/>
                      <a:pt x="812800" y="64502"/>
                    </a:cubicBezTo>
                    <a:lnTo>
                      <a:pt x="812800" y="748298"/>
                    </a:lnTo>
                    <a:cubicBezTo>
                      <a:pt x="812800" y="765405"/>
                      <a:pt x="806004" y="781812"/>
                      <a:pt x="793908" y="793908"/>
                    </a:cubicBezTo>
                    <a:cubicBezTo>
                      <a:pt x="781812" y="806004"/>
                      <a:pt x="765405" y="812800"/>
                      <a:pt x="748298" y="812800"/>
                    </a:cubicBezTo>
                    <a:lnTo>
                      <a:pt x="64502" y="812800"/>
                    </a:lnTo>
                    <a:cubicBezTo>
                      <a:pt x="47395" y="812800"/>
                      <a:pt x="30988" y="806004"/>
                      <a:pt x="18892" y="793908"/>
                    </a:cubicBezTo>
                    <a:cubicBezTo>
                      <a:pt x="6796" y="781812"/>
                      <a:pt x="0" y="765405"/>
                      <a:pt x="0" y="748298"/>
                    </a:cubicBezTo>
                    <a:lnTo>
                      <a:pt x="0" y="64502"/>
                    </a:lnTo>
                    <a:cubicBezTo>
                      <a:pt x="0" y="47395"/>
                      <a:pt x="6796" y="30988"/>
                      <a:pt x="18892" y="18892"/>
                    </a:cubicBezTo>
                    <a:cubicBezTo>
                      <a:pt x="30988" y="6796"/>
                      <a:pt x="47395" y="0"/>
                      <a:pt x="64502" y="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t="-16666" b="-1666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" name="TextBox 26"/>
          <p:cNvSpPr txBox="1"/>
          <p:nvPr/>
        </p:nvSpPr>
        <p:spPr>
          <a:xfrm>
            <a:off x="2323407" y="467085"/>
            <a:ext cx="13641186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4"/>
              </a:lnSpc>
              <a:spcBef>
                <a:spcPct val="0"/>
              </a:spcBef>
            </a:pPr>
            <a:r>
              <a:rPr lang="en-US" sz="10899">
                <a:solidFill>
                  <a:srgbClr val="B94877"/>
                </a:solidFill>
                <a:latin typeface="Marykate"/>
              </a:rPr>
              <a:t>GUIDES IN ACTION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439</Words>
  <Application>Microsoft Office PowerPoint</Application>
  <PresentationFormat>Custom</PresentationFormat>
  <Paragraphs>83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Dreaming Outloud Sans</vt:lpstr>
      <vt:lpstr>Aptos</vt:lpstr>
      <vt:lpstr>Marykate</vt:lpstr>
      <vt:lpstr>Canva Sans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4-H Summer Reading Powerpoint - StayConnected</dc:title>
  <cp:lastModifiedBy>Jackie Steffen</cp:lastModifiedBy>
  <cp:revision>1</cp:revision>
  <dcterms:created xsi:type="dcterms:W3CDTF">2006-08-16T00:00:00Z</dcterms:created>
  <dcterms:modified xsi:type="dcterms:W3CDTF">2024-04-18T17:41:14Z</dcterms:modified>
  <dc:identifier>DAGCgOlr93Q</dc:identifier>
</cp:coreProperties>
</file>