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2" r:id="rId11"/>
    <p:sldId id="268" r:id="rId12"/>
    <p:sldId id="271" r:id="rId13"/>
    <p:sldId id="276" r:id="rId14"/>
    <p:sldId id="279" r:id="rId15"/>
    <p:sldId id="270" r:id="rId16"/>
    <p:sldId id="266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 Bold" panose="020B0806030504020204" charset="0"/>
      <p:regular r:id="rId22"/>
    </p:embeddedFont>
    <p:embeddedFont>
      <p:font typeface="Open Sans Extra Bold" panose="020B0604020202020204" charset="0"/>
      <p:regular r:id="rId23"/>
    </p:embeddedFont>
    <p:embeddedFont>
      <p:font typeface="Open Sauce" panose="020B0604020202020204" charset="0"/>
      <p:regular r:id="rId24"/>
    </p:embeddedFont>
    <p:embeddedFont>
      <p:font typeface="Open Sauce Bold" panose="020B0604020202020204" charset="0"/>
      <p:regular r:id="rId25"/>
    </p:embeddedFont>
    <p:embeddedFont>
      <p:font typeface="Open Sauce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47608F-C028-48BF-8157-E061055D0B72}" v="42" dt="2023-11-02T16:59:21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Hilgert" userId="3e8a762a-de8d-456f-82e8-9b30cbd93434" providerId="ADAL" clId="{CF47608F-C028-48BF-8157-E061055D0B72}"/>
    <pc:docChg chg="undo redo custSel addSld delSld modSld sldOrd">
      <pc:chgData name="Jack Hilgert" userId="3e8a762a-de8d-456f-82e8-9b30cbd93434" providerId="ADAL" clId="{CF47608F-C028-48BF-8157-E061055D0B72}" dt="2023-11-02T16:59:30.419" v="830" actId="207"/>
      <pc:docMkLst>
        <pc:docMk/>
      </pc:docMkLst>
      <pc:sldChg chg="addSp delSp modSp mod ord">
        <pc:chgData name="Jack Hilgert" userId="3e8a762a-de8d-456f-82e8-9b30cbd93434" providerId="ADAL" clId="{CF47608F-C028-48BF-8157-E061055D0B72}" dt="2023-11-02T16:40:52.977" v="396" actId="20577"/>
        <pc:sldMkLst>
          <pc:docMk/>
          <pc:sldMk cId="0" sldId="262"/>
        </pc:sldMkLst>
        <pc:spChg chg="mod">
          <ac:chgData name="Jack Hilgert" userId="3e8a762a-de8d-456f-82e8-9b30cbd93434" providerId="ADAL" clId="{CF47608F-C028-48BF-8157-E061055D0B72}" dt="2023-11-02T16:35:17.048" v="108" actId="20577"/>
          <ac:spMkLst>
            <pc:docMk/>
            <pc:sldMk cId="0" sldId="262"/>
            <ac:spMk id="12" creationId="{00000000-0000-0000-0000-000000000000}"/>
          </ac:spMkLst>
        </pc:spChg>
        <pc:spChg chg="mod">
          <ac:chgData name="Jack Hilgert" userId="3e8a762a-de8d-456f-82e8-9b30cbd93434" providerId="ADAL" clId="{CF47608F-C028-48BF-8157-E061055D0B72}" dt="2023-11-02T16:39:51.716" v="245" actId="20577"/>
          <ac:spMkLst>
            <pc:docMk/>
            <pc:sldMk cId="0" sldId="262"/>
            <ac:spMk id="14" creationId="{00000000-0000-0000-0000-000000000000}"/>
          </ac:spMkLst>
        </pc:spChg>
        <pc:spChg chg="mod">
          <ac:chgData name="Jack Hilgert" userId="3e8a762a-de8d-456f-82e8-9b30cbd93434" providerId="ADAL" clId="{CF47608F-C028-48BF-8157-E061055D0B72}" dt="2023-11-02T16:40:24.783" v="287" actId="122"/>
          <ac:spMkLst>
            <pc:docMk/>
            <pc:sldMk cId="0" sldId="262"/>
            <ac:spMk id="15" creationId="{00000000-0000-0000-0000-000000000000}"/>
          </ac:spMkLst>
        </pc:spChg>
        <pc:spChg chg="mod">
          <ac:chgData name="Jack Hilgert" userId="3e8a762a-de8d-456f-82e8-9b30cbd93434" providerId="ADAL" clId="{CF47608F-C028-48BF-8157-E061055D0B72}" dt="2023-11-02T16:40:08.483" v="270" actId="20577"/>
          <ac:spMkLst>
            <pc:docMk/>
            <pc:sldMk cId="0" sldId="262"/>
            <ac:spMk id="17" creationId="{00000000-0000-0000-0000-000000000000}"/>
          </ac:spMkLst>
        </pc:spChg>
        <pc:spChg chg="mod">
          <ac:chgData name="Jack Hilgert" userId="3e8a762a-de8d-456f-82e8-9b30cbd93434" providerId="ADAL" clId="{CF47608F-C028-48BF-8157-E061055D0B72}" dt="2023-11-02T16:40:52.977" v="396" actId="20577"/>
          <ac:spMkLst>
            <pc:docMk/>
            <pc:sldMk cId="0" sldId="262"/>
            <ac:spMk id="18" creationId="{00000000-0000-0000-0000-000000000000}"/>
          </ac:spMkLst>
        </pc:spChg>
        <pc:spChg chg="mod">
          <ac:chgData name="Jack Hilgert" userId="3e8a762a-de8d-456f-82e8-9b30cbd93434" providerId="ADAL" clId="{CF47608F-C028-48BF-8157-E061055D0B72}" dt="2023-11-02T16:37:23.119" v="210" actId="20577"/>
          <ac:spMkLst>
            <pc:docMk/>
            <pc:sldMk cId="0" sldId="262"/>
            <ac:spMk id="24" creationId="{00000000-0000-0000-0000-000000000000}"/>
          </ac:spMkLst>
        </pc:spChg>
        <pc:spChg chg="mod">
          <ac:chgData name="Jack Hilgert" userId="3e8a762a-de8d-456f-82e8-9b30cbd93434" providerId="ADAL" clId="{CF47608F-C028-48BF-8157-E061055D0B72}" dt="2023-11-02T16:35:27.980" v="126" actId="120"/>
          <ac:spMkLst>
            <pc:docMk/>
            <pc:sldMk cId="0" sldId="262"/>
            <ac:spMk id="25" creationId="{00000000-0000-0000-0000-000000000000}"/>
          </ac:spMkLst>
        </pc:spChg>
        <pc:graphicFrameChg chg="add mod">
          <ac:chgData name="Jack Hilgert" userId="3e8a762a-de8d-456f-82e8-9b30cbd93434" providerId="ADAL" clId="{CF47608F-C028-48BF-8157-E061055D0B72}" dt="2023-11-02T16:39:39.558" v="228"/>
          <ac:graphicFrameMkLst>
            <pc:docMk/>
            <pc:sldMk cId="0" sldId="262"/>
            <ac:graphicFrameMk id="28" creationId="{021D62AA-9859-EBD0-CA29-CC399A03E01F}"/>
          </ac:graphicFrameMkLst>
        </pc:graphicFrameChg>
        <pc:picChg chg="add del mod">
          <ac:chgData name="Jack Hilgert" userId="3e8a762a-de8d-456f-82e8-9b30cbd93434" providerId="ADAL" clId="{CF47608F-C028-48BF-8157-E061055D0B72}" dt="2023-11-02T16:38:44.609" v="216" actId="12084"/>
          <ac:picMkLst>
            <pc:docMk/>
            <pc:sldMk cId="0" sldId="262"/>
            <ac:picMk id="27" creationId="{142F784A-D77A-7327-1BFA-0E9CCD3D0BB8}"/>
          </ac:picMkLst>
        </pc:picChg>
      </pc:sldChg>
      <pc:sldChg chg="addSp delSp modSp mod ord">
        <pc:chgData name="Jack Hilgert" userId="3e8a762a-de8d-456f-82e8-9b30cbd93434" providerId="ADAL" clId="{CF47608F-C028-48BF-8157-E061055D0B72}" dt="2023-11-02T16:48:54.333" v="762" actId="1076"/>
        <pc:sldMkLst>
          <pc:docMk/>
          <pc:sldMk cId="0" sldId="264"/>
        </pc:sldMkLst>
        <pc:spChg chg="add del mod">
          <ac:chgData name="Jack Hilgert" userId="3e8a762a-de8d-456f-82e8-9b30cbd93434" providerId="ADAL" clId="{CF47608F-C028-48BF-8157-E061055D0B72}" dt="2023-11-02T16:43:14.037" v="422" actId="478"/>
          <ac:spMkLst>
            <pc:docMk/>
            <pc:sldMk cId="0" sldId="264"/>
            <ac:spMk id="2" creationId="{00000000-0000-0000-0000-000000000000}"/>
          </ac:spMkLst>
        </pc:spChg>
        <pc:spChg chg="add del mod topLvl">
          <ac:chgData name="Jack Hilgert" userId="3e8a762a-de8d-456f-82e8-9b30cbd93434" providerId="ADAL" clId="{CF47608F-C028-48BF-8157-E061055D0B72}" dt="2023-11-02T16:48:30.072" v="758" actId="14100"/>
          <ac:spMkLst>
            <pc:docMk/>
            <pc:sldMk cId="0" sldId="264"/>
            <ac:spMk id="7" creationId="{00000000-0000-0000-0000-000000000000}"/>
          </ac:spMkLst>
        </pc:spChg>
        <pc:spChg chg="mod topLvl">
          <ac:chgData name="Jack Hilgert" userId="3e8a762a-de8d-456f-82e8-9b30cbd93434" providerId="ADAL" clId="{CF47608F-C028-48BF-8157-E061055D0B72}" dt="2023-11-02T16:48:30.072" v="758" actId="14100"/>
          <ac:spMkLst>
            <pc:docMk/>
            <pc:sldMk cId="0" sldId="264"/>
            <ac:spMk id="8" creationId="{00000000-0000-0000-0000-000000000000}"/>
          </ac:spMkLst>
        </pc:spChg>
        <pc:spChg chg="mod">
          <ac:chgData name="Jack Hilgert" userId="3e8a762a-de8d-456f-82e8-9b30cbd93434" providerId="ADAL" clId="{CF47608F-C028-48BF-8157-E061055D0B72}" dt="2023-11-02T16:43:01.667" v="409" actId="6549"/>
          <ac:spMkLst>
            <pc:docMk/>
            <pc:sldMk cId="0" sldId="264"/>
            <ac:spMk id="29" creationId="{00000000-0000-0000-0000-000000000000}"/>
          </ac:spMkLst>
        </pc:spChg>
        <pc:spChg chg="del mod topLvl">
          <ac:chgData name="Jack Hilgert" userId="3e8a762a-de8d-456f-82e8-9b30cbd93434" providerId="ADAL" clId="{CF47608F-C028-48BF-8157-E061055D0B72}" dt="2023-11-02T16:43:09.364" v="417" actId="478"/>
          <ac:spMkLst>
            <pc:docMk/>
            <pc:sldMk cId="0" sldId="264"/>
            <ac:spMk id="31" creationId="{00000000-0000-0000-0000-000000000000}"/>
          </ac:spMkLst>
        </pc:spChg>
        <pc:spChg chg="del topLvl">
          <ac:chgData name="Jack Hilgert" userId="3e8a762a-de8d-456f-82e8-9b30cbd93434" providerId="ADAL" clId="{CF47608F-C028-48BF-8157-E061055D0B72}" dt="2023-11-02T16:43:06.050" v="412" actId="478"/>
          <ac:spMkLst>
            <pc:docMk/>
            <pc:sldMk cId="0" sldId="264"/>
            <ac:spMk id="32" creationId="{00000000-0000-0000-0000-000000000000}"/>
          </ac:spMkLst>
        </pc:spChg>
        <pc:spChg chg="del topLvl">
          <ac:chgData name="Jack Hilgert" userId="3e8a762a-de8d-456f-82e8-9b30cbd93434" providerId="ADAL" clId="{CF47608F-C028-48BF-8157-E061055D0B72}" dt="2023-11-02T16:43:08.983" v="415" actId="478"/>
          <ac:spMkLst>
            <pc:docMk/>
            <pc:sldMk cId="0" sldId="264"/>
            <ac:spMk id="34" creationId="{00000000-0000-0000-0000-000000000000}"/>
          </ac:spMkLst>
        </pc:spChg>
        <pc:spChg chg="del mod topLvl">
          <ac:chgData name="Jack Hilgert" userId="3e8a762a-de8d-456f-82e8-9b30cbd93434" providerId="ADAL" clId="{CF47608F-C028-48BF-8157-E061055D0B72}" dt="2023-11-02T16:43:07.866" v="414" actId="478"/>
          <ac:spMkLst>
            <pc:docMk/>
            <pc:sldMk cId="0" sldId="264"/>
            <ac:spMk id="35" creationId="{00000000-0000-0000-0000-000000000000}"/>
          </ac:spMkLst>
        </pc:spChg>
        <pc:spChg chg="mod">
          <ac:chgData name="Jack Hilgert" userId="3e8a762a-de8d-456f-82e8-9b30cbd93434" providerId="ADAL" clId="{CF47608F-C028-48BF-8157-E061055D0B72}" dt="2023-11-02T16:35:05.244" v="86" actId="255"/>
          <ac:spMkLst>
            <pc:docMk/>
            <pc:sldMk cId="0" sldId="264"/>
            <ac:spMk id="37" creationId="{00000000-0000-0000-0000-000000000000}"/>
          </ac:spMkLst>
        </pc:spChg>
        <pc:spChg chg="del mod">
          <ac:chgData name="Jack Hilgert" userId="3e8a762a-de8d-456f-82e8-9b30cbd93434" providerId="ADAL" clId="{CF47608F-C028-48BF-8157-E061055D0B72}" dt="2023-11-02T16:42:06.185" v="400" actId="478"/>
          <ac:spMkLst>
            <pc:docMk/>
            <pc:sldMk cId="0" sldId="264"/>
            <ac:spMk id="38" creationId="{00000000-0000-0000-0000-000000000000}"/>
          </ac:spMkLst>
        </pc:spChg>
        <pc:spChg chg="del mod">
          <ac:chgData name="Jack Hilgert" userId="3e8a762a-de8d-456f-82e8-9b30cbd93434" providerId="ADAL" clId="{CF47608F-C028-48BF-8157-E061055D0B72}" dt="2023-11-02T16:43:21.872" v="428" actId="478"/>
          <ac:spMkLst>
            <pc:docMk/>
            <pc:sldMk cId="0" sldId="264"/>
            <ac:spMk id="39" creationId="{00000000-0000-0000-0000-000000000000}"/>
          </ac:spMkLst>
        </pc:spChg>
        <pc:spChg chg="del">
          <ac:chgData name="Jack Hilgert" userId="3e8a762a-de8d-456f-82e8-9b30cbd93434" providerId="ADAL" clId="{CF47608F-C028-48BF-8157-E061055D0B72}" dt="2023-11-02T16:43:25.152" v="429" actId="478"/>
          <ac:spMkLst>
            <pc:docMk/>
            <pc:sldMk cId="0" sldId="264"/>
            <ac:spMk id="40" creationId="{00000000-0000-0000-0000-000000000000}"/>
          </ac:spMkLst>
        </pc:spChg>
        <pc:spChg chg="del">
          <ac:chgData name="Jack Hilgert" userId="3e8a762a-de8d-456f-82e8-9b30cbd93434" providerId="ADAL" clId="{CF47608F-C028-48BF-8157-E061055D0B72}" dt="2023-11-02T16:43:18.623" v="424" actId="478"/>
          <ac:spMkLst>
            <pc:docMk/>
            <pc:sldMk cId="0" sldId="264"/>
            <ac:spMk id="41" creationId="{00000000-0000-0000-0000-000000000000}"/>
          </ac:spMkLst>
        </pc:spChg>
        <pc:spChg chg="del mod">
          <ac:chgData name="Jack Hilgert" userId="3e8a762a-de8d-456f-82e8-9b30cbd93434" providerId="ADAL" clId="{CF47608F-C028-48BF-8157-E061055D0B72}" dt="2023-11-02T16:43:16.128" v="423" actId="478"/>
          <ac:spMkLst>
            <pc:docMk/>
            <pc:sldMk cId="0" sldId="264"/>
            <ac:spMk id="42" creationId="{00000000-0000-0000-0000-000000000000}"/>
          </ac:spMkLst>
        </pc:spChg>
        <pc:grpChg chg="add del mod">
          <ac:chgData name="Jack Hilgert" userId="3e8a762a-de8d-456f-82e8-9b30cbd93434" providerId="ADAL" clId="{CF47608F-C028-48BF-8157-E061055D0B72}" dt="2023-11-02T16:48:30.072" v="758" actId="14100"/>
          <ac:grpSpMkLst>
            <pc:docMk/>
            <pc:sldMk cId="0" sldId="264"/>
            <ac:grpSpMk id="6" creationId="{00000000-0000-0000-0000-000000000000}"/>
          </ac:grpSpMkLst>
        </pc:grpChg>
        <pc:grpChg chg="del">
          <ac:chgData name="Jack Hilgert" userId="3e8a762a-de8d-456f-82e8-9b30cbd93434" providerId="ADAL" clId="{CF47608F-C028-48BF-8157-E061055D0B72}" dt="2023-11-02T16:42:02.661" v="398" actId="478"/>
          <ac:grpSpMkLst>
            <pc:docMk/>
            <pc:sldMk cId="0" sldId="264"/>
            <ac:grpSpMk id="9" creationId="{00000000-0000-0000-0000-000000000000}"/>
          </ac:grpSpMkLst>
        </pc:grpChg>
        <pc:grpChg chg="del">
          <ac:chgData name="Jack Hilgert" userId="3e8a762a-de8d-456f-82e8-9b30cbd93434" providerId="ADAL" clId="{CF47608F-C028-48BF-8157-E061055D0B72}" dt="2023-11-02T16:43:19.338" v="425" actId="478"/>
          <ac:grpSpMkLst>
            <pc:docMk/>
            <pc:sldMk cId="0" sldId="264"/>
            <ac:grpSpMk id="12" creationId="{00000000-0000-0000-0000-000000000000}"/>
          </ac:grpSpMkLst>
        </pc:grpChg>
        <pc:grpChg chg="del">
          <ac:chgData name="Jack Hilgert" userId="3e8a762a-de8d-456f-82e8-9b30cbd93434" providerId="ADAL" clId="{CF47608F-C028-48BF-8157-E061055D0B72}" dt="2023-11-02T16:42:03.383" v="399" actId="478"/>
          <ac:grpSpMkLst>
            <pc:docMk/>
            <pc:sldMk cId="0" sldId="264"/>
            <ac:grpSpMk id="15" creationId="{00000000-0000-0000-0000-000000000000}"/>
          </ac:grpSpMkLst>
        </pc:grpChg>
        <pc:grpChg chg="del">
          <ac:chgData name="Jack Hilgert" userId="3e8a762a-de8d-456f-82e8-9b30cbd93434" providerId="ADAL" clId="{CF47608F-C028-48BF-8157-E061055D0B72}" dt="2023-11-02T16:43:11.490" v="419" actId="478"/>
          <ac:grpSpMkLst>
            <pc:docMk/>
            <pc:sldMk cId="0" sldId="264"/>
            <ac:grpSpMk id="18" creationId="{00000000-0000-0000-0000-000000000000}"/>
          </ac:grpSpMkLst>
        </pc:grpChg>
        <pc:grpChg chg="del">
          <ac:chgData name="Jack Hilgert" userId="3e8a762a-de8d-456f-82e8-9b30cbd93434" providerId="ADAL" clId="{CF47608F-C028-48BF-8157-E061055D0B72}" dt="2023-11-02T16:43:10.736" v="418" actId="478"/>
          <ac:grpSpMkLst>
            <pc:docMk/>
            <pc:sldMk cId="0" sldId="264"/>
            <ac:grpSpMk id="21" creationId="{00000000-0000-0000-0000-000000000000}"/>
          </ac:grpSpMkLst>
        </pc:grpChg>
        <pc:grpChg chg="del">
          <ac:chgData name="Jack Hilgert" userId="3e8a762a-de8d-456f-82e8-9b30cbd93434" providerId="ADAL" clId="{CF47608F-C028-48BF-8157-E061055D0B72}" dt="2023-11-02T16:43:04.457" v="411" actId="478"/>
          <ac:grpSpMkLst>
            <pc:docMk/>
            <pc:sldMk cId="0" sldId="264"/>
            <ac:grpSpMk id="24" creationId="{00000000-0000-0000-0000-000000000000}"/>
          </ac:grpSpMkLst>
        </pc:grpChg>
        <pc:grpChg chg="del">
          <ac:chgData name="Jack Hilgert" userId="3e8a762a-de8d-456f-82e8-9b30cbd93434" providerId="ADAL" clId="{CF47608F-C028-48BF-8157-E061055D0B72}" dt="2023-11-02T16:43:03.208" v="410" actId="478"/>
          <ac:grpSpMkLst>
            <pc:docMk/>
            <pc:sldMk cId="0" sldId="264"/>
            <ac:grpSpMk id="27" creationId="{00000000-0000-0000-0000-000000000000}"/>
          </ac:grpSpMkLst>
        </pc:grpChg>
        <pc:grpChg chg="del">
          <ac:chgData name="Jack Hilgert" userId="3e8a762a-de8d-456f-82e8-9b30cbd93434" providerId="ADAL" clId="{CF47608F-C028-48BF-8157-E061055D0B72}" dt="2023-11-02T16:43:06.050" v="412" actId="478"/>
          <ac:grpSpMkLst>
            <pc:docMk/>
            <pc:sldMk cId="0" sldId="264"/>
            <ac:grpSpMk id="30" creationId="{00000000-0000-0000-0000-000000000000}"/>
          </ac:grpSpMkLst>
        </pc:grpChg>
        <pc:grpChg chg="del">
          <ac:chgData name="Jack Hilgert" userId="3e8a762a-de8d-456f-82e8-9b30cbd93434" providerId="ADAL" clId="{CF47608F-C028-48BF-8157-E061055D0B72}" dt="2023-11-02T16:43:07.866" v="414" actId="478"/>
          <ac:grpSpMkLst>
            <pc:docMk/>
            <pc:sldMk cId="0" sldId="264"/>
            <ac:grpSpMk id="33" creationId="{00000000-0000-0000-0000-000000000000}"/>
          </ac:grpSpMkLst>
        </pc:grpChg>
        <pc:picChg chg="add mod">
          <ac:chgData name="Jack Hilgert" userId="3e8a762a-de8d-456f-82e8-9b30cbd93434" providerId="ADAL" clId="{CF47608F-C028-48BF-8157-E061055D0B72}" dt="2023-11-02T16:48:54.333" v="762" actId="1076"/>
          <ac:picMkLst>
            <pc:docMk/>
            <pc:sldMk cId="0" sldId="264"/>
            <ac:picMk id="44" creationId="{39EDC75B-3473-AF1E-63D9-34721CEBFA93}"/>
          </ac:picMkLst>
        </pc:picChg>
        <pc:picChg chg="add del mod">
          <ac:chgData name="Jack Hilgert" userId="3e8a762a-de8d-456f-82e8-9b30cbd93434" providerId="ADAL" clId="{CF47608F-C028-48BF-8157-E061055D0B72}" dt="2023-11-02T16:48:32.186" v="759" actId="478"/>
          <ac:picMkLst>
            <pc:docMk/>
            <pc:sldMk cId="0" sldId="264"/>
            <ac:picMk id="1026" creationId="{53617023-6432-BE8C-A248-3D48672439A7}"/>
          </ac:picMkLst>
        </pc:picChg>
      </pc:sldChg>
      <pc:sldChg chg="del">
        <pc:chgData name="Jack Hilgert" userId="3e8a762a-de8d-456f-82e8-9b30cbd93434" providerId="ADAL" clId="{CF47608F-C028-48BF-8157-E061055D0B72}" dt="2023-11-02T16:40:58.772" v="397" actId="47"/>
        <pc:sldMkLst>
          <pc:docMk/>
          <pc:sldMk cId="0" sldId="265"/>
        </pc:sldMkLst>
      </pc:sldChg>
      <pc:sldChg chg="addSp delSp modSp mod setBg modAnim">
        <pc:chgData name="Jack Hilgert" userId="3e8a762a-de8d-456f-82e8-9b30cbd93434" providerId="ADAL" clId="{CF47608F-C028-48BF-8157-E061055D0B72}" dt="2023-11-02T16:51:48.911" v="785" actId="1076"/>
        <pc:sldMkLst>
          <pc:docMk/>
          <pc:sldMk cId="2789698680" sldId="268"/>
        </pc:sldMkLst>
        <pc:spChg chg="add mod">
          <ac:chgData name="Jack Hilgert" userId="3e8a762a-de8d-456f-82e8-9b30cbd93434" providerId="ADAL" clId="{CF47608F-C028-48BF-8157-E061055D0B72}" dt="2023-11-02T16:51:05.046" v="773" actId="26606"/>
          <ac:spMkLst>
            <pc:docMk/>
            <pc:sldMk cId="2789698680" sldId="268"/>
            <ac:spMk id="3" creationId="{9A366F0F-04D7-71A7-6329-D93738F04719}"/>
          </ac:spMkLst>
        </pc:spChg>
        <pc:spChg chg="add mod">
          <ac:chgData name="Jack Hilgert" userId="3e8a762a-de8d-456f-82e8-9b30cbd93434" providerId="ADAL" clId="{CF47608F-C028-48BF-8157-E061055D0B72}" dt="2023-11-02T16:51:05.046" v="773" actId="26606"/>
          <ac:spMkLst>
            <pc:docMk/>
            <pc:sldMk cId="2789698680" sldId="268"/>
            <ac:spMk id="5" creationId="{1C08B9C5-3617-3647-01FB-F7897D062CD2}"/>
          </ac:spMkLst>
        </pc:spChg>
        <pc:spChg chg="add mod">
          <ac:chgData name="Jack Hilgert" userId="3e8a762a-de8d-456f-82e8-9b30cbd93434" providerId="ADAL" clId="{CF47608F-C028-48BF-8157-E061055D0B72}" dt="2023-11-02T16:51:05.046" v="773" actId="26606"/>
          <ac:spMkLst>
            <pc:docMk/>
            <pc:sldMk cId="2789698680" sldId="268"/>
            <ac:spMk id="7" creationId="{A2264D8E-0846-EA1F-8990-46544A683FB2}"/>
          </ac:spMkLst>
        </pc:spChg>
        <pc:spChg chg="mod">
          <ac:chgData name="Jack Hilgert" userId="3e8a762a-de8d-456f-82e8-9b30cbd93434" providerId="ADAL" clId="{CF47608F-C028-48BF-8157-E061055D0B72}" dt="2023-11-02T16:51:05.046" v="773" actId="26606"/>
          <ac:spMkLst>
            <pc:docMk/>
            <pc:sldMk cId="2789698680" sldId="268"/>
            <ac:spMk id="12" creationId="{00000000-0000-0000-0000-000000000000}"/>
          </ac:spMkLst>
        </pc:spChg>
        <pc:spChg chg="add del">
          <ac:chgData name="Jack Hilgert" userId="3e8a762a-de8d-456f-82e8-9b30cbd93434" providerId="ADAL" clId="{CF47608F-C028-48BF-8157-E061055D0B72}" dt="2023-11-02T16:51:05.046" v="773" actId="26606"/>
          <ac:spMkLst>
            <pc:docMk/>
            <pc:sldMk cId="2789698680" sldId="268"/>
            <ac:spMk id="14" creationId="{DF05ACD0-FF4A-4F8F-B5C5-6A4EBD0D1B38}"/>
          </ac:spMkLst>
        </pc:spChg>
        <pc:spChg chg="add del">
          <ac:chgData name="Jack Hilgert" userId="3e8a762a-de8d-456f-82e8-9b30cbd93434" providerId="ADAL" clId="{CF47608F-C028-48BF-8157-E061055D0B72}" dt="2023-11-02T16:51:00.360" v="771" actId="26606"/>
          <ac:spMkLst>
            <pc:docMk/>
            <pc:sldMk cId="2789698680" sldId="268"/>
            <ac:spMk id="17" creationId="{D4771268-CB57-404A-9271-370EB28F6090}"/>
          </ac:spMkLst>
        </pc:spChg>
        <pc:spChg chg="add del">
          <ac:chgData name="Jack Hilgert" userId="3e8a762a-de8d-456f-82e8-9b30cbd93434" providerId="ADAL" clId="{CF47608F-C028-48BF-8157-E061055D0B72}" dt="2023-11-02T16:51:05.046" v="773" actId="26606"/>
          <ac:spMkLst>
            <pc:docMk/>
            <pc:sldMk cId="2789698680" sldId="268"/>
            <ac:spMk id="19" creationId="{4C9AFA28-B5ED-4346-9AF7-68A157F16C7E}"/>
          </ac:spMkLst>
        </pc:spChg>
        <pc:picChg chg="add mod ord modCrop">
          <ac:chgData name="Jack Hilgert" userId="3e8a762a-de8d-456f-82e8-9b30cbd93434" providerId="ADAL" clId="{CF47608F-C028-48BF-8157-E061055D0B72}" dt="2023-11-02T16:51:23.618" v="778" actId="1076"/>
          <ac:picMkLst>
            <pc:docMk/>
            <pc:sldMk cId="2789698680" sldId="268"/>
            <ac:picMk id="8" creationId="{DBA5832C-3D10-CCDA-5900-458D592D9ED5}"/>
          </ac:picMkLst>
        </pc:picChg>
        <pc:picChg chg="add mod">
          <ac:chgData name="Jack Hilgert" userId="3e8a762a-de8d-456f-82e8-9b30cbd93434" providerId="ADAL" clId="{CF47608F-C028-48BF-8157-E061055D0B72}" dt="2023-11-02T16:51:48.911" v="785" actId="1076"/>
          <ac:picMkLst>
            <pc:docMk/>
            <pc:sldMk cId="2789698680" sldId="268"/>
            <ac:picMk id="9" creationId="{0DA09C72-9DEC-0085-FF99-8122E3B2CB89}"/>
          </ac:picMkLst>
        </pc:picChg>
        <pc:picChg chg="del">
          <ac:chgData name="Jack Hilgert" userId="3e8a762a-de8d-456f-82e8-9b30cbd93434" providerId="ADAL" clId="{CF47608F-C028-48BF-8157-E061055D0B72}" dt="2023-11-02T16:49:23.893" v="764" actId="478"/>
          <ac:picMkLst>
            <pc:docMk/>
            <pc:sldMk cId="2789698680" sldId="268"/>
            <ac:picMk id="26" creationId="{B2FD9B58-4E3B-EEE2-8C95-F58F70B8CEFF}"/>
          </ac:picMkLst>
        </pc:picChg>
      </pc:sldChg>
      <pc:sldChg chg="add">
        <pc:chgData name="Jack Hilgert" userId="3e8a762a-de8d-456f-82e8-9b30cbd93434" providerId="ADAL" clId="{CF47608F-C028-48BF-8157-E061055D0B72}" dt="2023-11-02T16:49:20.661" v="763" actId="2890"/>
        <pc:sldMkLst>
          <pc:docMk/>
          <pc:sldMk cId="3848861132" sldId="270"/>
        </pc:sldMkLst>
      </pc:sldChg>
      <pc:sldChg chg="addSp delSp modSp add mod delAnim">
        <pc:chgData name="Jack Hilgert" userId="3e8a762a-de8d-456f-82e8-9b30cbd93434" providerId="ADAL" clId="{CF47608F-C028-48BF-8157-E061055D0B72}" dt="2023-11-02T16:53:52.289" v="799" actId="1076"/>
        <pc:sldMkLst>
          <pc:docMk/>
          <pc:sldMk cId="593795959" sldId="271"/>
        </pc:sldMkLst>
        <pc:picChg chg="del">
          <ac:chgData name="Jack Hilgert" userId="3e8a762a-de8d-456f-82e8-9b30cbd93434" providerId="ADAL" clId="{CF47608F-C028-48BF-8157-E061055D0B72}" dt="2023-11-02T16:52:29.564" v="789" actId="478"/>
          <ac:picMkLst>
            <pc:docMk/>
            <pc:sldMk cId="593795959" sldId="271"/>
            <ac:picMk id="8" creationId="{DBA5832C-3D10-CCDA-5900-458D592D9ED5}"/>
          </ac:picMkLst>
        </pc:picChg>
        <pc:picChg chg="del">
          <ac:chgData name="Jack Hilgert" userId="3e8a762a-de8d-456f-82e8-9b30cbd93434" providerId="ADAL" clId="{CF47608F-C028-48BF-8157-E061055D0B72}" dt="2023-11-02T16:52:28.482" v="788" actId="478"/>
          <ac:picMkLst>
            <pc:docMk/>
            <pc:sldMk cId="593795959" sldId="271"/>
            <ac:picMk id="9" creationId="{0DA09C72-9DEC-0085-FF99-8122E3B2CB89}"/>
          </ac:picMkLst>
        </pc:picChg>
        <pc:picChg chg="add mod">
          <ac:chgData name="Jack Hilgert" userId="3e8a762a-de8d-456f-82e8-9b30cbd93434" providerId="ADAL" clId="{CF47608F-C028-48BF-8157-E061055D0B72}" dt="2023-11-02T16:52:39.649" v="794" actId="1076"/>
          <ac:picMkLst>
            <pc:docMk/>
            <pc:sldMk cId="593795959" sldId="271"/>
            <ac:picMk id="2050" creationId="{3B9D63D4-CCE9-5ED5-7B99-75364E0B2C3D}"/>
          </ac:picMkLst>
        </pc:picChg>
        <pc:picChg chg="add mod">
          <ac:chgData name="Jack Hilgert" userId="3e8a762a-de8d-456f-82e8-9b30cbd93434" providerId="ADAL" clId="{CF47608F-C028-48BF-8157-E061055D0B72}" dt="2023-11-02T16:53:52.289" v="799" actId="1076"/>
          <ac:picMkLst>
            <pc:docMk/>
            <pc:sldMk cId="593795959" sldId="271"/>
            <ac:picMk id="2052" creationId="{822F709B-6951-E4A8-0F78-80C65A256B92}"/>
          </ac:picMkLst>
        </pc:picChg>
      </pc:sldChg>
      <pc:sldChg chg="delSp modSp add del setBg">
        <pc:chgData name="Jack Hilgert" userId="3e8a762a-de8d-456f-82e8-9b30cbd93434" providerId="ADAL" clId="{CF47608F-C028-48BF-8157-E061055D0B72}" dt="2023-11-02T16:57:49.269" v="812" actId="47"/>
        <pc:sldMkLst>
          <pc:docMk/>
          <pc:sldMk cId="207863748" sldId="272"/>
        </pc:sldMkLst>
        <pc:picChg chg="del mod">
          <ac:chgData name="Jack Hilgert" userId="3e8a762a-de8d-456f-82e8-9b30cbd93434" providerId="ADAL" clId="{CF47608F-C028-48BF-8157-E061055D0B72}" dt="2023-11-02T16:57:31.577" v="805" actId="478"/>
          <ac:picMkLst>
            <pc:docMk/>
            <pc:sldMk cId="207863748" sldId="272"/>
            <ac:picMk id="2050" creationId="{3B9D63D4-CCE9-5ED5-7B99-75364E0B2C3D}"/>
          </ac:picMkLst>
        </pc:picChg>
        <pc:picChg chg="del">
          <ac:chgData name="Jack Hilgert" userId="3e8a762a-de8d-456f-82e8-9b30cbd93434" providerId="ADAL" clId="{CF47608F-C028-48BF-8157-E061055D0B72}" dt="2023-11-02T16:57:32.226" v="806" actId="478"/>
          <ac:picMkLst>
            <pc:docMk/>
            <pc:sldMk cId="207863748" sldId="272"/>
            <ac:picMk id="2052" creationId="{822F709B-6951-E4A8-0F78-80C65A256B92}"/>
          </ac:picMkLst>
        </pc:picChg>
      </pc:sldChg>
      <pc:sldChg chg="add del">
        <pc:chgData name="Jack Hilgert" userId="3e8a762a-de8d-456f-82e8-9b30cbd93434" providerId="ADAL" clId="{CF47608F-C028-48BF-8157-E061055D0B72}" dt="2023-11-02T16:57:51.036" v="813" actId="47"/>
        <pc:sldMkLst>
          <pc:docMk/>
          <pc:sldMk cId="2616723815" sldId="273"/>
        </pc:sldMkLst>
      </pc:sldChg>
      <pc:sldChg chg="add del setBg">
        <pc:chgData name="Jack Hilgert" userId="3e8a762a-de8d-456f-82e8-9b30cbd93434" providerId="ADAL" clId="{CF47608F-C028-48BF-8157-E061055D0B72}" dt="2023-11-02T16:57:33.149" v="807" actId="47"/>
        <pc:sldMkLst>
          <pc:docMk/>
          <pc:sldMk cId="3148110261" sldId="273"/>
        </pc:sldMkLst>
      </pc:sldChg>
      <pc:sldChg chg="add del ord">
        <pc:chgData name="Jack Hilgert" userId="3e8a762a-de8d-456f-82e8-9b30cbd93434" providerId="ADAL" clId="{CF47608F-C028-48BF-8157-E061055D0B72}" dt="2023-11-02T16:59:05.676" v="824" actId="47"/>
        <pc:sldMkLst>
          <pc:docMk/>
          <pc:sldMk cId="3598200493" sldId="274"/>
        </pc:sldMkLst>
      </pc:sldChg>
      <pc:sldChg chg="delSp modSp add del mod delAnim">
        <pc:chgData name="Jack Hilgert" userId="3e8a762a-de8d-456f-82e8-9b30cbd93434" providerId="ADAL" clId="{CF47608F-C028-48BF-8157-E061055D0B72}" dt="2023-11-02T16:59:04.482" v="823" actId="47"/>
        <pc:sldMkLst>
          <pc:docMk/>
          <pc:sldMk cId="1572631445" sldId="275"/>
        </pc:sldMkLst>
        <pc:spChg chg="del">
          <ac:chgData name="Jack Hilgert" userId="3e8a762a-de8d-456f-82e8-9b30cbd93434" providerId="ADAL" clId="{CF47608F-C028-48BF-8157-E061055D0B72}" dt="2023-11-02T16:57:59.628" v="815" actId="478"/>
          <ac:spMkLst>
            <pc:docMk/>
            <pc:sldMk cId="1572631445" sldId="275"/>
            <ac:spMk id="26" creationId="{B439D351-7863-BF32-E7F2-14B9A08BFBBC}"/>
          </ac:spMkLst>
        </pc:spChg>
        <pc:spChg chg="del">
          <ac:chgData name="Jack Hilgert" userId="3e8a762a-de8d-456f-82e8-9b30cbd93434" providerId="ADAL" clId="{CF47608F-C028-48BF-8157-E061055D0B72}" dt="2023-11-02T16:58:13.253" v="820" actId="478"/>
          <ac:spMkLst>
            <pc:docMk/>
            <pc:sldMk cId="1572631445" sldId="275"/>
            <ac:spMk id="27" creationId="{E877F2E6-8020-1833-F4D8-68F133A86D87}"/>
          </ac:spMkLst>
        </pc:spChg>
        <pc:spChg chg="del">
          <ac:chgData name="Jack Hilgert" userId="3e8a762a-de8d-456f-82e8-9b30cbd93434" providerId="ADAL" clId="{CF47608F-C028-48BF-8157-E061055D0B72}" dt="2023-11-02T16:58:11.909" v="819" actId="478"/>
          <ac:spMkLst>
            <pc:docMk/>
            <pc:sldMk cId="1572631445" sldId="275"/>
            <ac:spMk id="28" creationId="{B4265D9A-54B2-69D9-F21A-B593D8512C7B}"/>
          </ac:spMkLst>
        </pc:spChg>
        <pc:spChg chg="del">
          <ac:chgData name="Jack Hilgert" userId="3e8a762a-de8d-456f-82e8-9b30cbd93434" providerId="ADAL" clId="{CF47608F-C028-48BF-8157-E061055D0B72}" dt="2023-11-02T16:58:05.756" v="816" actId="478"/>
          <ac:spMkLst>
            <pc:docMk/>
            <pc:sldMk cId="1572631445" sldId="275"/>
            <ac:spMk id="31" creationId="{96F29212-7E8A-73E9-5F0B-94A68E8852D0}"/>
          </ac:spMkLst>
        </pc:spChg>
        <pc:spChg chg="del mod">
          <ac:chgData name="Jack Hilgert" userId="3e8a762a-de8d-456f-82e8-9b30cbd93434" providerId="ADAL" clId="{CF47608F-C028-48BF-8157-E061055D0B72}" dt="2023-11-02T16:58:10.562" v="818" actId="478"/>
          <ac:spMkLst>
            <pc:docMk/>
            <pc:sldMk cId="1572631445" sldId="275"/>
            <ac:spMk id="34" creationId="{F31492B9-AF05-48BE-BE2E-7511E5505A77}"/>
          </ac:spMkLst>
        </pc:spChg>
      </pc:sldChg>
      <pc:sldChg chg="modSp add mod setBg">
        <pc:chgData name="Jack Hilgert" userId="3e8a762a-de8d-456f-82e8-9b30cbd93434" providerId="ADAL" clId="{CF47608F-C028-48BF-8157-E061055D0B72}" dt="2023-11-02T16:59:00.960" v="822" actId="207"/>
        <pc:sldMkLst>
          <pc:docMk/>
          <pc:sldMk cId="0" sldId="276"/>
        </pc:sldMkLst>
        <pc:spChg chg="mod">
          <ac:chgData name="Jack Hilgert" userId="3e8a762a-de8d-456f-82e8-9b30cbd93434" providerId="ADAL" clId="{CF47608F-C028-48BF-8157-E061055D0B72}" dt="2023-11-02T16:59:00.960" v="822" actId="207"/>
          <ac:spMkLst>
            <pc:docMk/>
            <pc:sldMk cId="0" sldId="276"/>
            <ac:spMk id="13" creationId="{00000000-0000-0000-0000-000000000000}"/>
          </ac:spMkLst>
        </pc:spChg>
      </pc:sldChg>
      <pc:sldChg chg="new del">
        <pc:chgData name="Jack Hilgert" userId="3e8a762a-de8d-456f-82e8-9b30cbd93434" providerId="ADAL" clId="{CF47608F-C028-48BF-8157-E061055D0B72}" dt="2023-11-02T16:59:25.908" v="829" actId="47"/>
        <pc:sldMkLst>
          <pc:docMk/>
          <pc:sldMk cId="400196797" sldId="277"/>
        </pc:sldMkLst>
      </pc:sldChg>
      <pc:sldChg chg="add del setBg">
        <pc:chgData name="Jack Hilgert" userId="3e8a762a-de8d-456f-82e8-9b30cbd93434" providerId="ADAL" clId="{CF47608F-C028-48BF-8157-E061055D0B72}" dt="2023-11-02T16:59:24.833" v="828" actId="47"/>
        <pc:sldMkLst>
          <pc:docMk/>
          <pc:sldMk cId="0" sldId="278"/>
        </pc:sldMkLst>
      </pc:sldChg>
      <pc:sldChg chg="modSp add mod setBg">
        <pc:chgData name="Jack Hilgert" userId="3e8a762a-de8d-456f-82e8-9b30cbd93434" providerId="ADAL" clId="{CF47608F-C028-48BF-8157-E061055D0B72}" dt="2023-11-02T16:59:30.419" v="830" actId="207"/>
        <pc:sldMkLst>
          <pc:docMk/>
          <pc:sldMk cId="0" sldId="279"/>
        </pc:sldMkLst>
        <pc:spChg chg="mod">
          <ac:chgData name="Jack Hilgert" userId="3e8a762a-de8d-456f-82e8-9b30cbd93434" providerId="ADAL" clId="{CF47608F-C028-48BF-8157-E061055D0B72}" dt="2023-11-02T16:59:30.419" v="830" actId="207"/>
          <ac:spMkLst>
            <pc:docMk/>
            <pc:sldMk cId="0" sldId="279"/>
            <ac:spMk id="13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6CC044-4CAE-4F85-9E76-CDF9A487B38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FC980E8-522C-4F56-9FDE-4AC87360E2FE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9E7B0786-1F6E-43CC-AD41-9F56D7DB1E4F}" type="sibTrans" cxnId="{7366AC06-026B-49E7-9EB1-A3CDD173368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 group of people sitting on the grass&#10;&#10;Description automatically generated">
            <a:extLst>
              <a:ext uri="{FF2B5EF4-FFF2-40B4-BE49-F238E27FC236}">
                <a16:creationId xmlns:a16="http://schemas.microsoft.com/office/drawing/2014/main" id="{142F784A-D77A-7327-1BFA-0E9CCD3D0BB8}"/>
              </a:ext>
            </a:extLst>
          </dgm14:cNvPr>
        </a:ext>
      </dgm:extLst>
    </dgm:pt>
    <dgm:pt modelId="{C93D8F5A-4D31-4DA0-BAF6-72575E6CA204}" type="parTrans" cxnId="{7366AC06-026B-49E7-9EB1-A3CDD1733683}">
      <dgm:prSet/>
      <dgm:spPr/>
      <dgm:t>
        <a:bodyPr/>
        <a:lstStyle/>
        <a:p>
          <a:endParaRPr lang="en-US"/>
        </a:p>
      </dgm:t>
    </dgm:pt>
    <dgm:pt modelId="{CC3F5F1F-22AF-49FA-AABD-3A70EEF9D34D}" type="pres">
      <dgm:prSet presAssocID="{876CC044-4CAE-4F85-9E76-CDF9A487B38B}" presName="Name0" presStyleCnt="0">
        <dgm:presLayoutVars>
          <dgm:chMax val="7"/>
          <dgm:chPref val="7"/>
          <dgm:dir/>
        </dgm:presLayoutVars>
      </dgm:prSet>
      <dgm:spPr/>
    </dgm:pt>
    <dgm:pt modelId="{C68B5954-B863-4EF8-899A-C83E59B35FD3}" type="pres">
      <dgm:prSet presAssocID="{876CC044-4CAE-4F85-9E76-CDF9A487B38B}" presName="Name1" presStyleCnt="0"/>
      <dgm:spPr/>
    </dgm:pt>
    <dgm:pt modelId="{BF2D0710-6450-4AF4-8C8C-80165900325B}" type="pres">
      <dgm:prSet presAssocID="{9E7B0786-1F6E-43CC-AD41-9F56D7DB1E4F}" presName="picture_1" presStyleCnt="0"/>
      <dgm:spPr/>
    </dgm:pt>
    <dgm:pt modelId="{F0752E7C-062E-45EC-A7B4-E4A915988DCB}" type="pres">
      <dgm:prSet presAssocID="{9E7B0786-1F6E-43CC-AD41-9F56D7DB1E4F}" presName="pictureRepeatNode" presStyleLbl="alignImgPlace1" presStyleIdx="0" presStyleCnt="1" custScaleX="106943" custScaleY="103922" custLinFactNeighborX="-52022" custLinFactNeighborY="15456"/>
      <dgm:spPr/>
    </dgm:pt>
    <dgm:pt modelId="{0ED70DD2-39B4-419A-9D1A-5BAA6005912A}" type="pres">
      <dgm:prSet presAssocID="{2FC980E8-522C-4F56-9FDE-4AC87360E2F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66AC06-026B-49E7-9EB1-A3CDD1733683}" srcId="{876CC044-4CAE-4F85-9E76-CDF9A487B38B}" destId="{2FC980E8-522C-4F56-9FDE-4AC87360E2FE}" srcOrd="0" destOrd="0" parTransId="{C93D8F5A-4D31-4DA0-BAF6-72575E6CA204}" sibTransId="{9E7B0786-1F6E-43CC-AD41-9F56D7DB1E4F}"/>
    <dgm:cxn modelId="{55FFB964-A14B-4331-B9EA-59B2BE138745}" type="presOf" srcId="{9E7B0786-1F6E-43CC-AD41-9F56D7DB1E4F}" destId="{F0752E7C-062E-45EC-A7B4-E4A915988DCB}" srcOrd="0" destOrd="0" presId="urn:microsoft.com/office/officeart/2008/layout/CircularPictureCallout"/>
    <dgm:cxn modelId="{B3611D95-0000-4CE2-A4C8-EF8B10A0B1F8}" type="presOf" srcId="{876CC044-4CAE-4F85-9E76-CDF9A487B38B}" destId="{CC3F5F1F-22AF-49FA-AABD-3A70EEF9D34D}" srcOrd="0" destOrd="0" presId="urn:microsoft.com/office/officeart/2008/layout/CircularPictureCallout"/>
    <dgm:cxn modelId="{418E07AB-7750-4A7A-9B27-6C8E80E1D355}" type="presOf" srcId="{2FC980E8-522C-4F56-9FDE-4AC87360E2FE}" destId="{0ED70DD2-39B4-419A-9D1A-5BAA6005912A}" srcOrd="0" destOrd="0" presId="urn:microsoft.com/office/officeart/2008/layout/CircularPictureCallout"/>
    <dgm:cxn modelId="{258F3697-33B9-4300-A10D-20FFB230F22D}" type="presParOf" srcId="{CC3F5F1F-22AF-49FA-AABD-3A70EEF9D34D}" destId="{C68B5954-B863-4EF8-899A-C83E59B35FD3}" srcOrd="0" destOrd="0" presId="urn:microsoft.com/office/officeart/2008/layout/CircularPictureCallout"/>
    <dgm:cxn modelId="{1422BFD8-82CC-481D-8CE2-AE6CEED7E041}" type="presParOf" srcId="{C68B5954-B863-4EF8-899A-C83E59B35FD3}" destId="{BF2D0710-6450-4AF4-8C8C-80165900325B}" srcOrd="0" destOrd="0" presId="urn:microsoft.com/office/officeart/2008/layout/CircularPictureCallout"/>
    <dgm:cxn modelId="{7CC5D6ED-6D14-4EFB-8CD6-A047DD1F38F9}" type="presParOf" srcId="{BF2D0710-6450-4AF4-8C8C-80165900325B}" destId="{F0752E7C-062E-45EC-A7B4-E4A915988DCB}" srcOrd="0" destOrd="0" presId="urn:microsoft.com/office/officeart/2008/layout/CircularPictureCallout"/>
    <dgm:cxn modelId="{0BBF5F2B-3543-4D72-90AB-87FCC9753D27}" type="presParOf" srcId="{C68B5954-B863-4EF8-899A-C83E59B35FD3}" destId="{0ED70DD2-39B4-419A-9D1A-5BAA6005912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52E7C-062E-45EC-A7B4-E4A915988DCB}">
      <dsp:nvSpPr>
        <dsp:cNvPr id="0" name=""/>
        <dsp:cNvSpPr/>
      </dsp:nvSpPr>
      <dsp:spPr>
        <a:xfrm>
          <a:off x="0" y="1512619"/>
          <a:ext cx="4202209" cy="40835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70DD2-39B4-419A-9D1A-5BAA6005912A}">
      <dsp:nvSpPr>
        <dsp:cNvPr id="0" name=""/>
        <dsp:cNvSpPr/>
      </dsp:nvSpPr>
      <dsp:spPr>
        <a:xfrm>
          <a:off x="2671986" y="3068855"/>
          <a:ext cx="2514810" cy="129669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2671986" y="3068855"/>
        <a:ext cx="2514810" cy="1296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microsoft.com/office/2007/relationships/diagramDrawing" Target="../diagrams/drawing1.xml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2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1.svg"/><Relationship Id="rId9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3.sv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55828" y="-1477739"/>
            <a:ext cx="10535792" cy="12344400"/>
            <a:chOff x="0" y="0"/>
            <a:chExt cx="2774859" cy="325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4859" cy="3251200"/>
            </a:xfrm>
            <a:custGeom>
              <a:avLst/>
              <a:gdLst/>
              <a:ahLst/>
              <a:cxnLst/>
              <a:rect l="l" t="t" r="r" b="b"/>
              <a:pathLst>
                <a:path w="2774859" h="3251200">
                  <a:moveTo>
                    <a:pt x="0" y="0"/>
                  </a:moveTo>
                  <a:lnTo>
                    <a:pt x="2774859" y="0"/>
                  </a:lnTo>
                  <a:lnTo>
                    <a:pt x="2774859" y="3251200"/>
                  </a:lnTo>
                  <a:lnTo>
                    <a:pt x="0" y="3251200"/>
                  </a:ln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74859" cy="328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129328"/>
            <a:ext cx="1218718" cy="822634"/>
          </a:xfrm>
          <a:custGeom>
            <a:avLst/>
            <a:gdLst/>
            <a:ahLst/>
            <a:cxnLst/>
            <a:rect l="l" t="t" r="r" b="b"/>
            <a:pathLst>
              <a:path w="1218718" h="822634">
                <a:moveTo>
                  <a:pt x="0" y="0"/>
                </a:moveTo>
                <a:lnTo>
                  <a:pt x="1218718" y="0"/>
                </a:lnTo>
                <a:lnTo>
                  <a:pt x="1218718" y="822634"/>
                </a:lnTo>
                <a:lnTo>
                  <a:pt x="0" y="822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30818" y="-1124147"/>
            <a:ext cx="9474818" cy="5329585"/>
          </a:xfrm>
          <a:custGeom>
            <a:avLst/>
            <a:gdLst/>
            <a:ahLst/>
            <a:cxnLst/>
            <a:rect l="l" t="t" r="r" b="b"/>
            <a:pathLst>
              <a:path w="9474818" h="5329585">
                <a:moveTo>
                  <a:pt x="0" y="0"/>
                </a:moveTo>
                <a:lnTo>
                  <a:pt x="9474818" y="0"/>
                </a:lnTo>
                <a:lnTo>
                  <a:pt x="9474818" y="5329585"/>
                </a:lnTo>
                <a:lnTo>
                  <a:pt x="0" y="532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111" b="-5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2826623"/>
            <a:ext cx="8274296" cy="3971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416"/>
              </a:lnSpc>
            </a:pPr>
            <a:r>
              <a:rPr lang="en-US" sz="9300" dirty="0">
                <a:solidFill>
                  <a:srgbClr val="375836"/>
                </a:solidFill>
                <a:latin typeface="Open Sans Bold"/>
              </a:rPr>
              <a:t>Conservation Education</a:t>
            </a:r>
          </a:p>
          <a:p>
            <a:pPr algn="just">
              <a:lnSpc>
                <a:spcPts val="10416"/>
              </a:lnSpc>
            </a:pPr>
            <a:r>
              <a:rPr lang="en-US" sz="9300" dirty="0">
                <a:solidFill>
                  <a:srgbClr val="375836"/>
                </a:solidFill>
                <a:latin typeface="Open Sans Bold"/>
              </a:rPr>
              <a:t>Program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126605"/>
            <a:ext cx="8115300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375836"/>
                </a:solidFill>
                <a:latin typeface="Open Sauce Bold"/>
              </a:rPr>
              <a:t>Conservation Education</a:t>
            </a:r>
            <a:r>
              <a:rPr lang="en-US" sz="2700">
                <a:solidFill>
                  <a:srgbClr val="375836"/>
                </a:solidFill>
                <a:latin typeface="Open Sauce"/>
              </a:rPr>
              <a:t> (CE) at the Nebraska Forest Service </a:t>
            </a:r>
            <a:r>
              <a:rPr lang="en-US" sz="2700">
                <a:solidFill>
                  <a:srgbClr val="375836"/>
                </a:solidFill>
                <a:latin typeface="Open Sauce Bold"/>
              </a:rPr>
              <a:t>connects Nebraskans</a:t>
            </a:r>
            <a:r>
              <a:rPr lang="en-US" sz="2700">
                <a:solidFill>
                  <a:srgbClr val="375836"/>
                </a:solidFill>
                <a:latin typeface="Open Sauce"/>
              </a:rPr>
              <a:t>, especially youth, with our state’s trees and forest resources to </a:t>
            </a:r>
            <a:r>
              <a:rPr lang="en-US" sz="2700">
                <a:solidFill>
                  <a:srgbClr val="375836"/>
                </a:solidFill>
                <a:latin typeface="Open Sauce Bold"/>
              </a:rPr>
              <a:t>inspire the next generation</a:t>
            </a:r>
            <a:r>
              <a:rPr lang="en-US" sz="2700">
                <a:solidFill>
                  <a:srgbClr val="375836"/>
                </a:solidFill>
                <a:latin typeface="Open Sauce"/>
              </a:rPr>
              <a:t> of tree planters and </a:t>
            </a:r>
            <a:r>
              <a:rPr lang="en-US" sz="2700">
                <a:solidFill>
                  <a:srgbClr val="375836"/>
                </a:solidFill>
                <a:latin typeface="Open Sauce Bold"/>
              </a:rPr>
              <a:t>conservation stewards</a:t>
            </a:r>
            <a:r>
              <a:rPr lang="en-US" sz="2700">
                <a:solidFill>
                  <a:srgbClr val="375836"/>
                </a:solidFill>
                <a:latin typeface="Open Sauce"/>
              </a:rPr>
              <a:t>. 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928430" y="-14328386"/>
            <a:ext cx="21029664" cy="210295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41922" y="1510771"/>
            <a:ext cx="4177325" cy="4177325"/>
          </a:xfrm>
          <a:custGeom>
            <a:avLst/>
            <a:gdLst/>
            <a:ahLst/>
            <a:cxnLst/>
            <a:rect l="l" t="t" r="r" b="b"/>
            <a:pathLst>
              <a:path w="4177325" h="4177325">
                <a:moveTo>
                  <a:pt x="0" y="0"/>
                </a:moveTo>
                <a:lnTo>
                  <a:pt x="4177326" y="0"/>
                </a:lnTo>
                <a:lnTo>
                  <a:pt x="4177326" y="4177325"/>
                </a:lnTo>
                <a:lnTo>
                  <a:pt x="0" y="417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0995" y="-11059020"/>
            <a:ext cx="15790814" cy="15790814"/>
          </a:xfrm>
          <a:custGeom>
            <a:avLst/>
            <a:gdLst/>
            <a:ahLst/>
            <a:cxnLst/>
            <a:rect l="l" t="t" r="r" b="b"/>
            <a:pathLst>
              <a:path w="15790814" h="15790814">
                <a:moveTo>
                  <a:pt x="0" y="0"/>
                </a:moveTo>
                <a:lnTo>
                  <a:pt x="15790814" y="0"/>
                </a:lnTo>
                <a:lnTo>
                  <a:pt x="15790814" y="15790814"/>
                </a:lnTo>
                <a:lnTo>
                  <a:pt x="0" y="15790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10047" y="1657904"/>
            <a:ext cx="3841074" cy="384105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7013" r="-170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4688575" y="3397507"/>
            <a:ext cx="4214616" cy="4214616"/>
          </a:xfrm>
          <a:custGeom>
            <a:avLst/>
            <a:gdLst/>
            <a:ahLst/>
            <a:cxnLst/>
            <a:rect l="l" t="t" r="r" b="b"/>
            <a:pathLst>
              <a:path w="4214616" h="4214616">
                <a:moveTo>
                  <a:pt x="0" y="0"/>
                </a:moveTo>
                <a:lnTo>
                  <a:pt x="4214616" y="0"/>
                </a:lnTo>
                <a:lnTo>
                  <a:pt x="4214616" y="4214616"/>
                </a:lnTo>
                <a:lnTo>
                  <a:pt x="0" y="421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898411" y="3562871"/>
            <a:ext cx="3841074" cy="3841057"/>
            <a:chOff x="-867419" y="-1061094"/>
            <a:chExt cx="6350000" cy="6349973"/>
          </a:xfrm>
        </p:grpSpPr>
        <p:sp>
          <p:nvSpPr>
            <p:cNvPr id="10" name="Freeform 10"/>
            <p:cNvSpPr/>
            <p:nvPr/>
          </p:nvSpPr>
          <p:spPr>
            <a:xfrm>
              <a:off x="-867419" y="-1061094"/>
              <a:ext cx="6350000" cy="6349973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506767" y="517179"/>
            <a:ext cx="4214616" cy="4214616"/>
          </a:xfrm>
          <a:custGeom>
            <a:avLst/>
            <a:gdLst/>
            <a:ahLst/>
            <a:cxnLst/>
            <a:rect l="l" t="t" r="r" b="b"/>
            <a:pathLst>
              <a:path w="4214616" h="4214616">
                <a:moveTo>
                  <a:pt x="0" y="0"/>
                </a:moveTo>
                <a:lnTo>
                  <a:pt x="4214616" y="0"/>
                </a:lnTo>
                <a:lnTo>
                  <a:pt x="4214616" y="4214615"/>
                </a:lnTo>
                <a:lnTo>
                  <a:pt x="0" y="4214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214964" y="757592"/>
            <a:ext cx="9687179" cy="26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4"/>
              </a:lnSpc>
            </a:pPr>
            <a:r>
              <a:rPr lang="en-US" sz="9200" dirty="0">
                <a:solidFill>
                  <a:srgbClr val="FABE13"/>
                </a:solidFill>
                <a:latin typeface="Open Sans Bold"/>
              </a:rPr>
              <a:t>Good for Afterschool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6934" y="5882997"/>
            <a:ext cx="2677701" cy="561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494335"/>
                </a:solidFill>
                <a:latin typeface="Open Sauce Bold"/>
              </a:rPr>
              <a:t>Tree Trunks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72186" y="7690505"/>
            <a:ext cx="4718894" cy="561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494335"/>
                </a:solidFill>
                <a:latin typeface="Open Sauce Bold"/>
              </a:rPr>
              <a:t>Educator Trainings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54856" y="7403928"/>
            <a:ext cx="2783286" cy="1177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494335"/>
                </a:solidFill>
                <a:latin typeface="Open Sauce Bold"/>
              </a:rPr>
              <a:t>Youth Outreach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1922" y="6540878"/>
            <a:ext cx="3854038" cy="3024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494335"/>
                </a:solidFill>
                <a:latin typeface="Open Sauce"/>
              </a:rPr>
              <a:t>Partnerships with 7 community-level organizations to host Educator Trunks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44630" y="8334692"/>
            <a:ext cx="4902506" cy="1177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494335"/>
                </a:solidFill>
                <a:latin typeface="Open Sauce"/>
              </a:rPr>
              <a:t>PLT/WET training for your staff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17378" y="8494009"/>
            <a:ext cx="4655007" cy="1792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494335"/>
                </a:solidFill>
                <a:latin typeface="Open Sauce"/>
              </a:rPr>
              <a:t>NFS staff or partners visiting your school/program</a:t>
            </a:r>
          </a:p>
        </p:txBody>
      </p:sp>
      <p:sp>
        <p:nvSpPr>
          <p:cNvPr id="19" name="Freeform 19"/>
          <p:cNvSpPr/>
          <p:nvPr/>
        </p:nvSpPr>
        <p:spPr>
          <a:xfrm>
            <a:off x="9687527" y="3129834"/>
            <a:ext cx="4214616" cy="4214616"/>
          </a:xfrm>
          <a:custGeom>
            <a:avLst/>
            <a:gdLst/>
            <a:ahLst/>
            <a:cxnLst/>
            <a:rect l="l" t="t" r="r" b="b"/>
            <a:pathLst>
              <a:path w="4214616" h="4214616">
                <a:moveTo>
                  <a:pt x="0" y="0"/>
                </a:moveTo>
                <a:lnTo>
                  <a:pt x="4214615" y="0"/>
                </a:lnTo>
                <a:lnTo>
                  <a:pt x="4214615" y="4214615"/>
                </a:lnTo>
                <a:lnTo>
                  <a:pt x="0" y="4214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9874298" y="3397507"/>
            <a:ext cx="3841074" cy="3841058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5305" r="-153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3715371" y="703957"/>
            <a:ext cx="3841074" cy="3841058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01918" y="6163939"/>
            <a:ext cx="3881282" cy="3024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494335"/>
                </a:solidFill>
                <a:latin typeface="Open Sauce"/>
              </a:rPr>
              <a:t>Educator training coupled with a </a:t>
            </a:r>
            <a:r>
              <a:rPr lang="en-US" sz="3399" dirty="0" err="1">
                <a:solidFill>
                  <a:srgbClr val="494335"/>
                </a:solidFill>
                <a:latin typeface="Open Sauce"/>
              </a:rPr>
              <a:t>Pollenator</a:t>
            </a:r>
            <a:r>
              <a:rPr lang="en-US" sz="3399" dirty="0">
                <a:solidFill>
                  <a:srgbClr val="494335"/>
                </a:solidFill>
                <a:latin typeface="Open Sauce"/>
              </a:rPr>
              <a:t> Garden or Trees for your school!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026978" y="4850989"/>
            <a:ext cx="2749440" cy="1177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494335"/>
                </a:solidFill>
                <a:latin typeface="Open Sauce Bold"/>
              </a:rPr>
              <a:t>Bloom Box @School</a:t>
            </a: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021D62AA-9859-EBD0-CA29-CC399A03E0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1026070"/>
              </p:ext>
            </p:extLst>
          </p:nvPr>
        </p:nvGraphicFramePr>
        <p:xfrm>
          <a:off x="4837394" y="1956662"/>
          <a:ext cx="7858784" cy="589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4214964" y="757592"/>
            <a:ext cx="9687179" cy="26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4"/>
              </a:lnSpc>
            </a:pPr>
            <a:r>
              <a:rPr lang="en-US" sz="9200">
                <a:solidFill>
                  <a:srgbClr val="FABE13"/>
                </a:solidFill>
                <a:latin typeface="Open Sans Bold"/>
              </a:rPr>
              <a:t>Innovative Practice</a:t>
            </a:r>
            <a:endParaRPr lang="en-US" sz="9200" dirty="0">
              <a:solidFill>
                <a:srgbClr val="FABE13"/>
              </a:solidFill>
              <a:latin typeface="Open Sans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66F0F-04D7-71A7-6329-D93738F04719}"/>
              </a:ext>
            </a:extLst>
          </p:cNvPr>
          <p:cNvSpPr txBox="1"/>
          <p:nvPr/>
        </p:nvSpPr>
        <p:spPr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8B9C5-3617-3647-01FB-F7897D062CD2}"/>
              </a:ext>
            </a:extLst>
          </p:cNvPr>
          <p:cNvSpPr txBox="1"/>
          <p:nvPr/>
        </p:nvSpPr>
        <p:spPr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64D8E-0846-EA1F-8990-46544A683FB2}"/>
              </a:ext>
            </a:extLst>
          </p:cNvPr>
          <p:cNvSpPr txBox="1"/>
          <p:nvPr/>
        </p:nvSpPr>
        <p:spPr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8" name="Google Shape;467;p73">
            <a:extLst>
              <a:ext uri="{FF2B5EF4-FFF2-40B4-BE49-F238E27FC236}">
                <a16:creationId xmlns:a16="http://schemas.microsoft.com/office/drawing/2014/main" id="{DBA5832C-3D10-CCDA-5900-458D592D9ED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683" t="-1" r="-4997" b="-2830"/>
          <a:stretch/>
        </p:blipFill>
        <p:spPr>
          <a:xfrm>
            <a:off x="228600" y="214014"/>
            <a:ext cx="14325600" cy="985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68;p73">
            <a:extLst>
              <a:ext uri="{FF2B5EF4-FFF2-40B4-BE49-F238E27FC236}">
                <a16:creationId xmlns:a16="http://schemas.microsoft.com/office/drawing/2014/main" id="{0DA09C72-9DEC-0085-FF99-8122E3B2CB8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5600" y="3505355"/>
            <a:ext cx="3429000" cy="3645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698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4214964" y="757592"/>
            <a:ext cx="9687179" cy="26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4"/>
              </a:lnSpc>
            </a:pPr>
            <a:r>
              <a:rPr lang="en-US" sz="9200">
                <a:solidFill>
                  <a:srgbClr val="FABE13"/>
                </a:solidFill>
                <a:latin typeface="Open Sans Bold"/>
              </a:rPr>
              <a:t>Innovative Practice</a:t>
            </a:r>
            <a:endParaRPr lang="en-US" sz="9200" dirty="0">
              <a:solidFill>
                <a:srgbClr val="FABE13"/>
              </a:solidFill>
              <a:latin typeface="Open Sans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66F0F-04D7-71A7-6329-D93738F04719}"/>
              </a:ext>
            </a:extLst>
          </p:cNvPr>
          <p:cNvSpPr txBox="1"/>
          <p:nvPr/>
        </p:nvSpPr>
        <p:spPr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8B9C5-3617-3647-01FB-F7897D062CD2}"/>
              </a:ext>
            </a:extLst>
          </p:cNvPr>
          <p:cNvSpPr txBox="1"/>
          <p:nvPr/>
        </p:nvSpPr>
        <p:spPr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64D8E-0846-EA1F-8990-46544A683FB2}"/>
              </a:ext>
            </a:extLst>
          </p:cNvPr>
          <p:cNvSpPr txBox="1"/>
          <p:nvPr/>
        </p:nvSpPr>
        <p:spPr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9D63D4-CCE9-5ED5-7B99-75364E0B2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7515"/>
            <a:ext cx="12596049" cy="971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R Code for your Go URL">
            <a:extLst>
              <a:ext uri="{FF2B5EF4-FFF2-40B4-BE49-F238E27FC236}">
                <a16:creationId xmlns:a16="http://schemas.microsoft.com/office/drawing/2014/main" id="{822F709B-6951-E4A8-0F78-80C65A25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882" y="2699875"/>
            <a:ext cx="4517918" cy="451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9595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370832" y="-5371290"/>
            <a:ext cx="21029664" cy="210295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rot="36000">
              <a:off x="-18188" y="-18188"/>
              <a:ext cx="6386376" cy="6386351"/>
            </a:xfrm>
            <a:custGeom>
              <a:avLst/>
              <a:gdLst/>
              <a:ahLst/>
              <a:cxnLst/>
              <a:rect l="l" t="t" r="r" b="b"/>
              <a:pathLst>
                <a:path w="6386376" h="6386351">
                  <a:moveTo>
                    <a:pt x="6368014" y="3159965"/>
                  </a:moveTo>
                  <a:cubicBezTo>
                    <a:pt x="6386376" y="4913295"/>
                    <a:pt x="4979816" y="6349626"/>
                    <a:pt x="3226436" y="6367988"/>
                  </a:cubicBezTo>
                  <a:cubicBezTo>
                    <a:pt x="1473030" y="6386351"/>
                    <a:pt x="36724" y="4979790"/>
                    <a:pt x="18362" y="3226461"/>
                  </a:cubicBezTo>
                  <a:cubicBezTo>
                    <a:pt x="0" y="1473043"/>
                    <a:pt x="1406535" y="36724"/>
                    <a:pt x="3159940" y="18362"/>
                  </a:cubicBezTo>
                  <a:cubicBezTo>
                    <a:pt x="4913346" y="0"/>
                    <a:pt x="6349652" y="1406547"/>
                    <a:pt x="6368014" y="3159965"/>
                  </a:cubicBezTo>
                  <a:close/>
                </a:path>
              </a:pathLst>
            </a:custGeom>
            <a:blipFill>
              <a:blip r:embed="rId2">
                <a:alphaModFix amt="40000"/>
              </a:blip>
              <a:stretch>
                <a:fillRect l="-44246" t="-3642" b="-45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0099" y="1847038"/>
            <a:ext cx="4177325" cy="4177325"/>
          </a:xfrm>
          <a:custGeom>
            <a:avLst/>
            <a:gdLst/>
            <a:ahLst/>
            <a:cxnLst/>
            <a:rect l="l" t="t" r="r" b="b"/>
            <a:pathLst>
              <a:path w="4177325" h="4177325">
                <a:moveTo>
                  <a:pt x="0" y="0"/>
                </a:moveTo>
                <a:lnTo>
                  <a:pt x="4177325" y="0"/>
                </a:lnTo>
                <a:lnTo>
                  <a:pt x="4177325" y="4177325"/>
                </a:lnTo>
                <a:lnTo>
                  <a:pt x="0" y="417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2043746"/>
            <a:ext cx="3841074" cy="384105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7036692" y="3036192"/>
            <a:ext cx="4214616" cy="4214616"/>
          </a:xfrm>
          <a:custGeom>
            <a:avLst/>
            <a:gdLst/>
            <a:ahLst/>
            <a:cxnLst/>
            <a:rect l="l" t="t" r="r" b="b"/>
            <a:pathLst>
              <a:path w="4214616" h="4214616">
                <a:moveTo>
                  <a:pt x="0" y="0"/>
                </a:moveTo>
                <a:lnTo>
                  <a:pt x="4214616" y="0"/>
                </a:lnTo>
                <a:lnTo>
                  <a:pt x="4214616" y="4214616"/>
                </a:lnTo>
                <a:lnTo>
                  <a:pt x="0" y="421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223463" y="3222971"/>
            <a:ext cx="3841074" cy="384105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025634" y="1650734"/>
            <a:ext cx="4214616" cy="4214616"/>
          </a:xfrm>
          <a:custGeom>
            <a:avLst/>
            <a:gdLst/>
            <a:ahLst/>
            <a:cxnLst/>
            <a:rect l="l" t="t" r="r" b="b"/>
            <a:pathLst>
              <a:path w="4214616" h="4214616">
                <a:moveTo>
                  <a:pt x="0" y="0"/>
                </a:moveTo>
                <a:lnTo>
                  <a:pt x="4214616" y="0"/>
                </a:lnTo>
                <a:lnTo>
                  <a:pt x="4214616" y="4214616"/>
                </a:lnTo>
                <a:lnTo>
                  <a:pt x="0" y="421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231455" y="1847038"/>
            <a:ext cx="3841074" cy="384105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44609" y="7317483"/>
            <a:ext cx="16598782" cy="263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4"/>
              </a:lnSpc>
            </a:pPr>
            <a:r>
              <a:rPr lang="en-US" sz="9200" dirty="0">
                <a:solidFill>
                  <a:schemeClr val="bg2">
                    <a:lumMod val="25000"/>
                  </a:schemeClr>
                </a:solidFill>
                <a:latin typeface="Open Sans Bold"/>
              </a:rPr>
              <a:t>Testimonial: Mitchell Public Schools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370832" y="-5371290"/>
            <a:ext cx="21029664" cy="210295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rot="-18000">
              <a:off x="-9138" y="-9138"/>
              <a:ext cx="6368275" cy="6368250"/>
            </a:xfrm>
            <a:custGeom>
              <a:avLst/>
              <a:gdLst/>
              <a:ahLst/>
              <a:cxnLst/>
              <a:rect l="l" t="t" r="r" b="b"/>
              <a:pathLst>
                <a:path w="6368275" h="6368250">
                  <a:moveTo>
                    <a:pt x="6359094" y="3200788"/>
                  </a:moveTo>
                  <a:cubicBezTo>
                    <a:pt x="6349913" y="4954189"/>
                    <a:pt x="4920966" y="6368250"/>
                    <a:pt x="3167514" y="6359069"/>
                  </a:cubicBezTo>
                  <a:cubicBezTo>
                    <a:pt x="1414036" y="6349888"/>
                    <a:pt x="0" y="4920941"/>
                    <a:pt x="9181" y="3167539"/>
                  </a:cubicBezTo>
                  <a:cubicBezTo>
                    <a:pt x="18363" y="1414049"/>
                    <a:pt x="1447284" y="0"/>
                    <a:pt x="3200762" y="9182"/>
                  </a:cubicBezTo>
                  <a:cubicBezTo>
                    <a:pt x="4954240" y="18363"/>
                    <a:pt x="6368276" y="1447297"/>
                    <a:pt x="6359094" y="3200788"/>
                  </a:cubicBezTo>
                  <a:close/>
                </a:path>
              </a:pathLst>
            </a:custGeom>
            <a:blipFill>
              <a:blip r:embed="rId2">
                <a:alphaModFix amt="40000"/>
              </a:blip>
              <a:stretch>
                <a:fillRect l="-29385" t="-398" r="-11824" b="-55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0099" y="1847038"/>
            <a:ext cx="4177325" cy="4177325"/>
          </a:xfrm>
          <a:custGeom>
            <a:avLst/>
            <a:gdLst/>
            <a:ahLst/>
            <a:cxnLst/>
            <a:rect l="l" t="t" r="r" b="b"/>
            <a:pathLst>
              <a:path w="4177325" h="4177325">
                <a:moveTo>
                  <a:pt x="0" y="0"/>
                </a:moveTo>
                <a:lnTo>
                  <a:pt x="4177325" y="0"/>
                </a:lnTo>
                <a:lnTo>
                  <a:pt x="4177325" y="4177325"/>
                </a:lnTo>
                <a:lnTo>
                  <a:pt x="0" y="417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2043746"/>
            <a:ext cx="3841074" cy="384105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7036692" y="3036192"/>
            <a:ext cx="4214616" cy="4214616"/>
          </a:xfrm>
          <a:custGeom>
            <a:avLst/>
            <a:gdLst/>
            <a:ahLst/>
            <a:cxnLst/>
            <a:rect l="l" t="t" r="r" b="b"/>
            <a:pathLst>
              <a:path w="4214616" h="4214616">
                <a:moveTo>
                  <a:pt x="0" y="0"/>
                </a:moveTo>
                <a:lnTo>
                  <a:pt x="4214616" y="0"/>
                </a:lnTo>
                <a:lnTo>
                  <a:pt x="4214616" y="4214616"/>
                </a:lnTo>
                <a:lnTo>
                  <a:pt x="0" y="421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223463" y="3222971"/>
            <a:ext cx="3841074" cy="384105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025634" y="1650734"/>
            <a:ext cx="4214616" cy="4214616"/>
          </a:xfrm>
          <a:custGeom>
            <a:avLst/>
            <a:gdLst/>
            <a:ahLst/>
            <a:cxnLst/>
            <a:rect l="l" t="t" r="r" b="b"/>
            <a:pathLst>
              <a:path w="4214616" h="4214616">
                <a:moveTo>
                  <a:pt x="0" y="0"/>
                </a:moveTo>
                <a:lnTo>
                  <a:pt x="4214616" y="0"/>
                </a:lnTo>
                <a:lnTo>
                  <a:pt x="4214616" y="4214616"/>
                </a:lnTo>
                <a:lnTo>
                  <a:pt x="0" y="421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231455" y="1847038"/>
            <a:ext cx="3841074" cy="384105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44609" y="7317483"/>
            <a:ext cx="16598782" cy="263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4"/>
              </a:lnSpc>
            </a:pPr>
            <a:r>
              <a:rPr lang="en-US" sz="9200" dirty="0">
                <a:solidFill>
                  <a:schemeClr val="bg2">
                    <a:lumMod val="25000"/>
                  </a:schemeClr>
                </a:solidFill>
                <a:latin typeface="Open Sans Bold"/>
              </a:rPr>
              <a:t>Testimonial: Mitchell Public Schools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4214964" y="757592"/>
            <a:ext cx="9687179" cy="26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4"/>
              </a:lnSpc>
            </a:pPr>
            <a:r>
              <a:rPr lang="en-US" sz="9200" dirty="0">
                <a:solidFill>
                  <a:srgbClr val="FABE13"/>
                </a:solidFill>
                <a:latin typeface="Open Sans Bold"/>
              </a:rPr>
              <a:t>Innovative Practice</a:t>
            </a:r>
          </a:p>
        </p:txBody>
      </p:sp>
      <p:pic>
        <p:nvPicPr>
          <p:cNvPr id="26" name="Picture 25" descr="A group of kids in a green circle with text&#10;&#10;Description automatically generated">
            <a:extLst>
              <a:ext uri="{FF2B5EF4-FFF2-40B4-BE49-F238E27FC236}">
                <a16:creationId xmlns:a16="http://schemas.microsoft.com/office/drawing/2014/main" id="{B2FD9B58-4E3B-EEE2-8C95-F58F70B8C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87"/>
            <a:ext cx="18497652" cy="92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6113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143000" y="-744129"/>
            <a:ext cx="21056257" cy="12344400"/>
            <a:chOff x="0" y="0"/>
            <a:chExt cx="5545681" cy="325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45681" cy="3251200"/>
            </a:xfrm>
            <a:custGeom>
              <a:avLst/>
              <a:gdLst/>
              <a:ahLst/>
              <a:cxnLst/>
              <a:rect l="l" t="t" r="r" b="b"/>
              <a:pathLst>
                <a:path w="5545681" h="3251200">
                  <a:moveTo>
                    <a:pt x="0" y="0"/>
                  </a:moveTo>
                  <a:lnTo>
                    <a:pt x="5545681" y="0"/>
                  </a:lnTo>
                  <a:lnTo>
                    <a:pt x="5545681" y="3251200"/>
                  </a:lnTo>
                  <a:lnTo>
                    <a:pt x="0" y="3251200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45681" cy="328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00384" y="4066281"/>
            <a:ext cx="9382335" cy="938233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58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85569" y="1203863"/>
            <a:ext cx="6716862" cy="133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04"/>
              </a:lnSpc>
            </a:pPr>
            <a:r>
              <a:rPr lang="en-US" sz="9200">
                <a:solidFill>
                  <a:srgbClr val="375836"/>
                </a:solidFill>
                <a:latin typeface="Open Sans Bold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4393" y="5846889"/>
            <a:ext cx="6840393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ABE13"/>
                </a:solidFill>
                <a:latin typeface="Open Sauce Italics"/>
              </a:rPr>
              <a:t>“Far and away the best prize that life has to offer is the chance to work hard at work worth doing”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ABE13"/>
              </a:solidFill>
              <a:latin typeface="Open Sauce Italics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ABE13"/>
                </a:solidFill>
                <a:latin typeface="Open Sauce Italics"/>
              </a:rPr>
              <a:t>~Theodore Roosevelt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ABE13"/>
              </a:solidFill>
              <a:latin typeface="Open Sauce Italics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ABE13"/>
              </a:solidFill>
              <a:latin typeface="Open Sauce Itali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350763" y="5143500"/>
            <a:ext cx="8094469" cy="809446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43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1171" y="393324"/>
            <a:ext cx="3473708" cy="3387667"/>
          </a:xfrm>
          <a:custGeom>
            <a:avLst/>
            <a:gdLst/>
            <a:ahLst/>
            <a:cxnLst/>
            <a:rect l="l" t="t" r="r" b="b"/>
            <a:pathLst>
              <a:path w="4127782" h="4127782">
                <a:moveTo>
                  <a:pt x="0" y="0"/>
                </a:moveTo>
                <a:lnTo>
                  <a:pt x="4127782" y="0"/>
                </a:lnTo>
                <a:lnTo>
                  <a:pt x="4127782" y="4127783"/>
                </a:lnTo>
                <a:lnTo>
                  <a:pt x="0" y="412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624" t="-79623" r="-258958" b="-743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5DFC37-3AEF-FA2C-E287-8B266839A616}"/>
              </a:ext>
            </a:extLst>
          </p:cNvPr>
          <p:cNvSpPr txBox="1"/>
          <p:nvPr/>
        </p:nvSpPr>
        <p:spPr>
          <a:xfrm>
            <a:off x="13526313" y="6783546"/>
            <a:ext cx="10873740" cy="1902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60"/>
              </a:lnSpc>
            </a:pPr>
            <a:r>
              <a:rPr lang="en-US" sz="2800" dirty="0">
                <a:solidFill>
                  <a:srgbClr val="FABE13"/>
                </a:solidFill>
                <a:latin typeface="Open Sauce"/>
              </a:rPr>
              <a:t>Jack Hilgert</a:t>
            </a:r>
          </a:p>
          <a:p>
            <a:pPr>
              <a:lnSpc>
                <a:spcPts val="4860"/>
              </a:lnSpc>
            </a:pPr>
            <a:r>
              <a:rPr lang="en-US" sz="2800" dirty="0">
                <a:solidFill>
                  <a:srgbClr val="FABE13"/>
                </a:solidFill>
                <a:latin typeface="Open Sauce"/>
              </a:rPr>
              <a:t>Jack.Hilgert@unl.edu</a:t>
            </a:r>
          </a:p>
          <a:p>
            <a:pPr>
              <a:lnSpc>
                <a:spcPts val="4860"/>
              </a:lnSpc>
            </a:pPr>
            <a:r>
              <a:rPr lang="en-US" sz="2800" dirty="0">
                <a:solidFill>
                  <a:srgbClr val="FABE13"/>
                </a:solidFill>
                <a:latin typeface="Open Sauce"/>
              </a:rPr>
              <a:t>402-472-9727</a:t>
            </a:r>
          </a:p>
        </p:txBody>
      </p:sp>
    </p:spTree>
    <p:extLst>
      <p:ext uri="{BB962C8B-B14F-4D97-AF65-F5344CB8AC3E}">
        <p14:creationId xmlns:p14="http://schemas.microsoft.com/office/powerpoint/2010/main" val="36794199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id="{B439D351-7863-BF32-E7F2-14B9A08BFBBC}"/>
              </a:ext>
            </a:extLst>
          </p:cNvPr>
          <p:cNvSpPr txBox="1"/>
          <p:nvPr/>
        </p:nvSpPr>
        <p:spPr>
          <a:xfrm>
            <a:off x="1368593" y="404759"/>
            <a:ext cx="15052710" cy="132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04"/>
              </a:lnSpc>
            </a:pPr>
            <a:r>
              <a:rPr lang="en-US" sz="9200" dirty="0">
                <a:solidFill>
                  <a:srgbClr val="FABE13"/>
                </a:solidFill>
                <a:latin typeface="Open Sans Bold"/>
              </a:rPr>
              <a:t>Viewpoints on the Line…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877F2E6-8020-1833-F4D8-68F133A86D87}"/>
              </a:ext>
            </a:extLst>
          </p:cNvPr>
          <p:cNvSpPr txBox="1"/>
          <p:nvPr/>
        </p:nvSpPr>
        <p:spPr>
          <a:xfrm>
            <a:off x="1368593" y="3375931"/>
            <a:ext cx="1505271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ABE13"/>
                </a:solidFill>
                <a:latin typeface="Open Sans Bold"/>
              </a:rPr>
              <a:t>It is important for people to preserve wilderness areas.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B4265D9A-54B2-69D9-F21A-B593D8512C7B}"/>
              </a:ext>
            </a:extLst>
          </p:cNvPr>
          <p:cNvSpPr txBox="1"/>
          <p:nvPr/>
        </p:nvSpPr>
        <p:spPr>
          <a:xfrm>
            <a:off x="1368593" y="5258366"/>
            <a:ext cx="1505271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ABE13"/>
                </a:solidFill>
                <a:latin typeface="Open Sans Bold"/>
              </a:rPr>
              <a:t>Damage to the environment is the biggest problem facing humanity today.</a:t>
            </a:r>
            <a:endParaRPr lang="en-US" sz="9200" dirty="0">
              <a:solidFill>
                <a:srgbClr val="FABE13"/>
              </a:solidFill>
              <a:latin typeface="Open Sans Bol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F29212-7E8A-73E9-5F0B-94A68E8852D0}"/>
              </a:ext>
            </a:extLst>
          </p:cNvPr>
          <p:cNvSpPr txBox="1"/>
          <p:nvPr/>
        </p:nvSpPr>
        <p:spPr>
          <a:xfrm>
            <a:off x="1368593" y="1653548"/>
            <a:ext cx="14785807" cy="1263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59"/>
              </a:lnSpc>
            </a:pPr>
            <a:r>
              <a:rPr lang="en-US" sz="3200" dirty="0">
                <a:solidFill>
                  <a:srgbClr val="FFFFFF"/>
                </a:solidFill>
                <a:latin typeface="Open Sauce"/>
              </a:rPr>
              <a:t>On a scale of 1 (Completely Disagree) to 10 (Complete Agree) how do you feel about the following statements? Put them in the chat. 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F31492B9-AF05-48BE-BE2E-7511E5505A77}"/>
              </a:ext>
            </a:extLst>
          </p:cNvPr>
          <p:cNvSpPr txBox="1"/>
          <p:nvPr/>
        </p:nvSpPr>
        <p:spPr>
          <a:xfrm>
            <a:off x="1368593" y="7156124"/>
            <a:ext cx="1505271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ABE13"/>
                </a:solidFill>
                <a:latin typeface="Open Sans Bold"/>
              </a:rPr>
              <a:t>The government is doing a good job of protecting our country’s environment.</a:t>
            </a:r>
            <a:endParaRPr lang="en-US" sz="9200" dirty="0">
              <a:solidFill>
                <a:srgbClr val="FABE13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749962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4845" t="-12466" b="-117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663703">
            <a:off x="-2898408" y="-5457188"/>
            <a:ext cx="13659012" cy="13752816"/>
            <a:chOff x="0" y="0"/>
            <a:chExt cx="812800" cy="8183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8382"/>
            </a:xfrm>
            <a:custGeom>
              <a:avLst/>
              <a:gdLst/>
              <a:ahLst/>
              <a:cxnLst/>
              <a:rect l="l" t="t" r="r" b="b"/>
              <a:pathLst>
                <a:path w="812800" h="818382">
                  <a:moveTo>
                    <a:pt x="406400" y="0"/>
                  </a:moveTo>
                  <a:cubicBezTo>
                    <a:pt x="181951" y="0"/>
                    <a:pt x="0" y="183201"/>
                    <a:pt x="0" y="409191"/>
                  </a:cubicBezTo>
                  <a:cubicBezTo>
                    <a:pt x="0" y="635181"/>
                    <a:pt x="181951" y="818382"/>
                    <a:pt x="406400" y="818382"/>
                  </a:cubicBezTo>
                  <a:cubicBezTo>
                    <a:pt x="630849" y="818382"/>
                    <a:pt x="812800" y="635181"/>
                    <a:pt x="812800" y="409191"/>
                  </a:cubicBezTo>
                  <a:cubicBezTo>
                    <a:pt x="812800" y="1832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5836">
                <a:alpha val="6784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70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68593" y="404759"/>
            <a:ext cx="15052710" cy="263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04"/>
              </a:lnSpc>
            </a:pPr>
            <a:r>
              <a:rPr lang="en-US" sz="9200" dirty="0">
                <a:solidFill>
                  <a:srgbClr val="FABE13"/>
                </a:solidFill>
                <a:latin typeface="Open Sans Bold"/>
              </a:rPr>
              <a:t>What is </a:t>
            </a:r>
          </a:p>
          <a:p>
            <a:pPr>
              <a:lnSpc>
                <a:spcPts val="10304"/>
              </a:lnSpc>
            </a:pPr>
            <a:r>
              <a:rPr lang="en-US" sz="9200" dirty="0">
                <a:solidFill>
                  <a:srgbClr val="FABE13"/>
                </a:solidFill>
                <a:latin typeface="Open Sans Bold"/>
              </a:rPr>
              <a:t>Environmental Literacy?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8593" y="3319780"/>
            <a:ext cx="12633055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uce"/>
              </a:rPr>
              <a:t>An environmentally literate person as someone who, both individually and together with others, makes informed decisions concerning the environment; is willing to act on these decisions to improve the well being of   other individuals, societies, and the global environment; and participates in civic life.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276" y="9803533"/>
            <a:ext cx="8083451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"/>
              </a:lnSpc>
              <a:spcBef>
                <a:spcPct val="0"/>
              </a:spcBef>
            </a:pPr>
            <a:r>
              <a:rPr lang="en-US" sz="1408">
                <a:solidFill>
                  <a:srgbClr val="FFFFFF"/>
                </a:solidFill>
                <a:latin typeface="Open Sauce"/>
              </a:rPr>
              <a:t>North American Association for Environmental Education (NAAEE) www.naaee.net/framework 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3351343" y="569835"/>
            <a:ext cx="4493959" cy="4310867"/>
            <a:chOff x="0" y="0"/>
            <a:chExt cx="1183594" cy="1135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3594" cy="1135372"/>
            </a:xfrm>
            <a:custGeom>
              <a:avLst/>
              <a:gdLst/>
              <a:ahLst/>
              <a:cxnLst/>
              <a:rect l="l" t="t" r="r" b="b"/>
              <a:pathLst>
                <a:path w="1183594" h="1135372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963098"/>
                  </a:lnTo>
                  <a:cubicBezTo>
                    <a:pt x="1183594" y="1058243"/>
                    <a:pt x="1106464" y="1135372"/>
                    <a:pt x="1011320" y="1135372"/>
                  </a:cubicBezTo>
                  <a:lnTo>
                    <a:pt x="172274" y="1135372"/>
                  </a:lnTo>
                  <a:cubicBezTo>
                    <a:pt x="77130" y="1135372"/>
                    <a:pt x="0" y="1058243"/>
                    <a:pt x="0" y="963098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83594" cy="1135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7257" y="569835"/>
            <a:ext cx="4493959" cy="2652643"/>
            <a:chOff x="0" y="0"/>
            <a:chExt cx="1183594" cy="6986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3594" cy="698638"/>
            </a:xfrm>
            <a:custGeom>
              <a:avLst/>
              <a:gdLst/>
              <a:ahLst/>
              <a:cxnLst/>
              <a:rect l="l" t="t" r="r" b="b"/>
              <a:pathLst>
                <a:path w="1183594" h="698638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526364"/>
                  </a:lnTo>
                  <a:cubicBezTo>
                    <a:pt x="1183594" y="621509"/>
                    <a:pt x="1106464" y="698638"/>
                    <a:pt x="1011320" y="698638"/>
                  </a:cubicBezTo>
                  <a:lnTo>
                    <a:pt x="172274" y="698638"/>
                  </a:lnTo>
                  <a:cubicBezTo>
                    <a:pt x="77130" y="698638"/>
                    <a:pt x="0" y="621509"/>
                    <a:pt x="0" y="526364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183594" cy="698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7257" y="5816084"/>
            <a:ext cx="4493959" cy="3795229"/>
            <a:chOff x="0" y="0"/>
            <a:chExt cx="1183594" cy="9995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3594" cy="999566"/>
            </a:xfrm>
            <a:custGeom>
              <a:avLst/>
              <a:gdLst/>
              <a:ahLst/>
              <a:cxnLst/>
              <a:rect l="l" t="t" r="r" b="b"/>
              <a:pathLst>
                <a:path w="1183594" h="999566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827292"/>
                  </a:lnTo>
                  <a:cubicBezTo>
                    <a:pt x="1183594" y="922437"/>
                    <a:pt x="1106464" y="999566"/>
                    <a:pt x="1011320" y="999566"/>
                  </a:cubicBezTo>
                  <a:lnTo>
                    <a:pt x="172274" y="999566"/>
                  </a:lnTo>
                  <a:cubicBezTo>
                    <a:pt x="77130" y="999566"/>
                    <a:pt x="0" y="922437"/>
                    <a:pt x="0" y="827292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83594" cy="999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877742" y="1028700"/>
            <a:ext cx="6532515" cy="8582613"/>
          </a:xfrm>
          <a:custGeom>
            <a:avLst/>
            <a:gdLst/>
            <a:ahLst/>
            <a:cxnLst/>
            <a:rect l="l" t="t" r="r" b="b"/>
            <a:pathLst>
              <a:path w="6532515" h="8582613">
                <a:moveTo>
                  <a:pt x="0" y="0"/>
                </a:moveTo>
                <a:lnTo>
                  <a:pt x="6532516" y="0"/>
                </a:lnTo>
                <a:lnTo>
                  <a:pt x="6532516" y="8582613"/>
                </a:lnTo>
                <a:lnTo>
                  <a:pt x="0" y="8582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81" t="-21439" r="-38599" b="-150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13323265" y="6940483"/>
            <a:ext cx="4493959" cy="3031562"/>
            <a:chOff x="0" y="0"/>
            <a:chExt cx="1183594" cy="7984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83594" cy="798436"/>
            </a:xfrm>
            <a:custGeom>
              <a:avLst/>
              <a:gdLst/>
              <a:ahLst/>
              <a:cxnLst/>
              <a:rect l="l" t="t" r="r" b="b"/>
              <a:pathLst>
                <a:path w="1183594" h="798436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626162"/>
                  </a:lnTo>
                  <a:cubicBezTo>
                    <a:pt x="1183594" y="721306"/>
                    <a:pt x="1106464" y="798436"/>
                    <a:pt x="1011320" y="798436"/>
                  </a:cubicBezTo>
                  <a:lnTo>
                    <a:pt x="172274" y="798436"/>
                  </a:lnTo>
                  <a:cubicBezTo>
                    <a:pt x="77130" y="798436"/>
                    <a:pt x="0" y="721306"/>
                    <a:pt x="0" y="626162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183594" cy="798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H="1" flipV="1">
            <a:off x="5357595" y="1231452"/>
            <a:ext cx="775512" cy="685915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H="1">
            <a:off x="5082391" y="5189736"/>
            <a:ext cx="773170" cy="688553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12451275" y="6519318"/>
            <a:ext cx="775512" cy="685915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12023672" y="1375688"/>
            <a:ext cx="773170" cy="688553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15392" y="850255"/>
            <a:ext cx="3567412" cy="724154"/>
            <a:chOff x="0" y="0"/>
            <a:chExt cx="812800" cy="1649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164991"/>
            </a:xfrm>
            <a:custGeom>
              <a:avLst/>
              <a:gdLst/>
              <a:ahLst/>
              <a:cxnLst/>
              <a:rect l="l" t="t" r="r" b="b"/>
              <a:pathLst>
                <a:path w="812800" h="164991">
                  <a:moveTo>
                    <a:pt x="82496" y="0"/>
                  </a:moveTo>
                  <a:lnTo>
                    <a:pt x="730304" y="0"/>
                  </a:lnTo>
                  <a:cubicBezTo>
                    <a:pt x="775865" y="0"/>
                    <a:pt x="812800" y="36935"/>
                    <a:pt x="812800" y="82496"/>
                  </a:cubicBezTo>
                  <a:lnTo>
                    <a:pt x="812800" y="82496"/>
                  </a:lnTo>
                  <a:cubicBezTo>
                    <a:pt x="812800" y="104375"/>
                    <a:pt x="804109" y="125358"/>
                    <a:pt x="788638" y="140829"/>
                  </a:cubicBezTo>
                  <a:cubicBezTo>
                    <a:pt x="773167" y="156300"/>
                    <a:pt x="752183" y="164991"/>
                    <a:pt x="730304" y="164991"/>
                  </a:cubicBezTo>
                  <a:lnTo>
                    <a:pt x="82496" y="164991"/>
                  </a:lnTo>
                  <a:cubicBezTo>
                    <a:pt x="36935" y="164991"/>
                    <a:pt x="0" y="128057"/>
                    <a:pt x="0" y="82496"/>
                  </a:cubicBezTo>
                  <a:lnTo>
                    <a:pt x="0" y="82496"/>
                  </a:lnTo>
                  <a:cubicBezTo>
                    <a:pt x="0" y="36935"/>
                    <a:pt x="36935" y="0"/>
                    <a:pt x="82496" y="0"/>
                  </a:cubicBezTo>
                  <a:close/>
                </a:path>
              </a:pathLst>
            </a:custGeom>
            <a:solidFill>
              <a:srgbClr val="758F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812800" cy="164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8366640" y="1383648"/>
            <a:ext cx="1725202" cy="1388787"/>
          </a:xfrm>
          <a:custGeom>
            <a:avLst/>
            <a:gdLst/>
            <a:ahLst/>
            <a:cxnLst/>
            <a:rect l="l" t="t" r="r" b="b"/>
            <a:pathLst>
              <a:path w="1725202" h="1388787">
                <a:moveTo>
                  <a:pt x="0" y="0"/>
                </a:moveTo>
                <a:lnTo>
                  <a:pt x="1725201" y="0"/>
                </a:lnTo>
                <a:lnTo>
                  <a:pt x="1725201" y="1388788"/>
                </a:lnTo>
                <a:lnTo>
                  <a:pt x="0" y="1388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213195" y="1055137"/>
            <a:ext cx="3171806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KNOWLEDGE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05669" y="1737051"/>
            <a:ext cx="3577136" cy="127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Physical, ecological, social, cultural and political systems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3276" y="9803533"/>
            <a:ext cx="8083451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"/>
              </a:lnSpc>
              <a:spcBef>
                <a:spcPct val="0"/>
              </a:spcBef>
            </a:pPr>
            <a:r>
              <a:rPr lang="en-US" sz="1408">
                <a:solidFill>
                  <a:srgbClr val="FFFFFF"/>
                </a:solidFill>
                <a:latin typeface="Open Sauce"/>
              </a:rPr>
              <a:t>North American Association for Environmental Education (NAAEE) www.naaee.net/framework 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3351343" y="569835"/>
            <a:ext cx="4493959" cy="4310867"/>
            <a:chOff x="0" y="0"/>
            <a:chExt cx="1183594" cy="1135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3594" cy="1135372"/>
            </a:xfrm>
            <a:custGeom>
              <a:avLst/>
              <a:gdLst/>
              <a:ahLst/>
              <a:cxnLst/>
              <a:rect l="l" t="t" r="r" b="b"/>
              <a:pathLst>
                <a:path w="1183594" h="1135372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963098"/>
                  </a:lnTo>
                  <a:cubicBezTo>
                    <a:pt x="1183594" y="1058243"/>
                    <a:pt x="1106464" y="1135372"/>
                    <a:pt x="1011320" y="1135372"/>
                  </a:cubicBezTo>
                  <a:lnTo>
                    <a:pt x="172274" y="1135372"/>
                  </a:lnTo>
                  <a:cubicBezTo>
                    <a:pt x="77130" y="1135372"/>
                    <a:pt x="0" y="1058243"/>
                    <a:pt x="0" y="963098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83594" cy="1135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7257" y="569835"/>
            <a:ext cx="4493959" cy="2652643"/>
            <a:chOff x="0" y="0"/>
            <a:chExt cx="1183594" cy="6986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3594" cy="698638"/>
            </a:xfrm>
            <a:custGeom>
              <a:avLst/>
              <a:gdLst/>
              <a:ahLst/>
              <a:cxnLst/>
              <a:rect l="l" t="t" r="r" b="b"/>
              <a:pathLst>
                <a:path w="1183594" h="698638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526364"/>
                  </a:lnTo>
                  <a:cubicBezTo>
                    <a:pt x="1183594" y="621509"/>
                    <a:pt x="1106464" y="698638"/>
                    <a:pt x="1011320" y="698638"/>
                  </a:cubicBezTo>
                  <a:lnTo>
                    <a:pt x="172274" y="698638"/>
                  </a:lnTo>
                  <a:cubicBezTo>
                    <a:pt x="77130" y="698638"/>
                    <a:pt x="0" y="621509"/>
                    <a:pt x="0" y="526364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183594" cy="698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7257" y="5816084"/>
            <a:ext cx="4493959" cy="3795229"/>
            <a:chOff x="0" y="0"/>
            <a:chExt cx="1183594" cy="9995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3594" cy="999566"/>
            </a:xfrm>
            <a:custGeom>
              <a:avLst/>
              <a:gdLst/>
              <a:ahLst/>
              <a:cxnLst/>
              <a:rect l="l" t="t" r="r" b="b"/>
              <a:pathLst>
                <a:path w="1183594" h="999566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827292"/>
                  </a:lnTo>
                  <a:cubicBezTo>
                    <a:pt x="1183594" y="922437"/>
                    <a:pt x="1106464" y="999566"/>
                    <a:pt x="1011320" y="999566"/>
                  </a:cubicBezTo>
                  <a:lnTo>
                    <a:pt x="172274" y="999566"/>
                  </a:lnTo>
                  <a:cubicBezTo>
                    <a:pt x="77130" y="999566"/>
                    <a:pt x="0" y="922437"/>
                    <a:pt x="0" y="827292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83594" cy="999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877742" y="1028700"/>
            <a:ext cx="6532515" cy="8582613"/>
          </a:xfrm>
          <a:custGeom>
            <a:avLst/>
            <a:gdLst/>
            <a:ahLst/>
            <a:cxnLst/>
            <a:rect l="l" t="t" r="r" b="b"/>
            <a:pathLst>
              <a:path w="6532515" h="8582613">
                <a:moveTo>
                  <a:pt x="0" y="0"/>
                </a:moveTo>
                <a:lnTo>
                  <a:pt x="6532516" y="0"/>
                </a:lnTo>
                <a:lnTo>
                  <a:pt x="6532516" y="8582613"/>
                </a:lnTo>
                <a:lnTo>
                  <a:pt x="0" y="8582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81" t="-21439" r="-38599" b="-150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13323265" y="6940483"/>
            <a:ext cx="4493959" cy="3031562"/>
            <a:chOff x="0" y="0"/>
            <a:chExt cx="1183594" cy="7984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83594" cy="798436"/>
            </a:xfrm>
            <a:custGeom>
              <a:avLst/>
              <a:gdLst/>
              <a:ahLst/>
              <a:cxnLst/>
              <a:rect l="l" t="t" r="r" b="b"/>
              <a:pathLst>
                <a:path w="1183594" h="798436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626162"/>
                  </a:lnTo>
                  <a:cubicBezTo>
                    <a:pt x="1183594" y="721306"/>
                    <a:pt x="1106464" y="798436"/>
                    <a:pt x="1011320" y="798436"/>
                  </a:cubicBezTo>
                  <a:lnTo>
                    <a:pt x="172274" y="798436"/>
                  </a:lnTo>
                  <a:cubicBezTo>
                    <a:pt x="77130" y="798436"/>
                    <a:pt x="0" y="721306"/>
                    <a:pt x="0" y="626162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183594" cy="798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H="1" flipV="1">
            <a:off x="5357595" y="1231452"/>
            <a:ext cx="775512" cy="685915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H="1">
            <a:off x="5082391" y="5189736"/>
            <a:ext cx="773170" cy="688553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12451275" y="6519318"/>
            <a:ext cx="775512" cy="685915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12023672" y="1375688"/>
            <a:ext cx="773170" cy="688553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15392" y="850255"/>
            <a:ext cx="3567412" cy="762971"/>
            <a:chOff x="0" y="0"/>
            <a:chExt cx="939565" cy="20094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39565" cy="200947"/>
            </a:xfrm>
            <a:custGeom>
              <a:avLst/>
              <a:gdLst/>
              <a:ahLst/>
              <a:cxnLst/>
              <a:rect l="l" t="t" r="r" b="b"/>
              <a:pathLst>
                <a:path w="939565" h="200947">
                  <a:moveTo>
                    <a:pt x="100474" y="0"/>
                  </a:moveTo>
                  <a:lnTo>
                    <a:pt x="839092" y="0"/>
                  </a:lnTo>
                  <a:cubicBezTo>
                    <a:pt x="865739" y="0"/>
                    <a:pt x="891295" y="10586"/>
                    <a:pt x="910137" y="29428"/>
                  </a:cubicBezTo>
                  <a:cubicBezTo>
                    <a:pt x="928980" y="48270"/>
                    <a:pt x="939565" y="73826"/>
                    <a:pt x="939565" y="100474"/>
                  </a:cubicBezTo>
                  <a:lnTo>
                    <a:pt x="939565" y="100474"/>
                  </a:lnTo>
                  <a:cubicBezTo>
                    <a:pt x="939565" y="127121"/>
                    <a:pt x="928980" y="152677"/>
                    <a:pt x="910137" y="171519"/>
                  </a:cubicBezTo>
                  <a:cubicBezTo>
                    <a:pt x="891295" y="190362"/>
                    <a:pt x="865739" y="200947"/>
                    <a:pt x="839092" y="200947"/>
                  </a:cubicBezTo>
                  <a:lnTo>
                    <a:pt x="100474" y="200947"/>
                  </a:lnTo>
                  <a:cubicBezTo>
                    <a:pt x="73826" y="200947"/>
                    <a:pt x="48270" y="190362"/>
                    <a:pt x="29428" y="171519"/>
                  </a:cubicBezTo>
                  <a:cubicBezTo>
                    <a:pt x="10586" y="152677"/>
                    <a:pt x="0" y="127121"/>
                    <a:pt x="0" y="100474"/>
                  </a:cubicBezTo>
                  <a:lnTo>
                    <a:pt x="0" y="100474"/>
                  </a:lnTo>
                  <a:cubicBezTo>
                    <a:pt x="0" y="73826"/>
                    <a:pt x="10586" y="48270"/>
                    <a:pt x="29428" y="29428"/>
                  </a:cubicBezTo>
                  <a:cubicBezTo>
                    <a:pt x="48270" y="10586"/>
                    <a:pt x="73826" y="0"/>
                    <a:pt x="100474" y="0"/>
                  </a:cubicBezTo>
                  <a:close/>
                </a:path>
              </a:pathLst>
            </a:custGeom>
            <a:solidFill>
              <a:srgbClr val="758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939565" cy="200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897882" y="850255"/>
            <a:ext cx="3567412" cy="762971"/>
            <a:chOff x="0" y="0"/>
            <a:chExt cx="939565" cy="20094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39565" cy="200947"/>
            </a:xfrm>
            <a:custGeom>
              <a:avLst/>
              <a:gdLst/>
              <a:ahLst/>
              <a:cxnLst/>
              <a:rect l="l" t="t" r="r" b="b"/>
              <a:pathLst>
                <a:path w="939565" h="200947">
                  <a:moveTo>
                    <a:pt x="100474" y="0"/>
                  </a:moveTo>
                  <a:lnTo>
                    <a:pt x="839092" y="0"/>
                  </a:lnTo>
                  <a:cubicBezTo>
                    <a:pt x="865739" y="0"/>
                    <a:pt x="891295" y="10586"/>
                    <a:pt x="910137" y="29428"/>
                  </a:cubicBezTo>
                  <a:cubicBezTo>
                    <a:pt x="928980" y="48270"/>
                    <a:pt x="939565" y="73826"/>
                    <a:pt x="939565" y="100474"/>
                  </a:cubicBezTo>
                  <a:lnTo>
                    <a:pt x="939565" y="100474"/>
                  </a:lnTo>
                  <a:cubicBezTo>
                    <a:pt x="939565" y="127121"/>
                    <a:pt x="928980" y="152677"/>
                    <a:pt x="910137" y="171519"/>
                  </a:cubicBezTo>
                  <a:cubicBezTo>
                    <a:pt x="891295" y="190362"/>
                    <a:pt x="865739" y="200947"/>
                    <a:pt x="839092" y="200947"/>
                  </a:cubicBezTo>
                  <a:lnTo>
                    <a:pt x="100474" y="200947"/>
                  </a:lnTo>
                  <a:cubicBezTo>
                    <a:pt x="73826" y="200947"/>
                    <a:pt x="48270" y="190362"/>
                    <a:pt x="29428" y="171519"/>
                  </a:cubicBezTo>
                  <a:cubicBezTo>
                    <a:pt x="10586" y="152677"/>
                    <a:pt x="0" y="127121"/>
                    <a:pt x="0" y="100474"/>
                  </a:cubicBezTo>
                  <a:lnTo>
                    <a:pt x="0" y="100474"/>
                  </a:lnTo>
                  <a:cubicBezTo>
                    <a:pt x="0" y="73826"/>
                    <a:pt x="10586" y="48270"/>
                    <a:pt x="29428" y="29428"/>
                  </a:cubicBezTo>
                  <a:cubicBezTo>
                    <a:pt x="48270" y="10586"/>
                    <a:pt x="73826" y="0"/>
                    <a:pt x="100474" y="0"/>
                  </a:cubicBezTo>
                  <a:close/>
                </a:path>
              </a:pathLst>
            </a:custGeom>
            <a:solidFill>
              <a:srgbClr val="DD2E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939565" cy="200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8366640" y="1383648"/>
            <a:ext cx="1725202" cy="1388787"/>
          </a:xfrm>
          <a:custGeom>
            <a:avLst/>
            <a:gdLst/>
            <a:ahLst/>
            <a:cxnLst/>
            <a:rect l="l" t="t" r="r" b="b"/>
            <a:pathLst>
              <a:path w="1725202" h="1388787">
                <a:moveTo>
                  <a:pt x="0" y="0"/>
                </a:moveTo>
                <a:lnTo>
                  <a:pt x="1725201" y="0"/>
                </a:lnTo>
                <a:lnTo>
                  <a:pt x="1725201" y="1388788"/>
                </a:lnTo>
                <a:lnTo>
                  <a:pt x="0" y="1388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917502" y="3599920"/>
            <a:ext cx="1649467" cy="1468025"/>
          </a:xfrm>
          <a:custGeom>
            <a:avLst/>
            <a:gdLst/>
            <a:ahLst/>
            <a:cxnLst/>
            <a:rect l="l" t="t" r="r" b="b"/>
            <a:pathLst>
              <a:path w="1649467" h="1468025">
                <a:moveTo>
                  <a:pt x="0" y="0"/>
                </a:moveTo>
                <a:lnTo>
                  <a:pt x="1649466" y="0"/>
                </a:lnTo>
                <a:lnTo>
                  <a:pt x="1649466" y="1468026"/>
                </a:lnTo>
                <a:lnTo>
                  <a:pt x="0" y="1468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213195" y="1055137"/>
            <a:ext cx="3171806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KNOWLEDGE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5669" y="1737051"/>
            <a:ext cx="3577136" cy="127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Physical, ecological, social, cultural and political systems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675193" y="1727526"/>
            <a:ext cx="3790101" cy="298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Feelings towards the environment. sensitivity to environmental issues and the motivation to work for a more positive future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067607" y="1008473"/>
            <a:ext cx="3171806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DISPOSITIONS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3276" y="9803533"/>
            <a:ext cx="8083451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"/>
              </a:lnSpc>
              <a:spcBef>
                <a:spcPct val="0"/>
              </a:spcBef>
            </a:pPr>
            <a:r>
              <a:rPr lang="en-US" sz="1408">
                <a:solidFill>
                  <a:srgbClr val="FFFFFF"/>
                </a:solidFill>
                <a:latin typeface="Open Sauce"/>
              </a:rPr>
              <a:t>North American Association for Environmental Education (NAAEE) www.naaee.net/framework </a:t>
            </a: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3351343" y="569835"/>
            <a:ext cx="4493959" cy="4310867"/>
            <a:chOff x="0" y="0"/>
            <a:chExt cx="1183594" cy="1135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3594" cy="1135372"/>
            </a:xfrm>
            <a:custGeom>
              <a:avLst/>
              <a:gdLst/>
              <a:ahLst/>
              <a:cxnLst/>
              <a:rect l="l" t="t" r="r" b="b"/>
              <a:pathLst>
                <a:path w="1183594" h="1135372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963098"/>
                  </a:lnTo>
                  <a:cubicBezTo>
                    <a:pt x="1183594" y="1058243"/>
                    <a:pt x="1106464" y="1135372"/>
                    <a:pt x="1011320" y="1135372"/>
                  </a:cubicBezTo>
                  <a:lnTo>
                    <a:pt x="172274" y="1135372"/>
                  </a:lnTo>
                  <a:cubicBezTo>
                    <a:pt x="77130" y="1135372"/>
                    <a:pt x="0" y="1058243"/>
                    <a:pt x="0" y="963098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83594" cy="1135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7257" y="569835"/>
            <a:ext cx="4493959" cy="2652643"/>
            <a:chOff x="0" y="0"/>
            <a:chExt cx="1183594" cy="6986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3594" cy="698638"/>
            </a:xfrm>
            <a:custGeom>
              <a:avLst/>
              <a:gdLst/>
              <a:ahLst/>
              <a:cxnLst/>
              <a:rect l="l" t="t" r="r" b="b"/>
              <a:pathLst>
                <a:path w="1183594" h="698638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526364"/>
                  </a:lnTo>
                  <a:cubicBezTo>
                    <a:pt x="1183594" y="621509"/>
                    <a:pt x="1106464" y="698638"/>
                    <a:pt x="1011320" y="698638"/>
                  </a:cubicBezTo>
                  <a:lnTo>
                    <a:pt x="172274" y="698638"/>
                  </a:lnTo>
                  <a:cubicBezTo>
                    <a:pt x="77130" y="698638"/>
                    <a:pt x="0" y="621509"/>
                    <a:pt x="0" y="526364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183594" cy="698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7257" y="5816084"/>
            <a:ext cx="4493959" cy="3795229"/>
            <a:chOff x="0" y="0"/>
            <a:chExt cx="1183594" cy="9995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3594" cy="999566"/>
            </a:xfrm>
            <a:custGeom>
              <a:avLst/>
              <a:gdLst/>
              <a:ahLst/>
              <a:cxnLst/>
              <a:rect l="l" t="t" r="r" b="b"/>
              <a:pathLst>
                <a:path w="1183594" h="999566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827292"/>
                  </a:lnTo>
                  <a:cubicBezTo>
                    <a:pt x="1183594" y="922437"/>
                    <a:pt x="1106464" y="999566"/>
                    <a:pt x="1011320" y="999566"/>
                  </a:cubicBezTo>
                  <a:lnTo>
                    <a:pt x="172274" y="999566"/>
                  </a:lnTo>
                  <a:cubicBezTo>
                    <a:pt x="77130" y="999566"/>
                    <a:pt x="0" y="922437"/>
                    <a:pt x="0" y="827292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83594" cy="999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877742" y="1028700"/>
            <a:ext cx="6532515" cy="8582613"/>
          </a:xfrm>
          <a:custGeom>
            <a:avLst/>
            <a:gdLst/>
            <a:ahLst/>
            <a:cxnLst/>
            <a:rect l="l" t="t" r="r" b="b"/>
            <a:pathLst>
              <a:path w="6532515" h="8582613">
                <a:moveTo>
                  <a:pt x="0" y="0"/>
                </a:moveTo>
                <a:lnTo>
                  <a:pt x="6532516" y="0"/>
                </a:lnTo>
                <a:lnTo>
                  <a:pt x="6532516" y="8582613"/>
                </a:lnTo>
                <a:lnTo>
                  <a:pt x="0" y="8582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81" t="-21439" r="-38599" b="-150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5441266" y="1991715"/>
            <a:ext cx="2857049" cy="3076231"/>
          </a:xfrm>
          <a:custGeom>
            <a:avLst/>
            <a:gdLst/>
            <a:ahLst/>
            <a:cxnLst/>
            <a:rect l="l" t="t" r="r" b="b"/>
            <a:pathLst>
              <a:path w="2857049" h="3076231">
                <a:moveTo>
                  <a:pt x="2857049" y="0"/>
                </a:moveTo>
                <a:lnTo>
                  <a:pt x="0" y="0"/>
                </a:lnTo>
                <a:lnTo>
                  <a:pt x="0" y="3076231"/>
                </a:lnTo>
                <a:lnTo>
                  <a:pt x="2857049" y="3076231"/>
                </a:lnTo>
                <a:lnTo>
                  <a:pt x="28570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13323265" y="6940483"/>
            <a:ext cx="4493959" cy="3031562"/>
            <a:chOff x="0" y="0"/>
            <a:chExt cx="1183594" cy="7984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3594" cy="798436"/>
            </a:xfrm>
            <a:custGeom>
              <a:avLst/>
              <a:gdLst/>
              <a:ahLst/>
              <a:cxnLst/>
              <a:rect l="l" t="t" r="r" b="b"/>
              <a:pathLst>
                <a:path w="1183594" h="798436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626162"/>
                  </a:lnTo>
                  <a:cubicBezTo>
                    <a:pt x="1183594" y="721306"/>
                    <a:pt x="1106464" y="798436"/>
                    <a:pt x="1011320" y="798436"/>
                  </a:cubicBezTo>
                  <a:lnTo>
                    <a:pt x="172274" y="798436"/>
                  </a:lnTo>
                  <a:cubicBezTo>
                    <a:pt x="77130" y="798436"/>
                    <a:pt x="0" y="721306"/>
                    <a:pt x="0" y="626162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183594" cy="798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 flipH="1" flipV="1">
            <a:off x="5357595" y="1231452"/>
            <a:ext cx="775512" cy="685915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flipH="1">
            <a:off x="5082391" y="5189736"/>
            <a:ext cx="773170" cy="688553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12451275" y="6519318"/>
            <a:ext cx="775512" cy="685915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flipV="1">
            <a:off x="12023672" y="1375688"/>
            <a:ext cx="773170" cy="688553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015392" y="850255"/>
            <a:ext cx="3567412" cy="762971"/>
            <a:chOff x="0" y="0"/>
            <a:chExt cx="939565" cy="20094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39565" cy="200947"/>
            </a:xfrm>
            <a:custGeom>
              <a:avLst/>
              <a:gdLst/>
              <a:ahLst/>
              <a:cxnLst/>
              <a:rect l="l" t="t" r="r" b="b"/>
              <a:pathLst>
                <a:path w="939565" h="200947">
                  <a:moveTo>
                    <a:pt x="100474" y="0"/>
                  </a:moveTo>
                  <a:lnTo>
                    <a:pt x="839092" y="0"/>
                  </a:lnTo>
                  <a:cubicBezTo>
                    <a:pt x="865739" y="0"/>
                    <a:pt x="891295" y="10586"/>
                    <a:pt x="910137" y="29428"/>
                  </a:cubicBezTo>
                  <a:cubicBezTo>
                    <a:pt x="928980" y="48270"/>
                    <a:pt x="939565" y="73826"/>
                    <a:pt x="939565" y="100474"/>
                  </a:cubicBezTo>
                  <a:lnTo>
                    <a:pt x="939565" y="100474"/>
                  </a:lnTo>
                  <a:cubicBezTo>
                    <a:pt x="939565" y="127121"/>
                    <a:pt x="928980" y="152677"/>
                    <a:pt x="910137" y="171519"/>
                  </a:cubicBezTo>
                  <a:cubicBezTo>
                    <a:pt x="891295" y="190362"/>
                    <a:pt x="865739" y="200947"/>
                    <a:pt x="839092" y="200947"/>
                  </a:cubicBezTo>
                  <a:lnTo>
                    <a:pt x="100474" y="200947"/>
                  </a:lnTo>
                  <a:cubicBezTo>
                    <a:pt x="73826" y="200947"/>
                    <a:pt x="48270" y="190362"/>
                    <a:pt x="29428" y="171519"/>
                  </a:cubicBezTo>
                  <a:cubicBezTo>
                    <a:pt x="10586" y="152677"/>
                    <a:pt x="0" y="127121"/>
                    <a:pt x="0" y="100474"/>
                  </a:cubicBezTo>
                  <a:lnTo>
                    <a:pt x="0" y="100474"/>
                  </a:lnTo>
                  <a:cubicBezTo>
                    <a:pt x="0" y="73826"/>
                    <a:pt x="10586" y="48270"/>
                    <a:pt x="29428" y="29428"/>
                  </a:cubicBezTo>
                  <a:cubicBezTo>
                    <a:pt x="48270" y="10586"/>
                    <a:pt x="73826" y="0"/>
                    <a:pt x="100474" y="0"/>
                  </a:cubicBezTo>
                  <a:close/>
                </a:path>
              </a:pathLst>
            </a:custGeom>
            <a:solidFill>
              <a:srgbClr val="758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939565" cy="200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824610" y="7218878"/>
            <a:ext cx="3567412" cy="762971"/>
            <a:chOff x="0" y="0"/>
            <a:chExt cx="939565" cy="2009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39565" cy="200947"/>
            </a:xfrm>
            <a:custGeom>
              <a:avLst/>
              <a:gdLst/>
              <a:ahLst/>
              <a:cxnLst/>
              <a:rect l="l" t="t" r="r" b="b"/>
              <a:pathLst>
                <a:path w="939565" h="200947">
                  <a:moveTo>
                    <a:pt x="100474" y="0"/>
                  </a:moveTo>
                  <a:lnTo>
                    <a:pt x="839092" y="0"/>
                  </a:lnTo>
                  <a:cubicBezTo>
                    <a:pt x="865739" y="0"/>
                    <a:pt x="891295" y="10586"/>
                    <a:pt x="910137" y="29428"/>
                  </a:cubicBezTo>
                  <a:cubicBezTo>
                    <a:pt x="928980" y="48270"/>
                    <a:pt x="939565" y="73826"/>
                    <a:pt x="939565" y="100474"/>
                  </a:cubicBezTo>
                  <a:lnTo>
                    <a:pt x="939565" y="100474"/>
                  </a:lnTo>
                  <a:cubicBezTo>
                    <a:pt x="939565" y="127121"/>
                    <a:pt x="928980" y="152677"/>
                    <a:pt x="910137" y="171519"/>
                  </a:cubicBezTo>
                  <a:cubicBezTo>
                    <a:pt x="891295" y="190362"/>
                    <a:pt x="865739" y="200947"/>
                    <a:pt x="839092" y="200947"/>
                  </a:cubicBezTo>
                  <a:lnTo>
                    <a:pt x="100474" y="200947"/>
                  </a:lnTo>
                  <a:cubicBezTo>
                    <a:pt x="73826" y="200947"/>
                    <a:pt x="48270" y="190362"/>
                    <a:pt x="29428" y="171519"/>
                  </a:cubicBezTo>
                  <a:cubicBezTo>
                    <a:pt x="10586" y="152677"/>
                    <a:pt x="0" y="127121"/>
                    <a:pt x="0" y="100474"/>
                  </a:cubicBezTo>
                  <a:lnTo>
                    <a:pt x="0" y="100474"/>
                  </a:lnTo>
                  <a:cubicBezTo>
                    <a:pt x="0" y="73826"/>
                    <a:pt x="10586" y="48270"/>
                    <a:pt x="29428" y="29428"/>
                  </a:cubicBezTo>
                  <a:cubicBezTo>
                    <a:pt x="48270" y="10586"/>
                    <a:pt x="73826" y="0"/>
                    <a:pt x="100474" y="0"/>
                  </a:cubicBezTo>
                  <a:close/>
                </a:path>
              </a:pathLst>
            </a:custGeom>
            <a:solidFill>
              <a:srgbClr val="3758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939565" cy="200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897882" y="850255"/>
            <a:ext cx="3567412" cy="762971"/>
            <a:chOff x="0" y="0"/>
            <a:chExt cx="939565" cy="20094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9565" cy="200947"/>
            </a:xfrm>
            <a:custGeom>
              <a:avLst/>
              <a:gdLst/>
              <a:ahLst/>
              <a:cxnLst/>
              <a:rect l="l" t="t" r="r" b="b"/>
              <a:pathLst>
                <a:path w="939565" h="200947">
                  <a:moveTo>
                    <a:pt x="100474" y="0"/>
                  </a:moveTo>
                  <a:lnTo>
                    <a:pt x="839092" y="0"/>
                  </a:lnTo>
                  <a:cubicBezTo>
                    <a:pt x="865739" y="0"/>
                    <a:pt x="891295" y="10586"/>
                    <a:pt x="910137" y="29428"/>
                  </a:cubicBezTo>
                  <a:cubicBezTo>
                    <a:pt x="928980" y="48270"/>
                    <a:pt x="939565" y="73826"/>
                    <a:pt x="939565" y="100474"/>
                  </a:cubicBezTo>
                  <a:lnTo>
                    <a:pt x="939565" y="100474"/>
                  </a:lnTo>
                  <a:cubicBezTo>
                    <a:pt x="939565" y="127121"/>
                    <a:pt x="928980" y="152677"/>
                    <a:pt x="910137" y="171519"/>
                  </a:cubicBezTo>
                  <a:cubicBezTo>
                    <a:pt x="891295" y="190362"/>
                    <a:pt x="865739" y="200947"/>
                    <a:pt x="839092" y="200947"/>
                  </a:cubicBezTo>
                  <a:lnTo>
                    <a:pt x="100474" y="200947"/>
                  </a:lnTo>
                  <a:cubicBezTo>
                    <a:pt x="73826" y="200947"/>
                    <a:pt x="48270" y="190362"/>
                    <a:pt x="29428" y="171519"/>
                  </a:cubicBezTo>
                  <a:cubicBezTo>
                    <a:pt x="10586" y="152677"/>
                    <a:pt x="0" y="127121"/>
                    <a:pt x="0" y="100474"/>
                  </a:cubicBezTo>
                  <a:lnTo>
                    <a:pt x="0" y="100474"/>
                  </a:lnTo>
                  <a:cubicBezTo>
                    <a:pt x="0" y="73826"/>
                    <a:pt x="10586" y="48270"/>
                    <a:pt x="29428" y="29428"/>
                  </a:cubicBezTo>
                  <a:cubicBezTo>
                    <a:pt x="48270" y="10586"/>
                    <a:pt x="73826" y="0"/>
                    <a:pt x="100474" y="0"/>
                  </a:cubicBezTo>
                  <a:close/>
                </a:path>
              </a:pathLst>
            </a:custGeom>
            <a:solidFill>
              <a:srgbClr val="DD2E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939565" cy="200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8366640" y="1383648"/>
            <a:ext cx="1725202" cy="1388787"/>
          </a:xfrm>
          <a:custGeom>
            <a:avLst/>
            <a:gdLst/>
            <a:ahLst/>
            <a:cxnLst/>
            <a:rect l="l" t="t" r="r" b="b"/>
            <a:pathLst>
              <a:path w="1725202" h="1388787">
                <a:moveTo>
                  <a:pt x="0" y="0"/>
                </a:moveTo>
                <a:lnTo>
                  <a:pt x="1725201" y="0"/>
                </a:lnTo>
                <a:lnTo>
                  <a:pt x="1725201" y="1388788"/>
                </a:lnTo>
                <a:lnTo>
                  <a:pt x="0" y="1388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091841" y="1963742"/>
            <a:ext cx="2857049" cy="3076231"/>
          </a:xfrm>
          <a:custGeom>
            <a:avLst/>
            <a:gdLst/>
            <a:ahLst/>
            <a:cxnLst/>
            <a:rect l="l" t="t" r="r" b="b"/>
            <a:pathLst>
              <a:path w="2857049" h="3076231">
                <a:moveTo>
                  <a:pt x="0" y="0"/>
                </a:moveTo>
                <a:lnTo>
                  <a:pt x="2857049" y="0"/>
                </a:lnTo>
                <a:lnTo>
                  <a:pt x="2857049" y="3076231"/>
                </a:lnTo>
                <a:lnTo>
                  <a:pt x="0" y="307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917502" y="3599920"/>
            <a:ext cx="1649467" cy="1468025"/>
          </a:xfrm>
          <a:custGeom>
            <a:avLst/>
            <a:gdLst/>
            <a:ahLst/>
            <a:cxnLst/>
            <a:rect l="l" t="t" r="r" b="b"/>
            <a:pathLst>
              <a:path w="1649467" h="1468025">
                <a:moveTo>
                  <a:pt x="0" y="0"/>
                </a:moveTo>
                <a:lnTo>
                  <a:pt x="1649466" y="0"/>
                </a:lnTo>
                <a:lnTo>
                  <a:pt x="1649466" y="1468026"/>
                </a:lnTo>
                <a:lnTo>
                  <a:pt x="0" y="1468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213195" y="1055137"/>
            <a:ext cx="3171806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KNOWLEDGE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05669" y="1737051"/>
            <a:ext cx="3577136" cy="127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Physical, ecological, social, cultural and political systems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75193" y="1727526"/>
            <a:ext cx="3790101" cy="298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Feelings towards the environment. sensitivity to environmental issues and the motivation to work for a more positive future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611430" y="8089979"/>
            <a:ext cx="4084159" cy="170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the skills to investigate, analyze, evaluate, and make informed decisions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769930" y="7408065"/>
            <a:ext cx="3600629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COMPETENCIES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067607" y="1008473"/>
            <a:ext cx="3171806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DISPOSITIONS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43276" y="9803533"/>
            <a:ext cx="8083451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"/>
              </a:lnSpc>
              <a:spcBef>
                <a:spcPct val="0"/>
              </a:spcBef>
            </a:pPr>
            <a:r>
              <a:rPr lang="en-US" sz="1408">
                <a:solidFill>
                  <a:srgbClr val="FFFFFF"/>
                </a:solidFill>
                <a:latin typeface="Open Sauce"/>
              </a:rPr>
              <a:t>North American Association for Environmental Education (NAAEE) www.naaee.net/framework 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3351343" y="569835"/>
            <a:ext cx="4493959" cy="4310867"/>
            <a:chOff x="0" y="0"/>
            <a:chExt cx="1183594" cy="1135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3594" cy="1135372"/>
            </a:xfrm>
            <a:custGeom>
              <a:avLst/>
              <a:gdLst/>
              <a:ahLst/>
              <a:cxnLst/>
              <a:rect l="l" t="t" r="r" b="b"/>
              <a:pathLst>
                <a:path w="1183594" h="1135372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963098"/>
                  </a:lnTo>
                  <a:cubicBezTo>
                    <a:pt x="1183594" y="1058243"/>
                    <a:pt x="1106464" y="1135372"/>
                    <a:pt x="1011320" y="1135372"/>
                  </a:cubicBezTo>
                  <a:lnTo>
                    <a:pt x="172274" y="1135372"/>
                  </a:lnTo>
                  <a:cubicBezTo>
                    <a:pt x="77130" y="1135372"/>
                    <a:pt x="0" y="1058243"/>
                    <a:pt x="0" y="963098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83594" cy="1135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7257" y="569835"/>
            <a:ext cx="4493959" cy="2652643"/>
            <a:chOff x="0" y="0"/>
            <a:chExt cx="1183594" cy="6986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3594" cy="698638"/>
            </a:xfrm>
            <a:custGeom>
              <a:avLst/>
              <a:gdLst/>
              <a:ahLst/>
              <a:cxnLst/>
              <a:rect l="l" t="t" r="r" b="b"/>
              <a:pathLst>
                <a:path w="1183594" h="698638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526364"/>
                  </a:lnTo>
                  <a:cubicBezTo>
                    <a:pt x="1183594" y="621509"/>
                    <a:pt x="1106464" y="698638"/>
                    <a:pt x="1011320" y="698638"/>
                  </a:cubicBezTo>
                  <a:lnTo>
                    <a:pt x="172274" y="698638"/>
                  </a:lnTo>
                  <a:cubicBezTo>
                    <a:pt x="77130" y="698638"/>
                    <a:pt x="0" y="621509"/>
                    <a:pt x="0" y="526364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183594" cy="698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7257" y="5816084"/>
            <a:ext cx="4493959" cy="3795229"/>
            <a:chOff x="0" y="0"/>
            <a:chExt cx="1183594" cy="9995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3594" cy="999566"/>
            </a:xfrm>
            <a:custGeom>
              <a:avLst/>
              <a:gdLst/>
              <a:ahLst/>
              <a:cxnLst/>
              <a:rect l="l" t="t" r="r" b="b"/>
              <a:pathLst>
                <a:path w="1183594" h="999566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827292"/>
                  </a:lnTo>
                  <a:cubicBezTo>
                    <a:pt x="1183594" y="922437"/>
                    <a:pt x="1106464" y="999566"/>
                    <a:pt x="1011320" y="999566"/>
                  </a:cubicBezTo>
                  <a:lnTo>
                    <a:pt x="172274" y="999566"/>
                  </a:lnTo>
                  <a:cubicBezTo>
                    <a:pt x="77130" y="999566"/>
                    <a:pt x="0" y="922437"/>
                    <a:pt x="0" y="827292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83594" cy="999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877742" y="1028700"/>
            <a:ext cx="6532515" cy="8582613"/>
          </a:xfrm>
          <a:custGeom>
            <a:avLst/>
            <a:gdLst/>
            <a:ahLst/>
            <a:cxnLst/>
            <a:rect l="l" t="t" r="r" b="b"/>
            <a:pathLst>
              <a:path w="6532515" h="8582613">
                <a:moveTo>
                  <a:pt x="0" y="0"/>
                </a:moveTo>
                <a:lnTo>
                  <a:pt x="6532516" y="0"/>
                </a:lnTo>
                <a:lnTo>
                  <a:pt x="6532516" y="8582613"/>
                </a:lnTo>
                <a:lnTo>
                  <a:pt x="0" y="8582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81" t="-21439" r="-38599" b="-150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5441266" y="1991715"/>
            <a:ext cx="2857049" cy="3076231"/>
          </a:xfrm>
          <a:custGeom>
            <a:avLst/>
            <a:gdLst/>
            <a:ahLst/>
            <a:cxnLst/>
            <a:rect l="l" t="t" r="r" b="b"/>
            <a:pathLst>
              <a:path w="2857049" h="3076231">
                <a:moveTo>
                  <a:pt x="2857049" y="0"/>
                </a:moveTo>
                <a:lnTo>
                  <a:pt x="0" y="0"/>
                </a:lnTo>
                <a:lnTo>
                  <a:pt x="0" y="3076231"/>
                </a:lnTo>
                <a:lnTo>
                  <a:pt x="2857049" y="3076231"/>
                </a:lnTo>
                <a:lnTo>
                  <a:pt x="28570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13323265" y="6940483"/>
            <a:ext cx="4493959" cy="3031562"/>
            <a:chOff x="0" y="0"/>
            <a:chExt cx="1183594" cy="7984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3594" cy="798436"/>
            </a:xfrm>
            <a:custGeom>
              <a:avLst/>
              <a:gdLst/>
              <a:ahLst/>
              <a:cxnLst/>
              <a:rect l="l" t="t" r="r" b="b"/>
              <a:pathLst>
                <a:path w="1183594" h="798436">
                  <a:moveTo>
                    <a:pt x="172274" y="0"/>
                  </a:moveTo>
                  <a:lnTo>
                    <a:pt x="1011320" y="0"/>
                  </a:lnTo>
                  <a:cubicBezTo>
                    <a:pt x="1057010" y="0"/>
                    <a:pt x="1100829" y="18150"/>
                    <a:pt x="1133136" y="50458"/>
                  </a:cubicBezTo>
                  <a:cubicBezTo>
                    <a:pt x="1165444" y="82766"/>
                    <a:pt x="1183594" y="126584"/>
                    <a:pt x="1183594" y="172274"/>
                  </a:cubicBezTo>
                  <a:lnTo>
                    <a:pt x="1183594" y="626162"/>
                  </a:lnTo>
                  <a:cubicBezTo>
                    <a:pt x="1183594" y="721306"/>
                    <a:pt x="1106464" y="798436"/>
                    <a:pt x="1011320" y="798436"/>
                  </a:cubicBezTo>
                  <a:lnTo>
                    <a:pt x="172274" y="798436"/>
                  </a:lnTo>
                  <a:cubicBezTo>
                    <a:pt x="77130" y="798436"/>
                    <a:pt x="0" y="721306"/>
                    <a:pt x="0" y="626162"/>
                  </a:cubicBezTo>
                  <a:lnTo>
                    <a:pt x="0" y="172274"/>
                  </a:lnTo>
                  <a:cubicBezTo>
                    <a:pt x="0" y="77130"/>
                    <a:pt x="77130" y="0"/>
                    <a:pt x="172274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183594" cy="798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 flipH="1" flipV="1">
            <a:off x="5357595" y="1231452"/>
            <a:ext cx="775512" cy="685915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flipH="1">
            <a:off x="5082391" y="5189736"/>
            <a:ext cx="773170" cy="688553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12451275" y="6519318"/>
            <a:ext cx="775512" cy="685915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flipV="1">
            <a:off x="12023672" y="1375688"/>
            <a:ext cx="773170" cy="688553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015392" y="850255"/>
            <a:ext cx="3567412" cy="762971"/>
            <a:chOff x="0" y="0"/>
            <a:chExt cx="939565" cy="20094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39565" cy="200947"/>
            </a:xfrm>
            <a:custGeom>
              <a:avLst/>
              <a:gdLst/>
              <a:ahLst/>
              <a:cxnLst/>
              <a:rect l="l" t="t" r="r" b="b"/>
              <a:pathLst>
                <a:path w="939565" h="200947">
                  <a:moveTo>
                    <a:pt x="100474" y="0"/>
                  </a:moveTo>
                  <a:lnTo>
                    <a:pt x="839092" y="0"/>
                  </a:lnTo>
                  <a:cubicBezTo>
                    <a:pt x="865739" y="0"/>
                    <a:pt x="891295" y="10586"/>
                    <a:pt x="910137" y="29428"/>
                  </a:cubicBezTo>
                  <a:cubicBezTo>
                    <a:pt x="928980" y="48270"/>
                    <a:pt x="939565" y="73826"/>
                    <a:pt x="939565" y="100474"/>
                  </a:cubicBezTo>
                  <a:lnTo>
                    <a:pt x="939565" y="100474"/>
                  </a:lnTo>
                  <a:cubicBezTo>
                    <a:pt x="939565" y="127121"/>
                    <a:pt x="928980" y="152677"/>
                    <a:pt x="910137" y="171519"/>
                  </a:cubicBezTo>
                  <a:cubicBezTo>
                    <a:pt x="891295" y="190362"/>
                    <a:pt x="865739" y="200947"/>
                    <a:pt x="839092" y="200947"/>
                  </a:cubicBezTo>
                  <a:lnTo>
                    <a:pt x="100474" y="200947"/>
                  </a:lnTo>
                  <a:cubicBezTo>
                    <a:pt x="73826" y="200947"/>
                    <a:pt x="48270" y="190362"/>
                    <a:pt x="29428" y="171519"/>
                  </a:cubicBezTo>
                  <a:cubicBezTo>
                    <a:pt x="10586" y="152677"/>
                    <a:pt x="0" y="127121"/>
                    <a:pt x="0" y="100474"/>
                  </a:cubicBezTo>
                  <a:lnTo>
                    <a:pt x="0" y="100474"/>
                  </a:lnTo>
                  <a:cubicBezTo>
                    <a:pt x="0" y="73826"/>
                    <a:pt x="10586" y="48270"/>
                    <a:pt x="29428" y="29428"/>
                  </a:cubicBezTo>
                  <a:cubicBezTo>
                    <a:pt x="48270" y="10586"/>
                    <a:pt x="73826" y="0"/>
                    <a:pt x="100474" y="0"/>
                  </a:cubicBezTo>
                  <a:close/>
                </a:path>
              </a:pathLst>
            </a:custGeom>
            <a:solidFill>
              <a:srgbClr val="758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939565" cy="200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05669" y="6078785"/>
            <a:ext cx="3567412" cy="762971"/>
            <a:chOff x="0" y="0"/>
            <a:chExt cx="939565" cy="2009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39565" cy="200947"/>
            </a:xfrm>
            <a:custGeom>
              <a:avLst/>
              <a:gdLst/>
              <a:ahLst/>
              <a:cxnLst/>
              <a:rect l="l" t="t" r="r" b="b"/>
              <a:pathLst>
                <a:path w="939565" h="200947">
                  <a:moveTo>
                    <a:pt x="100474" y="0"/>
                  </a:moveTo>
                  <a:lnTo>
                    <a:pt x="839092" y="0"/>
                  </a:lnTo>
                  <a:cubicBezTo>
                    <a:pt x="865739" y="0"/>
                    <a:pt x="891295" y="10586"/>
                    <a:pt x="910137" y="29428"/>
                  </a:cubicBezTo>
                  <a:cubicBezTo>
                    <a:pt x="928980" y="48270"/>
                    <a:pt x="939565" y="73826"/>
                    <a:pt x="939565" y="100474"/>
                  </a:cubicBezTo>
                  <a:lnTo>
                    <a:pt x="939565" y="100474"/>
                  </a:lnTo>
                  <a:cubicBezTo>
                    <a:pt x="939565" y="127121"/>
                    <a:pt x="928980" y="152677"/>
                    <a:pt x="910137" y="171519"/>
                  </a:cubicBezTo>
                  <a:cubicBezTo>
                    <a:pt x="891295" y="190362"/>
                    <a:pt x="865739" y="200947"/>
                    <a:pt x="839092" y="200947"/>
                  </a:cubicBezTo>
                  <a:lnTo>
                    <a:pt x="100474" y="200947"/>
                  </a:lnTo>
                  <a:cubicBezTo>
                    <a:pt x="73826" y="200947"/>
                    <a:pt x="48270" y="190362"/>
                    <a:pt x="29428" y="171519"/>
                  </a:cubicBezTo>
                  <a:cubicBezTo>
                    <a:pt x="10586" y="152677"/>
                    <a:pt x="0" y="127121"/>
                    <a:pt x="0" y="100474"/>
                  </a:cubicBezTo>
                  <a:lnTo>
                    <a:pt x="0" y="100474"/>
                  </a:lnTo>
                  <a:cubicBezTo>
                    <a:pt x="0" y="73826"/>
                    <a:pt x="10586" y="48270"/>
                    <a:pt x="29428" y="29428"/>
                  </a:cubicBezTo>
                  <a:cubicBezTo>
                    <a:pt x="48270" y="10586"/>
                    <a:pt x="73826" y="0"/>
                    <a:pt x="100474" y="0"/>
                  </a:cubicBezTo>
                  <a:close/>
                </a:path>
              </a:pathLst>
            </a:custGeom>
            <a:solidFill>
              <a:srgbClr val="FABE1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939565" cy="200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824610" y="7218878"/>
            <a:ext cx="3567412" cy="762971"/>
            <a:chOff x="0" y="0"/>
            <a:chExt cx="939565" cy="20094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9565" cy="200947"/>
            </a:xfrm>
            <a:custGeom>
              <a:avLst/>
              <a:gdLst/>
              <a:ahLst/>
              <a:cxnLst/>
              <a:rect l="l" t="t" r="r" b="b"/>
              <a:pathLst>
                <a:path w="939565" h="200947">
                  <a:moveTo>
                    <a:pt x="100474" y="0"/>
                  </a:moveTo>
                  <a:lnTo>
                    <a:pt x="839092" y="0"/>
                  </a:lnTo>
                  <a:cubicBezTo>
                    <a:pt x="865739" y="0"/>
                    <a:pt x="891295" y="10586"/>
                    <a:pt x="910137" y="29428"/>
                  </a:cubicBezTo>
                  <a:cubicBezTo>
                    <a:pt x="928980" y="48270"/>
                    <a:pt x="939565" y="73826"/>
                    <a:pt x="939565" y="100474"/>
                  </a:cubicBezTo>
                  <a:lnTo>
                    <a:pt x="939565" y="100474"/>
                  </a:lnTo>
                  <a:cubicBezTo>
                    <a:pt x="939565" y="127121"/>
                    <a:pt x="928980" y="152677"/>
                    <a:pt x="910137" y="171519"/>
                  </a:cubicBezTo>
                  <a:cubicBezTo>
                    <a:pt x="891295" y="190362"/>
                    <a:pt x="865739" y="200947"/>
                    <a:pt x="839092" y="200947"/>
                  </a:cubicBezTo>
                  <a:lnTo>
                    <a:pt x="100474" y="200947"/>
                  </a:lnTo>
                  <a:cubicBezTo>
                    <a:pt x="73826" y="200947"/>
                    <a:pt x="48270" y="190362"/>
                    <a:pt x="29428" y="171519"/>
                  </a:cubicBezTo>
                  <a:cubicBezTo>
                    <a:pt x="10586" y="152677"/>
                    <a:pt x="0" y="127121"/>
                    <a:pt x="0" y="100474"/>
                  </a:cubicBezTo>
                  <a:lnTo>
                    <a:pt x="0" y="100474"/>
                  </a:lnTo>
                  <a:cubicBezTo>
                    <a:pt x="0" y="73826"/>
                    <a:pt x="10586" y="48270"/>
                    <a:pt x="29428" y="29428"/>
                  </a:cubicBezTo>
                  <a:cubicBezTo>
                    <a:pt x="48270" y="10586"/>
                    <a:pt x="73826" y="0"/>
                    <a:pt x="100474" y="0"/>
                  </a:cubicBezTo>
                  <a:close/>
                </a:path>
              </a:pathLst>
            </a:custGeom>
            <a:solidFill>
              <a:srgbClr val="3758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939565" cy="200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897882" y="850255"/>
            <a:ext cx="3567412" cy="762971"/>
            <a:chOff x="0" y="0"/>
            <a:chExt cx="939565" cy="20094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39565" cy="200947"/>
            </a:xfrm>
            <a:custGeom>
              <a:avLst/>
              <a:gdLst/>
              <a:ahLst/>
              <a:cxnLst/>
              <a:rect l="l" t="t" r="r" b="b"/>
              <a:pathLst>
                <a:path w="939565" h="200947">
                  <a:moveTo>
                    <a:pt x="100474" y="0"/>
                  </a:moveTo>
                  <a:lnTo>
                    <a:pt x="839092" y="0"/>
                  </a:lnTo>
                  <a:cubicBezTo>
                    <a:pt x="865739" y="0"/>
                    <a:pt x="891295" y="10586"/>
                    <a:pt x="910137" y="29428"/>
                  </a:cubicBezTo>
                  <a:cubicBezTo>
                    <a:pt x="928980" y="48270"/>
                    <a:pt x="939565" y="73826"/>
                    <a:pt x="939565" y="100474"/>
                  </a:cubicBezTo>
                  <a:lnTo>
                    <a:pt x="939565" y="100474"/>
                  </a:lnTo>
                  <a:cubicBezTo>
                    <a:pt x="939565" y="127121"/>
                    <a:pt x="928980" y="152677"/>
                    <a:pt x="910137" y="171519"/>
                  </a:cubicBezTo>
                  <a:cubicBezTo>
                    <a:pt x="891295" y="190362"/>
                    <a:pt x="865739" y="200947"/>
                    <a:pt x="839092" y="200947"/>
                  </a:cubicBezTo>
                  <a:lnTo>
                    <a:pt x="100474" y="200947"/>
                  </a:lnTo>
                  <a:cubicBezTo>
                    <a:pt x="73826" y="200947"/>
                    <a:pt x="48270" y="190362"/>
                    <a:pt x="29428" y="171519"/>
                  </a:cubicBezTo>
                  <a:cubicBezTo>
                    <a:pt x="10586" y="152677"/>
                    <a:pt x="0" y="127121"/>
                    <a:pt x="0" y="100474"/>
                  </a:cubicBezTo>
                  <a:lnTo>
                    <a:pt x="0" y="100474"/>
                  </a:lnTo>
                  <a:cubicBezTo>
                    <a:pt x="0" y="73826"/>
                    <a:pt x="10586" y="48270"/>
                    <a:pt x="29428" y="29428"/>
                  </a:cubicBezTo>
                  <a:cubicBezTo>
                    <a:pt x="48270" y="10586"/>
                    <a:pt x="73826" y="0"/>
                    <a:pt x="100474" y="0"/>
                  </a:cubicBezTo>
                  <a:close/>
                </a:path>
              </a:pathLst>
            </a:custGeom>
            <a:solidFill>
              <a:srgbClr val="DD2E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939565" cy="200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8366640" y="1383648"/>
            <a:ext cx="1725202" cy="1388787"/>
          </a:xfrm>
          <a:custGeom>
            <a:avLst/>
            <a:gdLst/>
            <a:ahLst/>
            <a:cxnLst/>
            <a:rect l="l" t="t" r="r" b="b"/>
            <a:pathLst>
              <a:path w="1725202" h="1388787">
                <a:moveTo>
                  <a:pt x="0" y="0"/>
                </a:moveTo>
                <a:lnTo>
                  <a:pt x="1725201" y="0"/>
                </a:lnTo>
                <a:lnTo>
                  <a:pt x="1725201" y="1388788"/>
                </a:lnTo>
                <a:lnTo>
                  <a:pt x="0" y="1388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0091841" y="1963742"/>
            <a:ext cx="2857049" cy="3076231"/>
          </a:xfrm>
          <a:custGeom>
            <a:avLst/>
            <a:gdLst/>
            <a:ahLst/>
            <a:cxnLst/>
            <a:rect l="l" t="t" r="r" b="b"/>
            <a:pathLst>
              <a:path w="2857049" h="3076231">
                <a:moveTo>
                  <a:pt x="0" y="0"/>
                </a:moveTo>
                <a:lnTo>
                  <a:pt x="2857049" y="0"/>
                </a:lnTo>
                <a:lnTo>
                  <a:pt x="2857049" y="3076231"/>
                </a:lnTo>
                <a:lnTo>
                  <a:pt x="0" y="307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8917502" y="3599920"/>
            <a:ext cx="1649467" cy="1468025"/>
          </a:xfrm>
          <a:custGeom>
            <a:avLst/>
            <a:gdLst/>
            <a:ahLst/>
            <a:cxnLst/>
            <a:rect l="l" t="t" r="r" b="b"/>
            <a:pathLst>
              <a:path w="1649467" h="1468025">
                <a:moveTo>
                  <a:pt x="0" y="0"/>
                </a:moveTo>
                <a:lnTo>
                  <a:pt x="1649466" y="0"/>
                </a:lnTo>
                <a:lnTo>
                  <a:pt x="1649466" y="1468026"/>
                </a:lnTo>
                <a:lnTo>
                  <a:pt x="0" y="1468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213195" y="1055137"/>
            <a:ext cx="3171806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KNOWLEDGE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05669" y="1737051"/>
            <a:ext cx="3577136" cy="127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Physical, ecological, social, cultural and political systems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38661" y="6965581"/>
            <a:ext cx="4101427" cy="2561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the ultimate expression of environmental literacy, how we chose to live our lives at home, in community, and in the world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675193" y="1727526"/>
            <a:ext cx="3790101" cy="298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Feelings towards the environment. sensitivity to environmental issues and the motivation to work for a more positive future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611430" y="8089979"/>
            <a:ext cx="4084159" cy="170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748">
                <a:solidFill>
                  <a:srgbClr val="141A37"/>
                </a:solidFill>
                <a:latin typeface="Open Sauce"/>
              </a:rPr>
              <a:t>the skills to investigate, analyze, evaluate, and make informed decisions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95220" y="6299361"/>
            <a:ext cx="3407756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BEHAVIOR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769930" y="7408065"/>
            <a:ext cx="3600629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COMPETENCIES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067607" y="1008473"/>
            <a:ext cx="3171806" cy="42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</a:pPr>
            <a:r>
              <a:rPr lang="en-US" sz="3356">
                <a:solidFill>
                  <a:srgbClr val="FFFFFF"/>
                </a:solidFill>
                <a:latin typeface="Open Sans Extra Bold"/>
              </a:rPr>
              <a:t>DISPOSITIONS</a:t>
            </a:r>
          </a:p>
        </p:txBody>
      </p:sp>
      <p:sp>
        <p:nvSpPr>
          <p:cNvPr id="43" name="Freeform 43"/>
          <p:cNvSpPr/>
          <p:nvPr/>
        </p:nvSpPr>
        <p:spPr>
          <a:xfrm rot="-5530473">
            <a:off x="6203107" y="1598006"/>
            <a:ext cx="1459040" cy="1462697"/>
          </a:xfrm>
          <a:custGeom>
            <a:avLst/>
            <a:gdLst/>
            <a:ahLst/>
            <a:cxnLst/>
            <a:rect l="l" t="t" r="r" b="b"/>
            <a:pathLst>
              <a:path w="1459040" h="1462697">
                <a:moveTo>
                  <a:pt x="0" y="0"/>
                </a:moveTo>
                <a:lnTo>
                  <a:pt x="1459040" y="0"/>
                </a:lnTo>
                <a:lnTo>
                  <a:pt x="1459040" y="1462697"/>
                </a:lnTo>
                <a:lnTo>
                  <a:pt x="0" y="1462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-5530473" flipV="1">
            <a:off x="10722874" y="1496726"/>
            <a:ext cx="1459040" cy="1462697"/>
          </a:xfrm>
          <a:custGeom>
            <a:avLst/>
            <a:gdLst/>
            <a:ahLst/>
            <a:cxnLst/>
            <a:rect l="l" t="t" r="r" b="b"/>
            <a:pathLst>
              <a:path w="1459040" h="1462697">
                <a:moveTo>
                  <a:pt x="0" y="1462696"/>
                </a:moveTo>
                <a:lnTo>
                  <a:pt x="1459040" y="1462696"/>
                </a:lnTo>
                <a:lnTo>
                  <a:pt x="1459040" y="0"/>
                </a:lnTo>
                <a:lnTo>
                  <a:pt x="0" y="0"/>
                </a:lnTo>
                <a:lnTo>
                  <a:pt x="0" y="146269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343276" y="9803533"/>
            <a:ext cx="8083451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"/>
              </a:lnSpc>
              <a:spcBef>
                <a:spcPct val="0"/>
              </a:spcBef>
            </a:pPr>
            <a:r>
              <a:rPr lang="en-US" sz="1408">
                <a:solidFill>
                  <a:srgbClr val="FFFFFF"/>
                </a:solidFill>
                <a:latin typeface="Open Sauce"/>
              </a:rPr>
              <a:t>North American Association for Environmental Education (NAAEE) www.naaee.net/framework 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663703">
            <a:off x="7382427" y="-4648412"/>
            <a:ext cx="13659012" cy="13752816"/>
            <a:chOff x="0" y="0"/>
            <a:chExt cx="812800" cy="8183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8382"/>
            </a:xfrm>
            <a:custGeom>
              <a:avLst/>
              <a:gdLst/>
              <a:ahLst/>
              <a:cxnLst/>
              <a:rect l="l" t="t" r="r" b="b"/>
              <a:pathLst>
                <a:path w="812800" h="818382">
                  <a:moveTo>
                    <a:pt x="406400" y="0"/>
                  </a:moveTo>
                  <a:cubicBezTo>
                    <a:pt x="181951" y="0"/>
                    <a:pt x="0" y="183201"/>
                    <a:pt x="0" y="409191"/>
                  </a:cubicBezTo>
                  <a:cubicBezTo>
                    <a:pt x="0" y="635181"/>
                    <a:pt x="181951" y="818382"/>
                    <a:pt x="406400" y="818382"/>
                  </a:cubicBezTo>
                  <a:cubicBezTo>
                    <a:pt x="630849" y="818382"/>
                    <a:pt x="812800" y="635181"/>
                    <a:pt x="812800" y="409191"/>
                  </a:cubicBezTo>
                  <a:cubicBezTo>
                    <a:pt x="812800" y="1832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58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70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812556" y="6454244"/>
            <a:ext cx="3304618" cy="3304618"/>
          </a:xfrm>
          <a:custGeom>
            <a:avLst/>
            <a:gdLst/>
            <a:ahLst/>
            <a:cxnLst/>
            <a:rect l="l" t="t" r="r" b="b"/>
            <a:pathLst>
              <a:path w="3304618" h="3304618">
                <a:moveTo>
                  <a:pt x="0" y="0"/>
                </a:moveTo>
                <a:lnTo>
                  <a:pt x="3304617" y="0"/>
                </a:lnTo>
                <a:lnTo>
                  <a:pt x="3304617" y="3304617"/>
                </a:lnTo>
                <a:lnTo>
                  <a:pt x="0" y="33046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54682" y="6795809"/>
            <a:ext cx="3304618" cy="3304618"/>
          </a:xfrm>
          <a:custGeom>
            <a:avLst/>
            <a:gdLst/>
            <a:ahLst/>
            <a:cxnLst/>
            <a:rect l="l" t="t" r="r" b="b"/>
            <a:pathLst>
              <a:path w="3304618" h="3304618">
                <a:moveTo>
                  <a:pt x="0" y="0"/>
                </a:moveTo>
                <a:lnTo>
                  <a:pt x="3304618" y="0"/>
                </a:lnTo>
                <a:lnTo>
                  <a:pt x="3304618" y="3304617"/>
                </a:lnTo>
                <a:lnTo>
                  <a:pt x="0" y="33046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394377" y="480290"/>
            <a:ext cx="3304618" cy="3304618"/>
          </a:xfrm>
          <a:custGeom>
            <a:avLst/>
            <a:gdLst/>
            <a:ahLst/>
            <a:cxnLst/>
            <a:rect l="l" t="t" r="r" b="b"/>
            <a:pathLst>
              <a:path w="3304618" h="3304618">
                <a:moveTo>
                  <a:pt x="0" y="0"/>
                </a:moveTo>
                <a:lnTo>
                  <a:pt x="3304618" y="0"/>
                </a:lnTo>
                <a:lnTo>
                  <a:pt x="3304618" y="3304617"/>
                </a:lnTo>
                <a:lnTo>
                  <a:pt x="0" y="33046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048539" y="7348818"/>
            <a:ext cx="2832651" cy="1515468"/>
          </a:xfrm>
          <a:custGeom>
            <a:avLst/>
            <a:gdLst/>
            <a:ahLst/>
            <a:cxnLst/>
            <a:rect l="l" t="t" r="r" b="b"/>
            <a:pathLst>
              <a:path w="2832651" h="1515468">
                <a:moveTo>
                  <a:pt x="0" y="0"/>
                </a:moveTo>
                <a:lnTo>
                  <a:pt x="2832651" y="0"/>
                </a:lnTo>
                <a:lnTo>
                  <a:pt x="2832651" y="1515469"/>
                </a:lnTo>
                <a:lnTo>
                  <a:pt x="0" y="151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32451" y="4104852"/>
            <a:ext cx="3304618" cy="3304618"/>
          </a:xfrm>
          <a:custGeom>
            <a:avLst/>
            <a:gdLst/>
            <a:ahLst/>
            <a:cxnLst/>
            <a:rect l="l" t="t" r="r" b="b"/>
            <a:pathLst>
              <a:path w="3304618" h="3304618">
                <a:moveTo>
                  <a:pt x="0" y="0"/>
                </a:moveTo>
                <a:lnTo>
                  <a:pt x="3304618" y="0"/>
                </a:lnTo>
                <a:lnTo>
                  <a:pt x="3304618" y="3304617"/>
                </a:lnTo>
                <a:lnTo>
                  <a:pt x="0" y="33046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039147" y="1281229"/>
            <a:ext cx="2015077" cy="1702740"/>
          </a:xfrm>
          <a:custGeom>
            <a:avLst/>
            <a:gdLst/>
            <a:ahLst/>
            <a:cxnLst/>
            <a:rect l="l" t="t" r="r" b="b"/>
            <a:pathLst>
              <a:path w="2015077" h="1702740">
                <a:moveTo>
                  <a:pt x="0" y="0"/>
                </a:moveTo>
                <a:lnTo>
                  <a:pt x="2015077" y="0"/>
                </a:lnTo>
                <a:lnTo>
                  <a:pt x="2015077" y="1702740"/>
                </a:lnTo>
                <a:lnTo>
                  <a:pt x="0" y="17027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976324" y="4415175"/>
            <a:ext cx="2616872" cy="2683971"/>
          </a:xfrm>
          <a:custGeom>
            <a:avLst/>
            <a:gdLst/>
            <a:ahLst/>
            <a:cxnLst/>
            <a:rect l="l" t="t" r="r" b="b"/>
            <a:pathLst>
              <a:path w="2616872" h="2683971">
                <a:moveTo>
                  <a:pt x="0" y="0"/>
                </a:moveTo>
                <a:lnTo>
                  <a:pt x="2616872" y="0"/>
                </a:lnTo>
                <a:lnTo>
                  <a:pt x="2616872" y="2683971"/>
                </a:lnTo>
                <a:lnTo>
                  <a:pt x="0" y="26839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56109" y="7280470"/>
            <a:ext cx="2101765" cy="2335295"/>
          </a:xfrm>
          <a:custGeom>
            <a:avLst/>
            <a:gdLst/>
            <a:ahLst/>
            <a:cxnLst/>
            <a:rect l="l" t="t" r="r" b="b"/>
            <a:pathLst>
              <a:path w="2101765" h="2335295">
                <a:moveTo>
                  <a:pt x="0" y="0"/>
                </a:moveTo>
                <a:lnTo>
                  <a:pt x="2101765" y="0"/>
                </a:lnTo>
                <a:lnTo>
                  <a:pt x="2101765" y="2335295"/>
                </a:lnTo>
                <a:lnTo>
                  <a:pt x="0" y="23352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144000" y="666658"/>
            <a:ext cx="8767183" cy="1342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16"/>
              </a:lnSpc>
            </a:pPr>
            <a:r>
              <a:rPr lang="en-US" sz="9300">
                <a:solidFill>
                  <a:srgbClr val="FABE13"/>
                </a:solidFill>
                <a:latin typeface="Open Sans Bold"/>
              </a:rPr>
              <a:t>Core Services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93614" y="2075596"/>
            <a:ext cx="6636639" cy="421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2700" dirty="0">
                <a:solidFill>
                  <a:srgbClr val="FABE13"/>
                </a:solidFill>
                <a:latin typeface="Open Sauce"/>
              </a:rPr>
              <a:t>We </a:t>
            </a:r>
            <a:r>
              <a:rPr lang="en-US" sz="2700" dirty="0">
                <a:solidFill>
                  <a:srgbClr val="FABE13"/>
                </a:solidFill>
                <a:latin typeface="Open Sauce Bold"/>
              </a:rPr>
              <a:t>inspire the next generation</a:t>
            </a:r>
            <a:r>
              <a:rPr lang="en-US" sz="2700" dirty="0">
                <a:solidFill>
                  <a:srgbClr val="FABE13"/>
                </a:solidFill>
                <a:latin typeface="Open Sauce"/>
              </a:rPr>
              <a:t> of conservation stewards through:</a:t>
            </a:r>
          </a:p>
          <a:p>
            <a:pPr marL="582930" lvl="1" indent="-291465">
              <a:lnSpc>
                <a:spcPts val="4860"/>
              </a:lnSpc>
              <a:buFont typeface="Arial"/>
              <a:buChar char="•"/>
            </a:pPr>
            <a:r>
              <a:rPr lang="en-US" sz="2700" dirty="0">
                <a:solidFill>
                  <a:srgbClr val="FABE13"/>
                </a:solidFill>
                <a:latin typeface="Open Sauce"/>
              </a:rPr>
              <a:t>Educator Professional Development (Project Learning Tree &amp; WET)</a:t>
            </a:r>
          </a:p>
          <a:p>
            <a:pPr marL="582930" lvl="1" indent="-291465">
              <a:lnSpc>
                <a:spcPts val="4860"/>
              </a:lnSpc>
              <a:buFont typeface="Arial"/>
              <a:buChar char="•"/>
            </a:pPr>
            <a:r>
              <a:rPr lang="en-US" sz="2700" dirty="0">
                <a:solidFill>
                  <a:srgbClr val="FABE13"/>
                </a:solidFill>
                <a:latin typeface="Open Sauce"/>
              </a:rPr>
              <a:t>Direct Outreach</a:t>
            </a:r>
          </a:p>
          <a:p>
            <a:pPr marL="582930" lvl="1" indent="-291465">
              <a:lnSpc>
                <a:spcPts val="4860"/>
              </a:lnSpc>
              <a:buFont typeface="Arial"/>
              <a:buChar char="•"/>
            </a:pPr>
            <a:r>
              <a:rPr lang="en-US" sz="2700" dirty="0">
                <a:solidFill>
                  <a:srgbClr val="FABE13"/>
                </a:solidFill>
                <a:latin typeface="Open Sauce"/>
              </a:rPr>
              <a:t>Field Trips to the Forest</a:t>
            </a:r>
          </a:p>
          <a:p>
            <a:pPr marL="582930" lvl="1" indent="-291465">
              <a:lnSpc>
                <a:spcPts val="4860"/>
              </a:lnSpc>
              <a:buFont typeface="Arial"/>
              <a:buChar char="•"/>
            </a:pPr>
            <a:r>
              <a:rPr lang="en-US" sz="2700" dirty="0">
                <a:solidFill>
                  <a:srgbClr val="FABE13"/>
                </a:solidFill>
                <a:latin typeface="Open Sauce"/>
              </a:rPr>
              <a:t>Conservation Contest Support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-6215" t="-39727" r="-2869" b="-571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2000014" y="548312"/>
            <a:ext cx="14287972" cy="1504802"/>
            <a:chOff x="0" y="0"/>
            <a:chExt cx="3867643" cy="4073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67643" cy="407338"/>
            </a:xfrm>
            <a:custGeom>
              <a:avLst/>
              <a:gdLst/>
              <a:ahLst/>
              <a:cxnLst/>
              <a:rect l="l" t="t" r="r" b="b"/>
              <a:pathLst>
                <a:path w="3867643" h="407338">
                  <a:moveTo>
                    <a:pt x="13546" y="0"/>
                  </a:moveTo>
                  <a:lnTo>
                    <a:pt x="3854097" y="0"/>
                  </a:lnTo>
                  <a:cubicBezTo>
                    <a:pt x="3861579" y="0"/>
                    <a:pt x="3867643" y="6065"/>
                    <a:pt x="3867643" y="13546"/>
                  </a:cubicBezTo>
                  <a:lnTo>
                    <a:pt x="3867643" y="393792"/>
                  </a:lnTo>
                  <a:cubicBezTo>
                    <a:pt x="3867643" y="401273"/>
                    <a:pt x="3861579" y="407338"/>
                    <a:pt x="3854097" y="407338"/>
                  </a:cubicBezTo>
                  <a:lnTo>
                    <a:pt x="13546" y="407338"/>
                  </a:lnTo>
                  <a:cubicBezTo>
                    <a:pt x="6065" y="407338"/>
                    <a:pt x="0" y="401273"/>
                    <a:pt x="0" y="393792"/>
                  </a:cubicBezTo>
                  <a:lnTo>
                    <a:pt x="0" y="13546"/>
                  </a:lnTo>
                  <a:cubicBezTo>
                    <a:pt x="0" y="6065"/>
                    <a:pt x="6065" y="0"/>
                    <a:pt x="13546" y="0"/>
                  </a:cubicBezTo>
                  <a:close/>
                </a:path>
              </a:pathLst>
            </a:custGeom>
            <a:solidFill>
              <a:srgbClr val="4943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867643" cy="454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0600" y="3619500"/>
            <a:ext cx="16725900" cy="7283737"/>
            <a:chOff x="0" y="-38100"/>
            <a:chExt cx="837252" cy="1640640"/>
          </a:xfrm>
        </p:grpSpPr>
        <p:sp>
          <p:nvSpPr>
            <p:cNvPr id="7" name="Freeform 7"/>
            <p:cNvSpPr/>
            <p:nvPr/>
          </p:nvSpPr>
          <p:spPr>
            <a:xfrm>
              <a:off x="0" y="201746"/>
              <a:ext cx="837252" cy="1149976"/>
            </a:xfrm>
            <a:custGeom>
              <a:avLst/>
              <a:gdLst/>
              <a:ahLst/>
              <a:cxnLst/>
              <a:rect l="l" t="t" r="r" b="b"/>
              <a:pathLst>
                <a:path w="837252" h="1602540">
                  <a:moveTo>
                    <a:pt x="66022" y="0"/>
                  </a:moveTo>
                  <a:lnTo>
                    <a:pt x="771229" y="0"/>
                  </a:lnTo>
                  <a:cubicBezTo>
                    <a:pt x="788739" y="0"/>
                    <a:pt x="805533" y="6956"/>
                    <a:pt x="817914" y="19337"/>
                  </a:cubicBezTo>
                  <a:cubicBezTo>
                    <a:pt x="830296" y="31719"/>
                    <a:pt x="837252" y="48512"/>
                    <a:pt x="837252" y="66022"/>
                  </a:cubicBezTo>
                  <a:lnTo>
                    <a:pt x="837252" y="1536518"/>
                  </a:lnTo>
                  <a:cubicBezTo>
                    <a:pt x="837252" y="1572981"/>
                    <a:pt x="807692" y="1602540"/>
                    <a:pt x="771229" y="1602540"/>
                  </a:cubicBezTo>
                  <a:lnTo>
                    <a:pt x="66022" y="1602540"/>
                  </a:lnTo>
                  <a:cubicBezTo>
                    <a:pt x="29559" y="1602540"/>
                    <a:pt x="0" y="1572981"/>
                    <a:pt x="0" y="1536518"/>
                  </a:cubicBezTo>
                  <a:lnTo>
                    <a:pt x="0" y="66022"/>
                  </a:lnTo>
                  <a:cubicBezTo>
                    <a:pt x="0" y="29559"/>
                    <a:pt x="29559" y="0"/>
                    <a:pt x="66022" y="0"/>
                  </a:cubicBezTo>
                  <a:close/>
                </a:path>
              </a:pathLst>
            </a:custGeom>
            <a:solidFill>
              <a:srgbClr val="EFD38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37252" cy="1640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080"/>
                </a:lnSpc>
              </a:pPr>
              <a:r>
                <a:rPr lang="en-US" sz="2400" b="1" dirty="0">
                  <a:solidFill>
                    <a:srgbClr val="545454"/>
                  </a:solidFill>
                </a:rPr>
                <a:t>Comprehensive</a:t>
              </a:r>
              <a:r>
                <a:rPr lang="en-US" sz="2400" dirty="0">
                  <a:solidFill>
                    <a:srgbClr val="545454"/>
                  </a:solidFill>
                </a:rPr>
                <a:t> K-12 Interdisciplinary </a:t>
              </a:r>
              <a:r>
                <a:rPr lang="en-US" sz="2400" b="1" dirty="0">
                  <a:solidFill>
                    <a:srgbClr val="545454"/>
                  </a:solidFill>
                </a:rPr>
                <a:t>Environmental Education Programs:</a:t>
              </a:r>
              <a:r>
                <a:rPr lang="en-US" sz="2400" dirty="0">
                  <a:solidFill>
                    <a:srgbClr val="545454"/>
                  </a:solidFill>
                </a:rPr>
                <a:t> </a:t>
              </a:r>
            </a:p>
            <a:p>
              <a:pPr marL="342900" indent="-342900">
                <a:lnSpc>
                  <a:spcPts val="308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45454"/>
                  </a:solidFill>
                </a:rPr>
                <a:t>Project Learning Tree started in the 1970’s. </a:t>
              </a:r>
            </a:p>
            <a:p>
              <a:pPr marL="342900" indent="-342900">
                <a:lnSpc>
                  <a:spcPts val="308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45454"/>
                  </a:solidFill>
                </a:rPr>
                <a:t>Project WET started in the 1980’s.</a:t>
              </a:r>
            </a:p>
            <a:p>
              <a:pPr>
                <a:lnSpc>
                  <a:spcPts val="3080"/>
                </a:lnSpc>
              </a:pPr>
              <a:endParaRPr lang="en-US" sz="2400" dirty="0">
                <a:solidFill>
                  <a:srgbClr val="545454"/>
                </a:solidFill>
              </a:endParaRPr>
            </a:p>
            <a:p>
              <a:pPr>
                <a:lnSpc>
                  <a:spcPts val="3080"/>
                </a:lnSpc>
              </a:pPr>
              <a:r>
                <a:rPr lang="en-US" sz="2400" dirty="0">
                  <a:solidFill>
                    <a:srgbClr val="545454"/>
                  </a:solidFill>
                </a:rPr>
                <a:t>The activities help students learn </a:t>
              </a:r>
              <a:r>
                <a:rPr lang="en-US" sz="2400" b="1" dirty="0">
                  <a:solidFill>
                    <a:srgbClr val="545454"/>
                  </a:solidFill>
                </a:rPr>
                <a:t>how to think, not what to think </a:t>
              </a:r>
              <a:r>
                <a:rPr lang="en-US" sz="2400" dirty="0">
                  <a:solidFill>
                    <a:srgbClr val="545454"/>
                  </a:solidFill>
                </a:rPr>
                <a:t>about complex environmental issues. </a:t>
              </a:r>
            </a:p>
            <a:p>
              <a:pPr>
                <a:lnSpc>
                  <a:spcPts val="3080"/>
                </a:lnSpc>
              </a:pPr>
              <a:endParaRPr lang="en-US" sz="2400" dirty="0">
                <a:solidFill>
                  <a:srgbClr val="545454"/>
                </a:solidFill>
              </a:endParaRPr>
            </a:p>
            <a:p>
              <a:pPr>
                <a:lnSpc>
                  <a:spcPts val="3080"/>
                </a:lnSpc>
              </a:pPr>
              <a:r>
                <a:rPr lang="en-US" sz="2400" dirty="0">
                  <a:solidFill>
                    <a:srgbClr val="545454"/>
                  </a:solidFill>
                </a:rPr>
                <a:t>Environmental Education Curricula Works! Most trained educators report that they use it at least monthly.</a:t>
              </a:r>
            </a:p>
            <a:p>
              <a:pPr>
                <a:lnSpc>
                  <a:spcPts val="3080"/>
                </a:lnSpc>
              </a:pPr>
              <a:endParaRPr lang="en-US" sz="2400" dirty="0">
                <a:solidFill>
                  <a:srgbClr val="545454"/>
                </a:solidFill>
              </a:endParaRPr>
            </a:p>
            <a:p>
              <a:pPr>
                <a:lnSpc>
                  <a:spcPts val="3080"/>
                </a:lnSpc>
              </a:pPr>
              <a:r>
                <a:rPr lang="en-US" sz="2400" dirty="0">
                  <a:solidFill>
                    <a:srgbClr val="545454"/>
                  </a:solidFill>
                </a:rPr>
                <a:t>In Nebraska, Both programs are coordinated by the Nebraska Forest Service; however, </a:t>
              </a:r>
              <a:r>
                <a:rPr lang="en-US" sz="2400" b="0" i="0" dirty="0">
                  <a:solidFill>
                    <a:srgbClr val="545454"/>
                  </a:solidFill>
                  <a:effectLst/>
                </a:rPr>
                <a:t>Your </a:t>
              </a:r>
              <a:r>
                <a:rPr lang="en-US" sz="2400" b="1" i="0" dirty="0">
                  <a:solidFill>
                    <a:srgbClr val="545454"/>
                  </a:solidFill>
                  <a:effectLst/>
                </a:rPr>
                <a:t>Nebraska Forest Service</a:t>
              </a:r>
              <a:r>
                <a:rPr lang="en-US" sz="2400" b="0" i="0" dirty="0">
                  <a:solidFill>
                    <a:srgbClr val="545454"/>
                  </a:solidFill>
                  <a:effectLst/>
                </a:rPr>
                <a:t> in tandem with +50 partner organizations, 35 volunteer facilitators, and 20-member steering committee work tirelessly to empower educators with the training and tools they need to integrate high-quality, non-biased environmental education curricula into the lives Nebraska’s children.</a:t>
              </a:r>
              <a:r>
                <a:rPr lang="en-US" sz="2200" dirty="0">
                  <a:solidFill>
                    <a:srgbClr val="375836"/>
                  </a:solidFill>
                  <a:latin typeface="Open Sans Bold"/>
                </a:rPr>
                <a:t>. 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593602" y="-95891"/>
            <a:ext cx="2726779" cy="2726779"/>
          </a:xfrm>
          <a:custGeom>
            <a:avLst/>
            <a:gdLst/>
            <a:ahLst/>
            <a:cxnLst/>
            <a:rect l="l" t="t" r="r" b="b"/>
            <a:pathLst>
              <a:path w="2726779" h="2726779">
                <a:moveTo>
                  <a:pt x="0" y="0"/>
                </a:moveTo>
                <a:lnTo>
                  <a:pt x="2726779" y="0"/>
                </a:lnTo>
                <a:lnTo>
                  <a:pt x="2726779" y="2726779"/>
                </a:lnTo>
                <a:lnTo>
                  <a:pt x="0" y="2726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624" t="-79623" r="-258958" b="-743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114800" y="591605"/>
            <a:ext cx="12039599" cy="1179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0416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FABE13"/>
                </a:solidFill>
                <a:latin typeface="Open Sans Bold"/>
              </a:rPr>
              <a:t>About Project Learning Tree &amp; WET</a:t>
            </a:r>
          </a:p>
        </p:txBody>
      </p:sp>
      <p:pic>
        <p:nvPicPr>
          <p:cNvPr id="44" name="Picture 43" descr="A book with purple text and purple leaves&#10;&#10;Description automatically generated with medium confidence">
            <a:extLst>
              <a:ext uri="{FF2B5EF4-FFF2-40B4-BE49-F238E27FC236}">
                <a16:creationId xmlns:a16="http://schemas.microsoft.com/office/drawing/2014/main" id="{39EDC75B-3473-AF1E-63D9-34721CEBF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00" y="2869480"/>
            <a:ext cx="4762500" cy="35337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670</Words>
  <Application>Microsoft Office PowerPoint</Application>
  <PresentationFormat>Custom</PresentationFormat>
  <Paragraphs>80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Open Sans Bold</vt:lpstr>
      <vt:lpstr>Open Sans Extra Bold</vt:lpstr>
      <vt:lpstr>Calibri</vt:lpstr>
      <vt:lpstr>Arial</vt:lpstr>
      <vt:lpstr>Open Sauce Italics</vt:lpstr>
      <vt:lpstr>Open Sauce Bold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CE Tuesday</dc:title>
  <dc:creator>Jack Hilgert</dc:creator>
  <cp:lastModifiedBy>Jack Hilgert</cp:lastModifiedBy>
  <cp:revision>4</cp:revision>
  <dcterms:created xsi:type="dcterms:W3CDTF">2006-08-16T00:00:00Z</dcterms:created>
  <dcterms:modified xsi:type="dcterms:W3CDTF">2023-11-02T16:59:42Z</dcterms:modified>
  <dc:identifier>DAFyMC9hum4</dc:identifier>
</cp:coreProperties>
</file>