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2" r:id="rId2"/>
    <p:sldId id="264" r:id="rId3"/>
    <p:sldId id="265" r:id="rId4"/>
    <p:sldId id="273" r:id="rId5"/>
    <p:sldId id="257" r:id="rId6"/>
    <p:sldId id="268" r:id="rId7"/>
    <p:sldId id="272" r:id="rId8"/>
    <p:sldId id="266" r:id="rId9"/>
    <p:sldId id="278" r:id="rId10"/>
    <p:sldId id="288" r:id="rId11"/>
    <p:sldId id="274" r:id="rId12"/>
    <p:sldId id="275" r:id="rId13"/>
    <p:sldId id="294" r:id="rId14"/>
    <p:sldId id="293" r:id="rId15"/>
    <p:sldId id="286" r:id="rId16"/>
    <p:sldId id="289" r:id="rId17"/>
    <p:sldId id="295" r:id="rId18"/>
    <p:sldId id="296" r:id="rId19"/>
    <p:sldId id="261" r:id="rId20"/>
    <p:sldId id="260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5E33A-B4E9-4BB5-A450-49D548CF7664}" v="94" dt="2023-09-19T19:25:36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85830" autoAdjust="0"/>
  </p:normalViewPr>
  <p:slideViewPr>
    <p:cSldViewPr snapToGrid="0">
      <p:cViewPr varScale="1">
        <p:scale>
          <a:sx n="57" d="100"/>
          <a:sy n="57" d="100"/>
        </p:scale>
        <p:origin x="1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D5937-794D-4B74-A275-FFA40C97971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75D607-7E57-4B2E-93C0-2D301C7171CE}">
      <dgm:prSet custT="1"/>
      <dgm:spPr/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r>
            <a:rPr lang="en-US" sz="1600" dirty="0"/>
            <a:t>Case Statement Brochure</a:t>
          </a:r>
        </a:p>
      </dgm:t>
    </dgm:pt>
    <dgm:pt modelId="{1ADD9113-ABC0-4F06-9F33-407102A23C79}" type="parTrans" cxnId="{843B54D5-071B-4B87-9BEC-DA29D33DEC74}">
      <dgm:prSet/>
      <dgm:spPr/>
      <dgm:t>
        <a:bodyPr/>
        <a:lstStyle/>
        <a:p>
          <a:endParaRPr lang="en-US"/>
        </a:p>
      </dgm:t>
    </dgm:pt>
    <dgm:pt modelId="{BF0F2FFF-4614-482F-A315-8F43A1EDFA9C}" type="sibTrans" cxnId="{843B54D5-071B-4B87-9BEC-DA29D33DEC74}">
      <dgm:prSet/>
      <dgm:spPr/>
      <dgm:t>
        <a:bodyPr/>
        <a:lstStyle/>
        <a:p>
          <a:endParaRPr lang="en-US"/>
        </a:p>
      </dgm:t>
    </dgm:pt>
    <dgm:pt modelId="{3BD5BD70-4CE3-4C78-9446-799760A56309}">
      <dgm:prSet/>
      <dgm:spPr/>
      <dgm:t>
        <a:bodyPr/>
        <a:lstStyle/>
        <a:p>
          <a:r>
            <a:rPr lang="en-US"/>
            <a:t>Include data about your community.</a:t>
          </a:r>
        </a:p>
      </dgm:t>
    </dgm:pt>
    <dgm:pt modelId="{931F941E-5505-4EBF-AC3B-85363D4601CD}" type="parTrans" cxnId="{C1AA4B03-ACB6-473B-A36B-DD6E6D70D470}">
      <dgm:prSet/>
      <dgm:spPr/>
      <dgm:t>
        <a:bodyPr/>
        <a:lstStyle/>
        <a:p>
          <a:endParaRPr lang="en-US"/>
        </a:p>
      </dgm:t>
    </dgm:pt>
    <dgm:pt modelId="{1BD55910-964A-4588-AF09-CC60AC31E937}" type="sibTrans" cxnId="{C1AA4B03-ACB6-473B-A36B-DD6E6D70D470}">
      <dgm:prSet/>
      <dgm:spPr/>
      <dgm:t>
        <a:bodyPr/>
        <a:lstStyle/>
        <a:p>
          <a:endParaRPr lang="en-US"/>
        </a:p>
      </dgm:t>
    </dgm:pt>
    <dgm:pt modelId="{0DFADD2A-B44A-40A2-B7D9-0E3D772F2BC5}">
      <dgm:prSet/>
      <dgm:spPr/>
      <dgm:t>
        <a:bodyPr/>
        <a:lstStyle/>
        <a:p>
          <a:r>
            <a:rPr lang="en-US"/>
            <a:t>Include quotes, pictures and stories from students and businesses.</a:t>
          </a:r>
        </a:p>
      </dgm:t>
    </dgm:pt>
    <dgm:pt modelId="{9D8EE344-A4EB-403B-BA14-B4FD71E8A21D}" type="parTrans" cxnId="{7EBA0CAE-7F60-4E9D-9D8C-261EF480F872}">
      <dgm:prSet/>
      <dgm:spPr/>
      <dgm:t>
        <a:bodyPr/>
        <a:lstStyle/>
        <a:p>
          <a:endParaRPr lang="en-US"/>
        </a:p>
      </dgm:t>
    </dgm:pt>
    <dgm:pt modelId="{E06758E4-28C6-4ED3-A3A4-C691CFCA7F08}" type="sibTrans" cxnId="{7EBA0CAE-7F60-4E9D-9D8C-261EF480F872}">
      <dgm:prSet/>
      <dgm:spPr/>
      <dgm:t>
        <a:bodyPr/>
        <a:lstStyle/>
        <a:p>
          <a:endParaRPr lang="en-US"/>
        </a:p>
      </dgm:t>
    </dgm:pt>
    <dgm:pt modelId="{A806BD54-A08B-4272-BB04-D4548B29A14D}">
      <dgm:prSet/>
      <dgm:spPr/>
      <dgm:t>
        <a:bodyPr/>
        <a:lstStyle/>
        <a:p>
          <a:r>
            <a:rPr lang="en-US"/>
            <a:t>How to solve the need</a:t>
          </a:r>
        </a:p>
      </dgm:t>
    </dgm:pt>
    <dgm:pt modelId="{781D3C5E-28B8-40FD-B4E4-4BBF2980C0D7}" type="parTrans" cxnId="{72FCC945-B777-424F-BE2C-89F693C41EF0}">
      <dgm:prSet/>
      <dgm:spPr/>
      <dgm:t>
        <a:bodyPr/>
        <a:lstStyle/>
        <a:p>
          <a:endParaRPr lang="en-US"/>
        </a:p>
      </dgm:t>
    </dgm:pt>
    <dgm:pt modelId="{E285B407-5982-4C2C-8E1C-0BA8946BF1C6}" type="sibTrans" cxnId="{72FCC945-B777-424F-BE2C-89F693C41EF0}">
      <dgm:prSet/>
      <dgm:spPr/>
      <dgm:t>
        <a:bodyPr/>
        <a:lstStyle/>
        <a:p>
          <a:endParaRPr lang="en-US"/>
        </a:p>
      </dgm:t>
    </dgm:pt>
    <dgm:pt modelId="{A359CA0A-D0E6-49EF-A776-9753A8319439}">
      <dgm:prSet/>
      <dgm:spPr/>
      <dgm:t>
        <a:bodyPr/>
        <a:lstStyle/>
        <a:p>
          <a:r>
            <a:rPr lang="en-US"/>
            <a:t>Cost of the project</a:t>
          </a:r>
        </a:p>
      </dgm:t>
    </dgm:pt>
    <dgm:pt modelId="{E0F2B692-7984-4B4B-B906-459BD7D68D96}" type="parTrans" cxnId="{C5EFFB47-19DD-4434-BBC1-2945F78C5738}">
      <dgm:prSet/>
      <dgm:spPr/>
      <dgm:t>
        <a:bodyPr/>
        <a:lstStyle/>
        <a:p>
          <a:endParaRPr lang="en-US"/>
        </a:p>
      </dgm:t>
    </dgm:pt>
    <dgm:pt modelId="{0D38008D-4C81-46B5-93B9-A43293E1F891}" type="sibTrans" cxnId="{C5EFFB47-19DD-4434-BBC1-2945F78C5738}">
      <dgm:prSet/>
      <dgm:spPr/>
      <dgm:t>
        <a:bodyPr/>
        <a:lstStyle/>
        <a:p>
          <a:endParaRPr lang="en-US"/>
        </a:p>
      </dgm:t>
    </dgm:pt>
    <dgm:pt modelId="{ECC40C45-1494-4B20-8903-5B5F9E19B423}">
      <dgm:prSet/>
      <dgm:spPr/>
      <dgm:t>
        <a:bodyPr/>
        <a:lstStyle/>
        <a:p>
          <a:r>
            <a:rPr lang="en-US"/>
            <a:t>Include naming opportunities</a:t>
          </a:r>
        </a:p>
      </dgm:t>
    </dgm:pt>
    <dgm:pt modelId="{5F7FACAF-4D17-4D40-A5E0-26ED7C5597EB}" type="parTrans" cxnId="{4BA313EB-764B-49ED-B096-FD861733737D}">
      <dgm:prSet/>
      <dgm:spPr/>
      <dgm:t>
        <a:bodyPr/>
        <a:lstStyle/>
        <a:p>
          <a:endParaRPr lang="en-US"/>
        </a:p>
      </dgm:t>
    </dgm:pt>
    <dgm:pt modelId="{B6D4C79E-5ACC-4ECF-AAFA-FD4861484417}" type="sibTrans" cxnId="{4BA313EB-764B-49ED-B096-FD861733737D}">
      <dgm:prSet/>
      <dgm:spPr/>
      <dgm:t>
        <a:bodyPr/>
        <a:lstStyle/>
        <a:p>
          <a:endParaRPr lang="en-US"/>
        </a:p>
      </dgm:t>
    </dgm:pt>
    <dgm:pt modelId="{758973EA-6049-4BDA-94F4-3C5F60138CD0}" type="pres">
      <dgm:prSet presAssocID="{ABCD5937-794D-4B74-A275-FFA40C97971D}" presName="root" presStyleCnt="0">
        <dgm:presLayoutVars>
          <dgm:dir/>
          <dgm:resizeHandles val="exact"/>
        </dgm:presLayoutVars>
      </dgm:prSet>
      <dgm:spPr/>
    </dgm:pt>
    <dgm:pt modelId="{11F5EE84-691F-4B96-8B7B-E52D590A01E4}" type="pres">
      <dgm:prSet presAssocID="{BC75D607-7E57-4B2E-93C0-2D301C7171CE}" presName="compNode" presStyleCnt="0"/>
      <dgm:spPr/>
    </dgm:pt>
    <dgm:pt modelId="{27E26CB4-6CDC-46D8-AAB8-E03E9C274B47}" type="pres">
      <dgm:prSet presAssocID="{BC75D607-7E57-4B2E-93C0-2D301C7171CE}" presName="iconRect" presStyleLbl="node1" presStyleIdx="0" presStyleCnt="6" custScaleX="229391" custScaleY="515219" custLinFactY="-100000" custLinFactNeighborX="1862" custLinFactNeighborY="-1558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7F4C487-4FE2-4BA7-A666-84F13C86E47F}" type="pres">
      <dgm:prSet presAssocID="{BC75D607-7E57-4B2E-93C0-2D301C7171CE}" presName="spaceRect" presStyleCnt="0"/>
      <dgm:spPr/>
    </dgm:pt>
    <dgm:pt modelId="{31C39DF1-7F78-47BE-B510-4F938F73F976}" type="pres">
      <dgm:prSet presAssocID="{BC75D607-7E57-4B2E-93C0-2D301C7171CE}" presName="textRect" presStyleLbl="revTx" presStyleIdx="0" presStyleCnt="6" custScaleX="103226" custScaleY="192747">
        <dgm:presLayoutVars>
          <dgm:chMax val="1"/>
          <dgm:chPref val="1"/>
        </dgm:presLayoutVars>
      </dgm:prSet>
      <dgm:spPr/>
    </dgm:pt>
    <dgm:pt modelId="{0A465B05-E182-4735-B7CB-E38F5BC78953}" type="pres">
      <dgm:prSet presAssocID="{BF0F2FFF-4614-482F-A315-8F43A1EDFA9C}" presName="sibTrans" presStyleCnt="0"/>
      <dgm:spPr/>
    </dgm:pt>
    <dgm:pt modelId="{4F221A69-3E7D-4672-A223-9FF325554A03}" type="pres">
      <dgm:prSet presAssocID="{3BD5BD70-4CE3-4C78-9446-799760A56309}" presName="compNode" presStyleCnt="0"/>
      <dgm:spPr/>
    </dgm:pt>
    <dgm:pt modelId="{010D1F0A-2F44-4E99-9E1B-CBD26A8BD5D6}" type="pres">
      <dgm:prSet presAssocID="{3BD5BD70-4CE3-4C78-9446-799760A5630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B8AD3093-820A-4BCF-9ED0-373817337F16}" type="pres">
      <dgm:prSet presAssocID="{3BD5BD70-4CE3-4C78-9446-799760A56309}" presName="spaceRect" presStyleCnt="0"/>
      <dgm:spPr/>
    </dgm:pt>
    <dgm:pt modelId="{BCD7A9EA-1368-46A1-A25B-EE5256E5CA45}" type="pres">
      <dgm:prSet presAssocID="{3BD5BD70-4CE3-4C78-9446-799760A56309}" presName="textRect" presStyleLbl="revTx" presStyleIdx="1" presStyleCnt="6">
        <dgm:presLayoutVars>
          <dgm:chMax val="1"/>
          <dgm:chPref val="1"/>
        </dgm:presLayoutVars>
      </dgm:prSet>
      <dgm:spPr/>
    </dgm:pt>
    <dgm:pt modelId="{4773AA6D-B12C-4744-8685-2E68A9469989}" type="pres">
      <dgm:prSet presAssocID="{1BD55910-964A-4588-AF09-CC60AC31E937}" presName="sibTrans" presStyleCnt="0"/>
      <dgm:spPr/>
    </dgm:pt>
    <dgm:pt modelId="{5636CC1A-7542-49C5-B9FD-DA2EC84125B8}" type="pres">
      <dgm:prSet presAssocID="{0DFADD2A-B44A-40A2-B7D9-0E3D772F2BC5}" presName="compNode" presStyleCnt="0"/>
      <dgm:spPr/>
    </dgm:pt>
    <dgm:pt modelId="{1C64E0E5-F2A3-42F3-BD05-B7BF16F7DD13}" type="pres">
      <dgm:prSet presAssocID="{0DFADD2A-B44A-40A2-B7D9-0E3D772F2BC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6D1C858B-943B-429A-AACA-38AE4005604A}" type="pres">
      <dgm:prSet presAssocID="{0DFADD2A-B44A-40A2-B7D9-0E3D772F2BC5}" presName="spaceRect" presStyleCnt="0"/>
      <dgm:spPr/>
    </dgm:pt>
    <dgm:pt modelId="{CF51D056-904C-4358-9163-D03F21EC8DB9}" type="pres">
      <dgm:prSet presAssocID="{0DFADD2A-B44A-40A2-B7D9-0E3D772F2BC5}" presName="textRect" presStyleLbl="revTx" presStyleIdx="2" presStyleCnt="6">
        <dgm:presLayoutVars>
          <dgm:chMax val="1"/>
          <dgm:chPref val="1"/>
        </dgm:presLayoutVars>
      </dgm:prSet>
      <dgm:spPr/>
    </dgm:pt>
    <dgm:pt modelId="{6E0E1802-DDE7-437A-8AC3-A5945E49FF01}" type="pres">
      <dgm:prSet presAssocID="{E06758E4-28C6-4ED3-A3A4-C691CFCA7F08}" presName="sibTrans" presStyleCnt="0"/>
      <dgm:spPr/>
    </dgm:pt>
    <dgm:pt modelId="{11845FF1-D32D-4A44-A3B9-1CCBA0A6CBD6}" type="pres">
      <dgm:prSet presAssocID="{A806BD54-A08B-4272-BB04-D4548B29A14D}" presName="compNode" presStyleCnt="0"/>
      <dgm:spPr/>
    </dgm:pt>
    <dgm:pt modelId="{0C6B90D6-CC33-40AB-98D6-3000E88B87DC}" type="pres">
      <dgm:prSet presAssocID="{A806BD54-A08B-4272-BB04-D4548B29A14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D8110F9-1023-47C4-BFCF-A47050C2B4E7}" type="pres">
      <dgm:prSet presAssocID="{A806BD54-A08B-4272-BB04-D4548B29A14D}" presName="spaceRect" presStyleCnt="0"/>
      <dgm:spPr/>
    </dgm:pt>
    <dgm:pt modelId="{6C02852B-AD80-4F4A-9580-8DD63B479D4E}" type="pres">
      <dgm:prSet presAssocID="{A806BD54-A08B-4272-BB04-D4548B29A14D}" presName="textRect" presStyleLbl="revTx" presStyleIdx="3" presStyleCnt="6">
        <dgm:presLayoutVars>
          <dgm:chMax val="1"/>
          <dgm:chPref val="1"/>
        </dgm:presLayoutVars>
      </dgm:prSet>
      <dgm:spPr/>
    </dgm:pt>
    <dgm:pt modelId="{52A54FA8-A592-476F-933F-81CCB14FF1D7}" type="pres">
      <dgm:prSet presAssocID="{E285B407-5982-4C2C-8E1C-0BA8946BF1C6}" presName="sibTrans" presStyleCnt="0"/>
      <dgm:spPr/>
    </dgm:pt>
    <dgm:pt modelId="{FAC7099E-54B1-401D-AB8B-D6617BF37C2A}" type="pres">
      <dgm:prSet presAssocID="{A359CA0A-D0E6-49EF-A776-9753A8319439}" presName="compNode" presStyleCnt="0"/>
      <dgm:spPr/>
    </dgm:pt>
    <dgm:pt modelId="{A4DCDA86-19AE-49B9-9CAC-C2B9187A24E6}" type="pres">
      <dgm:prSet presAssocID="{A359CA0A-D0E6-49EF-A776-9753A831943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91342B7-C2C7-417C-9262-40D0E3A85693}" type="pres">
      <dgm:prSet presAssocID="{A359CA0A-D0E6-49EF-A776-9753A8319439}" presName="spaceRect" presStyleCnt="0"/>
      <dgm:spPr/>
    </dgm:pt>
    <dgm:pt modelId="{202337EB-053F-403A-A2E0-875172E152F7}" type="pres">
      <dgm:prSet presAssocID="{A359CA0A-D0E6-49EF-A776-9753A8319439}" presName="textRect" presStyleLbl="revTx" presStyleIdx="4" presStyleCnt="6">
        <dgm:presLayoutVars>
          <dgm:chMax val="1"/>
          <dgm:chPref val="1"/>
        </dgm:presLayoutVars>
      </dgm:prSet>
      <dgm:spPr/>
    </dgm:pt>
    <dgm:pt modelId="{91CF9262-0C3A-45E6-863C-D26E56C4BE8E}" type="pres">
      <dgm:prSet presAssocID="{0D38008D-4C81-46B5-93B9-A43293E1F891}" presName="sibTrans" presStyleCnt="0"/>
      <dgm:spPr/>
    </dgm:pt>
    <dgm:pt modelId="{CF40A1DE-317A-4EAE-89C9-53FBD68C17D4}" type="pres">
      <dgm:prSet presAssocID="{ECC40C45-1494-4B20-8903-5B5F9E19B423}" presName="compNode" presStyleCnt="0"/>
      <dgm:spPr/>
    </dgm:pt>
    <dgm:pt modelId="{3C17FA39-BE12-49A6-92D1-85C2CD03AC9E}" type="pres">
      <dgm:prSet presAssocID="{ECC40C45-1494-4B20-8903-5B5F9E19B42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C12712F-5122-4869-A3DA-FCA8C426A4F0}" type="pres">
      <dgm:prSet presAssocID="{ECC40C45-1494-4B20-8903-5B5F9E19B423}" presName="spaceRect" presStyleCnt="0"/>
      <dgm:spPr/>
    </dgm:pt>
    <dgm:pt modelId="{844D493C-2DD2-4B66-B503-24C9BC9BBCF8}" type="pres">
      <dgm:prSet presAssocID="{ECC40C45-1494-4B20-8903-5B5F9E19B42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1AA4B03-ACB6-473B-A36B-DD6E6D70D470}" srcId="{ABCD5937-794D-4B74-A275-FFA40C97971D}" destId="{3BD5BD70-4CE3-4C78-9446-799760A56309}" srcOrd="1" destOrd="0" parTransId="{931F941E-5505-4EBF-AC3B-85363D4601CD}" sibTransId="{1BD55910-964A-4588-AF09-CC60AC31E937}"/>
    <dgm:cxn modelId="{EC042E65-B91E-46C4-A0F1-F0E58D58B200}" type="presOf" srcId="{A806BD54-A08B-4272-BB04-D4548B29A14D}" destId="{6C02852B-AD80-4F4A-9580-8DD63B479D4E}" srcOrd="0" destOrd="0" presId="urn:microsoft.com/office/officeart/2018/2/layout/IconLabelList"/>
    <dgm:cxn modelId="{72FCC945-B777-424F-BE2C-89F693C41EF0}" srcId="{ABCD5937-794D-4B74-A275-FFA40C97971D}" destId="{A806BD54-A08B-4272-BB04-D4548B29A14D}" srcOrd="3" destOrd="0" parTransId="{781D3C5E-28B8-40FD-B4E4-4BBF2980C0D7}" sibTransId="{E285B407-5982-4C2C-8E1C-0BA8946BF1C6}"/>
    <dgm:cxn modelId="{C5EFFB47-19DD-4434-BBC1-2945F78C5738}" srcId="{ABCD5937-794D-4B74-A275-FFA40C97971D}" destId="{A359CA0A-D0E6-49EF-A776-9753A8319439}" srcOrd="4" destOrd="0" parTransId="{E0F2B692-7984-4B4B-B906-459BD7D68D96}" sibTransId="{0D38008D-4C81-46B5-93B9-A43293E1F891}"/>
    <dgm:cxn modelId="{8666A28F-B3BD-4A03-88FB-E70870E9F015}" type="presOf" srcId="{BC75D607-7E57-4B2E-93C0-2D301C7171CE}" destId="{31C39DF1-7F78-47BE-B510-4F938F73F976}" srcOrd="0" destOrd="0" presId="urn:microsoft.com/office/officeart/2018/2/layout/IconLabelList"/>
    <dgm:cxn modelId="{69241798-B004-45AE-87B1-334BEB62031E}" type="presOf" srcId="{0DFADD2A-B44A-40A2-B7D9-0E3D772F2BC5}" destId="{CF51D056-904C-4358-9163-D03F21EC8DB9}" srcOrd="0" destOrd="0" presId="urn:microsoft.com/office/officeart/2018/2/layout/IconLabelList"/>
    <dgm:cxn modelId="{46E8F19B-489B-4576-A679-A0E0738CED13}" type="presOf" srcId="{A359CA0A-D0E6-49EF-A776-9753A8319439}" destId="{202337EB-053F-403A-A2E0-875172E152F7}" srcOrd="0" destOrd="0" presId="urn:microsoft.com/office/officeart/2018/2/layout/IconLabelList"/>
    <dgm:cxn modelId="{D855A1A4-95B1-4478-B13B-6E0EC3F6EC5C}" type="presOf" srcId="{ABCD5937-794D-4B74-A275-FFA40C97971D}" destId="{758973EA-6049-4BDA-94F4-3C5F60138CD0}" srcOrd="0" destOrd="0" presId="urn:microsoft.com/office/officeart/2018/2/layout/IconLabelList"/>
    <dgm:cxn modelId="{80676FA7-7F4A-4285-B572-A33008B0AC35}" type="presOf" srcId="{ECC40C45-1494-4B20-8903-5B5F9E19B423}" destId="{844D493C-2DD2-4B66-B503-24C9BC9BBCF8}" srcOrd="0" destOrd="0" presId="urn:microsoft.com/office/officeart/2018/2/layout/IconLabelList"/>
    <dgm:cxn modelId="{7EBA0CAE-7F60-4E9D-9D8C-261EF480F872}" srcId="{ABCD5937-794D-4B74-A275-FFA40C97971D}" destId="{0DFADD2A-B44A-40A2-B7D9-0E3D772F2BC5}" srcOrd="2" destOrd="0" parTransId="{9D8EE344-A4EB-403B-BA14-B4FD71E8A21D}" sibTransId="{E06758E4-28C6-4ED3-A3A4-C691CFCA7F08}"/>
    <dgm:cxn modelId="{5333A5CA-A742-43B9-87BC-3A764688B733}" type="presOf" srcId="{3BD5BD70-4CE3-4C78-9446-799760A56309}" destId="{BCD7A9EA-1368-46A1-A25B-EE5256E5CA45}" srcOrd="0" destOrd="0" presId="urn:microsoft.com/office/officeart/2018/2/layout/IconLabelList"/>
    <dgm:cxn modelId="{843B54D5-071B-4B87-9BEC-DA29D33DEC74}" srcId="{ABCD5937-794D-4B74-A275-FFA40C97971D}" destId="{BC75D607-7E57-4B2E-93C0-2D301C7171CE}" srcOrd="0" destOrd="0" parTransId="{1ADD9113-ABC0-4F06-9F33-407102A23C79}" sibTransId="{BF0F2FFF-4614-482F-A315-8F43A1EDFA9C}"/>
    <dgm:cxn modelId="{4BA313EB-764B-49ED-B096-FD861733737D}" srcId="{ABCD5937-794D-4B74-A275-FFA40C97971D}" destId="{ECC40C45-1494-4B20-8903-5B5F9E19B423}" srcOrd="5" destOrd="0" parTransId="{5F7FACAF-4D17-4D40-A5E0-26ED7C5597EB}" sibTransId="{B6D4C79E-5ACC-4ECF-AAFA-FD4861484417}"/>
    <dgm:cxn modelId="{C9073872-3522-47BA-B41D-AB3E986AECEE}" type="presParOf" srcId="{758973EA-6049-4BDA-94F4-3C5F60138CD0}" destId="{11F5EE84-691F-4B96-8B7B-E52D590A01E4}" srcOrd="0" destOrd="0" presId="urn:microsoft.com/office/officeart/2018/2/layout/IconLabelList"/>
    <dgm:cxn modelId="{09BCAF36-56F4-48E7-BD36-24AC7637AFC4}" type="presParOf" srcId="{11F5EE84-691F-4B96-8B7B-E52D590A01E4}" destId="{27E26CB4-6CDC-46D8-AAB8-E03E9C274B47}" srcOrd="0" destOrd="0" presId="urn:microsoft.com/office/officeart/2018/2/layout/IconLabelList"/>
    <dgm:cxn modelId="{90F6A20D-B070-4A90-AF9F-05EB7B956202}" type="presParOf" srcId="{11F5EE84-691F-4B96-8B7B-E52D590A01E4}" destId="{97F4C487-4FE2-4BA7-A666-84F13C86E47F}" srcOrd="1" destOrd="0" presId="urn:microsoft.com/office/officeart/2018/2/layout/IconLabelList"/>
    <dgm:cxn modelId="{574CBC26-944E-4617-8A35-ADB26453B992}" type="presParOf" srcId="{11F5EE84-691F-4B96-8B7B-E52D590A01E4}" destId="{31C39DF1-7F78-47BE-B510-4F938F73F976}" srcOrd="2" destOrd="0" presId="urn:microsoft.com/office/officeart/2018/2/layout/IconLabelList"/>
    <dgm:cxn modelId="{35991505-1076-4C80-95E6-9AC4943CF9C1}" type="presParOf" srcId="{758973EA-6049-4BDA-94F4-3C5F60138CD0}" destId="{0A465B05-E182-4735-B7CB-E38F5BC78953}" srcOrd="1" destOrd="0" presId="urn:microsoft.com/office/officeart/2018/2/layout/IconLabelList"/>
    <dgm:cxn modelId="{0F0531A7-FD28-4EE0-8336-BCDD0FF57120}" type="presParOf" srcId="{758973EA-6049-4BDA-94F4-3C5F60138CD0}" destId="{4F221A69-3E7D-4672-A223-9FF325554A03}" srcOrd="2" destOrd="0" presId="urn:microsoft.com/office/officeart/2018/2/layout/IconLabelList"/>
    <dgm:cxn modelId="{19FFC47C-6E87-4305-A026-A2205A1139F5}" type="presParOf" srcId="{4F221A69-3E7D-4672-A223-9FF325554A03}" destId="{010D1F0A-2F44-4E99-9E1B-CBD26A8BD5D6}" srcOrd="0" destOrd="0" presId="urn:microsoft.com/office/officeart/2018/2/layout/IconLabelList"/>
    <dgm:cxn modelId="{AAA3DC60-7471-4393-A736-34011DF15605}" type="presParOf" srcId="{4F221A69-3E7D-4672-A223-9FF325554A03}" destId="{B8AD3093-820A-4BCF-9ED0-373817337F16}" srcOrd="1" destOrd="0" presId="urn:microsoft.com/office/officeart/2018/2/layout/IconLabelList"/>
    <dgm:cxn modelId="{A282709D-FD46-4E71-B306-AC3C92B1FD0B}" type="presParOf" srcId="{4F221A69-3E7D-4672-A223-9FF325554A03}" destId="{BCD7A9EA-1368-46A1-A25B-EE5256E5CA45}" srcOrd="2" destOrd="0" presId="urn:microsoft.com/office/officeart/2018/2/layout/IconLabelList"/>
    <dgm:cxn modelId="{0DD5F976-F002-4B6D-AC08-D9AB70B83C9A}" type="presParOf" srcId="{758973EA-6049-4BDA-94F4-3C5F60138CD0}" destId="{4773AA6D-B12C-4744-8685-2E68A9469989}" srcOrd="3" destOrd="0" presId="urn:microsoft.com/office/officeart/2018/2/layout/IconLabelList"/>
    <dgm:cxn modelId="{FC706CED-621C-40E6-8B27-FB36409BFBBB}" type="presParOf" srcId="{758973EA-6049-4BDA-94F4-3C5F60138CD0}" destId="{5636CC1A-7542-49C5-B9FD-DA2EC84125B8}" srcOrd="4" destOrd="0" presId="urn:microsoft.com/office/officeart/2018/2/layout/IconLabelList"/>
    <dgm:cxn modelId="{C3B2AEB4-6F90-4BF9-AB83-8588D71152F6}" type="presParOf" srcId="{5636CC1A-7542-49C5-B9FD-DA2EC84125B8}" destId="{1C64E0E5-F2A3-42F3-BD05-B7BF16F7DD13}" srcOrd="0" destOrd="0" presId="urn:microsoft.com/office/officeart/2018/2/layout/IconLabelList"/>
    <dgm:cxn modelId="{E63F266A-F2CF-4407-B434-8CD5DD2A92C1}" type="presParOf" srcId="{5636CC1A-7542-49C5-B9FD-DA2EC84125B8}" destId="{6D1C858B-943B-429A-AACA-38AE4005604A}" srcOrd="1" destOrd="0" presId="urn:microsoft.com/office/officeart/2018/2/layout/IconLabelList"/>
    <dgm:cxn modelId="{74BA769A-C0A4-4238-AD66-1569EE2131B3}" type="presParOf" srcId="{5636CC1A-7542-49C5-B9FD-DA2EC84125B8}" destId="{CF51D056-904C-4358-9163-D03F21EC8DB9}" srcOrd="2" destOrd="0" presId="urn:microsoft.com/office/officeart/2018/2/layout/IconLabelList"/>
    <dgm:cxn modelId="{5EA415F5-9BB9-459F-B3EE-8597F564120A}" type="presParOf" srcId="{758973EA-6049-4BDA-94F4-3C5F60138CD0}" destId="{6E0E1802-DDE7-437A-8AC3-A5945E49FF01}" srcOrd="5" destOrd="0" presId="urn:microsoft.com/office/officeart/2018/2/layout/IconLabelList"/>
    <dgm:cxn modelId="{998D1719-CDAA-4C2D-A2C0-484398C8F952}" type="presParOf" srcId="{758973EA-6049-4BDA-94F4-3C5F60138CD0}" destId="{11845FF1-D32D-4A44-A3B9-1CCBA0A6CBD6}" srcOrd="6" destOrd="0" presId="urn:microsoft.com/office/officeart/2018/2/layout/IconLabelList"/>
    <dgm:cxn modelId="{3A25F6A1-8D5E-44DB-BC91-975E3DE39EC9}" type="presParOf" srcId="{11845FF1-D32D-4A44-A3B9-1CCBA0A6CBD6}" destId="{0C6B90D6-CC33-40AB-98D6-3000E88B87DC}" srcOrd="0" destOrd="0" presId="urn:microsoft.com/office/officeart/2018/2/layout/IconLabelList"/>
    <dgm:cxn modelId="{BE03423A-EC20-4F5B-952C-76ECC7A85DD5}" type="presParOf" srcId="{11845FF1-D32D-4A44-A3B9-1CCBA0A6CBD6}" destId="{5D8110F9-1023-47C4-BFCF-A47050C2B4E7}" srcOrd="1" destOrd="0" presId="urn:microsoft.com/office/officeart/2018/2/layout/IconLabelList"/>
    <dgm:cxn modelId="{A22FA067-FB00-4150-BA75-4B50D0432350}" type="presParOf" srcId="{11845FF1-D32D-4A44-A3B9-1CCBA0A6CBD6}" destId="{6C02852B-AD80-4F4A-9580-8DD63B479D4E}" srcOrd="2" destOrd="0" presId="urn:microsoft.com/office/officeart/2018/2/layout/IconLabelList"/>
    <dgm:cxn modelId="{45B3D6E9-6F3D-48B8-96CC-968F3FB65243}" type="presParOf" srcId="{758973EA-6049-4BDA-94F4-3C5F60138CD0}" destId="{52A54FA8-A592-476F-933F-81CCB14FF1D7}" srcOrd="7" destOrd="0" presId="urn:microsoft.com/office/officeart/2018/2/layout/IconLabelList"/>
    <dgm:cxn modelId="{DC3C67C4-C9AC-482B-A483-968CCD61CECB}" type="presParOf" srcId="{758973EA-6049-4BDA-94F4-3C5F60138CD0}" destId="{FAC7099E-54B1-401D-AB8B-D6617BF37C2A}" srcOrd="8" destOrd="0" presId="urn:microsoft.com/office/officeart/2018/2/layout/IconLabelList"/>
    <dgm:cxn modelId="{51A5A8B9-B650-41A0-8FE6-F00CB7DE1BE6}" type="presParOf" srcId="{FAC7099E-54B1-401D-AB8B-D6617BF37C2A}" destId="{A4DCDA86-19AE-49B9-9CAC-C2B9187A24E6}" srcOrd="0" destOrd="0" presId="urn:microsoft.com/office/officeart/2018/2/layout/IconLabelList"/>
    <dgm:cxn modelId="{98E594DA-1307-45B8-9C66-BC4A19B203A4}" type="presParOf" srcId="{FAC7099E-54B1-401D-AB8B-D6617BF37C2A}" destId="{C91342B7-C2C7-417C-9262-40D0E3A85693}" srcOrd="1" destOrd="0" presId="urn:microsoft.com/office/officeart/2018/2/layout/IconLabelList"/>
    <dgm:cxn modelId="{54933486-8E2D-4D7E-B48D-43FD82F758DF}" type="presParOf" srcId="{FAC7099E-54B1-401D-AB8B-D6617BF37C2A}" destId="{202337EB-053F-403A-A2E0-875172E152F7}" srcOrd="2" destOrd="0" presId="urn:microsoft.com/office/officeart/2018/2/layout/IconLabelList"/>
    <dgm:cxn modelId="{FC260B0D-5A00-4639-A10A-32835D42D141}" type="presParOf" srcId="{758973EA-6049-4BDA-94F4-3C5F60138CD0}" destId="{91CF9262-0C3A-45E6-863C-D26E56C4BE8E}" srcOrd="9" destOrd="0" presId="urn:microsoft.com/office/officeart/2018/2/layout/IconLabelList"/>
    <dgm:cxn modelId="{9DCCABF3-9EFA-4DC8-87C9-A9F9A4F4784E}" type="presParOf" srcId="{758973EA-6049-4BDA-94F4-3C5F60138CD0}" destId="{CF40A1DE-317A-4EAE-89C9-53FBD68C17D4}" srcOrd="10" destOrd="0" presId="urn:microsoft.com/office/officeart/2018/2/layout/IconLabelList"/>
    <dgm:cxn modelId="{61C894D8-2235-46E3-BB4F-E3A6123BC406}" type="presParOf" srcId="{CF40A1DE-317A-4EAE-89C9-53FBD68C17D4}" destId="{3C17FA39-BE12-49A6-92D1-85C2CD03AC9E}" srcOrd="0" destOrd="0" presId="urn:microsoft.com/office/officeart/2018/2/layout/IconLabelList"/>
    <dgm:cxn modelId="{97ECB9C6-9569-43C2-905C-AC5BEDF48963}" type="presParOf" srcId="{CF40A1DE-317A-4EAE-89C9-53FBD68C17D4}" destId="{9C12712F-5122-4869-A3DA-FCA8C426A4F0}" srcOrd="1" destOrd="0" presId="urn:microsoft.com/office/officeart/2018/2/layout/IconLabelList"/>
    <dgm:cxn modelId="{3FAE04FC-07F8-4C4D-B7D6-77A65EDA0746}" type="presParOf" srcId="{CF40A1DE-317A-4EAE-89C9-53FBD68C17D4}" destId="{844D493C-2DD2-4B66-B503-24C9BC9BBC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C8D0F-47CE-49AA-A010-3945B1A8248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03455E2-901D-41DA-A1E2-B3BF66585AEC}">
      <dgm:prSet/>
      <dgm:spPr/>
      <dgm:t>
        <a:bodyPr/>
        <a:lstStyle/>
        <a:p>
          <a:r>
            <a:rPr lang="en-US"/>
            <a:t>Spend some time researching your funders. Do this by looking at their website and their 990. A quick google search will tell you so much. </a:t>
          </a:r>
        </a:p>
      </dgm:t>
    </dgm:pt>
    <dgm:pt modelId="{2AAFE7A1-8C39-46B7-B2FE-EA998FE72627}" type="parTrans" cxnId="{43C27477-0BFF-49E1-8131-2AF234035BFC}">
      <dgm:prSet/>
      <dgm:spPr/>
      <dgm:t>
        <a:bodyPr/>
        <a:lstStyle/>
        <a:p>
          <a:endParaRPr lang="en-US"/>
        </a:p>
      </dgm:t>
    </dgm:pt>
    <dgm:pt modelId="{5CC43C24-CC89-4C12-9C15-E19A96315243}" type="sibTrans" cxnId="{43C27477-0BFF-49E1-8131-2AF234035BFC}">
      <dgm:prSet/>
      <dgm:spPr/>
      <dgm:t>
        <a:bodyPr/>
        <a:lstStyle/>
        <a:p>
          <a:endParaRPr lang="en-US"/>
        </a:p>
      </dgm:t>
    </dgm:pt>
    <dgm:pt modelId="{B774A824-B627-424D-932E-50CA22BC22E7}">
      <dgm:prSet/>
      <dgm:spPr/>
      <dgm:t>
        <a:bodyPr/>
        <a:lstStyle/>
        <a:p>
          <a:r>
            <a:rPr lang="en-US"/>
            <a:t>Find out how much they give away every year. This will tell you what an ask would look like. </a:t>
          </a:r>
        </a:p>
      </dgm:t>
    </dgm:pt>
    <dgm:pt modelId="{EFA2AAE4-FBBA-4B1B-94D2-5DEC8B22BB09}" type="parTrans" cxnId="{0524F5AE-9FD2-434F-8A7F-E4EB117D4144}">
      <dgm:prSet/>
      <dgm:spPr/>
      <dgm:t>
        <a:bodyPr/>
        <a:lstStyle/>
        <a:p>
          <a:endParaRPr lang="en-US"/>
        </a:p>
      </dgm:t>
    </dgm:pt>
    <dgm:pt modelId="{0E67C117-1E57-4554-8855-471F3C496D46}" type="sibTrans" cxnId="{0524F5AE-9FD2-434F-8A7F-E4EB117D4144}">
      <dgm:prSet/>
      <dgm:spPr/>
      <dgm:t>
        <a:bodyPr/>
        <a:lstStyle/>
        <a:p>
          <a:endParaRPr lang="en-US"/>
        </a:p>
      </dgm:t>
    </dgm:pt>
    <dgm:pt modelId="{D6CF7FF5-4537-46BE-9FCC-A652A70BF8FE}">
      <dgm:prSet/>
      <dgm:spPr/>
      <dgm:t>
        <a:bodyPr/>
        <a:lstStyle/>
        <a:p>
          <a:r>
            <a:rPr lang="en-US"/>
            <a:t>Find out what they give to. What is the mission of their foundation/company? Do you align with their mission. </a:t>
          </a:r>
        </a:p>
      </dgm:t>
    </dgm:pt>
    <dgm:pt modelId="{0D68953F-A1C5-4B0B-8A0A-931B4E2E84BC}" type="parTrans" cxnId="{0764B7E2-CBAF-47BD-999B-6A07FEFB6CDA}">
      <dgm:prSet/>
      <dgm:spPr/>
      <dgm:t>
        <a:bodyPr/>
        <a:lstStyle/>
        <a:p>
          <a:endParaRPr lang="en-US"/>
        </a:p>
      </dgm:t>
    </dgm:pt>
    <dgm:pt modelId="{2939A912-4BBB-44CC-B040-1F00DD372885}" type="sibTrans" cxnId="{0764B7E2-CBAF-47BD-999B-6A07FEFB6CDA}">
      <dgm:prSet/>
      <dgm:spPr/>
      <dgm:t>
        <a:bodyPr/>
        <a:lstStyle/>
        <a:p>
          <a:endParaRPr lang="en-US"/>
        </a:p>
      </dgm:t>
    </dgm:pt>
    <dgm:pt modelId="{87FFB077-01D9-44FC-803D-6DC9E9AC3E40}">
      <dgm:prSet/>
      <dgm:spPr/>
      <dgm:t>
        <a:bodyPr/>
        <a:lstStyle/>
        <a:p>
          <a:r>
            <a:rPr lang="en-US"/>
            <a:t>Find out who is on their board. Do you know any of them?</a:t>
          </a:r>
        </a:p>
      </dgm:t>
    </dgm:pt>
    <dgm:pt modelId="{2E3E6B84-A61D-47AD-8826-3D7AADA5B9F6}" type="parTrans" cxnId="{6A75F740-C5B1-478A-BDDD-C9C8CFE85B70}">
      <dgm:prSet/>
      <dgm:spPr/>
      <dgm:t>
        <a:bodyPr/>
        <a:lstStyle/>
        <a:p>
          <a:endParaRPr lang="en-US"/>
        </a:p>
      </dgm:t>
    </dgm:pt>
    <dgm:pt modelId="{77502F8E-5A76-4823-8902-8F572DBB6A9D}" type="sibTrans" cxnId="{6A75F740-C5B1-478A-BDDD-C9C8CFE85B70}">
      <dgm:prSet/>
      <dgm:spPr/>
      <dgm:t>
        <a:bodyPr/>
        <a:lstStyle/>
        <a:p>
          <a:endParaRPr lang="en-US"/>
        </a:p>
      </dgm:t>
    </dgm:pt>
    <dgm:pt modelId="{1A146261-8208-4CB3-B353-5D36B4F66ADA}">
      <dgm:prSet/>
      <dgm:spPr/>
      <dgm:t>
        <a:bodyPr/>
        <a:lstStyle/>
        <a:p>
          <a:r>
            <a:rPr lang="en-US"/>
            <a:t>The most important thing is to know everything you can about them before you send an email asking them for a coffee date.</a:t>
          </a:r>
        </a:p>
      </dgm:t>
    </dgm:pt>
    <dgm:pt modelId="{8BA28BCE-08B1-45A9-8042-AD423CC6D388}" type="parTrans" cxnId="{4A0C6587-EEB5-4D98-9B23-FB7A5094ADDC}">
      <dgm:prSet/>
      <dgm:spPr/>
      <dgm:t>
        <a:bodyPr/>
        <a:lstStyle/>
        <a:p>
          <a:endParaRPr lang="en-US"/>
        </a:p>
      </dgm:t>
    </dgm:pt>
    <dgm:pt modelId="{5A0CCE9A-7CC3-461C-90B5-C7ECA21F161A}" type="sibTrans" cxnId="{4A0C6587-EEB5-4D98-9B23-FB7A5094ADDC}">
      <dgm:prSet/>
      <dgm:spPr/>
      <dgm:t>
        <a:bodyPr/>
        <a:lstStyle/>
        <a:p>
          <a:endParaRPr lang="en-US"/>
        </a:p>
      </dgm:t>
    </dgm:pt>
    <dgm:pt modelId="{3DF75B8E-2191-4426-9E50-D71B993559D4}" type="pres">
      <dgm:prSet presAssocID="{0C9C8D0F-47CE-49AA-A010-3945B1A82489}" presName="root" presStyleCnt="0">
        <dgm:presLayoutVars>
          <dgm:dir/>
          <dgm:resizeHandles val="exact"/>
        </dgm:presLayoutVars>
      </dgm:prSet>
      <dgm:spPr/>
    </dgm:pt>
    <dgm:pt modelId="{6E45F357-5D9D-4BB6-A4E8-30C9D728AC75}" type="pres">
      <dgm:prSet presAssocID="{F03455E2-901D-41DA-A1E2-B3BF66585AEC}" presName="compNode" presStyleCnt="0"/>
      <dgm:spPr/>
    </dgm:pt>
    <dgm:pt modelId="{E8E18115-EC75-48B2-B6AD-F0016C1CD3FC}" type="pres">
      <dgm:prSet presAssocID="{F03455E2-901D-41DA-A1E2-B3BF66585A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76D1750-E7F7-4DC7-B600-28F281A6A87E}" type="pres">
      <dgm:prSet presAssocID="{F03455E2-901D-41DA-A1E2-B3BF66585AEC}" presName="spaceRect" presStyleCnt="0"/>
      <dgm:spPr/>
    </dgm:pt>
    <dgm:pt modelId="{6EACB0DF-472C-430A-99EA-48C95EE3ACD1}" type="pres">
      <dgm:prSet presAssocID="{F03455E2-901D-41DA-A1E2-B3BF66585AEC}" presName="textRect" presStyleLbl="revTx" presStyleIdx="0" presStyleCnt="5">
        <dgm:presLayoutVars>
          <dgm:chMax val="1"/>
          <dgm:chPref val="1"/>
        </dgm:presLayoutVars>
      </dgm:prSet>
      <dgm:spPr/>
    </dgm:pt>
    <dgm:pt modelId="{843C9C4A-755B-4501-88E6-0B52F656D188}" type="pres">
      <dgm:prSet presAssocID="{5CC43C24-CC89-4C12-9C15-E19A96315243}" presName="sibTrans" presStyleCnt="0"/>
      <dgm:spPr/>
    </dgm:pt>
    <dgm:pt modelId="{A069A41B-F14E-4BC0-9CB3-0CB079945427}" type="pres">
      <dgm:prSet presAssocID="{B774A824-B627-424D-932E-50CA22BC22E7}" presName="compNode" presStyleCnt="0"/>
      <dgm:spPr/>
    </dgm:pt>
    <dgm:pt modelId="{E1552A12-8B33-45DC-A980-39D4EAB10FC3}" type="pres">
      <dgm:prSet presAssocID="{B774A824-B627-424D-932E-50CA22BC22E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7D589D3D-99C3-49E5-8652-66C865B3BAA6}" type="pres">
      <dgm:prSet presAssocID="{B774A824-B627-424D-932E-50CA22BC22E7}" presName="spaceRect" presStyleCnt="0"/>
      <dgm:spPr/>
    </dgm:pt>
    <dgm:pt modelId="{BB5CB90C-331B-4C01-970D-89F020A13348}" type="pres">
      <dgm:prSet presAssocID="{B774A824-B627-424D-932E-50CA22BC22E7}" presName="textRect" presStyleLbl="revTx" presStyleIdx="1" presStyleCnt="5">
        <dgm:presLayoutVars>
          <dgm:chMax val="1"/>
          <dgm:chPref val="1"/>
        </dgm:presLayoutVars>
      </dgm:prSet>
      <dgm:spPr/>
    </dgm:pt>
    <dgm:pt modelId="{7B6CED46-36A3-4FB2-BA2A-5938717D7B3A}" type="pres">
      <dgm:prSet presAssocID="{0E67C117-1E57-4554-8855-471F3C496D46}" presName="sibTrans" presStyleCnt="0"/>
      <dgm:spPr/>
    </dgm:pt>
    <dgm:pt modelId="{66A415FF-5B27-4A32-B728-C279353F2662}" type="pres">
      <dgm:prSet presAssocID="{D6CF7FF5-4537-46BE-9FCC-A652A70BF8FE}" presName="compNode" presStyleCnt="0"/>
      <dgm:spPr/>
    </dgm:pt>
    <dgm:pt modelId="{B53C5955-E070-414D-9964-4731D9EA4CFF}" type="pres">
      <dgm:prSet presAssocID="{D6CF7FF5-4537-46BE-9FCC-A652A70BF8F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E549A12-AECB-4498-95DE-925432DD095E}" type="pres">
      <dgm:prSet presAssocID="{D6CF7FF5-4537-46BE-9FCC-A652A70BF8FE}" presName="spaceRect" presStyleCnt="0"/>
      <dgm:spPr/>
    </dgm:pt>
    <dgm:pt modelId="{E42E50B2-3E3C-4A0D-82CD-8A8661C2159E}" type="pres">
      <dgm:prSet presAssocID="{D6CF7FF5-4537-46BE-9FCC-A652A70BF8FE}" presName="textRect" presStyleLbl="revTx" presStyleIdx="2" presStyleCnt="5">
        <dgm:presLayoutVars>
          <dgm:chMax val="1"/>
          <dgm:chPref val="1"/>
        </dgm:presLayoutVars>
      </dgm:prSet>
      <dgm:spPr/>
    </dgm:pt>
    <dgm:pt modelId="{3C2D201C-DF81-4A35-A657-AEDCE0B1D13F}" type="pres">
      <dgm:prSet presAssocID="{2939A912-4BBB-44CC-B040-1F00DD372885}" presName="sibTrans" presStyleCnt="0"/>
      <dgm:spPr/>
    </dgm:pt>
    <dgm:pt modelId="{E9D8E81E-A0BC-4CBD-A9F4-3A17DF8F596E}" type="pres">
      <dgm:prSet presAssocID="{87FFB077-01D9-44FC-803D-6DC9E9AC3E40}" presName="compNode" presStyleCnt="0"/>
      <dgm:spPr/>
    </dgm:pt>
    <dgm:pt modelId="{33AFFA1A-AB8F-453E-8B66-250312797654}" type="pres">
      <dgm:prSet presAssocID="{87FFB077-01D9-44FC-803D-6DC9E9AC3E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F8B5E2D-E21D-4F51-B127-136B262BA0D7}" type="pres">
      <dgm:prSet presAssocID="{87FFB077-01D9-44FC-803D-6DC9E9AC3E40}" presName="spaceRect" presStyleCnt="0"/>
      <dgm:spPr/>
    </dgm:pt>
    <dgm:pt modelId="{60FCD2CE-4001-412C-B1C5-46E5D487F78D}" type="pres">
      <dgm:prSet presAssocID="{87FFB077-01D9-44FC-803D-6DC9E9AC3E40}" presName="textRect" presStyleLbl="revTx" presStyleIdx="3" presStyleCnt="5">
        <dgm:presLayoutVars>
          <dgm:chMax val="1"/>
          <dgm:chPref val="1"/>
        </dgm:presLayoutVars>
      </dgm:prSet>
      <dgm:spPr/>
    </dgm:pt>
    <dgm:pt modelId="{BAEA4039-57D7-4936-B8EE-B4F45CF864A4}" type="pres">
      <dgm:prSet presAssocID="{77502F8E-5A76-4823-8902-8F572DBB6A9D}" presName="sibTrans" presStyleCnt="0"/>
      <dgm:spPr/>
    </dgm:pt>
    <dgm:pt modelId="{CAA5848C-033F-4D91-8A9D-DBC44569BA93}" type="pres">
      <dgm:prSet presAssocID="{1A146261-8208-4CB3-B353-5D36B4F66ADA}" presName="compNode" presStyleCnt="0"/>
      <dgm:spPr/>
    </dgm:pt>
    <dgm:pt modelId="{606385F2-BACE-4286-9C76-657159E9BAE6}" type="pres">
      <dgm:prSet presAssocID="{1A146261-8208-4CB3-B353-5D36B4F66A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4A9D9BC-DB01-4B63-A138-333EDB500110}" type="pres">
      <dgm:prSet presAssocID="{1A146261-8208-4CB3-B353-5D36B4F66ADA}" presName="spaceRect" presStyleCnt="0"/>
      <dgm:spPr/>
    </dgm:pt>
    <dgm:pt modelId="{2D805347-54DC-495D-B665-105707FBC91F}" type="pres">
      <dgm:prSet presAssocID="{1A146261-8208-4CB3-B353-5D36B4F66AD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F670E09-BF9E-4DB6-9DE8-30AC9B9842BA}" type="presOf" srcId="{B774A824-B627-424D-932E-50CA22BC22E7}" destId="{BB5CB90C-331B-4C01-970D-89F020A13348}" srcOrd="0" destOrd="0" presId="urn:microsoft.com/office/officeart/2018/2/layout/IconLabelList"/>
    <dgm:cxn modelId="{F6102B33-98B2-4DB6-BF15-420647AC64F4}" type="presOf" srcId="{D6CF7FF5-4537-46BE-9FCC-A652A70BF8FE}" destId="{E42E50B2-3E3C-4A0D-82CD-8A8661C2159E}" srcOrd="0" destOrd="0" presId="urn:microsoft.com/office/officeart/2018/2/layout/IconLabelList"/>
    <dgm:cxn modelId="{4A7A0638-6DB9-41FB-9037-50AFA3B1A824}" type="presOf" srcId="{F03455E2-901D-41DA-A1E2-B3BF66585AEC}" destId="{6EACB0DF-472C-430A-99EA-48C95EE3ACD1}" srcOrd="0" destOrd="0" presId="urn:microsoft.com/office/officeart/2018/2/layout/IconLabelList"/>
    <dgm:cxn modelId="{6A75F740-C5B1-478A-BDDD-C9C8CFE85B70}" srcId="{0C9C8D0F-47CE-49AA-A010-3945B1A82489}" destId="{87FFB077-01D9-44FC-803D-6DC9E9AC3E40}" srcOrd="3" destOrd="0" parTransId="{2E3E6B84-A61D-47AD-8826-3D7AADA5B9F6}" sibTransId="{77502F8E-5A76-4823-8902-8F572DBB6A9D}"/>
    <dgm:cxn modelId="{43C27477-0BFF-49E1-8131-2AF234035BFC}" srcId="{0C9C8D0F-47CE-49AA-A010-3945B1A82489}" destId="{F03455E2-901D-41DA-A1E2-B3BF66585AEC}" srcOrd="0" destOrd="0" parTransId="{2AAFE7A1-8C39-46B7-B2FE-EA998FE72627}" sibTransId="{5CC43C24-CC89-4C12-9C15-E19A96315243}"/>
    <dgm:cxn modelId="{4A0C6587-EEB5-4D98-9B23-FB7A5094ADDC}" srcId="{0C9C8D0F-47CE-49AA-A010-3945B1A82489}" destId="{1A146261-8208-4CB3-B353-5D36B4F66ADA}" srcOrd="4" destOrd="0" parTransId="{8BA28BCE-08B1-45A9-8042-AD423CC6D388}" sibTransId="{5A0CCE9A-7CC3-461C-90B5-C7ECA21F161A}"/>
    <dgm:cxn modelId="{07C6F79B-E81F-4D07-8C48-47F0212F4415}" type="presOf" srcId="{1A146261-8208-4CB3-B353-5D36B4F66ADA}" destId="{2D805347-54DC-495D-B665-105707FBC91F}" srcOrd="0" destOrd="0" presId="urn:microsoft.com/office/officeart/2018/2/layout/IconLabelList"/>
    <dgm:cxn modelId="{9E6095AB-5B6A-4778-A25E-50DCEC7D57C6}" type="presOf" srcId="{87FFB077-01D9-44FC-803D-6DC9E9AC3E40}" destId="{60FCD2CE-4001-412C-B1C5-46E5D487F78D}" srcOrd="0" destOrd="0" presId="urn:microsoft.com/office/officeart/2018/2/layout/IconLabelList"/>
    <dgm:cxn modelId="{0524F5AE-9FD2-434F-8A7F-E4EB117D4144}" srcId="{0C9C8D0F-47CE-49AA-A010-3945B1A82489}" destId="{B774A824-B627-424D-932E-50CA22BC22E7}" srcOrd="1" destOrd="0" parTransId="{EFA2AAE4-FBBA-4B1B-94D2-5DEC8B22BB09}" sibTransId="{0E67C117-1E57-4554-8855-471F3C496D46}"/>
    <dgm:cxn modelId="{0764B7E2-CBAF-47BD-999B-6A07FEFB6CDA}" srcId="{0C9C8D0F-47CE-49AA-A010-3945B1A82489}" destId="{D6CF7FF5-4537-46BE-9FCC-A652A70BF8FE}" srcOrd="2" destOrd="0" parTransId="{0D68953F-A1C5-4B0B-8A0A-931B4E2E84BC}" sibTransId="{2939A912-4BBB-44CC-B040-1F00DD372885}"/>
    <dgm:cxn modelId="{D4AF28F4-29C6-4F5C-B85D-A12BEAFCCB88}" type="presOf" srcId="{0C9C8D0F-47CE-49AA-A010-3945B1A82489}" destId="{3DF75B8E-2191-4426-9E50-D71B993559D4}" srcOrd="0" destOrd="0" presId="urn:microsoft.com/office/officeart/2018/2/layout/IconLabelList"/>
    <dgm:cxn modelId="{66752782-D30A-46CA-AA6C-3B1A7C706E93}" type="presParOf" srcId="{3DF75B8E-2191-4426-9E50-D71B993559D4}" destId="{6E45F357-5D9D-4BB6-A4E8-30C9D728AC75}" srcOrd="0" destOrd="0" presId="urn:microsoft.com/office/officeart/2018/2/layout/IconLabelList"/>
    <dgm:cxn modelId="{11E06877-A3C8-4BF8-BC4A-DD44A51F0244}" type="presParOf" srcId="{6E45F357-5D9D-4BB6-A4E8-30C9D728AC75}" destId="{E8E18115-EC75-48B2-B6AD-F0016C1CD3FC}" srcOrd="0" destOrd="0" presId="urn:microsoft.com/office/officeart/2018/2/layout/IconLabelList"/>
    <dgm:cxn modelId="{EC8079A2-2AD8-4626-85D5-9D7FB2AA75BC}" type="presParOf" srcId="{6E45F357-5D9D-4BB6-A4E8-30C9D728AC75}" destId="{B76D1750-E7F7-4DC7-B600-28F281A6A87E}" srcOrd="1" destOrd="0" presId="urn:microsoft.com/office/officeart/2018/2/layout/IconLabelList"/>
    <dgm:cxn modelId="{9BBDF7CB-A2B3-4978-9D52-CEBEF586E509}" type="presParOf" srcId="{6E45F357-5D9D-4BB6-A4E8-30C9D728AC75}" destId="{6EACB0DF-472C-430A-99EA-48C95EE3ACD1}" srcOrd="2" destOrd="0" presId="urn:microsoft.com/office/officeart/2018/2/layout/IconLabelList"/>
    <dgm:cxn modelId="{2BD3336F-752B-4A85-8F15-B9FCE152C818}" type="presParOf" srcId="{3DF75B8E-2191-4426-9E50-D71B993559D4}" destId="{843C9C4A-755B-4501-88E6-0B52F656D188}" srcOrd="1" destOrd="0" presId="urn:microsoft.com/office/officeart/2018/2/layout/IconLabelList"/>
    <dgm:cxn modelId="{3BBD838E-C1BA-4E29-85C8-5B57489224B6}" type="presParOf" srcId="{3DF75B8E-2191-4426-9E50-D71B993559D4}" destId="{A069A41B-F14E-4BC0-9CB3-0CB079945427}" srcOrd="2" destOrd="0" presId="urn:microsoft.com/office/officeart/2018/2/layout/IconLabelList"/>
    <dgm:cxn modelId="{F978A065-9513-4679-966D-4C77DAA9E016}" type="presParOf" srcId="{A069A41B-F14E-4BC0-9CB3-0CB079945427}" destId="{E1552A12-8B33-45DC-A980-39D4EAB10FC3}" srcOrd="0" destOrd="0" presId="urn:microsoft.com/office/officeart/2018/2/layout/IconLabelList"/>
    <dgm:cxn modelId="{4560C5E6-1897-4CA5-9A52-7BD97A272871}" type="presParOf" srcId="{A069A41B-F14E-4BC0-9CB3-0CB079945427}" destId="{7D589D3D-99C3-49E5-8652-66C865B3BAA6}" srcOrd="1" destOrd="0" presId="urn:microsoft.com/office/officeart/2018/2/layout/IconLabelList"/>
    <dgm:cxn modelId="{4A2F7113-CA31-4C3F-9782-FC8F8095D9EC}" type="presParOf" srcId="{A069A41B-F14E-4BC0-9CB3-0CB079945427}" destId="{BB5CB90C-331B-4C01-970D-89F020A13348}" srcOrd="2" destOrd="0" presId="urn:microsoft.com/office/officeart/2018/2/layout/IconLabelList"/>
    <dgm:cxn modelId="{A5AFE84E-C7C0-43B6-8486-6DF9DAF8DB04}" type="presParOf" srcId="{3DF75B8E-2191-4426-9E50-D71B993559D4}" destId="{7B6CED46-36A3-4FB2-BA2A-5938717D7B3A}" srcOrd="3" destOrd="0" presId="urn:microsoft.com/office/officeart/2018/2/layout/IconLabelList"/>
    <dgm:cxn modelId="{DCA8FDF0-9007-43A2-8D10-D4E5DDB7578C}" type="presParOf" srcId="{3DF75B8E-2191-4426-9E50-D71B993559D4}" destId="{66A415FF-5B27-4A32-B728-C279353F2662}" srcOrd="4" destOrd="0" presId="urn:microsoft.com/office/officeart/2018/2/layout/IconLabelList"/>
    <dgm:cxn modelId="{A6B3DEE6-D125-4229-969B-C4F1222CC0BB}" type="presParOf" srcId="{66A415FF-5B27-4A32-B728-C279353F2662}" destId="{B53C5955-E070-414D-9964-4731D9EA4CFF}" srcOrd="0" destOrd="0" presId="urn:microsoft.com/office/officeart/2018/2/layout/IconLabelList"/>
    <dgm:cxn modelId="{61C88AAE-9A68-4A0C-B014-F0F3293E4188}" type="presParOf" srcId="{66A415FF-5B27-4A32-B728-C279353F2662}" destId="{CE549A12-AECB-4498-95DE-925432DD095E}" srcOrd="1" destOrd="0" presId="urn:microsoft.com/office/officeart/2018/2/layout/IconLabelList"/>
    <dgm:cxn modelId="{801792EF-AC0A-47E6-8F67-DA0929AA68A2}" type="presParOf" srcId="{66A415FF-5B27-4A32-B728-C279353F2662}" destId="{E42E50B2-3E3C-4A0D-82CD-8A8661C2159E}" srcOrd="2" destOrd="0" presId="urn:microsoft.com/office/officeart/2018/2/layout/IconLabelList"/>
    <dgm:cxn modelId="{97363B41-5BB0-46F1-B9FE-B1F904C8C773}" type="presParOf" srcId="{3DF75B8E-2191-4426-9E50-D71B993559D4}" destId="{3C2D201C-DF81-4A35-A657-AEDCE0B1D13F}" srcOrd="5" destOrd="0" presId="urn:microsoft.com/office/officeart/2018/2/layout/IconLabelList"/>
    <dgm:cxn modelId="{EFA989D1-35C4-46E9-9C14-5BA16397D834}" type="presParOf" srcId="{3DF75B8E-2191-4426-9E50-D71B993559D4}" destId="{E9D8E81E-A0BC-4CBD-A9F4-3A17DF8F596E}" srcOrd="6" destOrd="0" presId="urn:microsoft.com/office/officeart/2018/2/layout/IconLabelList"/>
    <dgm:cxn modelId="{8761C01F-2C53-4599-94D7-9D8E7EF75983}" type="presParOf" srcId="{E9D8E81E-A0BC-4CBD-A9F4-3A17DF8F596E}" destId="{33AFFA1A-AB8F-453E-8B66-250312797654}" srcOrd="0" destOrd="0" presId="urn:microsoft.com/office/officeart/2018/2/layout/IconLabelList"/>
    <dgm:cxn modelId="{3252E37E-36C2-4931-BCEA-5E545536BEBE}" type="presParOf" srcId="{E9D8E81E-A0BC-4CBD-A9F4-3A17DF8F596E}" destId="{EF8B5E2D-E21D-4F51-B127-136B262BA0D7}" srcOrd="1" destOrd="0" presId="urn:microsoft.com/office/officeart/2018/2/layout/IconLabelList"/>
    <dgm:cxn modelId="{00EB9635-1204-40B2-81B5-9D6A4219140A}" type="presParOf" srcId="{E9D8E81E-A0BC-4CBD-A9F4-3A17DF8F596E}" destId="{60FCD2CE-4001-412C-B1C5-46E5D487F78D}" srcOrd="2" destOrd="0" presId="urn:microsoft.com/office/officeart/2018/2/layout/IconLabelList"/>
    <dgm:cxn modelId="{F2CECAD0-9D3D-4FF6-840E-F4B9E267739D}" type="presParOf" srcId="{3DF75B8E-2191-4426-9E50-D71B993559D4}" destId="{BAEA4039-57D7-4936-B8EE-B4F45CF864A4}" srcOrd="7" destOrd="0" presId="urn:microsoft.com/office/officeart/2018/2/layout/IconLabelList"/>
    <dgm:cxn modelId="{B509E0B3-355C-4D08-8092-98BB7EE44BAA}" type="presParOf" srcId="{3DF75B8E-2191-4426-9E50-D71B993559D4}" destId="{CAA5848C-033F-4D91-8A9D-DBC44569BA93}" srcOrd="8" destOrd="0" presId="urn:microsoft.com/office/officeart/2018/2/layout/IconLabelList"/>
    <dgm:cxn modelId="{B4D05B51-9BFA-4285-9C82-D12A829A6367}" type="presParOf" srcId="{CAA5848C-033F-4D91-8A9D-DBC44569BA93}" destId="{606385F2-BACE-4286-9C76-657159E9BAE6}" srcOrd="0" destOrd="0" presId="urn:microsoft.com/office/officeart/2018/2/layout/IconLabelList"/>
    <dgm:cxn modelId="{F0ED0A8D-58FD-4D18-AB3B-D3FBD1891377}" type="presParOf" srcId="{CAA5848C-033F-4D91-8A9D-DBC44569BA93}" destId="{74A9D9BC-DB01-4B63-A138-333EDB500110}" srcOrd="1" destOrd="0" presId="urn:microsoft.com/office/officeart/2018/2/layout/IconLabelList"/>
    <dgm:cxn modelId="{E695DE47-CC98-4358-82CC-FADC1FAFA689}" type="presParOf" srcId="{CAA5848C-033F-4D91-8A9D-DBC44569BA93}" destId="{2D805347-54DC-495D-B665-105707FBC9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50F55-F65B-4757-89D9-ABE3135853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E7D95-44E8-4E68-AC9E-0C62970B6CF5}">
      <dgm:prSet/>
      <dgm:spPr/>
      <dgm:t>
        <a:bodyPr/>
        <a:lstStyle/>
        <a:p>
          <a:r>
            <a:rPr lang="en-US" dirty="0"/>
            <a:t>Shake hands and thank them for meeting with you. If you know them, ask them something. How is your golf game these days? Anything to make a connection.</a:t>
          </a:r>
        </a:p>
      </dgm:t>
    </dgm:pt>
    <dgm:pt modelId="{8D48EFAE-E4AE-4AC5-9270-FE5DD76B692B}" type="parTrans" cxnId="{0D96D1D5-97F4-42D4-9BB8-7A825BD30B27}">
      <dgm:prSet/>
      <dgm:spPr/>
      <dgm:t>
        <a:bodyPr/>
        <a:lstStyle/>
        <a:p>
          <a:endParaRPr lang="en-US"/>
        </a:p>
      </dgm:t>
    </dgm:pt>
    <dgm:pt modelId="{99C9C1F1-CEDB-4397-9D48-49095B623DB4}" type="sibTrans" cxnId="{0D96D1D5-97F4-42D4-9BB8-7A825BD30B27}">
      <dgm:prSet/>
      <dgm:spPr/>
      <dgm:t>
        <a:bodyPr/>
        <a:lstStyle/>
        <a:p>
          <a:endParaRPr lang="en-US"/>
        </a:p>
      </dgm:t>
    </dgm:pt>
    <dgm:pt modelId="{94AF1F0A-4652-4E02-B75D-896039E38735}">
      <dgm:prSet/>
      <dgm:spPr/>
      <dgm:t>
        <a:bodyPr/>
        <a:lstStyle/>
        <a:p>
          <a:r>
            <a:rPr lang="en-US" dirty="0"/>
            <a:t>Share a little about yourself and why the afterschool program is so important to you</a:t>
          </a:r>
        </a:p>
      </dgm:t>
    </dgm:pt>
    <dgm:pt modelId="{ACC09CF0-25D8-4050-A3C1-C1BB6B29D156}" type="parTrans" cxnId="{40C80C6E-827E-4FE4-9005-9219506D7C7F}">
      <dgm:prSet/>
      <dgm:spPr/>
      <dgm:t>
        <a:bodyPr/>
        <a:lstStyle/>
        <a:p>
          <a:endParaRPr lang="en-US"/>
        </a:p>
      </dgm:t>
    </dgm:pt>
    <dgm:pt modelId="{6A1C86D4-ECCB-4732-B1E4-994B2390909D}" type="sibTrans" cxnId="{40C80C6E-827E-4FE4-9005-9219506D7C7F}">
      <dgm:prSet/>
      <dgm:spPr/>
      <dgm:t>
        <a:bodyPr/>
        <a:lstStyle/>
        <a:p>
          <a:endParaRPr lang="en-US"/>
        </a:p>
      </dgm:t>
    </dgm:pt>
    <dgm:pt modelId="{A54FE031-0D10-4EFF-B797-2FAB2C285D14}">
      <dgm:prSet/>
      <dgm:spPr/>
      <dgm:t>
        <a:bodyPr/>
        <a:lstStyle/>
        <a:p>
          <a:r>
            <a:rPr lang="en-US" dirty="0"/>
            <a:t>Share a little about the AS and slide the case statement brochure across the table. </a:t>
          </a:r>
        </a:p>
      </dgm:t>
    </dgm:pt>
    <dgm:pt modelId="{9570252A-DD9A-4CD1-B717-4CC1FFF78B2B}" type="parTrans" cxnId="{BC49B7BD-BE4A-4347-83E4-73F461D19DE1}">
      <dgm:prSet/>
      <dgm:spPr/>
      <dgm:t>
        <a:bodyPr/>
        <a:lstStyle/>
        <a:p>
          <a:endParaRPr lang="en-US"/>
        </a:p>
      </dgm:t>
    </dgm:pt>
    <dgm:pt modelId="{DFA938D4-3892-43B8-95FF-6119159CD820}" type="sibTrans" cxnId="{BC49B7BD-BE4A-4347-83E4-73F461D19DE1}">
      <dgm:prSet/>
      <dgm:spPr/>
      <dgm:t>
        <a:bodyPr/>
        <a:lstStyle/>
        <a:p>
          <a:endParaRPr lang="en-US"/>
        </a:p>
      </dgm:t>
    </dgm:pt>
    <dgm:pt modelId="{9A67D8ED-F68C-4905-806A-DAEB58F5F0BE}">
      <dgm:prSet/>
      <dgm:spPr/>
      <dgm:t>
        <a:bodyPr/>
        <a:lstStyle/>
        <a:p>
          <a:r>
            <a:rPr lang="en-US"/>
            <a:t>Ask if they have any questions. </a:t>
          </a:r>
        </a:p>
      </dgm:t>
    </dgm:pt>
    <dgm:pt modelId="{76A03F5D-50F4-400D-BF72-FB454C9C3B3B}" type="parTrans" cxnId="{08E4D261-AF5E-4EC4-B667-A2D4E747B6CC}">
      <dgm:prSet/>
      <dgm:spPr/>
      <dgm:t>
        <a:bodyPr/>
        <a:lstStyle/>
        <a:p>
          <a:endParaRPr lang="en-US"/>
        </a:p>
      </dgm:t>
    </dgm:pt>
    <dgm:pt modelId="{87DA9EAD-ED3E-4D4D-B543-86403E5159DC}" type="sibTrans" cxnId="{08E4D261-AF5E-4EC4-B667-A2D4E747B6CC}">
      <dgm:prSet/>
      <dgm:spPr/>
      <dgm:t>
        <a:bodyPr/>
        <a:lstStyle/>
        <a:p>
          <a:endParaRPr lang="en-US"/>
        </a:p>
      </dgm:t>
    </dgm:pt>
    <dgm:pt modelId="{31C8E0C4-7CF8-439F-A791-974548665BBA}">
      <dgm:prSet/>
      <dgm:spPr/>
      <dgm:t>
        <a:bodyPr/>
        <a:lstStyle/>
        <a:p>
          <a:r>
            <a:rPr lang="en-US" dirty="0"/>
            <a:t>Have a formal letter prepared with an ask amount or a naming opportunity. Slide this across the table and say ”John I am here today to ask you to be a part of our AS program or make an investment in our work.”</a:t>
          </a:r>
        </a:p>
      </dgm:t>
    </dgm:pt>
    <dgm:pt modelId="{5214AD7E-2CA3-4206-806D-F4A2D889FFFF}" type="parTrans" cxnId="{3914C50C-0574-4A52-BB32-B4B3EC406645}">
      <dgm:prSet/>
      <dgm:spPr/>
      <dgm:t>
        <a:bodyPr/>
        <a:lstStyle/>
        <a:p>
          <a:endParaRPr lang="en-US"/>
        </a:p>
      </dgm:t>
    </dgm:pt>
    <dgm:pt modelId="{1BC061F9-0F0E-4C3B-A9E7-B361F7E108E8}" type="sibTrans" cxnId="{3914C50C-0574-4A52-BB32-B4B3EC406645}">
      <dgm:prSet/>
      <dgm:spPr/>
      <dgm:t>
        <a:bodyPr/>
        <a:lstStyle/>
        <a:p>
          <a:endParaRPr lang="en-US"/>
        </a:p>
      </dgm:t>
    </dgm:pt>
    <dgm:pt modelId="{751AF821-9F60-47F8-B0E3-99D5169FF314}">
      <dgm:prSet/>
      <dgm:spPr/>
      <dgm:t>
        <a:bodyPr/>
        <a:lstStyle/>
        <a:p>
          <a:r>
            <a:rPr lang="en-US" dirty="0"/>
            <a:t>Thank them for the meeting and you hope they will consider making an investment in our communities AS program.</a:t>
          </a:r>
        </a:p>
      </dgm:t>
    </dgm:pt>
    <dgm:pt modelId="{8ED1448E-EADA-4BD9-9D65-DAAC994CD619}" type="parTrans" cxnId="{2237D52C-F5A7-49DF-B4F1-7B2D3042BD53}">
      <dgm:prSet/>
      <dgm:spPr/>
      <dgm:t>
        <a:bodyPr/>
        <a:lstStyle/>
        <a:p>
          <a:endParaRPr lang="en-US"/>
        </a:p>
      </dgm:t>
    </dgm:pt>
    <dgm:pt modelId="{62C2782E-2856-4E3D-AF27-D66A3A33A5B2}" type="sibTrans" cxnId="{2237D52C-F5A7-49DF-B4F1-7B2D3042BD53}">
      <dgm:prSet/>
      <dgm:spPr/>
      <dgm:t>
        <a:bodyPr/>
        <a:lstStyle/>
        <a:p>
          <a:endParaRPr lang="en-US"/>
        </a:p>
      </dgm:t>
    </dgm:pt>
    <dgm:pt modelId="{F0E7C434-7721-FF4E-AB69-59A2F4DCAAC1}" type="pres">
      <dgm:prSet presAssocID="{CEF50F55-F65B-4757-89D9-ABE3135853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ED37E3-CEFE-3647-B9CE-6425DB6385D4}" type="pres">
      <dgm:prSet presAssocID="{76CE7D95-44E8-4E68-AC9E-0C62970B6CF5}" presName="hierRoot1" presStyleCnt="0"/>
      <dgm:spPr/>
    </dgm:pt>
    <dgm:pt modelId="{C61248F9-D8BA-6146-AD95-053FEC4F797C}" type="pres">
      <dgm:prSet presAssocID="{76CE7D95-44E8-4E68-AC9E-0C62970B6CF5}" presName="composite" presStyleCnt="0"/>
      <dgm:spPr/>
    </dgm:pt>
    <dgm:pt modelId="{80643A76-D88E-6E45-BBC3-1BC4C43BCB65}" type="pres">
      <dgm:prSet presAssocID="{76CE7D95-44E8-4E68-AC9E-0C62970B6CF5}" presName="background" presStyleLbl="node0" presStyleIdx="0" presStyleCnt="3"/>
      <dgm:spPr/>
    </dgm:pt>
    <dgm:pt modelId="{E5CF4DE2-8DF5-1F41-AB6E-57135B5DC05A}" type="pres">
      <dgm:prSet presAssocID="{76CE7D95-44E8-4E68-AC9E-0C62970B6CF5}" presName="text" presStyleLbl="fgAcc0" presStyleIdx="0" presStyleCnt="3">
        <dgm:presLayoutVars>
          <dgm:chPref val="3"/>
        </dgm:presLayoutVars>
      </dgm:prSet>
      <dgm:spPr/>
    </dgm:pt>
    <dgm:pt modelId="{640295FC-9716-094F-8982-212A1D35DA9B}" type="pres">
      <dgm:prSet presAssocID="{76CE7D95-44E8-4E68-AC9E-0C62970B6CF5}" presName="hierChild2" presStyleCnt="0"/>
      <dgm:spPr/>
    </dgm:pt>
    <dgm:pt modelId="{8F9B318B-F459-9543-8B62-D0E036D53E0B}" type="pres">
      <dgm:prSet presAssocID="{94AF1F0A-4652-4E02-B75D-896039E38735}" presName="hierRoot1" presStyleCnt="0"/>
      <dgm:spPr/>
    </dgm:pt>
    <dgm:pt modelId="{8A8B2908-D033-0048-818E-B95BECCCA7B2}" type="pres">
      <dgm:prSet presAssocID="{94AF1F0A-4652-4E02-B75D-896039E38735}" presName="composite" presStyleCnt="0"/>
      <dgm:spPr/>
    </dgm:pt>
    <dgm:pt modelId="{C399EB13-C21E-8341-9360-8BE40977593E}" type="pres">
      <dgm:prSet presAssocID="{94AF1F0A-4652-4E02-B75D-896039E38735}" presName="background" presStyleLbl="node0" presStyleIdx="1" presStyleCnt="3"/>
      <dgm:spPr/>
    </dgm:pt>
    <dgm:pt modelId="{003F531E-8227-B44F-9003-80D1938A821D}" type="pres">
      <dgm:prSet presAssocID="{94AF1F0A-4652-4E02-B75D-896039E38735}" presName="text" presStyleLbl="fgAcc0" presStyleIdx="1" presStyleCnt="3">
        <dgm:presLayoutVars>
          <dgm:chPref val="3"/>
        </dgm:presLayoutVars>
      </dgm:prSet>
      <dgm:spPr/>
    </dgm:pt>
    <dgm:pt modelId="{5AB3972F-81C1-5144-83CC-5F44DBD2F6D9}" type="pres">
      <dgm:prSet presAssocID="{94AF1F0A-4652-4E02-B75D-896039E38735}" presName="hierChild2" presStyleCnt="0"/>
      <dgm:spPr/>
    </dgm:pt>
    <dgm:pt modelId="{4A531F71-A89E-B448-BE78-32A047065E03}" type="pres">
      <dgm:prSet presAssocID="{A54FE031-0D10-4EFF-B797-2FAB2C285D14}" presName="hierRoot1" presStyleCnt="0"/>
      <dgm:spPr/>
    </dgm:pt>
    <dgm:pt modelId="{2077759A-672D-E542-95B0-1D3821303758}" type="pres">
      <dgm:prSet presAssocID="{A54FE031-0D10-4EFF-B797-2FAB2C285D14}" presName="composite" presStyleCnt="0"/>
      <dgm:spPr/>
    </dgm:pt>
    <dgm:pt modelId="{6A2073D7-8B3B-284D-9D92-FAEC12DD7307}" type="pres">
      <dgm:prSet presAssocID="{A54FE031-0D10-4EFF-B797-2FAB2C285D14}" presName="background" presStyleLbl="node0" presStyleIdx="2" presStyleCnt="3"/>
      <dgm:spPr/>
    </dgm:pt>
    <dgm:pt modelId="{A710A842-03F0-1B41-8588-01ED713330BA}" type="pres">
      <dgm:prSet presAssocID="{A54FE031-0D10-4EFF-B797-2FAB2C285D14}" presName="text" presStyleLbl="fgAcc0" presStyleIdx="2" presStyleCnt="3">
        <dgm:presLayoutVars>
          <dgm:chPref val="3"/>
        </dgm:presLayoutVars>
      </dgm:prSet>
      <dgm:spPr/>
    </dgm:pt>
    <dgm:pt modelId="{37DFDC2B-E5B0-874C-9595-F770DFC1EA24}" type="pres">
      <dgm:prSet presAssocID="{A54FE031-0D10-4EFF-B797-2FAB2C285D14}" presName="hierChild2" presStyleCnt="0"/>
      <dgm:spPr/>
    </dgm:pt>
    <dgm:pt modelId="{21BC56FB-3447-7F46-AF6A-57305B02354E}" type="pres">
      <dgm:prSet presAssocID="{76A03F5D-50F4-400D-BF72-FB454C9C3B3B}" presName="Name10" presStyleLbl="parChTrans1D2" presStyleIdx="0" presStyleCnt="3"/>
      <dgm:spPr/>
    </dgm:pt>
    <dgm:pt modelId="{45CBD0D8-4CF9-2D4B-908F-85A6B45AE7E1}" type="pres">
      <dgm:prSet presAssocID="{9A67D8ED-F68C-4905-806A-DAEB58F5F0BE}" presName="hierRoot2" presStyleCnt="0"/>
      <dgm:spPr/>
    </dgm:pt>
    <dgm:pt modelId="{DC414F08-D9AA-3942-865E-123D8A8220EA}" type="pres">
      <dgm:prSet presAssocID="{9A67D8ED-F68C-4905-806A-DAEB58F5F0BE}" presName="composite2" presStyleCnt="0"/>
      <dgm:spPr/>
    </dgm:pt>
    <dgm:pt modelId="{BBA94A81-C88C-244E-8CB5-28CE461E2451}" type="pres">
      <dgm:prSet presAssocID="{9A67D8ED-F68C-4905-806A-DAEB58F5F0BE}" presName="background2" presStyleLbl="node2" presStyleIdx="0" presStyleCnt="3"/>
      <dgm:spPr/>
    </dgm:pt>
    <dgm:pt modelId="{B9D7AB0B-F746-C34B-AF9A-68B5B91E517E}" type="pres">
      <dgm:prSet presAssocID="{9A67D8ED-F68C-4905-806A-DAEB58F5F0BE}" presName="text2" presStyleLbl="fgAcc2" presStyleIdx="0" presStyleCnt="3">
        <dgm:presLayoutVars>
          <dgm:chPref val="3"/>
        </dgm:presLayoutVars>
      </dgm:prSet>
      <dgm:spPr/>
    </dgm:pt>
    <dgm:pt modelId="{72538FAE-4597-1C4C-A595-24B01891BCC6}" type="pres">
      <dgm:prSet presAssocID="{9A67D8ED-F68C-4905-806A-DAEB58F5F0BE}" presName="hierChild3" presStyleCnt="0"/>
      <dgm:spPr/>
    </dgm:pt>
    <dgm:pt modelId="{727AA3D0-21C9-764D-9E56-6C70F4F08AB1}" type="pres">
      <dgm:prSet presAssocID="{5214AD7E-2CA3-4206-806D-F4A2D889FFFF}" presName="Name10" presStyleLbl="parChTrans1D2" presStyleIdx="1" presStyleCnt="3"/>
      <dgm:spPr/>
    </dgm:pt>
    <dgm:pt modelId="{B5C6B9F8-A197-E949-A5E1-F93D05725778}" type="pres">
      <dgm:prSet presAssocID="{31C8E0C4-7CF8-439F-A791-974548665BBA}" presName="hierRoot2" presStyleCnt="0"/>
      <dgm:spPr/>
    </dgm:pt>
    <dgm:pt modelId="{2CA2B112-BD68-C24E-9FE9-B35EE8E542A4}" type="pres">
      <dgm:prSet presAssocID="{31C8E0C4-7CF8-439F-A791-974548665BBA}" presName="composite2" presStyleCnt="0"/>
      <dgm:spPr/>
    </dgm:pt>
    <dgm:pt modelId="{0754558C-A335-904E-A64B-9CA85FB6BBF4}" type="pres">
      <dgm:prSet presAssocID="{31C8E0C4-7CF8-439F-A791-974548665BBA}" presName="background2" presStyleLbl="node2" presStyleIdx="1" presStyleCnt="3"/>
      <dgm:spPr/>
    </dgm:pt>
    <dgm:pt modelId="{E24C65B1-13D3-0D4F-83A9-E52D8764B9D0}" type="pres">
      <dgm:prSet presAssocID="{31C8E0C4-7CF8-439F-A791-974548665BBA}" presName="text2" presStyleLbl="fgAcc2" presStyleIdx="1" presStyleCnt="3">
        <dgm:presLayoutVars>
          <dgm:chPref val="3"/>
        </dgm:presLayoutVars>
      </dgm:prSet>
      <dgm:spPr/>
    </dgm:pt>
    <dgm:pt modelId="{C13433F2-21FC-934D-99BD-266EC880BD1E}" type="pres">
      <dgm:prSet presAssocID="{31C8E0C4-7CF8-439F-A791-974548665BBA}" presName="hierChild3" presStyleCnt="0"/>
      <dgm:spPr/>
    </dgm:pt>
    <dgm:pt modelId="{678536D8-F7AB-4446-8E5A-A29A3FCD4239}" type="pres">
      <dgm:prSet presAssocID="{8ED1448E-EADA-4BD9-9D65-DAAC994CD619}" presName="Name10" presStyleLbl="parChTrans1D2" presStyleIdx="2" presStyleCnt="3"/>
      <dgm:spPr/>
    </dgm:pt>
    <dgm:pt modelId="{464001DE-C830-3242-838E-8D1FD9B31C15}" type="pres">
      <dgm:prSet presAssocID="{751AF821-9F60-47F8-B0E3-99D5169FF314}" presName="hierRoot2" presStyleCnt="0"/>
      <dgm:spPr/>
    </dgm:pt>
    <dgm:pt modelId="{F268B0D4-B0B4-A544-B5A7-7BC89261509B}" type="pres">
      <dgm:prSet presAssocID="{751AF821-9F60-47F8-B0E3-99D5169FF314}" presName="composite2" presStyleCnt="0"/>
      <dgm:spPr/>
    </dgm:pt>
    <dgm:pt modelId="{F3565B3F-7B53-774B-8982-41200CB108D5}" type="pres">
      <dgm:prSet presAssocID="{751AF821-9F60-47F8-B0E3-99D5169FF314}" presName="background2" presStyleLbl="node2" presStyleIdx="2" presStyleCnt="3"/>
      <dgm:spPr/>
    </dgm:pt>
    <dgm:pt modelId="{7505571E-69BB-3F40-B4CA-4F58AA6FAD5F}" type="pres">
      <dgm:prSet presAssocID="{751AF821-9F60-47F8-B0E3-99D5169FF314}" presName="text2" presStyleLbl="fgAcc2" presStyleIdx="2" presStyleCnt="3">
        <dgm:presLayoutVars>
          <dgm:chPref val="3"/>
        </dgm:presLayoutVars>
      </dgm:prSet>
      <dgm:spPr/>
    </dgm:pt>
    <dgm:pt modelId="{C48F9FF3-CF55-4A41-9D28-4F8D72991444}" type="pres">
      <dgm:prSet presAssocID="{751AF821-9F60-47F8-B0E3-99D5169FF314}" presName="hierChild3" presStyleCnt="0"/>
      <dgm:spPr/>
    </dgm:pt>
  </dgm:ptLst>
  <dgm:cxnLst>
    <dgm:cxn modelId="{621DAA00-0DFC-4446-BB38-6132060626DA}" type="presOf" srcId="{CEF50F55-F65B-4757-89D9-ABE313585373}" destId="{F0E7C434-7721-FF4E-AB69-59A2F4DCAAC1}" srcOrd="0" destOrd="0" presId="urn:microsoft.com/office/officeart/2005/8/layout/hierarchy1"/>
    <dgm:cxn modelId="{3914C50C-0574-4A52-BB32-B4B3EC406645}" srcId="{A54FE031-0D10-4EFF-B797-2FAB2C285D14}" destId="{31C8E0C4-7CF8-439F-A791-974548665BBA}" srcOrd="1" destOrd="0" parTransId="{5214AD7E-2CA3-4206-806D-F4A2D889FFFF}" sibTransId="{1BC061F9-0F0E-4C3B-A9E7-B361F7E108E8}"/>
    <dgm:cxn modelId="{2237D52C-F5A7-49DF-B4F1-7B2D3042BD53}" srcId="{A54FE031-0D10-4EFF-B797-2FAB2C285D14}" destId="{751AF821-9F60-47F8-B0E3-99D5169FF314}" srcOrd="2" destOrd="0" parTransId="{8ED1448E-EADA-4BD9-9D65-DAAC994CD619}" sibTransId="{62C2782E-2856-4E3D-AF27-D66A3A33A5B2}"/>
    <dgm:cxn modelId="{76062235-9872-044E-B801-7D501605139D}" type="presOf" srcId="{9A67D8ED-F68C-4905-806A-DAEB58F5F0BE}" destId="{B9D7AB0B-F746-C34B-AF9A-68B5B91E517E}" srcOrd="0" destOrd="0" presId="urn:microsoft.com/office/officeart/2005/8/layout/hierarchy1"/>
    <dgm:cxn modelId="{4B50943B-EBCD-CB46-AFED-6C48F39C29FC}" type="presOf" srcId="{8ED1448E-EADA-4BD9-9D65-DAAC994CD619}" destId="{678536D8-F7AB-4446-8E5A-A29A3FCD4239}" srcOrd="0" destOrd="0" presId="urn:microsoft.com/office/officeart/2005/8/layout/hierarchy1"/>
    <dgm:cxn modelId="{08E4D261-AF5E-4EC4-B667-A2D4E747B6CC}" srcId="{A54FE031-0D10-4EFF-B797-2FAB2C285D14}" destId="{9A67D8ED-F68C-4905-806A-DAEB58F5F0BE}" srcOrd="0" destOrd="0" parTransId="{76A03F5D-50F4-400D-BF72-FB454C9C3B3B}" sibTransId="{87DA9EAD-ED3E-4D4D-B543-86403E5159DC}"/>
    <dgm:cxn modelId="{40C80C6E-827E-4FE4-9005-9219506D7C7F}" srcId="{CEF50F55-F65B-4757-89D9-ABE313585373}" destId="{94AF1F0A-4652-4E02-B75D-896039E38735}" srcOrd="1" destOrd="0" parTransId="{ACC09CF0-25D8-4050-A3C1-C1BB6B29D156}" sibTransId="{6A1C86D4-ECCB-4732-B1E4-994B2390909D}"/>
    <dgm:cxn modelId="{979F9651-7B95-B14B-B062-EADDFBC73D11}" type="presOf" srcId="{A54FE031-0D10-4EFF-B797-2FAB2C285D14}" destId="{A710A842-03F0-1B41-8588-01ED713330BA}" srcOrd="0" destOrd="0" presId="urn:microsoft.com/office/officeart/2005/8/layout/hierarchy1"/>
    <dgm:cxn modelId="{CD2F6A57-36BD-FD4C-ABE0-7AFFF27D93F4}" type="presOf" srcId="{31C8E0C4-7CF8-439F-A791-974548665BBA}" destId="{E24C65B1-13D3-0D4F-83A9-E52D8764B9D0}" srcOrd="0" destOrd="0" presId="urn:microsoft.com/office/officeart/2005/8/layout/hierarchy1"/>
    <dgm:cxn modelId="{0C1047A0-4FD6-484A-97B1-BEB97C20ED39}" type="presOf" srcId="{5214AD7E-2CA3-4206-806D-F4A2D889FFFF}" destId="{727AA3D0-21C9-764D-9E56-6C70F4F08AB1}" srcOrd="0" destOrd="0" presId="urn:microsoft.com/office/officeart/2005/8/layout/hierarchy1"/>
    <dgm:cxn modelId="{719D36B1-8E6C-0242-B41D-BF77035B86C7}" type="presOf" srcId="{76A03F5D-50F4-400D-BF72-FB454C9C3B3B}" destId="{21BC56FB-3447-7F46-AF6A-57305B02354E}" srcOrd="0" destOrd="0" presId="urn:microsoft.com/office/officeart/2005/8/layout/hierarchy1"/>
    <dgm:cxn modelId="{BC49B7BD-BE4A-4347-83E4-73F461D19DE1}" srcId="{CEF50F55-F65B-4757-89D9-ABE313585373}" destId="{A54FE031-0D10-4EFF-B797-2FAB2C285D14}" srcOrd="2" destOrd="0" parTransId="{9570252A-DD9A-4CD1-B717-4CC1FFF78B2B}" sibTransId="{DFA938D4-3892-43B8-95FF-6119159CD820}"/>
    <dgm:cxn modelId="{1770A7CA-961F-C841-B976-DEA2BD4D2749}" type="presOf" srcId="{751AF821-9F60-47F8-B0E3-99D5169FF314}" destId="{7505571E-69BB-3F40-B4CA-4F58AA6FAD5F}" srcOrd="0" destOrd="0" presId="urn:microsoft.com/office/officeart/2005/8/layout/hierarchy1"/>
    <dgm:cxn modelId="{0D96D1D5-97F4-42D4-9BB8-7A825BD30B27}" srcId="{CEF50F55-F65B-4757-89D9-ABE313585373}" destId="{76CE7D95-44E8-4E68-AC9E-0C62970B6CF5}" srcOrd="0" destOrd="0" parTransId="{8D48EFAE-E4AE-4AC5-9270-FE5DD76B692B}" sibTransId="{99C9C1F1-CEDB-4397-9D48-49095B623DB4}"/>
    <dgm:cxn modelId="{E6B7DCD6-7BCD-6042-AE8E-7799764174E1}" type="presOf" srcId="{94AF1F0A-4652-4E02-B75D-896039E38735}" destId="{003F531E-8227-B44F-9003-80D1938A821D}" srcOrd="0" destOrd="0" presId="urn:microsoft.com/office/officeart/2005/8/layout/hierarchy1"/>
    <dgm:cxn modelId="{59EC25D8-571A-FF46-AC89-C7429D241DC3}" type="presOf" srcId="{76CE7D95-44E8-4E68-AC9E-0C62970B6CF5}" destId="{E5CF4DE2-8DF5-1F41-AB6E-57135B5DC05A}" srcOrd="0" destOrd="0" presId="urn:microsoft.com/office/officeart/2005/8/layout/hierarchy1"/>
    <dgm:cxn modelId="{C466271F-DED8-6941-86C8-A054980F99C1}" type="presParOf" srcId="{F0E7C434-7721-FF4E-AB69-59A2F4DCAAC1}" destId="{2EED37E3-CEFE-3647-B9CE-6425DB6385D4}" srcOrd="0" destOrd="0" presId="urn:microsoft.com/office/officeart/2005/8/layout/hierarchy1"/>
    <dgm:cxn modelId="{A33726F9-BA77-B543-A2E5-C2C2C78AA61C}" type="presParOf" srcId="{2EED37E3-CEFE-3647-B9CE-6425DB6385D4}" destId="{C61248F9-D8BA-6146-AD95-053FEC4F797C}" srcOrd="0" destOrd="0" presId="urn:microsoft.com/office/officeart/2005/8/layout/hierarchy1"/>
    <dgm:cxn modelId="{5268399C-B92B-7A4D-A875-F59F69A8EEE6}" type="presParOf" srcId="{C61248F9-D8BA-6146-AD95-053FEC4F797C}" destId="{80643A76-D88E-6E45-BBC3-1BC4C43BCB65}" srcOrd="0" destOrd="0" presId="urn:microsoft.com/office/officeart/2005/8/layout/hierarchy1"/>
    <dgm:cxn modelId="{71D341D9-3D4D-A446-8847-7B02A0DAAE83}" type="presParOf" srcId="{C61248F9-D8BA-6146-AD95-053FEC4F797C}" destId="{E5CF4DE2-8DF5-1F41-AB6E-57135B5DC05A}" srcOrd="1" destOrd="0" presId="urn:microsoft.com/office/officeart/2005/8/layout/hierarchy1"/>
    <dgm:cxn modelId="{D98193C2-8815-9142-93D7-F9535B01C10F}" type="presParOf" srcId="{2EED37E3-CEFE-3647-B9CE-6425DB6385D4}" destId="{640295FC-9716-094F-8982-212A1D35DA9B}" srcOrd="1" destOrd="0" presId="urn:microsoft.com/office/officeart/2005/8/layout/hierarchy1"/>
    <dgm:cxn modelId="{F4642CD9-5F63-BF4E-8BA1-8B710A1F0008}" type="presParOf" srcId="{F0E7C434-7721-FF4E-AB69-59A2F4DCAAC1}" destId="{8F9B318B-F459-9543-8B62-D0E036D53E0B}" srcOrd="1" destOrd="0" presId="urn:microsoft.com/office/officeart/2005/8/layout/hierarchy1"/>
    <dgm:cxn modelId="{817BC9C0-02AF-DF45-8CF2-ECC8BE727140}" type="presParOf" srcId="{8F9B318B-F459-9543-8B62-D0E036D53E0B}" destId="{8A8B2908-D033-0048-818E-B95BECCCA7B2}" srcOrd="0" destOrd="0" presId="urn:microsoft.com/office/officeart/2005/8/layout/hierarchy1"/>
    <dgm:cxn modelId="{055BC51E-526D-654C-8EE5-D3ABAF428570}" type="presParOf" srcId="{8A8B2908-D033-0048-818E-B95BECCCA7B2}" destId="{C399EB13-C21E-8341-9360-8BE40977593E}" srcOrd="0" destOrd="0" presId="urn:microsoft.com/office/officeart/2005/8/layout/hierarchy1"/>
    <dgm:cxn modelId="{EBD1691D-78B4-0349-AB9F-D4E1CF93896D}" type="presParOf" srcId="{8A8B2908-D033-0048-818E-B95BECCCA7B2}" destId="{003F531E-8227-B44F-9003-80D1938A821D}" srcOrd="1" destOrd="0" presId="urn:microsoft.com/office/officeart/2005/8/layout/hierarchy1"/>
    <dgm:cxn modelId="{01039156-1DBD-C74B-9D63-8AC6BB62F3D2}" type="presParOf" srcId="{8F9B318B-F459-9543-8B62-D0E036D53E0B}" destId="{5AB3972F-81C1-5144-83CC-5F44DBD2F6D9}" srcOrd="1" destOrd="0" presId="urn:microsoft.com/office/officeart/2005/8/layout/hierarchy1"/>
    <dgm:cxn modelId="{91E88A8A-85D9-2942-AA31-16A6A84EAFE6}" type="presParOf" srcId="{F0E7C434-7721-FF4E-AB69-59A2F4DCAAC1}" destId="{4A531F71-A89E-B448-BE78-32A047065E03}" srcOrd="2" destOrd="0" presId="urn:microsoft.com/office/officeart/2005/8/layout/hierarchy1"/>
    <dgm:cxn modelId="{AF8BBD95-4642-3548-AC14-4D005CF3153D}" type="presParOf" srcId="{4A531F71-A89E-B448-BE78-32A047065E03}" destId="{2077759A-672D-E542-95B0-1D3821303758}" srcOrd="0" destOrd="0" presId="urn:microsoft.com/office/officeart/2005/8/layout/hierarchy1"/>
    <dgm:cxn modelId="{F88778BE-9C5D-2349-8633-5A7AE675BF13}" type="presParOf" srcId="{2077759A-672D-E542-95B0-1D3821303758}" destId="{6A2073D7-8B3B-284D-9D92-FAEC12DD7307}" srcOrd="0" destOrd="0" presId="urn:microsoft.com/office/officeart/2005/8/layout/hierarchy1"/>
    <dgm:cxn modelId="{D6A4152E-44FD-0945-8A01-59106CB46ABB}" type="presParOf" srcId="{2077759A-672D-E542-95B0-1D3821303758}" destId="{A710A842-03F0-1B41-8588-01ED713330BA}" srcOrd="1" destOrd="0" presId="urn:microsoft.com/office/officeart/2005/8/layout/hierarchy1"/>
    <dgm:cxn modelId="{9667923E-42F5-C94E-BA8B-477594F3A810}" type="presParOf" srcId="{4A531F71-A89E-B448-BE78-32A047065E03}" destId="{37DFDC2B-E5B0-874C-9595-F770DFC1EA24}" srcOrd="1" destOrd="0" presId="urn:microsoft.com/office/officeart/2005/8/layout/hierarchy1"/>
    <dgm:cxn modelId="{480E2427-085B-1A45-85F7-DEB9D1CBBFFB}" type="presParOf" srcId="{37DFDC2B-E5B0-874C-9595-F770DFC1EA24}" destId="{21BC56FB-3447-7F46-AF6A-57305B02354E}" srcOrd="0" destOrd="0" presId="urn:microsoft.com/office/officeart/2005/8/layout/hierarchy1"/>
    <dgm:cxn modelId="{CB93B0ED-02A4-3547-B026-C0891B25A358}" type="presParOf" srcId="{37DFDC2B-E5B0-874C-9595-F770DFC1EA24}" destId="{45CBD0D8-4CF9-2D4B-908F-85A6B45AE7E1}" srcOrd="1" destOrd="0" presId="urn:microsoft.com/office/officeart/2005/8/layout/hierarchy1"/>
    <dgm:cxn modelId="{0B1AE983-54D3-AB4D-B6D8-ADE928081065}" type="presParOf" srcId="{45CBD0D8-4CF9-2D4B-908F-85A6B45AE7E1}" destId="{DC414F08-D9AA-3942-865E-123D8A8220EA}" srcOrd="0" destOrd="0" presId="urn:microsoft.com/office/officeart/2005/8/layout/hierarchy1"/>
    <dgm:cxn modelId="{5D90E693-5202-CD40-B4F0-DF685501F5CF}" type="presParOf" srcId="{DC414F08-D9AA-3942-865E-123D8A8220EA}" destId="{BBA94A81-C88C-244E-8CB5-28CE461E2451}" srcOrd="0" destOrd="0" presId="urn:microsoft.com/office/officeart/2005/8/layout/hierarchy1"/>
    <dgm:cxn modelId="{126728E9-AAEF-894B-A16F-07DE62A48AAF}" type="presParOf" srcId="{DC414F08-D9AA-3942-865E-123D8A8220EA}" destId="{B9D7AB0B-F746-C34B-AF9A-68B5B91E517E}" srcOrd="1" destOrd="0" presId="urn:microsoft.com/office/officeart/2005/8/layout/hierarchy1"/>
    <dgm:cxn modelId="{EE5DF291-EE1D-CB40-AA86-9FEE19252F54}" type="presParOf" srcId="{45CBD0D8-4CF9-2D4B-908F-85A6B45AE7E1}" destId="{72538FAE-4597-1C4C-A595-24B01891BCC6}" srcOrd="1" destOrd="0" presId="urn:microsoft.com/office/officeart/2005/8/layout/hierarchy1"/>
    <dgm:cxn modelId="{2E837A5E-34E4-3745-A2A2-D9DCC171D5BE}" type="presParOf" srcId="{37DFDC2B-E5B0-874C-9595-F770DFC1EA24}" destId="{727AA3D0-21C9-764D-9E56-6C70F4F08AB1}" srcOrd="2" destOrd="0" presId="urn:microsoft.com/office/officeart/2005/8/layout/hierarchy1"/>
    <dgm:cxn modelId="{E9A82CF2-8EFE-3645-ADAD-A943068DAE6E}" type="presParOf" srcId="{37DFDC2B-E5B0-874C-9595-F770DFC1EA24}" destId="{B5C6B9F8-A197-E949-A5E1-F93D05725778}" srcOrd="3" destOrd="0" presId="urn:microsoft.com/office/officeart/2005/8/layout/hierarchy1"/>
    <dgm:cxn modelId="{82B876B8-3560-3F40-86E6-A9B66FF836C9}" type="presParOf" srcId="{B5C6B9F8-A197-E949-A5E1-F93D05725778}" destId="{2CA2B112-BD68-C24E-9FE9-B35EE8E542A4}" srcOrd="0" destOrd="0" presId="urn:microsoft.com/office/officeart/2005/8/layout/hierarchy1"/>
    <dgm:cxn modelId="{8C97C950-B4BC-A64F-8BEC-E2DEA47CAD1E}" type="presParOf" srcId="{2CA2B112-BD68-C24E-9FE9-B35EE8E542A4}" destId="{0754558C-A335-904E-A64B-9CA85FB6BBF4}" srcOrd="0" destOrd="0" presId="urn:microsoft.com/office/officeart/2005/8/layout/hierarchy1"/>
    <dgm:cxn modelId="{0F00D9AB-1D1D-034D-8289-35DD1B59C65E}" type="presParOf" srcId="{2CA2B112-BD68-C24E-9FE9-B35EE8E542A4}" destId="{E24C65B1-13D3-0D4F-83A9-E52D8764B9D0}" srcOrd="1" destOrd="0" presId="urn:microsoft.com/office/officeart/2005/8/layout/hierarchy1"/>
    <dgm:cxn modelId="{4AF57935-4F8E-5448-8258-119E0006BB86}" type="presParOf" srcId="{B5C6B9F8-A197-E949-A5E1-F93D05725778}" destId="{C13433F2-21FC-934D-99BD-266EC880BD1E}" srcOrd="1" destOrd="0" presId="urn:microsoft.com/office/officeart/2005/8/layout/hierarchy1"/>
    <dgm:cxn modelId="{987C156D-F44B-7245-BD3E-CDBE18F0C801}" type="presParOf" srcId="{37DFDC2B-E5B0-874C-9595-F770DFC1EA24}" destId="{678536D8-F7AB-4446-8E5A-A29A3FCD4239}" srcOrd="4" destOrd="0" presId="urn:microsoft.com/office/officeart/2005/8/layout/hierarchy1"/>
    <dgm:cxn modelId="{1DF22275-C551-884E-8743-508FDAF4D47D}" type="presParOf" srcId="{37DFDC2B-E5B0-874C-9595-F770DFC1EA24}" destId="{464001DE-C830-3242-838E-8D1FD9B31C15}" srcOrd="5" destOrd="0" presId="urn:microsoft.com/office/officeart/2005/8/layout/hierarchy1"/>
    <dgm:cxn modelId="{DB679325-6CA4-E645-973F-EA28B70F20F0}" type="presParOf" srcId="{464001DE-C830-3242-838E-8D1FD9B31C15}" destId="{F268B0D4-B0B4-A544-B5A7-7BC89261509B}" srcOrd="0" destOrd="0" presId="urn:microsoft.com/office/officeart/2005/8/layout/hierarchy1"/>
    <dgm:cxn modelId="{4BEC9888-98BE-3645-B755-A27D02564799}" type="presParOf" srcId="{F268B0D4-B0B4-A544-B5A7-7BC89261509B}" destId="{F3565B3F-7B53-774B-8982-41200CB108D5}" srcOrd="0" destOrd="0" presId="urn:microsoft.com/office/officeart/2005/8/layout/hierarchy1"/>
    <dgm:cxn modelId="{65AB8CB0-BBC6-494B-BD3E-6CB19D9AA7B8}" type="presParOf" srcId="{F268B0D4-B0B4-A544-B5A7-7BC89261509B}" destId="{7505571E-69BB-3F40-B4CA-4F58AA6FAD5F}" srcOrd="1" destOrd="0" presId="urn:microsoft.com/office/officeart/2005/8/layout/hierarchy1"/>
    <dgm:cxn modelId="{723B6FB7-E165-4540-90D9-03A4EFBD0B21}" type="presParOf" srcId="{464001DE-C830-3242-838E-8D1FD9B31C15}" destId="{C48F9FF3-CF55-4A41-9D28-4F8D729914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26CB4-6CDC-46D8-AAB8-E03E9C274B47}">
      <dsp:nvSpPr>
        <dsp:cNvPr id="0" name=""/>
        <dsp:cNvSpPr/>
      </dsp:nvSpPr>
      <dsp:spPr>
        <a:xfrm>
          <a:off x="12317" y="0"/>
          <a:ext cx="1237501" cy="2779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39DF1-7F78-47BE-B510-4F938F73F976}">
      <dsp:nvSpPr>
        <dsp:cNvPr id="0" name=""/>
        <dsp:cNvSpPr/>
      </dsp:nvSpPr>
      <dsp:spPr>
        <a:xfrm>
          <a:off x="2272" y="1726785"/>
          <a:ext cx="1237502" cy="1783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Case Statement Brochure</a:t>
          </a:r>
        </a:p>
      </dsp:txBody>
      <dsp:txXfrm>
        <a:off x="2272" y="1726785"/>
        <a:ext cx="1237502" cy="1783575"/>
      </dsp:txXfrm>
    </dsp:sp>
    <dsp:sp modelId="{010D1F0A-2F44-4E99-9E1B-CBD26A8BD5D6}">
      <dsp:nvSpPr>
        <dsp:cNvPr id="0" name=""/>
        <dsp:cNvSpPr/>
      </dsp:nvSpPr>
      <dsp:spPr>
        <a:xfrm>
          <a:off x="1779247" y="1012281"/>
          <a:ext cx="539472" cy="539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7A9EA-1368-46A1-A25B-EE5256E5CA45}">
      <dsp:nvSpPr>
        <dsp:cNvPr id="0" name=""/>
        <dsp:cNvSpPr/>
      </dsp:nvSpPr>
      <dsp:spPr>
        <a:xfrm>
          <a:off x="1449569" y="1810460"/>
          <a:ext cx="1198828" cy="9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Include data about your community.</a:t>
          </a:r>
        </a:p>
      </dsp:txBody>
      <dsp:txXfrm>
        <a:off x="1449569" y="1810460"/>
        <a:ext cx="1198828" cy="925345"/>
      </dsp:txXfrm>
    </dsp:sp>
    <dsp:sp modelId="{1C64E0E5-F2A3-42F3-BD05-B7BF16F7DD13}">
      <dsp:nvSpPr>
        <dsp:cNvPr id="0" name=""/>
        <dsp:cNvSpPr/>
      </dsp:nvSpPr>
      <dsp:spPr>
        <a:xfrm>
          <a:off x="3187870" y="1012281"/>
          <a:ext cx="539472" cy="539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1D056-904C-4358-9163-D03F21EC8DB9}">
      <dsp:nvSpPr>
        <dsp:cNvPr id="0" name=""/>
        <dsp:cNvSpPr/>
      </dsp:nvSpPr>
      <dsp:spPr>
        <a:xfrm>
          <a:off x="2858192" y="1810460"/>
          <a:ext cx="1198828" cy="9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Include quotes, pictures and stories from students and businesses.</a:t>
          </a:r>
        </a:p>
      </dsp:txBody>
      <dsp:txXfrm>
        <a:off x="2858192" y="1810460"/>
        <a:ext cx="1198828" cy="925345"/>
      </dsp:txXfrm>
    </dsp:sp>
    <dsp:sp modelId="{0C6B90D6-CC33-40AB-98D6-3000E88B87DC}">
      <dsp:nvSpPr>
        <dsp:cNvPr id="0" name=""/>
        <dsp:cNvSpPr/>
      </dsp:nvSpPr>
      <dsp:spPr>
        <a:xfrm>
          <a:off x="4596493" y="1012281"/>
          <a:ext cx="539472" cy="539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2852B-AD80-4F4A-9580-8DD63B479D4E}">
      <dsp:nvSpPr>
        <dsp:cNvPr id="0" name=""/>
        <dsp:cNvSpPr/>
      </dsp:nvSpPr>
      <dsp:spPr>
        <a:xfrm>
          <a:off x="4266815" y="1810460"/>
          <a:ext cx="1198828" cy="9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to solve the need</a:t>
          </a:r>
        </a:p>
      </dsp:txBody>
      <dsp:txXfrm>
        <a:off x="4266815" y="1810460"/>
        <a:ext cx="1198828" cy="925345"/>
      </dsp:txXfrm>
    </dsp:sp>
    <dsp:sp modelId="{A4DCDA86-19AE-49B9-9CAC-C2B9187A24E6}">
      <dsp:nvSpPr>
        <dsp:cNvPr id="0" name=""/>
        <dsp:cNvSpPr/>
      </dsp:nvSpPr>
      <dsp:spPr>
        <a:xfrm>
          <a:off x="6005116" y="1012281"/>
          <a:ext cx="539472" cy="539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337EB-053F-403A-A2E0-875172E152F7}">
      <dsp:nvSpPr>
        <dsp:cNvPr id="0" name=""/>
        <dsp:cNvSpPr/>
      </dsp:nvSpPr>
      <dsp:spPr>
        <a:xfrm>
          <a:off x="5675438" y="1810460"/>
          <a:ext cx="1198828" cy="9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Cost of the project</a:t>
          </a:r>
        </a:p>
      </dsp:txBody>
      <dsp:txXfrm>
        <a:off x="5675438" y="1810460"/>
        <a:ext cx="1198828" cy="925345"/>
      </dsp:txXfrm>
    </dsp:sp>
    <dsp:sp modelId="{3C17FA39-BE12-49A6-92D1-85C2CD03AC9E}">
      <dsp:nvSpPr>
        <dsp:cNvPr id="0" name=""/>
        <dsp:cNvSpPr/>
      </dsp:nvSpPr>
      <dsp:spPr>
        <a:xfrm>
          <a:off x="7413739" y="1012281"/>
          <a:ext cx="539472" cy="5394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D493C-2DD2-4B66-B503-24C9BC9BBCF8}">
      <dsp:nvSpPr>
        <dsp:cNvPr id="0" name=""/>
        <dsp:cNvSpPr/>
      </dsp:nvSpPr>
      <dsp:spPr>
        <a:xfrm>
          <a:off x="7084061" y="1810460"/>
          <a:ext cx="1198828" cy="92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Include naming opportunities</a:t>
          </a:r>
        </a:p>
      </dsp:txBody>
      <dsp:txXfrm>
        <a:off x="7084061" y="1810460"/>
        <a:ext cx="1198828" cy="925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18115-EC75-48B2-B6AD-F0016C1CD3FC}">
      <dsp:nvSpPr>
        <dsp:cNvPr id="0" name=""/>
        <dsp:cNvSpPr/>
      </dsp:nvSpPr>
      <dsp:spPr>
        <a:xfrm>
          <a:off x="390820" y="782472"/>
          <a:ext cx="639140" cy="639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CB0DF-472C-430A-99EA-48C95EE3ACD1}">
      <dsp:nvSpPr>
        <dsp:cNvPr id="0" name=""/>
        <dsp:cNvSpPr/>
      </dsp:nvSpPr>
      <dsp:spPr>
        <a:xfrm>
          <a:off x="234" y="1644140"/>
          <a:ext cx="1420312" cy="6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Spend some time researching your funders. Do this by looking at their website and their 990. A quick google search will tell you so much. </a:t>
          </a:r>
        </a:p>
      </dsp:txBody>
      <dsp:txXfrm>
        <a:off x="234" y="1644140"/>
        <a:ext cx="1420312" cy="621386"/>
      </dsp:txXfrm>
    </dsp:sp>
    <dsp:sp modelId="{E1552A12-8B33-45DC-A980-39D4EAB10FC3}">
      <dsp:nvSpPr>
        <dsp:cNvPr id="0" name=""/>
        <dsp:cNvSpPr/>
      </dsp:nvSpPr>
      <dsp:spPr>
        <a:xfrm>
          <a:off x="2059687" y="782472"/>
          <a:ext cx="639140" cy="639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CB90C-331B-4C01-970D-89F020A13348}">
      <dsp:nvSpPr>
        <dsp:cNvPr id="0" name=""/>
        <dsp:cNvSpPr/>
      </dsp:nvSpPr>
      <dsp:spPr>
        <a:xfrm>
          <a:off x="1669101" y="1644140"/>
          <a:ext cx="1420312" cy="6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 out how much they give away every year. This will tell you what an ask would look like. </a:t>
          </a:r>
        </a:p>
      </dsp:txBody>
      <dsp:txXfrm>
        <a:off x="1669101" y="1644140"/>
        <a:ext cx="1420312" cy="621386"/>
      </dsp:txXfrm>
    </dsp:sp>
    <dsp:sp modelId="{B53C5955-E070-414D-9964-4731D9EA4CFF}">
      <dsp:nvSpPr>
        <dsp:cNvPr id="0" name=""/>
        <dsp:cNvSpPr/>
      </dsp:nvSpPr>
      <dsp:spPr>
        <a:xfrm>
          <a:off x="3728554" y="782472"/>
          <a:ext cx="639140" cy="639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E50B2-3E3C-4A0D-82CD-8A8661C2159E}">
      <dsp:nvSpPr>
        <dsp:cNvPr id="0" name=""/>
        <dsp:cNvSpPr/>
      </dsp:nvSpPr>
      <dsp:spPr>
        <a:xfrm>
          <a:off x="3337968" y="1644140"/>
          <a:ext cx="1420312" cy="6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 out what they give to. What is the mission of their foundation/company? Do you align with their mission. </a:t>
          </a:r>
        </a:p>
      </dsp:txBody>
      <dsp:txXfrm>
        <a:off x="3337968" y="1644140"/>
        <a:ext cx="1420312" cy="621386"/>
      </dsp:txXfrm>
    </dsp:sp>
    <dsp:sp modelId="{33AFFA1A-AB8F-453E-8B66-250312797654}">
      <dsp:nvSpPr>
        <dsp:cNvPr id="0" name=""/>
        <dsp:cNvSpPr/>
      </dsp:nvSpPr>
      <dsp:spPr>
        <a:xfrm>
          <a:off x="5397421" y="782472"/>
          <a:ext cx="639140" cy="6391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CD2CE-4001-412C-B1C5-46E5D487F78D}">
      <dsp:nvSpPr>
        <dsp:cNvPr id="0" name=""/>
        <dsp:cNvSpPr/>
      </dsp:nvSpPr>
      <dsp:spPr>
        <a:xfrm>
          <a:off x="5006835" y="1644140"/>
          <a:ext cx="1420312" cy="6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Find out who is on their board. Do you know any of them?</a:t>
          </a:r>
        </a:p>
      </dsp:txBody>
      <dsp:txXfrm>
        <a:off x="5006835" y="1644140"/>
        <a:ext cx="1420312" cy="621386"/>
      </dsp:txXfrm>
    </dsp:sp>
    <dsp:sp modelId="{606385F2-BACE-4286-9C76-657159E9BAE6}">
      <dsp:nvSpPr>
        <dsp:cNvPr id="0" name=""/>
        <dsp:cNvSpPr/>
      </dsp:nvSpPr>
      <dsp:spPr>
        <a:xfrm>
          <a:off x="7066289" y="782472"/>
          <a:ext cx="639140" cy="6391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05347-54DC-495D-B665-105707FBC91F}">
      <dsp:nvSpPr>
        <dsp:cNvPr id="0" name=""/>
        <dsp:cNvSpPr/>
      </dsp:nvSpPr>
      <dsp:spPr>
        <a:xfrm>
          <a:off x="6675703" y="1644140"/>
          <a:ext cx="1420312" cy="621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most important thing is to know everything you can about them before you send an email asking them for a coffee date.</a:t>
          </a:r>
        </a:p>
      </dsp:txBody>
      <dsp:txXfrm>
        <a:off x="6675703" y="1644140"/>
        <a:ext cx="1420312" cy="621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536D8-F7AB-4446-8E5A-A29A3FCD4239}">
      <dsp:nvSpPr>
        <dsp:cNvPr id="0" name=""/>
        <dsp:cNvSpPr/>
      </dsp:nvSpPr>
      <dsp:spPr>
        <a:xfrm>
          <a:off x="6293006" y="1462250"/>
          <a:ext cx="2610949" cy="621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89"/>
              </a:lnTo>
              <a:lnTo>
                <a:pt x="2610949" y="423389"/>
              </a:lnTo>
              <a:lnTo>
                <a:pt x="2610949" y="6212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AA3D0-21C9-764D-9E56-6C70F4F08AB1}">
      <dsp:nvSpPr>
        <dsp:cNvPr id="0" name=""/>
        <dsp:cNvSpPr/>
      </dsp:nvSpPr>
      <dsp:spPr>
        <a:xfrm>
          <a:off x="6247286" y="1462250"/>
          <a:ext cx="91440" cy="621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12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C56FB-3447-7F46-AF6A-57305B02354E}">
      <dsp:nvSpPr>
        <dsp:cNvPr id="0" name=""/>
        <dsp:cNvSpPr/>
      </dsp:nvSpPr>
      <dsp:spPr>
        <a:xfrm>
          <a:off x="3682056" y="1462250"/>
          <a:ext cx="2610949" cy="621287"/>
        </a:xfrm>
        <a:custGeom>
          <a:avLst/>
          <a:gdLst/>
          <a:ahLst/>
          <a:cxnLst/>
          <a:rect l="0" t="0" r="0" b="0"/>
          <a:pathLst>
            <a:path>
              <a:moveTo>
                <a:pt x="2610949" y="0"/>
              </a:moveTo>
              <a:lnTo>
                <a:pt x="2610949" y="423389"/>
              </a:lnTo>
              <a:lnTo>
                <a:pt x="0" y="423389"/>
              </a:lnTo>
              <a:lnTo>
                <a:pt x="0" y="6212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43A76-D88E-6E45-BBC3-1BC4C43BCB65}">
      <dsp:nvSpPr>
        <dsp:cNvPr id="0" name=""/>
        <dsp:cNvSpPr/>
      </dsp:nvSpPr>
      <dsp:spPr>
        <a:xfrm>
          <a:off x="2991" y="105743"/>
          <a:ext cx="2136231" cy="135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F4DE2-8DF5-1F41-AB6E-57135B5DC05A}">
      <dsp:nvSpPr>
        <dsp:cNvPr id="0" name=""/>
        <dsp:cNvSpPr/>
      </dsp:nvSpPr>
      <dsp:spPr>
        <a:xfrm>
          <a:off x="240350" y="331234"/>
          <a:ext cx="2136231" cy="135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Shake hands and thank them for meeting with you. If you know them, ask them something. How is your golf game these days? Anything to make a connection.</a:t>
          </a:r>
        </a:p>
      </dsp:txBody>
      <dsp:txXfrm>
        <a:off x="280081" y="370965"/>
        <a:ext cx="2056769" cy="1277044"/>
      </dsp:txXfrm>
    </dsp:sp>
    <dsp:sp modelId="{C399EB13-C21E-8341-9360-8BE40977593E}">
      <dsp:nvSpPr>
        <dsp:cNvPr id="0" name=""/>
        <dsp:cNvSpPr/>
      </dsp:nvSpPr>
      <dsp:spPr>
        <a:xfrm>
          <a:off x="2613941" y="105743"/>
          <a:ext cx="2136231" cy="135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F531E-8227-B44F-9003-80D1938A821D}">
      <dsp:nvSpPr>
        <dsp:cNvPr id="0" name=""/>
        <dsp:cNvSpPr/>
      </dsp:nvSpPr>
      <dsp:spPr>
        <a:xfrm>
          <a:off x="2851300" y="331234"/>
          <a:ext cx="2136231" cy="135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 a little about yourself and why the afterschool program is so important to you</a:t>
          </a:r>
        </a:p>
      </dsp:txBody>
      <dsp:txXfrm>
        <a:off x="2891031" y="370965"/>
        <a:ext cx="2056769" cy="1277044"/>
      </dsp:txXfrm>
    </dsp:sp>
    <dsp:sp modelId="{6A2073D7-8B3B-284D-9D92-FAEC12DD7307}">
      <dsp:nvSpPr>
        <dsp:cNvPr id="0" name=""/>
        <dsp:cNvSpPr/>
      </dsp:nvSpPr>
      <dsp:spPr>
        <a:xfrm>
          <a:off x="5224890" y="105743"/>
          <a:ext cx="2136231" cy="135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0A842-03F0-1B41-8588-01ED713330BA}">
      <dsp:nvSpPr>
        <dsp:cNvPr id="0" name=""/>
        <dsp:cNvSpPr/>
      </dsp:nvSpPr>
      <dsp:spPr>
        <a:xfrm>
          <a:off x="5462249" y="331234"/>
          <a:ext cx="2136231" cy="135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 a little about the AS and slide the case statement brochure across the table. </a:t>
          </a:r>
        </a:p>
      </dsp:txBody>
      <dsp:txXfrm>
        <a:off x="5501980" y="370965"/>
        <a:ext cx="2056769" cy="1277044"/>
      </dsp:txXfrm>
    </dsp:sp>
    <dsp:sp modelId="{BBA94A81-C88C-244E-8CB5-28CE461E2451}">
      <dsp:nvSpPr>
        <dsp:cNvPr id="0" name=""/>
        <dsp:cNvSpPr/>
      </dsp:nvSpPr>
      <dsp:spPr>
        <a:xfrm>
          <a:off x="2613941" y="2083537"/>
          <a:ext cx="2136231" cy="135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7AB0B-F746-C34B-AF9A-68B5B91E517E}">
      <dsp:nvSpPr>
        <dsp:cNvPr id="0" name=""/>
        <dsp:cNvSpPr/>
      </dsp:nvSpPr>
      <dsp:spPr>
        <a:xfrm>
          <a:off x="2851300" y="2309028"/>
          <a:ext cx="2136231" cy="135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Ask if they have any questions. </a:t>
          </a:r>
        </a:p>
      </dsp:txBody>
      <dsp:txXfrm>
        <a:off x="2891031" y="2348759"/>
        <a:ext cx="2056769" cy="1277044"/>
      </dsp:txXfrm>
    </dsp:sp>
    <dsp:sp modelId="{0754558C-A335-904E-A64B-9CA85FB6BBF4}">
      <dsp:nvSpPr>
        <dsp:cNvPr id="0" name=""/>
        <dsp:cNvSpPr/>
      </dsp:nvSpPr>
      <dsp:spPr>
        <a:xfrm>
          <a:off x="5224890" y="2083537"/>
          <a:ext cx="2136231" cy="135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C65B1-13D3-0D4F-83A9-E52D8764B9D0}">
      <dsp:nvSpPr>
        <dsp:cNvPr id="0" name=""/>
        <dsp:cNvSpPr/>
      </dsp:nvSpPr>
      <dsp:spPr>
        <a:xfrm>
          <a:off x="5462249" y="2309028"/>
          <a:ext cx="2136231" cy="135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Have a formal letter prepared with an ask amount or a naming opportunity. Slide this across the table and say ”John I am here today to ask you to be a part of our AS program or make an investment in our work.”</a:t>
          </a:r>
        </a:p>
      </dsp:txBody>
      <dsp:txXfrm>
        <a:off x="5501980" y="2348759"/>
        <a:ext cx="2056769" cy="1277044"/>
      </dsp:txXfrm>
    </dsp:sp>
    <dsp:sp modelId="{F3565B3F-7B53-774B-8982-41200CB108D5}">
      <dsp:nvSpPr>
        <dsp:cNvPr id="0" name=""/>
        <dsp:cNvSpPr/>
      </dsp:nvSpPr>
      <dsp:spPr>
        <a:xfrm>
          <a:off x="7835839" y="2083537"/>
          <a:ext cx="2136231" cy="135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5571E-69BB-3F40-B4CA-4F58AA6FAD5F}">
      <dsp:nvSpPr>
        <dsp:cNvPr id="0" name=""/>
        <dsp:cNvSpPr/>
      </dsp:nvSpPr>
      <dsp:spPr>
        <a:xfrm>
          <a:off x="8073198" y="2309028"/>
          <a:ext cx="2136231" cy="135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Thank them for the meeting and you hope they will consider making an investment in our communities AS program.</a:t>
          </a:r>
        </a:p>
      </dsp:txBody>
      <dsp:txXfrm>
        <a:off x="8112929" y="2348759"/>
        <a:ext cx="2056769" cy="127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609CD-7D2B-4948-9AB8-E21395DBB82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419A0-3710-4DE8-813F-088975D2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Welcome and Overview – Jeff </a:t>
            </a:r>
          </a:p>
          <a:p>
            <a:pPr marL="0" indent="0">
              <a:buNone/>
            </a:pPr>
            <a:r>
              <a:rPr lang="en-US" sz="1200" dirty="0"/>
              <a:t>Who is in the room / level of experience</a:t>
            </a:r>
          </a:p>
          <a:p>
            <a:endParaRPr lang="en-US" sz="1200" dirty="0"/>
          </a:p>
          <a:p>
            <a:r>
              <a:rPr lang="en-US" sz="1200" dirty="0"/>
              <a:t>What are ELOs and Why are they important?</a:t>
            </a:r>
          </a:p>
          <a:p>
            <a:r>
              <a:rPr lang="en-US" sz="1200" dirty="0"/>
              <a:t>The ESSER III moment / Opportunity</a:t>
            </a:r>
          </a:p>
          <a:p>
            <a:r>
              <a:rPr lang="en-US" sz="1200" dirty="0"/>
              <a:t>Sustaining / reinforcing the growing momentum.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Handout – Federal / State funding resources available for ELO</a:t>
            </a:r>
          </a:p>
          <a:p>
            <a:pPr marL="914400" lvl="2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fund and sustain these programs?  Always the challenge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cost is staffing, since taking place in the school and can leverage existing educational resources and spaces.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as the centers of most NE communities – use your high standing to meet other vital community education needs.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Hodge podge of other federal funding sources</a:t>
            </a: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help support broader efforts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including Title I, …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- As part of our partnership with NDE on the NE ELO Innovation Network, we will be focusing on sustainability strategies over the year ahead, launching a statewide PD series and will be providing more information and support.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419A0-3710-4DE8-813F-088975D28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3E5F93-1DBD-3845-79C4-3E350E04B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389" y="3873503"/>
            <a:ext cx="4824411" cy="7556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B2DE7C-2201-CAA2-E0DE-BEE6C0BC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388" y="2344739"/>
            <a:ext cx="482441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8274-8400-B8FA-5E6B-894BF2F7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3675"/>
            <a:ext cx="10515600" cy="96361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41A-79BA-51F7-15C6-DB7B0A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7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8274-8400-B8FA-5E6B-894BF2F7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3675"/>
            <a:ext cx="10515600" cy="96361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41A-79BA-51F7-15C6-DB7B0A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8274-8400-B8FA-5E6B-894BF2F7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3675"/>
            <a:ext cx="10515600" cy="96361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41A-79BA-51F7-15C6-DB7B0A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1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09A6-AB2F-532F-3FFD-57C67713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99589"/>
            <a:ext cx="10515600" cy="903230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489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D12D1-AF75-149F-5F74-BF2EAA02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60332"/>
            <a:ext cx="10515600" cy="448156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01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8FE2-6AAB-0A45-1677-390A41A3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9254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D4BA-33AD-B747-1933-F5040089C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01299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B6AE5-4A4B-E5A1-91F0-D52FC1FF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01299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14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C2CA-4934-77D6-A499-B78E3660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0" y="0"/>
            <a:ext cx="4402797" cy="6858000"/>
          </a:xfrm>
        </p:spPr>
        <p:txBody>
          <a:bodyPr/>
          <a:lstStyle>
            <a:lvl1pPr algn="l">
              <a:defRPr b="1" i="0">
                <a:solidFill>
                  <a:srgbClr val="001489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51A9D-5908-2409-7AF3-78912723C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851337"/>
            <a:ext cx="5183188" cy="5155325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76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7286-7B74-4A31-8CE7-023C869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49"/>
            <a:ext cx="10515600" cy="1036689"/>
          </a:xfrm>
        </p:spPr>
        <p:txBody>
          <a:bodyPr/>
          <a:lstStyle>
            <a:lvl1pPr algn="ctr">
              <a:defRPr b="1" i="0">
                <a:solidFill>
                  <a:srgbClr val="001489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98136-1C2F-9311-1B96-39790154E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813035"/>
            <a:ext cx="10515600" cy="3752194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0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31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F7810-B754-A16C-3249-2FD8514B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9C52A-1243-BFDC-FFE0-255DDFEC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FC3F-96CE-7DE0-2CEE-99312B7B2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378D-2966-2A42-9897-381F676A7BE6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B1F7-795D-C5B9-61BB-154933007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CAE1-7007-0FCA-1D8E-FC97E3B38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5299-8216-3847-86F9-51AFF917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connieduncan/Library/Group%20Containers/UBF8T346G9.ms/WebArchiveCopyPasteTempFiles/com.microsoft.Word/page1image93942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3/01/2023-01-13-WHITE-HOUSE-TOOLKIT_Federal-Resources-to-Support-Community-Schools.pdf" TargetMode="External"/><Relationship Id="rId2" Type="http://schemas.openxmlformats.org/officeDocument/2006/relationships/hyperlink" Target="https://www.afterschoolalliance.org/fundingfederalataglance.cfm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sbtoolki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cole@nebraskachildre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beyondschoolbells.org/" TargetMode="External"/><Relationship Id="rId4" Type="http://schemas.openxmlformats.org/officeDocument/2006/relationships/hyperlink" Target="mailto:cduncan@nebraskachildre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807" y="2290531"/>
            <a:ext cx="3144774" cy="1424801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Expanded Learning Opportunities: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Sustaining a Statewide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3832698"/>
            <a:ext cx="3144774" cy="20651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Connie Duncan</a:t>
            </a:r>
          </a:p>
          <a:p>
            <a:pPr>
              <a:spcAft>
                <a:spcPts val="600"/>
              </a:spcAft>
            </a:pPr>
            <a:r>
              <a:rPr lang="en-US" dirty="0"/>
              <a:t>Jeff Cole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5C6741-C890-0825-55AB-06F4209F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087" y="3597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page1image9394272">
            <a:extLst>
              <a:ext uri="{FF2B5EF4-FFF2-40B4-BE49-F238E27FC236}">
                <a16:creationId xmlns:a16="http://schemas.microsoft.com/office/drawing/2014/main" id="{2883A69C-62D5-810C-639A-9D2E7C84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07" y="4663326"/>
            <a:ext cx="3230217" cy="14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ircle, graphics, screenshot, logo&#10;&#10;Description automatically generated">
            <a:extLst>
              <a:ext uri="{FF2B5EF4-FFF2-40B4-BE49-F238E27FC236}">
                <a16:creationId xmlns:a16="http://schemas.microsoft.com/office/drawing/2014/main" id="{EE838B67-2C6A-3BEB-DE8E-9062B24A2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36" y="-51717"/>
            <a:ext cx="4940138" cy="4931918"/>
          </a:xfrm>
          <a:prstGeom prst="rect">
            <a:avLst/>
          </a:prstGeom>
        </p:spPr>
      </p:pic>
      <p:pic>
        <p:nvPicPr>
          <p:cNvPr id="8" name="Picture 7" descr="A green and grey logo&#10;&#10;Description automatically generated">
            <a:extLst>
              <a:ext uri="{FF2B5EF4-FFF2-40B4-BE49-F238E27FC236}">
                <a16:creationId xmlns:a16="http://schemas.microsoft.com/office/drawing/2014/main" id="{BB9EDC98-B0BD-ECC8-E495-B7A6EC64F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736" y="4443758"/>
            <a:ext cx="4481847" cy="21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1E4BF5-C301-6A4A-FD8E-F0720287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76" y="329184"/>
            <a:ext cx="9541396" cy="690319"/>
          </a:xfrm>
        </p:spPr>
        <p:txBody>
          <a:bodyPr anchor="b">
            <a:noAutofit/>
          </a:bodyPr>
          <a:lstStyle/>
          <a:p>
            <a:r>
              <a:rPr lang="en-US" sz="4000" dirty="0"/>
              <a:t>Sustainability – Engage School Districts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00F3D-5268-FC6D-5149-F72DDF49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962" y="1723953"/>
            <a:ext cx="7531681" cy="48853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</a:rPr>
              <a:t>School districts have a big role to play</a:t>
            </a:r>
            <a:endParaRPr lang="en-US" dirty="0"/>
          </a:p>
          <a:p>
            <a:pPr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Partnership to</a:t>
            </a:r>
            <a:r>
              <a:rPr lang="en-US" b="0" i="0" u="none" strike="noStrike" dirty="0">
                <a:effectLst/>
              </a:rPr>
              <a:t> enhance the opportunities to build a stronger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Strengthens connections with the c</a:t>
            </a:r>
            <a:r>
              <a:rPr lang="en-US" b="0" i="0" u="none" strike="noStrike" dirty="0">
                <a:effectLst/>
              </a:rPr>
              <a:t>ommunity, assists in better understanding the needs of youth and families</a:t>
            </a:r>
            <a:endParaRPr lang="en-US" dirty="0"/>
          </a:p>
          <a:p>
            <a:pPr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Ability to use general funds and title funds for staff positions</a:t>
            </a:r>
          </a:p>
          <a:p>
            <a:pPr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key staff in goal setting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‒‒</a:t>
            </a:r>
            <a:r>
              <a:rPr lang="en-US" dirty="0"/>
              <a:t> filling educational gaps afterschool</a:t>
            </a:r>
          </a:p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3" name="Picture 2" descr="Exterior of an elementary school">
            <a:extLst>
              <a:ext uri="{FF2B5EF4-FFF2-40B4-BE49-F238E27FC236}">
                <a16:creationId xmlns:a16="http://schemas.microsoft.com/office/drawing/2014/main" id="{5CF4E7C1-423C-71D4-9DDB-87979F9DA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05" b="16934"/>
          <a:stretch/>
        </p:blipFill>
        <p:spPr>
          <a:xfrm>
            <a:off x="0" y="1297282"/>
            <a:ext cx="3626069" cy="55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1E4BF5-C301-6A4A-FD8E-F072028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Sustainability – Access current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00F3D-5268-FC6D-5149-F72DDF49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386" y="1710778"/>
            <a:ext cx="9543394" cy="4953547"/>
          </a:xfrm>
        </p:spPr>
        <p:txBody>
          <a:bodyPr>
            <a:noAutofit/>
          </a:bodyPr>
          <a:lstStyle/>
          <a:p>
            <a:r>
              <a:rPr lang="en-US" sz="2400" dirty="0"/>
              <a:t>A process of addition and subtraction</a:t>
            </a:r>
          </a:p>
          <a:p>
            <a:r>
              <a:rPr lang="en-US" sz="2400" dirty="0"/>
              <a:t>According to the Afterschool Alliance there are at least 120 sources of federal funding for Expanded Learning</a:t>
            </a:r>
          </a:p>
          <a:p>
            <a:r>
              <a:rPr lang="en-US" sz="2400" dirty="0"/>
              <a:t>Recent resource from The White House identifies even more resources for Expanded Learning (Pillar 3 of FSCS)</a:t>
            </a:r>
          </a:p>
          <a:p>
            <a:r>
              <a:rPr lang="en-US" sz="2400" dirty="0"/>
              <a:t>The community collaborative connection: bridge to other resources</a:t>
            </a:r>
          </a:p>
          <a:p>
            <a:r>
              <a:rPr lang="en-US" sz="2400" dirty="0"/>
              <a:t>ESSA sources at your fingertips:</a:t>
            </a:r>
          </a:p>
          <a:p>
            <a:pPr lvl="1"/>
            <a:r>
              <a:rPr lang="en-US" sz="2000" dirty="0"/>
              <a:t>Title I, Low-Income (A and C-Migrant)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Century Gothic Pro" panose="020B0502020202020204"/>
                <a:ea typeface="Times New Roman" panose="02020603050405020304" pitchFamily="18" charset="0"/>
              </a:rPr>
              <a:t>Title IV-B (21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Century Gothic Pro" panose="020B0502020202020204"/>
                <a:ea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rgbClr val="000000"/>
                </a:solidFill>
                <a:effectLst/>
                <a:latin typeface="Century Gothic Pro" panose="020B0502020202020204"/>
                <a:ea typeface="Times New Roman" panose="02020603050405020304" pitchFamily="18" charset="0"/>
              </a:rPr>
              <a:t> CCLC)</a:t>
            </a:r>
            <a:endParaRPr lang="en-US" sz="2000" dirty="0">
              <a:latin typeface="Century Gothic Pro" panose="020B0502020202020204"/>
            </a:endParaRPr>
          </a:p>
          <a:p>
            <a:pPr lvl="1"/>
            <a:r>
              <a:rPr lang="en-US" sz="2000" dirty="0"/>
              <a:t>Title VI, Indian, Native Hawaiian, Alaska Native</a:t>
            </a:r>
          </a:p>
          <a:p>
            <a:pPr lvl="1"/>
            <a:r>
              <a:rPr lang="en-US" sz="2000" dirty="0"/>
              <a:t>Title IX, Homeless Education</a:t>
            </a:r>
          </a:p>
          <a:p>
            <a:pPr lvl="1"/>
            <a:r>
              <a:rPr lang="en-US" sz="2000" dirty="0"/>
              <a:t>Creativity with the time and place for education</a:t>
            </a:r>
          </a:p>
        </p:txBody>
      </p:sp>
    </p:spTree>
    <p:extLst>
      <p:ext uri="{BB962C8B-B14F-4D97-AF65-F5344CB8AC3E}">
        <p14:creationId xmlns:p14="http://schemas.microsoft.com/office/powerpoint/2010/main" val="253187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FE94-DC12-685F-3C7F-C423FCB2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80E4-F296-1867-0FBB-0795FDBE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428" y="2098894"/>
            <a:ext cx="1051560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Afterschool Alliance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https://www.afterschoolalliance.org/fundingfederalataglance.cfm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b="1" dirty="0"/>
          </a:p>
          <a:p>
            <a:pPr>
              <a:spcAft>
                <a:spcPts val="1200"/>
              </a:spcAft>
            </a:pPr>
            <a:r>
              <a:rPr lang="en-US" b="1" dirty="0"/>
              <a:t>White House (2023): </a:t>
            </a:r>
            <a:br>
              <a:rPr lang="en-US" dirty="0"/>
            </a:br>
            <a:r>
              <a:rPr lang="en-US" dirty="0">
                <a:hlinkClick r:id="rId3"/>
              </a:rPr>
              <a:t>https://www.whitehouse.gov/wp-content/uploads/2023/01/2023-01-13-WHITE-HOUSE-TOOLKIT_Federal-Resources-to-Support-Community-Schools.pdf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1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4621-8534-8730-0C4E-09934320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41" y="234032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Positioning your ELO program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BA85524-50EA-2CF0-1071-42277F1A65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9037414"/>
              </p:ext>
            </p:extLst>
          </p:nvPr>
        </p:nvGraphicFramePr>
        <p:xfrm>
          <a:off x="1826960" y="2122893"/>
          <a:ext cx="8285162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35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4621-8534-8730-0C4E-09934320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41" y="234032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Development 101:  Telling your story</a:t>
            </a:r>
          </a:p>
        </p:txBody>
      </p:sp>
      <p:pic>
        <p:nvPicPr>
          <p:cNvPr id="5" name="Picture 4" descr="Person presenting to his team">
            <a:extLst>
              <a:ext uri="{FF2B5EF4-FFF2-40B4-BE49-F238E27FC236}">
                <a16:creationId xmlns:a16="http://schemas.microsoft.com/office/drawing/2014/main" id="{DB982777-5271-1F3F-3B73-D0A5CF8AA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2" r="7096" b="-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6A48-EDBE-E7DE-968A-2A78EB7DA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 dirty="0"/>
              <a:t>Your story is so important to donors. </a:t>
            </a:r>
          </a:p>
          <a:p>
            <a:r>
              <a:rPr lang="en-US" dirty="0"/>
              <a:t>Use data</a:t>
            </a:r>
          </a:p>
          <a:p>
            <a:r>
              <a:rPr lang="en-US" dirty="0"/>
              <a:t>Use quotes</a:t>
            </a:r>
          </a:p>
          <a:p>
            <a:r>
              <a:rPr lang="en-US" dirty="0"/>
              <a:t>Use pictures</a:t>
            </a:r>
          </a:p>
        </p:txBody>
      </p:sp>
    </p:spTree>
    <p:extLst>
      <p:ext uri="{BB962C8B-B14F-4D97-AF65-F5344CB8AC3E}">
        <p14:creationId xmlns:p14="http://schemas.microsoft.com/office/powerpoint/2010/main" val="368418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60B411-C99B-04EE-0E95-F4260EF7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06455"/>
            <a:ext cx="9880596" cy="581517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Sustainability: Get Local Businesses Involved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68E131-39D6-5462-99F6-E6661E3BB286}"/>
              </a:ext>
            </a:extLst>
          </p:cNvPr>
          <p:cNvSpPr/>
          <p:nvPr/>
        </p:nvSpPr>
        <p:spPr>
          <a:xfrm>
            <a:off x="2581452" y="2160714"/>
            <a:ext cx="8223182" cy="1058079"/>
          </a:xfrm>
          <a:custGeom>
            <a:avLst/>
            <a:gdLst>
              <a:gd name="connsiteX0" fmla="*/ 0 w 2430000"/>
              <a:gd name="connsiteY0" fmla="*/ 0 h 660656"/>
              <a:gd name="connsiteX1" fmla="*/ 2430000 w 2430000"/>
              <a:gd name="connsiteY1" fmla="*/ 0 h 660656"/>
              <a:gd name="connsiteX2" fmla="*/ 2430000 w 2430000"/>
              <a:gd name="connsiteY2" fmla="*/ 660656 h 660656"/>
              <a:gd name="connsiteX3" fmla="*/ 0 w 2430000"/>
              <a:gd name="connsiteY3" fmla="*/ 660656 h 660656"/>
              <a:gd name="connsiteX4" fmla="*/ 0 w 2430000"/>
              <a:gd name="connsiteY4" fmla="*/ 0 h 66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000" h="660656">
                <a:moveTo>
                  <a:pt x="0" y="0"/>
                </a:moveTo>
                <a:lnTo>
                  <a:pt x="2430000" y="0"/>
                </a:lnTo>
                <a:lnTo>
                  <a:pt x="2430000" y="660656"/>
                </a:lnTo>
                <a:lnTo>
                  <a:pt x="0" y="6606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4000" kern="1200" dirty="0"/>
              <a:t>Is there anywhere in the curriculum that you could involve businesses?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8A03B3C-BBEA-276A-E731-2A862B48EE0C}"/>
              </a:ext>
            </a:extLst>
          </p:cNvPr>
          <p:cNvSpPr/>
          <p:nvPr/>
        </p:nvSpPr>
        <p:spPr>
          <a:xfrm>
            <a:off x="2900412" y="3639208"/>
            <a:ext cx="7585261" cy="1510862"/>
          </a:xfrm>
          <a:custGeom>
            <a:avLst/>
            <a:gdLst>
              <a:gd name="connsiteX0" fmla="*/ 0 w 2430000"/>
              <a:gd name="connsiteY0" fmla="*/ 0 h 1215734"/>
              <a:gd name="connsiteX1" fmla="*/ 2430000 w 2430000"/>
              <a:gd name="connsiteY1" fmla="*/ 0 h 1215734"/>
              <a:gd name="connsiteX2" fmla="*/ 2430000 w 2430000"/>
              <a:gd name="connsiteY2" fmla="*/ 1215734 h 1215734"/>
              <a:gd name="connsiteX3" fmla="*/ 0 w 2430000"/>
              <a:gd name="connsiteY3" fmla="*/ 1215734 h 1215734"/>
              <a:gd name="connsiteX4" fmla="*/ 0 w 2430000"/>
              <a:gd name="connsiteY4" fmla="*/ 0 h 12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000" h="1215734">
                <a:moveTo>
                  <a:pt x="0" y="0"/>
                </a:moveTo>
                <a:lnTo>
                  <a:pt x="2430000" y="0"/>
                </a:lnTo>
                <a:lnTo>
                  <a:pt x="2430000" y="1215734"/>
                </a:lnTo>
                <a:lnTo>
                  <a:pt x="0" y="12157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Is there an Engineering or Robotics Club where employees could volunteer?</a:t>
            </a:r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Is there a place where a business employee could speak about their career and explain their educational journey?</a:t>
            </a:r>
          </a:p>
        </p:txBody>
      </p:sp>
      <p:pic>
        <p:nvPicPr>
          <p:cNvPr id="11" name="Graphic 10" descr="Welder female with solid fill">
            <a:extLst>
              <a:ext uri="{FF2B5EF4-FFF2-40B4-BE49-F238E27FC236}">
                <a16:creationId xmlns:a16="http://schemas.microsoft.com/office/drawing/2014/main" id="{B09B4F44-4676-56AB-45BA-AA1F69A14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594" y="1846717"/>
            <a:ext cx="1686072" cy="16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60B411-C99B-04EE-0E95-F4260EF7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06455"/>
            <a:ext cx="9880596" cy="581517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Sustainability: Get Local Businesses Involved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666A54-F5A5-ACF1-252C-736F9CF7F2C0}"/>
              </a:ext>
            </a:extLst>
          </p:cNvPr>
          <p:cNvSpPr/>
          <p:nvPr/>
        </p:nvSpPr>
        <p:spPr>
          <a:xfrm>
            <a:off x="3044609" y="2127949"/>
            <a:ext cx="7448980" cy="1215734"/>
          </a:xfrm>
          <a:custGeom>
            <a:avLst/>
            <a:gdLst>
              <a:gd name="connsiteX0" fmla="*/ 0 w 2430000"/>
              <a:gd name="connsiteY0" fmla="*/ 0 h 660656"/>
              <a:gd name="connsiteX1" fmla="*/ 2430000 w 2430000"/>
              <a:gd name="connsiteY1" fmla="*/ 0 h 660656"/>
              <a:gd name="connsiteX2" fmla="*/ 2430000 w 2430000"/>
              <a:gd name="connsiteY2" fmla="*/ 660656 h 660656"/>
              <a:gd name="connsiteX3" fmla="*/ 0 w 2430000"/>
              <a:gd name="connsiteY3" fmla="*/ 660656 h 660656"/>
              <a:gd name="connsiteX4" fmla="*/ 0 w 2430000"/>
              <a:gd name="connsiteY4" fmla="*/ 0 h 66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000" h="660656">
                <a:moveTo>
                  <a:pt x="0" y="0"/>
                </a:moveTo>
                <a:lnTo>
                  <a:pt x="2430000" y="0"/>
                </a:lnTo>
                <a:lnTo>
                  <a:pt x="2430000" y="660656"/>
                </a:lnTo>
                <a:lnTo>
                  <a:pt x="0" y="6606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4000" kern="1200" dirty="0"/>
              <a:t>What is the benefit of having businesses volunteer?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51E0B7-8A74-354F-469A-F5AC4A0FC8CE}"/>
              </a:ext>
            </a:extLst>
          </p:cNvPr>
          <p:cNvSpPr/>
          <p:nvPr/>
        </p:nvSpPr>
        <p:spPr>
          <a:xfrm>
            <a:off x="3303103" y="3619422"/>
            <a:ext cx="6765807" cy="2686786"/>
          </a:xfrm>
          <a:custGeom>
            <a:avLst/>
            <a:gdLst>
              <a:gd name="connsiteX0" fmla="*/ 0 w 2430000"/>
              <a:gd name="connsiteY0" fmla="*/ 0 h 1215734"/>
              <a:gd name="connsiteX1" fmla="*/ 2430000 w 2430000"/>
              <a:gd name="connsiteY1" fmla="*/ 0 h 1215734"/>
              <a:gd name="connsiteX2" fmla="*/ 2430000 w 2430000"/>
              <a:gd name="connsiteY2" fmla="*/ 1215734 h 1215734"/>
              <a:gd name="connsiteX3" fmla="*/ 0 w 2430000"/>
              <a:gd name="connsiteY3" fmla="*/ 1215734 h 1215734"/>
              <a:gd name="connsiteX4" fmla="*/ 0 w 2430000"/>
              <a:gd name="connsiteY4" fmla="*/ 0 h 12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000" h="1215734">
                <a:moveTo>
                  <a:pt x="0" y="0"/>
                </a:moveTo>
                <a:lnTo>
                  <a:pt x="2430000" y="0"/>
                </a:lnTo>
                <a:lnTo>
                  <a:pt x="2430000" y="1215734"/>
                </a:lnTo>
                <a:lnTo>
                  <a:pt x="0" y="12157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It is a relationship builder</a:t>
            </a:r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The business will get to know you and your programs</a:t>
            </a:r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Much easier to make a financial ask to a business that knows you</a:t>
            </a:r>
          </a:p>
          <a:p>
            <a:pPr marL="171450" lvl="0" indent="-17145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kern="1200" dirty="0"/>
              <a:t>This is a great story</a:t>
            </a:r>
          </a:p>
        </p:txBody>
      </p:sp>
      <p:pic>
        <p:nvPicPr>
          <p:cNvPr id="9" name="Graphic 8" descr="Connections with solid fill">
            <a:extLst>
              <a:ext uri="{FF2B5EF4-FFF2-40B4-BE49-F238E27FC236}">
                <a16:creationId xmlns:a16="http://schemas.microsoft.com/office/drawing/2014/main" id="{70350527-6FAC-741F-ED7F-E0331A3E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247" y="1920764"/>
            <a:ext cx="1823545" cy="18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8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60B411-C99B-04EE-0E95-F4260EF7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06455"/>
            <a:ext cx="9880596" cy="581517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Engaging Local Businesses:  Homework</a:t>
            </a:r>
          </a:p>
        </p:txBody>
      </p:sp>
      <p:pic>
        <p:nvPicPr>
          <p:cNvPr id="9" name="Graphic 8" descr="Connections with solid fill">
            <a:extLst>
              <a:ext uri="{FF2B5EF4-FFF2-40B4-BE49-F238E27FC236}">
                <a16:creationId xmlns:a16="http://schemas.microsoft.com/office/drawing/2014/main" id="{70350527-6FAC-741F-ED7F-E0331A3E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234" y="1605455"/>
            <a:ext cx="1823545" cy="1823545"/>
          </a:xfrm>
          <a:prstGeom prst="rect">
            <a:avLst/>
          </a:prstGeom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C97EE59-2B62-7B2B-1EC3-081BFB1C9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83873"/>
              </p:ext>
            </p:extLst>
          </p:nvPr>
        </p:nvGraphicFramePr>
        <p:xfrm>
          <a:off x="2516779" y="2399287"/>
          <a:ext cx="809625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279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60B411-C99B-04EE-0E95-F4260EF7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06455"/>
            <a:ext cx="9880596" cy="581517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Engaging Local Businesses:  30-minute meeting</a:t>
            </a:r>
          </a:p>
        </p:txBody>
      </p:sp>
      <p:pic>
        <p:nvPicPr>
          <p:cNvPr id="9" name="Graphic 8" descr="Connections with solid fill">
            <a:extLst>
              <a:ext uri="{FF2B5EF4-FFF2-40B4-BE49-F238E27FC236}">
                <a16:creationId xmlns:a16="http://schemas.microsoft.com/office/drawing/2014/main" id="{70350527-6FAC-741F-ED7F-E0331A3E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028" y="3817978"/>
            <a:ext cx="2633568" cy="2633568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E7AF674-B5AC-9AAF-1A9D-8DFB022D1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881492"/>
              </p:ext>
            </p:extLst>
          </p:nvPr>
        </p:nvGraphicFramePr>
        <p:xfrm>
          <a:off x="1324582" y="1968039"/>
          <a:ext cx="10212422" cy="377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486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53191-0DAA-F4BA-07F5-597B5220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Learning Community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EF8F0-ADD0-8C07-4120-12FFCA2E1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4847"/>
            <a:ext cx="5993524" cy="470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Multiple opportunities to develop sustainability plans: </a:t>
            </a:r>
          </a:p>
          <a:p>
            <a:pPr lvl="1"/>
            <a:r>
              <a:rPr lang="en-US" sz="2800" i="1" dirty="0"/>
              <a:t>Get Connected</a:t>
            </a:r>
            <a:endParaRPr lang="en-US" sz="2800" dirty="0"/>
          </a:p>
          <a:p>
            <a:pPr lvl="1"/>
            <a:r>
              <a:rPr lang="en-US" sz="2800" i="1" dirty="0"/>
              <a:t>Regional Connections</a:t>
            </a:r>
          </a:p>
          <a:p>
            <a:pPr lvl="1"/>
            <a:r>
              <a:rPr lang="en-US" sz="2800" i="1" dirty="0"/>
              <a:t>Deeper Connects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these PD opportunities will have strands focusing on sustainability, with resources housed on BSB Toolkit: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https://bsbtoolkit.org/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AF9CF-CD1A-AE0A-A380-AA3AA6268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5517" y="5713865"/>
            <a:ext cx="3481552" cy="9285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Omaha - CHI Center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September 22, 2023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 descr="A picture containing circle, graphics, screenshot, logo&#10;&#10;Description automatically generated">
            <a:extLst>
              <a:ext uri="{FF2B5EF4-FFF2-40B4-BE49-F238E27FC236}">
                <a16:creationId xmlns:a16="http://schemas.microsoft.com/office/drawing/2014/main" id="{D7A8D18C-88D1-7E08-60B5-020D99D52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33" y="1742051"/>
            <a:ext cx="4110363" cy="41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Expanded Learning Opportunities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FA5855-5E0D-0517-2496-93A5711426A0}"/>
              </a:ext>
            </a:extLst>
          </p:cNvPr>
          <p:cNvGrpSpPr/>
          <p:nvPr/>
        </p:nvGrpSpPr>
        <p:grpSpPr>
          <a:xfrm>
            <a:off x="958605" y="1826156"/>
            <a:ext cx="10615912" cy="4446601"/>
            <a:chOff x="958605" y="1826156"/>
            <a:chExt cx="10615912" cy="44466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6A92A5B-F69D-A60D-5E26-D96DAF10D8A3}"/>
                </a:ext>
              </a:extLst>
            </p:cNvPr>
            <p:cNvSpPr/>
            <p:nvPr/>
          </p:nvSpPr>
          <p:spPr>
            <a:xfrm>
              <a:off x="1058917" y="1826156"/>
              <a:ext cx="10515600" cy="12429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 descr="Help">
              <a:extLst>
                <a:ext uri="{FF2B5EF4-FFF2-40B4-BE49-F238E27FC236}">
                  <a16:creationId xmlns:a16="http://schemas.microsoft.com/office/drawing/2014/main" id="{523C3BDC-2F3C-ACFE-ED52-76173AFD810B}"/>
                </a:ext>
              </a:extLst>
            </p:cNvPr>
            <p:cNvSpPr/>
            <p:nvPr/>
          </p:nvSpPr>
          <p:spPr>
            <a:xfrm>
              <a:off x="1146599" y="1914718"/>
              <a:ext cx="1059601" cy="105960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92B010F-7163-3132-ADF7-56DD644C2093}"/>
                </a:ext>
              </a:extLst>
            </p:cNvPr>
            <p:cNvSpPr/>
            <p:nvPr/>
          </p:nvSpPr>
          <p:spPr>
            <a:xfrm>
              <a:off x="2494507" y="1826156"/>
              <a:ext cx="9080009" cy="1242935"/>
            </a:xfrm>
            <a:custGeom>
              <a:avLst/>
              <a:gdLst>
                <a:gd name="connsiteX0" fmla="*/ 0 w 9080009"/>
                <a:gd name="connsiteY0" fmla="*/ 0 h 1242935"/>
                <a:gd name="connsiteX1" fmla="*/ 9080009 w 9080009"/>
                <a:gd name="connsiteY1" fmla="*/ 0 h 1242935"/>
                <a:gd name="connsiteX2" fmla="*/ 9080009 w 9080009"/>
                <a:gd name="connsiteY2" fmla="*/ 1242935 h 1242935"/>
                <a:gd name="connsiteX3" fmla="*/ 0 w 9080009"/>
                <a:gd name="connsiteY3" fmla="*/ 1242935 h 1242935"/>
                <a:gd name="connsiteX4" fmla="*/ 0 w 9080009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009" h="1242935">
                  <a:moveTo>
                    <a:pt x="0" y="0"/>
                  </a:moveTo>
                  <a:lnTo>
                    <a:pt x="9080009" y="0"/>
                  </a:lnTo>
                  <a:lnTo>
                    <a:pt x="9080009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ELOs: What they are and why they are important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739A333-60C8-2FC1-13AA-763E58BFB8EF}"/>
                </a:ext>
              </a:extLst>
            </p:cNvPr>
            <p:cNvSpPr/>
            <p:nvPr/>
          </p:nvSpPr>
          <p:spPr>
            <a:xfrm>
              <a:off x="1058917" y="3379826"/>
              <a:ext cx="10515600" cy="12429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 descr="Rainbow">
              <a:extLst>
                <a:ext uri="{FF2B5EF4-FFF2-40B4-BE49-F238E27FC236}">
                  <a16:creationId xmlns:a16="http://schemas.microsoft.com/office/drawing/2014/main" id="{D98C51F2-D701-9A4C-7069-9B60DCD34607}"/>
                </a:ext>
              </a:extLst>
            </p:cNvPr>
            <p:cNvSpPr/>
            <p:nvPr/>
          </p:nvSpPr>
          <p:spPr>
            <a:xfrm>
              <a:off x="1146599" y="3429000"/>
              <a:ext cx="1150640" cy="115064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ACE272-A55D-F5D6-862A-4C74F611B88B}"/>
                </a:ext>
              </a:extLst>
            </p:cNvPr>
            <p:cNvSpPr/>
            <p:nvPr/>
          </p:nvSpPr>
          <p:spPr>
            <a:xfrm>
              <a:off x="2494507" y="3379826"/>
              <a:ext cx="9080009" cy="1242935"/>
            </a:xfrm>
            <a:custGeom>
              <a:avLst/>
              <a:gdLst>
                <a:gd name="connsiteX0" fmla="*/ 0 w 9080009"/>
                <a:gd name="connsiteY0" fmla="*/ 0 h 1242935"/>
                <a:gd name="connsiteX1" fmla="*/ 9080009 w 9080009"/>
                <a:gd name="connsiteY1" fmla="*/ 0 h 1242935"/>
                <a:gd name="connsiteX2" fmla="*/ 9080009 w 9080009"/>
                <a:gd name="connsiteY2" fmla="*/ 1242935 h 1242935"/>
                <a:gd name="connsiteX3" fmla="*/ 0 w 9080009"/>
                <a:gd name="connsiteY3" fmla="*/ 1242935 h 1242935"/>
                <a:gd name="connsiteX4" fmla="*/ 0 w 9080009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009" h="1242935">
                  <a:moveTo>
                    <a:pt x="0" y="0"/>
                  </a:moveTo>
                  <a:lnTo>
                    <a:pt x="9080009" y="0"/>
                  </a:lnTo>
                  <a:lnTo>
                    <a:pt x="9080009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The ESSER III moment / opportunity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451B7E-637B-3F7B-50B5-B8873E6C016B}"/>
                </a:ext>
              </a:extLst>
            </p:cNvPr>
            <p:cNvSpPr/>
            <p:nvPr/>
          </p:nvSpPr>
          <p:spPr>
            <a:xfrm>
              <a:off x="1058917" y="4933495"/>
              <a:ext cx="10515600" cy="12429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Share With Person">
              <a:extLst>
                <a:ext uri="{FF2B5EF4-FFF2-40B4-BE49-F238E27FC236}">
                  <a16:creationId xmlns:a16="http://schemas.microsoft.com/office/drawing/2014/main" id="{58D8798F-2B85-780D-6FEF-C6DA3E1E1A2C}"/>
                </a:ext>
              </a:extLst>
            </p:cNvPr>
            <p:cNvSpPr/>
            <p:nvPr/>
          </p:nvSpPr>
          <p:spPr>
            <a:xfrm>
              <a:off x="958605" y="4837167"/>
              <a:ext cx="1435590" cy="143559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B0DE35-BDA5-FB25-44E7-0A1DDAD70114}"/>
                </a:ext>
              </a:extLst>
            </p:cNvPr>
            <p:cNvSpPr/>
            <p:nvPr/>
          </p:nvSpPr>
          <p:spPr>
            <a:xfrm>
              <a:off x="2494507" y="4933495"/>
              <a:ext cx="9080009" cy="1242935"/>
            </a:xfrm>
            <a:custGeom>
              <a:avLst/>
              <a:gdLst>
                <a:gd name="connsiteX0" fmla="*/ 0 w 9080009"/>
                <a:gd name="connsiteY0" fmla="*/ 0 h 1242935"/>
                <a:gd name="connsiteX1" fmla="*/ 9080009 w 9080009"/>
                <a:gd name="connsiteY1" fmla="*/ 0 h 1242935"/>
                <a:gd name="connsiteX2" fmla="*/ 9080009 w 9080009"/>
                <a:gd name="connsiteY2" fmla="*/ 1242935 h 1242935"/>
                <a:gd name="connsiteX3" fmla="*/ 0 w 9080009"/>
                <a:gd name="connsiteY3" fmla="*/ 1242935 h 1242935"/>
                <a:gd name="connsiteX4" fmla="*/ 0 w 9080009"/>
                <a:gd name="connsiteY4" fmla="*/ 0 h 12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0009" h="1242935">
                  <a:moveTo>
                    <a:pt x="0" y="0"/>
                  </a:moveTo>
                  <a:lnTo>
                    <a:pt x="9080009" y="0"/>
                  </a:lnTo>
                  <a:lnTo>
                    <a:pt x="9080009" y="1242935"/>
                  </a:lnTo>
                  <a:lnTo>
                    <a:pt x="0" y="12429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544" tIns="131544" rIns="131544" bIns="131544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Sustaining / reinforcing growing momentum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43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1AE36F-8C33-973B-03BA-41B9AF67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99589"/>
            <a:ext cx="10860087" cy="903230"/>
          </a:xfrm>
        </p:spPr>
        <p:txBody>
          <a:bodyPr>
            <a:noAutofit/>
          </a:bodyPr>
          <a:lstStyle/>
          <a:p>
            <a:r>
              <a:rPr lang="en-US" sz="3200" dirty="0"/>
              <a:t>Summary – ELOs are a key component of a holistic education </a:t>
            </a:r>
            <a:br>
              <a:rPr lang="en-US" sz="3200" dirty="0"/>
            </a:br>
            <a:r>
              <a:rPr lang="en-US" sz="3200" dirty="0"/>
              <a:t>preparing Nebraska youth to learn, earn and live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76629-9EF8-9854-F376-10F422DFC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069" y="2081051"/>
            <a:ext cx="11035862" cy="448156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ELOs have a proven track record of improving student school and life outcomes nationally and in Nebraska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pandemic led to new funding to start and expand ELO programs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Federal, state and local funding is available now to support high-quality, cost-efficient and locally sustainable ELO programs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2023-24, there will be multiple opportunities to learn about and participate in activities to support ELO program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585500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2A77C-FFF2-09A7-158E-8433169B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86C89-6253-D95B-EF3D-3162BAD2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28533" y="2140085"/>
            <a:ext cx="9010804" cy="364790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latin typeface="Century Gothic Pro" panose="020B0502020202020204"/>
                <a:cs typeface="Times New Roman" panose="02020603050405020304" pitchFamily="18" charset="0"/>
              </a:rPr>
              <a:t>Jeff Cole – </a:t>
            </a:r>
            <a:r>
              <a:rPr lang="en-US" sz="3200" dirty="0">
                <a:latin typeface="Century Gothic Pro" panose="020B0502020202020204"/>
                <a:cs typeface="Times New Roman" panose="02020603050405020304" pitchFamily="18" charset="0"/>
                <a:hlinkClick r:id="rId3"/>
              </a:rPr>
              <a:t>jcole@nebraskachildren.org</a:t>
            </a:r>
            <a:r>
              <a:rPr lang="en-US" sz="3200" dirty="0">
                <a:latin typeface="Century Gothic Pro" panose="020B0502020202020204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latin typeface="Century Gothic Pro" panose="020B0502020202020204"/>
                <a:cs typeface="Times New Roman" panose="02020603050405020304" pitchFamily="18" charset="0"/>
              </a:rPr>
              <a:t>Connie Duncan – </a:t>
            </a:r>
            <a:r>
              <a:rPr lang="en-US" sz="3200" dirty="0">
                <a:latin typeface="Century Gothic Pro" panose="020B0502020202020204"/>
                <a:cs typeface="Times New Roman" panose="02020603050405020304" pitchFamily="18" charset="0"/>
                <a:hlinkClick r:id="rId4"/>
              </a:rPr>
              <a:t>cduncan@nebraskachildren.org</a:t>
            </a:r>
            <a:endParaRPr lang="en-US" sz="3200" dirty="0">
              <a:latin typeface="Century Gothic Pro" panose="020B0502020202020204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4700" dirty="0">
              <a:hlinkClick r:id="rId5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700" dirty="0">
                <a:hlinkClick r:id="rId5"/>
              </a:rPr>
              <a:t>https://beyondschoolbells.org/</a:t>
            </a:r>
            <a:endParaRPr lang="en-US" sz="47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>
                <a:latin typeface="Century Gothic Pro" panose="020B0502020202020204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55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2BC54-F374-4AAF-1E27-B364A315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ELOs:  101 &amp; 2.0</a:t>
            </a:r>
          </a:p>
        </p:txBody>
      </p:sp>
      <p:pic>
        <p:nvPicPr>
          <p:cNvPr id="6" name="Picture 5" descr="A map of a state with blue dots">
            <a:extLst>
              <a:ext uri="{FF2B5EF4-FFF2-40B4-BE49-F238E27FC236}">
                <a16:creationId xmlns:a16="http://schemas.microsoft.com/office/drawing/2014/main" id="{892440AD-E0B5-D162-278B-573E91B0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68" y="1380798"/>
            <a:ext cx="8483664" cy="54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diagram, font">
            <a:extLst>
              <a:ext uri="{FF2B5EF4-FFF2-40B4-BE49-F238E27FC236}">
                <a16:creationId xmlns:a16="http://schemas.microsoft.com/office/drawing/2014/main" id="{80D74DE0-AEE2-3024-159C-F891E4A29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97CECA4B-AA70-9125-CFCE-6F764E9D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2BC54-F374-4AAF-1E27-B364A315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Matters – and we know how to build it</a:t>
            </a:r>
          </a:p>
        </p:txBody>
      </p:sp>
      <p:pic>
        <p:nvPicPr>
          <p:cNvPr id="7" name="Picture 6" descr="A colorful diagram with text&#10;&#10;Description automatically generated">
            <a:extLst>
              <a:ext uri="{FF2B5EF4-FFF2-40B4-BE49-F238E27FC236}">
                <a16:creationId xmlns:a16="http://schemas.microsoft.com/office/drawing/2014/main" id="{A38CA95F-498A-3D53-AF6C-DC57EA926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73"/>
          <a:stretch/>
        </p:blipFill>
        <p:spPr>
          <a:xfrm>
            <a:off x="3232941" y="1334814"/>
            <a:ext cx="5726118" cy="55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7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2BC54-F374-4AAF-1E27-B364A315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Partnerships Matter – and build quality</a:t>
            </a:r>
          </a:p>
        </p:txBody>
      </p:sp>
      <p:pic>
        <p:nvPicPr>
          <p:cNvPr id="7" name="Content Placeholder 6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61A799B-26BD-B885-2D07-64C97CD4C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397125" y="1908969"/>
            <a:ext cx="7397750" cy="4184650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56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1E4BF5-C301-6A4A-FD8E-F072028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Innovations and Sustainability</a:t>
            </a:r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BE77D6B5-E0E3-8785-3744-E63E8B9D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41" y="1570556"/>
            <a:ext cx="9688918" cy="47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1E4BF5-C301-6A4A-FD8E-F0720287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482" y="235514"/>
            <a:ext cx="6894576" cy="863996"/>
          </a:xfrm>
        </p:spPr>
        <p:txBody>
          <a:bodyPr anchor="b">
            <a:normAutofit/>
          </a:bodyPr>
          <a:lstStyle/>
          <a:p>
            <a:r>
              <a:rPr lang="en-US" sz="5400" dirty="0"/>
              <a:t>Sustainability 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700F3D-5268-FC6D-5149-F72DDF49F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458" y="2254679"/>
            <a:ext cx="6894576" cy="3483864"/>
          </a:xfrm>
        </p:spPr>
        <p:txBody>
          <a:bodyPr>
            <a:normAutofit/>
          </a:bodyPr>
          <a:lstStyle/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quality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 effective</a:t>
            </a:r>
            <a:endParaRPr lang="en-US" sz="4400" b="1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Locally sustainable</a:t>
            </a:r>
          </a:p>
        </p:txBody>
      </p:sp>
      <p:pic>
        <p:nvPicPr>
          <p:cNvPr id="7" name="Picture 6" descr="White puzzle with one red piece">
            <a:extLst>
              <a:ext uri="{FF2B5EF4-FFF2-40B4-BE49-F238E27FC236}">
                <a16:creationId xmlns:a16="http://schemas.microsoft.com/office/drawing/2014/main" id="{4D435422-805A-5010-062B-EB54BD260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84" r="32577"/>
          <a:stretch/>
        </p:blipFill>
        <p:spPr>
          <a:xfrm>
            <a:off x="20" y="1345323"/>
            <a:ext cx="3710132" cy="5512677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4487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1014</Words>
  <Application>Microsoft Office PowerPoint</Application>
  <PresentationFormat>Widescreen</PresentationFormat>
  <Paragraphs>119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 Pro</vt:lpstr>
      <vt:lpstr>Times New Roman</vt:lpstr>
      <vt:lpstr>Office Theme</vt:lpstr>
      <vt:lpstr>Expanded Learning Opportunities:  Sustaining a Statewide Movement</vt:lpstr>
      <vt:lpstr>Expanded Learning Opportunities</vt:lpstr>
      <vt:lpstr>ELOs:  101 &amp; 2.0</vt:lpstr>
      <vt:lpstr>PowerPoint Presentation</vt:lpstr>
      <vt:lpstr>PowerPoint Presentation</vt:lpstr>
      <vt:lpstr>Quality Matters – and we know how to build it</vt:lpstr>
      <vt:lpstr>Partnerships Matter – and build quality</vt:lpstr>
      <vt:lpstr>Supporting Innovations and Sustainability</vt:lpstr>
      <vt:lpstr>Sustainability Goals </vt:lpstr>
      <vt:lpstr>Sustainability – Engage School Districts </vt:lpstr>
      <vt:lpstr>Sustainability – Access current resources</vt:lpstr>
      <vt:lpstr>Sustainability Resources</vt:lpstr>
      <vt:lpstr>Positioning your ELO program</vt:lpstr>
      <vt:lpstr>Development 101:  Telling your story</vt:lpstr>
      <vt:lpstr>Sustainability: Get Local Businesses Involved</vt:lpstr>
      <vt:lpstr>Sustainability: Get Local Businesses Involved</vt:lpstr>
      <vt:lpstr>Engaging Local Businesses:  Homework</vt:lpstr>
      <vt:lpstr>Engaging Local Businesses:  30-minute meeting</vt:lpstr>
      <vt:lpstr>Sustainability Learning Community</vt:lpstr>
      <vt:lpstr>Summary – ELOs are a key component of a holistic education  preparing Nebraska youth to learn, earn and live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Wolfe, Sydney</dc:creator>
  <cp:lastModifiedBy>Jeff Cole</cp:lastModifiedBy>
  <cp:revision>11</cp:revision>
  <dcterms:created xsi:type="dcterms:W3CDTF">2023-05-16T02:21:52Z</dcterms:created>
  <dcterms:modified xsi:type="dcterms:W3CDTF">2023-09-21T21:04:01Z</dcterms:modified>
</cp:coreProperties>
</file>