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y="5143500" cx="9144000"/>
  <p:notesSz cx="6858000" cy="9144000"/>
  <p:embeddedFontLst>
    <p:embeddedFont>
      <p:font typeface="Dekko"/>
      <p:regular r:id="rId58"/>
    </p:embeddedFont>
    <p:embeddedFont>
      <p:font typeface="Barlow Condensed"/>
      <p:regular r:id="rId59"/>
      <p:bold r:id="rId60"/>
      <p:italic r:id="rId61"/>
      <p:boldItalic r:id="rId62"/>
    </p:embeddedFont>
    <p:embeddedFont>
      <p:font typeface="Short Stack"/>
      <p:regular r:id="rId63"/>
    </p:embeddedFont>
    <p:embeddedFont>
      <p:font typeface="Oswald SemiBold"/>
      <p:regular r:id="rId64"/>
      <p:bold r:id="rId65"/>
    </p:embeddedFont>
    <p:embeddedFont>
      <p:font typeface="Century Gothic"/>
      <p:regular r:id="rId66"/>
      <p:bold r:id="rId67"/>
      <p:italic r:id="rId68"/>
      <p:boldItalic r:id="rId69"/>
    </p:embeddedFont>
    <p:embeddedFont>
      <p:font typeface="Amatic SC"/>
      <p:regular r:id="rId70"/>
      <p:bold r:id="rId71"/>
    </p:embeddedFont>
    <p:embeddedFont>
      <p:font typeface="Poppins"/>
      <p:regular r:id="rId72"/>
      <p:bold r:id="rId73"/>
      <p:italic r:id="rId74"/>
      <p:boldItalic r:id="rId75"/>
    </p:embeddedFont>
    <p:embeddedFont>
      <p:font typeface="PT Sans Narrow"/>
      <p:regular r:id="rId76"/>
      <p:bold r:id="rId77"/>
    </p:embeddedFont>
    <p:embeddedFont>
      <p:font typeface="Oswald Light"/>
      <p:regular r:id="rId78"/>
      <p:bold r:id="rId79"/>
    </p:embeddedFont>
    <p:embeddedFont>
      <p:font typeface="Londrina Solid"/>
      <p:regular r:id="rId80"/>
    </p:embeddedFont>
    <p:embeddedFont>
      <p:font typeface="Quicksand"/>
      <p:regular r:id="rId81"/>
      <p:bold r:id="rId82"/>
    </p:embeddedFont>
    <p:embeddedFont>
      <p:font typeface="PT Sans"/>
      <p:regular r:id="rId83"/>
      <p:bold r:id="rId84"/>
      <p:italic r:id="rId85"/>
      <p:boldItalic r:id="rId86"/>
    </p:embeddedFont>
    <p:embeddedFont>
      <p:font typeface="Homemade Apple"/>
      <p:regular r:id="rId87"/>
    </p:embeddedFont>
    <p:embeddedFont>
      <p:font typeface="Open Sans"/>
      <p:regular r:id="rId88"/>
      <p:bold r:id="rId89"/>
      <p:italic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5526536-1ADB-4FD6-B8AC-9F5B1D8FE43E}">
  <a:tblStyle styleId="{05526536-1ADB-4FD6-B8AC-9F5B1D8FE4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PTSans-bold.fntdata"/><Relationship Id="rId83" Type="http://schemas.openxmlformats.org/officeDocument/2006/relationships/font" Target="fonts/PTSans-regular.fntdata"/><Relationship Id="rId42" Type="http://schemas.openxmlformats.org/officeDocument/2006/relationships/slide" Target="slides/slide36.xml"/><Relationship Id="rId86" Type="http://schemas.openxmlformats.org/officeDocument/2006/relationships/font" Target="fonts/PTSans-boldItalic.fntdata"/><Relationship Id="rId41" Type="http://schemas.openxmlformats.org/officeDocument/2006/relationships/slide" Target="slides/slide35.xml"/><Relationship Id="rId85" Type="http://schemas.openxmlformats.org/officeDocument/2006/relationships/font" Target="fonts/PTSans-italic.fntdata"/><Relationship Id="rId44" Type="http://schemas.openxmlformats.org/officeDocument/2006/relationships/slide" Target="slides/slide38.xml"/><Relationship Id="rId88" Type="http://schemas.openxmlformats.org/officeDocument/2006/relationships/font" Target="fonts/OpenSans-regular.fntdata"/><Relationship Id="rId43" Type="http://schemas.openxmlformats.org/officeDocument/2006/relationships/slide" Target="slides/slide37.xml"/><Relationship Id="rId87" Type="http://schemas.openxmlformats.org/officeDocument/2006/relationships/font" Target="fonts/HomemadeApple-regular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OpenSans-bold.fntdata"/><Relationship Id="rId80" Type="http://schemas.openxmlformats.org/officeDocument/2006/relationships/font" Target="fonts/LondrinaSolid-regular.fntdata"/><Relationship Id="rId82" Type="http://schemas.openxmlformats.org/officeDocument/2006/relationships/font" Target="fonts/Quicksand-bold.fntdata"/><Relationship Id="rId81" Type="http://schemas.openxmlformats.org/officeDocument/2006/relationships/font" Target="fonts/Quicksan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oppins-bold.fntdata"/><Relationship Id="rId72" Type="http://schemas.openxmlformats.org/officeDocument/2006/relationships/font" Target="fonts/Poppins-regular.fntdata"/><Relationship Id="rId31" Type="http://schemas.openxmlformats.org/officeDocument/2006/relationships/slide" Target="slides/slide25.xml"/><Relationship Id="rId75" Type="http://schemas.openxmlformats.org/officeDocument/2006/relationships/font" Target="fonts/Poppins-boldItalic.fntdata"/><Relationship Id="rId30" Type="http://schemas.openxmlformats.org/officeDocument/2006/relationships/slide" Target="slides/slide24.xml"/><Relationship Id="rId74" Type="http://schemas.openxmlformats.org/officeDocument/2006/relationships/font" Target="fonts/Poppins-italic.fntdata"/><Relationship Id="rId33" Type="http://schemas.openxmlformats.org/officeDocument/2006/relationships/slide" Target="slides/slide27.xml"/><Relationship Id="rId77" Type="http://schemas.openxmlformats.org/officeDocument/2006/relationships/font" Target="fonts/PTSansNarrow-bold.fntdata"/><Relationship Id="rId32" Type="http://schemas.openxmlformats.org/officeDocument/2006/relationships/slide" Target="slides/slide26.xml"/><Relationship Id="rId76" Type="http://schemas.openxmlformats.org/officeDocument/2006/relationships/font" Target="fonts/PTSansNarrow-regular.fntdata"/><Relationship Id="rId35" Type="http://schemas.openxmlformats.org/officeDocument/2006/relationships/slide" Target="slides/slide29.xml"/><Relationship Id="rId79" Type="http://schemas.openxmlformats.org/officeDocument/2006/relationships/font" Target="fonts/OswaldLight-bold.fntdata"/><Relationship Id="rId34" Type="http://schemas.openxmlformats.org/officeDocument/2006/relationships/slide" Target="slides/slide28.xml"/><Relationship Id="rId78" Type="http://schemas.openxmlformats.org/officeDocument/2006/relationships/font" Target="fonts/OswaldLight-regular.fntdata"/><Relationship Id="rId71" Type="http://schemas.openxmlformats.org/officeDocument/2006/relationships/font" Target="fonts/AmaticSC-bold.fntdata"/><Relationship Id="rId70" Type="http://schemas.openxmlformats.org/officeDocument/2006/relationships/font" Target="fonts/AmaticSC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BarlowCondensed-boldItalic.fntdata"/><Relationship Id="rId61" Type="http://schemas.openxmlformats.org/officeDocument/2006/relationships/font" Target="fonts/BarlowCondensed-italic.fntdata"/><Relationship Id="rId20" Type="http://schemas.openxmlformats.org/officeDocument/2006/relationships/slide" Target="slides/slide14.xml"/><Relationship Id="rId64" Type="http://schemas.openxmlformats.org/officeDocument/2006/relationships/font" Target="fonts/OswaldSemiBold-regular.fntdata"/><Relationship Id="rId63" Type="http://schemas.openxmlformats.org/officeDocument/2006/relationships/font" Target="fonts/ShortStack-regular.fntdata"/><Relationship Id="rId22" Type="http://schemas.openxmlformats.org/officeDocument/2006/relationships/slide" Target="slides/slide16.xml"/><Relationship Id="rId66" Type="http://schemas.openxmlformats.org/officeDocument/2006/relationships/font" Target="fonts/CenturyGothic-regular.fntdata"/><Relationship Id="rId21" Type="http://schemas.openxmlformats.org/officeDocument/2006/relationships/slide" Target="slides/slide15.xml"/><Relationship Id="rId65" Type="http://schemas.openxmlformats.org/officeDocument/2006/relationships/font" Target="fonts/OswaldSemiBold-bold.fntdata"/><Relationship Id="rId24" Type="http://schemas.openxmlformats.org/officeDocument/2006/relationships/slide" Target="slides/slide18.xml"/><Relationship Id="rId68" Type="http://schemas.openxmlformats.org/officeDocument/2006/relationships/font" Target="fonts/CenturyGothic-italic.fntdata"/><Relationship Id="rId23" Type="http://schemas.openxmlformats.org/officeDocument/2006/relationships/slide" Target="slides/slide17.xml"/><Relationship Id="rId67" Type="http://schemas.openxmlformats.org/officeDocument/2006/relationships/font" Target="fonts/CenturyGothic-bold.fntdata"/><Relationship Id="rId60" Type="http://schemas.openxmlformats.org/officeDocument/2006/relationships/font" Target="fonts/BarlowCondensed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CenturyGothic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OpenSans-boldItalic.fntdata"/><Relationship Id="rId90" Type="http://schemas.openxmlformats.org/officeDocument/2006/relationships/font" Target="fonts/OpenSans-italic.fntdata"/><Relationship Id="rId15" Type="http://schemas.openxmlformats.org/officeDocument/2006/relationships/slide" Target="slides/slide9.xml"/><Relationship Id="rId59" Type="http://schemas.openxmlformats.org/officeDocument/2006/relationships/font" Target="fonts/BarlowCondensed-regular.fntdata"/><Relationship Id="rId14" Type="http://schemas.openxmlformats.org/officeDocument/2006/relationships/slide" Target="slides/slide8.xml"/><Relationship Id="rId58" Type="http://schemas.openxmlformats.org/officeDocument/2006/relationships/font" Target="fonts/Dekk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78ddfad291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Chrystal</a:t>
            </a:r>
            <a:endParaRPr/>
          </a:p>
        </p:txBody>
      </p:sp>
      <p:sp>
        <p:nvSpPr>
          <p:cNvPr id="525" name="Google Shape;525;g278ddfad291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78ddfad291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  <p:sp>
        <p:nvSpPr>
          <p:cNvPr id="533" name="Google Shape;533;g278ddfad291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78ddfad291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78ddfad291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78ddfad291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78ddfad291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  <p:sp>
        <p:nvSpPr>
          <p:cNvPr id="556" name="Google Shape;556;g278ddfad291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409f052b15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Sergio</a:t>
            </a:r>
            <a:endParaRPr/>
          </a:p>
        </p:txBody>
      </p:sp>
      <p:sp>
        <p:nvSpPr>
          <p:cNvPr id="563" name="Google Shape;563;g2409f052b15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409f052b15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Sergio</a:t>
            </a:r>
            <a:endParaRPr/>
          </a:p>
        </p:txBody>
      </p:sp>
      <p:sp>
        <p:nvSpPr>
          <p:cNvPr id="571" name="Google Shape;571;g2409f052b15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3f09d1d26c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Sergio</a:t>
            </a:r>
            <a:endParaRPr/>
          </a:p>
        </p:txBody>
      </p:sp>
      <p:sp>
        <p:nvSpPr>
          <p:cNvPr id="579" name="Google Shape;579;g23f09d1d26c_1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3f09d1d26c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Sergio</a:t>
            </a:r>
            <a:endParaRPr/>
          </a:p>
        </p:txBody>
      </p:sp>
      <p:sp>
        <p:nvSpPr>
          <p:cNvPr id="586" name="Google Shape;586;g23f09d1d26c_1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e7c9c0a1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Sergio</a:t>
            </a:r>
            <a:endParaRPr/>
          </a:p>
        </p:txBody>
      </p:sp>
      <p:sp>
        <p:nvSpPr>
          <p:cNvPr id="593" name="Google Shape;593;g1e7c9c0a16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3f09d1d26c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Sergio</a:t>
            </a:r>
            <a:endParaRPr/>
          </a:p>
        </p:txBody>
      </p:sp>
      <p:sp>
        <p:nvSpPr>
          <p:cNvPr id="600" name="Google Shape;600;g23f09d1d26c_1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78ddfad2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78ddfad2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80d34999b8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80d34999b8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  <p:sp>
        <p:nvSpPr>
          <p:cNvPr id="608" name="Google Shape;608;g280d34999b8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78ddfad291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78ddfad291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  <p:sp>
        <p:nvSpPr>
          <p:cNvPr id="616" name="Google Shape;616;g278ddfad291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78ddfad291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78ddfad291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78ddfad291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78ddfad291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409f052b1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409f052b1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78ddfad291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  <p:sp>
        <p:nvSpPr>
          <p:cNvPr id="668" name="Google Shape;668;g278ddfad291_0_3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e7c9c0a161_1_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1e7c9c0a161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e7c9c0a161_1_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e7c9c0a161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e7c9c0a161_1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g1e7c9c0a161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Dorann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e7c9c0a161_1_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e7c9c0a161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78ddfad29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78ddfad29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Sergio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e7c9c0a161_1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1e7c9c0a161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e7c9c0a161_1_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e7c9c0a161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e7c9c0a161_1_1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e7c9c0a161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e7c9c0a161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e7c9c0a161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e7c9c0a161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e7c9c0a161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e7c9c0a161_1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g1e7c9c0a161_1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Dorann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1e7c9c0a161_1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e7c9c0a161_1_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Dorann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1e7c9c0a161_1_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e7c9c0a161_1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1e7c9c0a161_1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Dorann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1e7c9c0a161_1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e7c9c0a161_1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1e7c9c0a161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e7c9c0a161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e7c9c0a161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78ddfad29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78ddfad29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e7c9c0a161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1e7c9c0a161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e7c9c0a161_1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1e7c9c0a161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e7c9c0a161_1_1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1e7c9c0a161_1_1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e7c9c0a161_1_1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1e7c9c0a161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e7c9c0a161_1_2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1e7c9c0a161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e7c9c0a161_1_2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e7c9c0a161_1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82ae41f36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82ae41f36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e7c9c0a161_1_2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1e7c9c0a161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e7c9c0a161_1_2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e7c9c0a161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e7c9c0a161_1_2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e7c9c0a161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Dorann - Check these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5ddfd69d1d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5ddfd69d1d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e7c9c0a161_1_2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1e7c9c0a161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e7c9c0a161_1_2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1e7c9c0a161_1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5ddfd69d1d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5ddfd69d1d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Chrystal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78ddfad291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78ddfad291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  <p:sp>
        <p:nvSpPr>
          <p:cNvPr id="504" name="Google Shape;504;g278ddfad291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78ddfad29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78ddfad29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78ddfad291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78ddfad291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Chrystal</a:t>
            </a:r>
            <a:endParaRPr/>
          </a:p>
        </p:txBody>
      </p:sp>
      <p:sp>
        <p:nvSpPr>
          <p:cNvPr id="520" name="Google Shape;520;g278ddfad291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4.png"/><Relationship Id="rId12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4248051" y="1994081"/>
            <a:ext cx="4432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248069" y="4083619"/>
            <a:ext cx="4432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916553">
            <a:off x="1645600" y="823907"/>
            <a:ext cx="4222230" cy="3210126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16" name="Google Shape;16;p2"/>
          <p:cNvSpPr/>
          <p:nvPr/>
        </p:nvSpPr>
        <p:spPr>
          <a:xfrm rot="-3221181">
            <a:off x="747362" y="2997117"/>
            <a:ext cx="375306" cy="1899772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 rot="-3310531">
            <a:off x="1010910" y="2615400"/>
            <a:ext cx="433223" cy="2029351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4828594">
            <a:off x="925689" y="2549975"/>
            <a:ext cx="576083" cy="206560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3631868">
            <a:off x="989492" y="2683257"/>
            <a:ext cx="635876" cy="2621463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5622596" y="48746"/>
            <a:ext cx="2362201" cy="1795961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21" name="Google Shape;21;p2"/>
          <p:cNvSpPr/>
          <p:nvPr/>
        </p:nvSpPr>
        <p:spPr>
          <a:xfrm flipH="1" rot="4920640">
            <a:off x="8374945" y="1427256"/>
            <a:ext cx="209719" cy="1061584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 rot="4999743">
            <a:off x="8298332" y="1158933"/>
            <a:ext cx="242008" cy="1133642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flipH="1" rot="6518736">
            <a:off x="8278281" y="1130684"/>
            <a:ext cx="321504" cy="115278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flipH="1" rot="5320529">
            <a:off x="8104070" y="1150345"/>
            <a:ext cx="356133" cy="1468195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flipH="1" rot="-3068979">
            <a:off x="305998" y="421876"/>
            <a:ext cx="2538011" cy="1825216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26" name="Google Shape;26;p2"/>
          <p:cNvSpPr/>
          <p:nvPr/>
        </p:nvSpPr>
        <p:spPr>
          <a:xfrm flipH="1" rot="2615482">
            <a:off x="3497317" y="151728"/>
            <a:ext cx="209610" cy="1061032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2700000">
            <a:off x="3287795" y="-29786"/>
            <a:ext cx="242526" cy="1136068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flipH="1" rot="4218083">
            <a:off x="3252913" y="-66230"/>
            <a:ext cx="321580" cy="1153058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 flipH="1" rot="3024417">
            <a:off x="3224533" y="12770"/>
            <a:ext cx="355205" cy="1464366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5" name="Google Shape;115;p11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68300" lvl="1" marL="9144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116" name="Google Shape;116;p11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17" name="Google Shape;117;p11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68300" lvl="1" marL="9144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118" name="Google Shape;118;p11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19" name="Google Shape;119;p11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68300" lvl="1" marL="9144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120" name="Google Shape;120;p11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21" name="Google Shape;121;p11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68300" lvl="1" marL="9144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122" name="Google Shape;122;p11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23" name="Google Shape;123;p11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68300" lvl="1" marL="9144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124" name="Google Shape;124;p11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2"/>
          <p:cNvSpPr txBox="1"/>
          <p:nvPr>
            <p:ph type="title"/>
          </p:nvPr>
        </p:nvSpPr>
        <p:spPr>
          <a:xfrm>
            <a:off x="765817" y="842625"/>
            <a:ext cx="8066700" cy="18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  <p:sp>
        <p:nvSpPr>
          <p:cNvPr id="128" name="Google Shape;128;p12"/>
          <p:cNvSpPr/>
          <p:nvPr/>
        </p:nvSpPr>
        <p:spPr>
          <a:xfrm flipH="1" rot="-2992236">
            <a:off x="4972944" y="2420812"/>
            <a:ext cx="3099069" cy="3601154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129" name="Google Shape;129;p12"/>
          <p:cNvSpPr/>
          <p:nvPr/>
        </p:nvSpPr>
        <p:spPr>
          <a:xfrm rot="-4448579">
            <a:off x="3295619" y="3580636"/>
            <a:ext cx="324481" cy="1606222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2"/>
          <p:cNvSpPr/>
          <p:nvPr/>
        </p:nvSpPr>
        <p:spPr>
          <a:xfrm flipH="1" rot="-4526546">
            <a:off x="3408515" y="3186953"/>
            <a:ext cx="374693" cy="1713680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2"/>
          <p:cNvSpPr/>
          <p:nvPr/>
        </p:nvSpPr>
        <p:spPr>
          <a:xfrm rot="-5971899">
            <a:off x="3320341" y="3156563"/>
            <a:ext cx="507875" cy="1705824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2"/>
          <p:cNvSpPr/>
          <p:nvPr/>
        </p:nvSpPr>
        <p:spPr>
          <a:xfrm rot="-4846997">
            <a:off x="3486076" y="3226767"/>
            <a:ext cx="552510" cy="2200359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6" name="Google Shape;136;p1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7" name="Google Shape;137;p13"/>
          <p:cNvSpPr/>
          <p:nvPr/>
        </p:nvSpPr>
        <p:spPr>
          <a:xfrm rot="1507869">
            <a:off x="290714" y="-31083"/>
            <a:ext cx="1790866" cy="1768861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138" name="Google Shape;138;p13"/>
          <p:cNvSpPr/>
          <p:nvPr/>
        </p:nvSpPr>
        <p:spPr>
          <a:xfrm flipH="1" rot="4328108">
            <a:off x="2255004" y="241089"/>
            <a:ext cx="154402" cy="781574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3"/>
          <p:cNvSpPr/>
          <p:nvPr/>
        </p:nvSpPr>
        <p:spPr>
          <a:xfrm rot="4413577">
            <a:off x="2167656" y="50987"/>
            <a:ext cx="178802" cy="837566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3"/>
          <p:cNvSpPr/>
          <p:nvPr/>
        </p:nvSpPr>
        <p:spPr>
          <a:xfrm flipH="1" rot="5914514">
            <a:off x="2148575" y="28494"/>
            <a:ext cx="238143" cy="85388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3"/>
          <p:cNvSpPr/>
          <p:nvPr/>
        </p:nvSpPr>
        <p:spPr>
          <a:xfrm flipH="1" rot="4721404">
            <a:off x="2048016" y="63887"/>
            <a:ext cx="262348" cy="1081554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4" name="Google Shape;144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5" name="Google Shape;145;p1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22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0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33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47" name="Google Shape;147;p1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48" name="Google Shape;148;p1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6" name="Google Shape;156;p15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1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8" name="Google Shape;158;p15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2" name="Google Shape;162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type="title"/>
          </p:nvPr>
        </p:nvSpPr>
        <p:spPr>
          <a:xfrm>
            <a:off x="2993231" y="1595438"/>
            <a:ext cx="3764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Twentieth Century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6" name="Google Shape;166;p17"/>
          <p:cNvSpPr txBox="1"/>
          <p:nvPr>
            <p:ph idx="1" type="body"/>
          </p:nvPr>
        </p:nvSpPr>
        <p:spPr>
          <a:xfrm>
            <a:off x="2993231" y="2671763"/>
            <a:ext cx="3764700" cy="19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/>
          <p:nvPr>
            <p:ph type="title"/>
          </p:nvPr>
        </p:nvSpPr>
        <p:spPr>
          <a:xfrm>
            <a:off x="1828800" y="273844"/>
            <a:ext cx="66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9" name="Google Shape;169;p18"/>
          <p:cNvSpPr txBox="1"/>
          <p:nvPr>
            <p:ph idx="1" type="body"/>
          </p:nvPr>
        </p:nvSpPr>
        <p:spPr>
          <a:xfrm>
            <a:off x="1828800" y="1369219"/>
            <a:ext cx="66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5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/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73" name="Google Shape;173;p20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174" name="Google Shape;174;p20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175" name="Google Shape;175;p20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rect b="b" l="l" r="r" t="t"/>
                <a:pathLst>
                  <a:path extrusionOk="0" h="31731" w="35017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20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rect b="b" l="l" r="r" t="t"/>
                <a:pathLst>
                  <a:path extrusionOk="0" h="819510" w="580988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177" name="Google Shape;177;p20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178" name="Google Shape;178;p20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rect b="b" l="l" r="r" t="t"/>
                <a:pathLst>
                  <a:path extrusionOk="0" h="31731" w="35017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20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rect b="b" l="l" r="r" t="t"/>
                <a:pathLst>
                  <a:path extrusionOk="0" h="638994" w="699146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80" name="Google Shape;180;p20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81" name="Google Shape;181;p20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182" name="Google Shape;182;p20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20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rect b="b" l="l" r="r" t="t"/>
                <a:pathLst>
                  <a:path extrusionOk="0" h="644114" w="293264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84" name="Google Shape;184;p20"/>
            <p:cNvSpPr/>
            <p:nvPr/>
          </p:nvSpPr>
          <p:spPr>
            <a:xfrm>
              <a:off x="4101001" y="4649180"/>
              <a:ext cx="376856" cy="254902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8091625" y="827000"/>
              <a:ext cx="485245" cy="329049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6" name="Google Shape;186;p20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7" name="Google Shape;187;p20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8" name="Google Shape;188;p20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9" name="Google Shape;189;p20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90" name="Google Shape;190;p20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191" name="Google Shape;191;p20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0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rect b="b" l="l" r="r" t="t"/>
                <a:pathLst>
                  <a:path extrusionOk="0" h="376095" w="393594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193" name="Google Shape;193;p20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194" name="Google Shape;194;p20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0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rect b="b" l="l" r="r" t="t"/>
                <a:pathLst>
                  <a:path extrusionOk="0" h="720725" w="64770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96" name="Google Shape;196;p20"/>
            <p:cNvSpPr/>
            <p:nvPr/>
          </p:nvSpPr>
          <p:spPr>
            <a:xfrm>
              <a:off x="1778886" y="4237081"/>
              <a:ext cx="556337" cy="631409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7" name="Google Shape;197;p20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8" name="Google Shape;198;p20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1393062" y="748927"/>
              <a:ext cx="579203" cy="652168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7317433" y="2956555"/>
              <a:ext cx="716315" cy="573888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8750637" y="1716146"/>
              <a:ext cx="454206" cy="406096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2" name="Google Shape;202;p20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5960437" y="3855732"/>
              <a:ext cx="712864" cy="419317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04" name="Google Shape;204;p20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205" name="Google Shape;205;p20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06" name="Google Shape;206;p20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7" name="Google Shape;207;p20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1161548" y="2558031"/>
              <a:ext cx="665135" cy="522113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09" name="Google Shape;209;p20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210" name="Google Shape;210;p20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11" name="Google Shape;211;p20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12" name="Google Shape;212;p20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213" name="Google Shape;213;p20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20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rect b="b" l="l" r="r" t="t"/>
                <a:pathLst>
                  <a:path extrusionOk="0" h="468109" w="461644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15" name="Google Shape;215;p20"/>
            <p:cNvSpPr/>
            <p:nvPr/>
          </p:nvSpPr>
          <p:spPr>
            <a:xfrm>
              <a:off x="6255960" y="791694"/>
              <a:ext cx="453103" cy="511439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17" name="Google Shape;217;p20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218" name="Google Shape;218;p20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" name="Google Shape;219;p20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rect b="b" l="l" r="r" t="t"/>
                <a:pathLst>
                  <a:path extrusionOk="0" h="530506" w="336906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20" name="Google Shape;220;p20"/>
            <p:cNvSpPr/>
            <p:nvPr/>
          </p:nvSpPr>
          <p:spPr>
            <a:xfrm>
              <a:off x="7082287" y="-53997"/>
              <a:ext cx="602898" cy="641121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4981978" y="271723"/>
              <a:ext cx="738779" cy="460515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22" name="Google Shape;222;p20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223" name="Google Shape;223;p20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20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rect b="b" l="l" r="r" t="t"/>
                <a:pathLst>
                  <a:path extrusionOk="0" h="624012" w="422747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25" name="Google Shape;225;p20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226" name="Google Shape;226;p20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0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rect b="b" l="l" r="r" t="t"/>
                <a:pathLst>
                  <a:path extrusionOk="0" h="699230" w="556153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28" name="Google Shape;228;p20"/>
            <p:cNvSpPr/>
            <p:nvPr/>
          </p:nvSpPr>
          <p:spPr>
            <a:xfrm>
              <a:off x="2688787" y="4098763"/>
              <a:ext cx="455682" cy="43272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933400" y="1069738"/>
              <a:ext cx="175646" cy="373020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8204352" y="3801552"/>
              <a:ext cx="240787" cy="203050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8204357" y="240186"/>
              <a:ext cx="175884" cy="17472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32" name="Google Shape;232;p20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233" name="Google Shape;233;p20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20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rect b="b" l="l" r="r" t="t"/>
                <a:pathLst>
                  <a:path extrusionOk="0" h="267334" w="274579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35" name="Google Shape;235;p20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236" name="Google Shape;236;p20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rect b="b" l="l" r="r" t="t"/>
                <a:pathLst>
                  <a:path extrusionOk="0" h="14760" w="15179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20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rect b="b" l="l" r="r" t="t"/>
                <a:pathLst>
                  <a:path extrusionOk="0" h="548433" w="254831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38" name="Google Shape;238;p20"/>
            <p:cNvSpPr/>
            <p:nvPr/>
          </p:nvSpPr>
          <p:spPr>
            <a:xfrm>
              <a:off x="3033704" y="205770"/>
              <a:ext cx="238646" cy="243555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8737650" y="439219"/>
              <a:ext cx="257856" cy="284838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1334256" y="207258"/>
              <a:ext cx="223503" cy="240600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7053257" y="3763614"/>
              <a:ext cx="204383" cy="27891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711508" y="3001159"/>
              <a:ext cx="154433" cy="272786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8576875" y="2558027"/>
              <a:ext cx="223822" cy="307981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140852" y="836409"/>
              <a:ext cx="224053" cy="290283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45" name="Google Shape;245;p20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246" name="Google Shape;246;p20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47" name="Google Shape;247;p20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48" name="Google Shape;248;p20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249" name="Google Shape;249;p20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rect b="b" l="l" r="r" t="t"/>
                <a:pathLst>
                  <a:path extrusionOk="0" h="23844" w="23544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20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rect b="b" l="l" r="r" t="t"/>
                <a:pathLst>
                  <a:path extrusionOk="0" h="391754" w="386433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51" name="Google Shape;251;p20"/>
            <p:cNvSpPr/>
            <p:nvPr/>
          </p:nvSpPr>
          <p:spPr>
            <a:xfrm>
              <a:off x="6021196" y="137179"/>
              <a:ext cx="265484" cy="205157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52" name="Google Shape;252;p20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253" name="Google Shape;253;p20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54" name="Google Shape;254;p20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55" name="Google Shape;255;p20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56" name="Google Shape;256;p20"/>
            <p:cNvSpPr/>
            <p:nvPr/>
          </p:nvSpPr>
          <p:spPr>
            <a:xfrm>
              <a:off x="4843337" y="836403"/>
              <a:ext cx="377232" cy="204888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type="title"/>
          </p:nvPr>
        </p:nvSpPr>
        <p:spPr>
          <a:xfrm>
            <a:off x="752092" y="2081400"/>
            <a:ext cx="8080200" cy="9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b="1" sz="5400"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3"/>
          <p:cNvSpPr/>
          <p:nvPr/>
        </p:nvSpPr>
        <p:spPr>
          <a:xfrm rot="2901500">
            <a:off x="530424" y="2629995"/>
            <a:ext cx="2636609" cy="2604519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34" name="Google Shape;34;p3"/>
          <p:cNvSpPr/>
          <p:nvPr/>
        </p:nvSpPr>
        <p:spPr>
          <a:xfrm flipH="1" rot="5711666">
            <a:off x="3410865" y="3721403"/>
            <a:ext cx="228053" cy="1154387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 rot="5804735">
            <a:off x="3387921" y="3418213"/>
            <a:ext cx="263278" cy="1233273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"/>
          <p:cNvSpPr/>
          <p:nvPr/>
        </p:nvSpPr>
        <p:spPr>
          <a:xfrm flipH="1" rot="7314486">
            <a:off x="3368837" y="3393699"/>
            <a:ext cx="350047" cy="1255131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/>
          <p:nvPr/>
        </p:nvSpPr>
        <p:spPr>
          <a:xfrm flipH="1" rot="6118026">
            <a:off x="3141121" y="3372514"/>
            <a:ext cx="387089" cy="1595814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big pattern">
  <p:cSld name="BLANK_1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3877329" y="86931"/>
            <a:ext cx="499650" cy="704779"/>
          </a:xfrm>
          <a:custGeom>
            <a:rect b="b" l="l" r="r" t="t"/>
            <a:pathLst>
              <a:path extrusionOk="0" h="819510" w="580988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-73851" y="4335362"/>
            <a:ext cx="601266" cy="549535"/>
          </a:xfrm>
          <a:custGeom>
            <a:rect b="b" l="l" r="r" t="t"/>
            <a:pathLst>
              <a:path extrusionOk="0" h="638994" w="699146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4" name="Google Shape;264;p21"/>
          <p:cNvSpPr/>
          <p:nvPr/>
        </p:nvSpPr>
        <p:spPr>
          <a:xfrm rot="2001982">
            <a:off x="136143" y="2216866"/>
            <a:ext cx="321474" cy="709766"/>
          </a:xfrm>
          <a:custGeom>
            <a:rect b="b" l="l" r="r" t="t"/>
            <a:pathLst>
              <a:path extrusionOk="0" h="826169" w="374196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5" name="Google Shape;265;p21"/>
          <p:cNvSpPr/>
          <p:nvPr/>
        </p:nvSpPr>
        <p:spPr>
          <a:xfrm rot="-1974315">
            <a:off x="1073775" y="4082872"/>
            <a:ext cx="252371" cy="554298"/>
          </a:xfrm>
          <a:custGeom>
            <a:rect b="b" l="l" r="r" t="t"/>
            <a:pathLst>
              <a:path extrusionOk="0" h="644114" w="293264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6" name="Google Shape;266;p21"/>
          <p:cNvSpPr/>
          <p:nvPr/>
        </p:nvSpPr>
        <p:spPr>
          <a:xfrm>
            <a:off x="4101001" y="4649180"/>
            <a:ext cx="376856" cy="254902"/>
          </a:xfrm>
          <a:custGeom>
            <a:rect b="b" l="l" r="r" t="t"/>
            <a:pathLst>
              <a:path extrusionOk="0" h="389164" w="575352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7" name="Google Shape;267;p21"/>
          <p:cNvSpPr/>
          <p:nvPr/>
        </p:nvSpPr>
        <p:spPr>
          <a:xfrm>
            <a:off x="8577162" y="951325"/>
            <a:ext cx="485245" cy="329049"/>
          </a:xfrm>
          <a:custGeom>
            <a:rect b="b" l="l" r="r" t="t"/>
            <a:pathLst>
              <a:path extrusionOk="0" h="420510" w="620122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8" name="Google Shape;268;p21"/>
          <p:cNvSpPr/>
          <p:nvPr/>
        </p:nvSpPr>
        <p:spPr>
          <a:xfrm rot="3971375">
            <a:off x="3138581" y="4622816"/>
            <a:ext cx="362909" cy="668479"/>
          </a:xfrm>
          <a:custGeom>
            <a:rect b="b" l="l" r="r" t="t"/>
            <a:pathLst>
              <a:path extrusionOk="0" h="776612" w="421613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9" name="Google Shape;269;p21"/>
          <p:cNvSpPr/>
          <p:nvPr/>
        </p:nvSpPr>
        <p:spPr>
          <a:xfrm rot="-3375824">
            <a:off x="8529405" y="4231764"/>
            <a:ext cx="623152" cy="166730"/>
          </a:xfrm>
          <a:custGeom>
            <a:rect b="b" l="l" r="r" t="t"/>
            <a:pathLst>
              <a:path extrusionOk="0" h="193920" w="724776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0" name="Google Shape;270;p21"/>
          <p:cNvSpPr/>
          <p:nvPr/>
        </p:nvSpPr>
        <p:spPr>
          <a:xfrm rot="3011666">
            <a:off x="3176487" y="433603"/>
            <a:ext cx="199800" cy="513948"/>
          </a:xfrm>
          <a:custGeom>
            <a:rect b="b" l="l" r="r" t="t"/>
            <a:pathLst>
              <a:path extrusionOk="0" h="598221" w="232561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1" name="Google Shape;271;p21"/>
          <p:cNvSpPr/>
          <p:nvPr/>
        </p:nvSpPr>
        <p:spPr>
          <a:xfrm rot="2196195">
            <a:off x="6620200" y="37360"/>
            <a:ext cx="248001" cy="649145"/>
          </a:xfrm>
          <a:custGeom>
            <a:rect b="b" l="l" r="r" t="t"/>
            <a:pathLst>
              <a:path extrusionOk="0" h="755251" w="288538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2" name="Google Shape;272;p21"/>
          <p:cNvSpPr/>
          <p:nvPr/>
        </p:nvSpPr>
        <p:spPr>
          <a:xfrm rot="9911830">
            <a:off x="5498424" y="4613124"/>
            <a:ext cx="338915" cy="323847"/>
          </a:xfrm>
          <a:custGeom>
            <a:rect b="b" l="l" r="r" t="t"/>
            <a:pathLst>
              <a:path extrusionOk="0" h="376095" w="393594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397765" y="122092"/>
            <a:ext cx="557022" cy="619824"/>
          </a:xfrm>
          <a:custGeom>
            <a:rect b="b" l="l" r="r" t="t"/>
            <a:pathLst>
              <a:path extrusionOk="0" h="720725" w="64770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4" name="Google Shape;274;p21"/>
          <p:cNvSpPr/>
          <p:nvPr/>
        </p:nvSpPr>
        <p:spPr>
          <a:xfrm>
            <a:off x="1635736" y="4515631"/>
            <a:ext cx="556337" cy="631409"/>
          </a:xfrm>
          <a:custGeom>
            <a:rect b="b" l="l" r="r" t="t"/>
            <a:pathLst>
              <a:path extrusionOk="0" h="734197" w="646904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5" name="Google Shape;275;p21"/>
          <p:cNvSpPr/>
          <p:nvPr/>
        </p:nvSpPr>
        <p:spPr>
          <a:xfrm rot="-982808">
            <a:off x="7867083" y="4603094"/>
            <a:ext cx="701993" cy="567693"/>
          </a:xfrm>
          <a:custGeom>
            <a:rect b="b" l="l" r="r" t="t"/>
            <a:pathLst>
              <a:path extrusionOk="0" h="660184" w="816364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6" name="Google Shape;276;p21"/>
          <p:cNvSpPr/>
          <p:nvPr/>
        </p:nvSpPr>
        <p:spPr>
          <a:xfrm rot="1185294">
            <a:off x="4798350" y="4216901"/>
            <a:ext cx="616477" cy="671778"/>
          </a:xfrm>
          <a:custGeom>
            <a:rect b="b" l="l" r="r" t="t"/>
            <a:pathLst>
              <a:path extrusionOk="0" h="782962" w="718509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7" name="Google Shape;277;p21"/>
          <p:cNvSpPr/>
          <p:nvPr/>
        </p:nvSpPr>
        <p:spPr>
          <a:xfrm>
            <a:off x="954787" y="598452"/>
            <a:ext cx="579203" cy="652168"/>
          </a:xfrm>
          <a:custGeom>
            <a:rect b="b" l="l" r="r" t="t"/>
            <a:pathLst>
              <a:path extrusionOk="0" h="758335" w="673492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8" name="Google Shape;278;p21"/>
          <p:cNvSpPr/>
          <p:nvPr/>
        </p:nvSpPr>
        <p:spPr>
          <a:xfrm>
            <a:off x="7934146" y="3052342"/>
            <a:ext cx="716315" cy="573888"/>
          </a:xfrm>
          <a:custGeom>
            <a:rect b="b" l="l" r="r" t="t"/>
            <a:pathLst>
              <a:path extrusionOk="0" h="667312" w="832925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79" name="Google Shape;279;p21"/>
          <p:cNvSpPr/>
          <p:nvPr/>
        </p:nvSpPr>
        <p:spPr>
          <a:xfrm>
            <a:off x="8750637" y="1716146"/>
            <a:ext cx="454206" cy="406096"/>
          </a:xfrm>
          <a:custGeom>
            <a:rect b="b" l="l" r="r" t="t"/>
            <a:pathLst>
              <a:path extrusionOk="0" h="472205" w="528147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0" name="Google Shape;280;p21"/>
          <p:cNvSpPr/>
          <p:nvPr/>
        </p:nvSpPr>
        <p:spPr>
          <a:xfrm rot="-2424156">
            <a:off x="2052510" y="-106317"/>
            <a:ext cx="373867" cy="493313"/>
          </a:xfrm>
          <a:custGeom>
            <a:rect b="b" l="l" r="r" t="t"/>
            <a:pathLst>
              <a:path extrusionOk="0" h="573530" w="434661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1" name="Google Shape;281;p21"/>
          <p:cNvSpPr/>
          <p:nvPr/>
        </p:nvSpPr>
        <p:spPr>
          <a:xfrm>
            <a:off x="6114462" y="4565394"/>
            <a:ext cx="712864" cy="419317"/>
          </a:xfrm>
          <a:custGeom>
            <a:rect b="b" l="l" r="r" t="t"/>
            <a:pathLst>
              <a:path extrusionOk="0" h="487578" w="828912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282" name="Google Shape;282;p21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283" name="Google Shape;283;p21"/>
            <p:cNvSpPr/>
            <p:nvPr/>
          </p:nvSpPr>
          <p:spPr>
            <a:xfrm>
              <a:off x="1429156" y="1387535"/>
              <a:ext cx="657769" cy="386112"/>
            </a:xfrm>
            <a:custGeom>
              <a:rect b="b" l="l" r="r" t="t"/>
              <a:pathLst>
                <a:path extrusionOk="0" h="448968" w="764848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1703617" y="1534561"/>
              <a:ext cx="308110" cy="146566"/>
            </a:xfrm>
            <a:custGeom>
              <a:rect b="b" l="l" r="r" t="t"/>
              <a:pathLst>
                <a:path extrusionOk="0" h="170426" w="358267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285" name="Google Shape;285;p21"/>
          <p:cNvSpPr/>
          <p:nvPr/>
        </p:nvSpPr>
        <p:spPr>
          <a:xfrm rot="-1696692">
            <a:off x="7912035" y="1565241"/>
            <a:ext cx="760522" cy="200454"/>
          </a:xfrm>
          <a:custGeom>
            <a:rect b="b" l="l" r="r" t="t"/>
            <a:pathLst>
              <a:path extrusionOk="0" h="233045" w="884171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6" name="Google Shape;286;p21"/>
          <p:cNvSpPr/>
          <p:nvPr/>
        </p:nvSpPr>
        <p:spPr>
          <a:xfrm>
            <a:off x="573535" y="2390406"/>
            <a:ext cx="665135" cy="522113"/>
          </a:xfrm>
          <a:custGeom>
            <a:rect b="b" l="l" r="r" t="t"/>
            <a:pathLst>
              <a:path extrusionOk="0" h="607108" w="773413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287" name="Google Shape;287;p21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288" name="Google Shape;288;p21"/>
            <p:cNvSpPr/>
            <p:nvPr/>
          </p:nvSpPr>
          <p:spPr>
            <a:xfrm>
              <a:off x="1010452" y="1144365"/>
              <a:ext cx="376916" cy="455685"/>
            </a:xfrm>
            <a:custGeom>
              <a:rect b="b" l="l" r="r" t="t"/>
              <a:pathLst>
                <a:path extrusionOk="0" h="529866" w="438274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1151008" y="1222803"/>
              <a:ext cx="35003" cy="68520"/>
            </a:xfrm>
            <a:custGeom>
              <a:rect b="b" l="l" r="r" t="t"/>
              <a:pathLst>
                <a:path extrusionOk="0" h="79674" w="40701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290" name="Google Shape;290;p21"/>
          <p:cNvSpPr/>
          <p:nvPr/>
        </p:nvSpPr>
        <p:spPr>
          <a:xfrm rot="-1109260">
            <a:off x="7931505" y="3919346"/>
            <a:ext cx="396713" cy="402269"/>
          </a:xfrm>
          <a:custGeom>
            <a:rect b="b" l="l" r="r" t="t"/>
            <a:pathLst>
              <a:path extrusionOk="0" h="468109" w="461644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1" name="Google Shape;291;p21"/>
          <p:cNvSpPr/>
          <p:nvPr/>
        </p:nvSpPr>
        <p:spPr>
          <a:xfrm>
            <a:off x="6730123" y="371344"/>
            <a:ext cx="453103" cy="511439"/>
          </a:xfrm>
          <a:custGeom>
            <a:rect b="b" l="l" r="r" t="t"/>
            <a:pathLst>
              <a:path extrusionOk="0" h="594697" w="526864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2" name="Google Shape;292;p21"/>
          <p:cNvSpPr/>
          <p:nvPr/>
        </p:nvSpPr>
        <p:spPr>
          <a:xfrm rot="1799564">
            <a:off x="7269683" y="4556613"/>
            <a:ext cx="351219" cy="440001"/>
          </a:xfrm>
          <a:custGeom>
            <a:rect b="b" l="l" r="r" t="t"/>
            <a:pathLst>
              <a:path extrusionOk="0" h="511517" w="408305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8073205" y="696414"/>
            <a:ext cx="289739" cy="456235"/>
          </a:xfrm>
          <a:custGeom>
            <a:rect b="b" l="l" r="r" t="t"/>
            <a:pathLst>
              <a:path extrusionOk="0" h="530506" w="336906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4" name="Google Shape;294;p21"/>
          <p:cNvSpPr/>
          <p:nvPr/>
        </p:nvSpPr>
        <p:spPr>
          <a:xfrm>
            <a:off x="7347687" y="-80809"/>
            <a:ext cx="602898" cy="641121"/>
          </a:xfrm>
          <a:custGeom>
            <a:rect b="b" l="l" r="r" t="t"/>
            <a:pathLst>
              <a:path extrusionOk="0" h="745490" w="701044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5" name="Google Shape;295;p21"/>
          <p:cNvSpPr/>
          <p:nvPr/>
        </p:nvSpPr>
        <p:spPr>
          <a:xfrm>
            <a:off x="4940628" y="97286"/>
            <a:ext cx="738779" cy="460515"/>
          </a:xfrm>
          <a:custGeom>
            <a:rect b="b" l="l" r="r" t="t"/>
            <a:pathLst>
              <a:path extrusionOk="0" h="535482" w="859045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6" name="Google Shape;296;p21"/>
          <p:cNvSpPr/>
          <p:nvPr/>
        </p:nvSpPr>
        <p:spPr>
          <a:xfrm rot="-1245048">
            <a:off x="8307364" y="2023367"/>
            <a:ext cx="363919" cy="537176"/>
          </a:xfrm>
          <a:custGeom>
            <a:rect b="b" l="l" r="r" t="t"/>
            <a:pathLst>
              <a:path extrusionOk="0" h="624012" w="422747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7" name="Google Shape;297;p21"/>
          <p:cNvSpPr/>
          <p:nvPr/>
        </p:nvSpPr>
        <p:spPr>
          <a:xfrm>
            <a:off x="140849" y="1398976"/>
            <a:ext cx="410163" cy="515682"/>
          </a:xfrm>
          <a:custGeom>
            <a:rect b="b" l="l" r="r" t="t"/>
            <a:pathLst>
              <a:path extrusionOk="0" h="699230" w="556153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8" name="Google Shape;298;p21"/>
          <p:cNvSpPr/>
          <p:nvPr/>
        </p:nvSpPr>
        <p:spPr>
          <a:xfrm>
            <a:off x="2529725" y="4393751"/>
            <a:ext cx="455682" cy="432729"/>
          </a:xfrm>
          <a:custGeom>
            <a:rect b="b" l="l" r="r" t="t"/>
            <a:pathLst>
              <a:path extrusionOk="0" h="503173" w="529863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9" name="Google Shape;299;p21"/>
          <p:cNvSpPr/>
          <p:nvPr/>
        </p:nvSpPr>
        <p:spPr>
          <a:xfrm>
            <a:off x="774575" y="1343138"/>
            <a:ext cx="175646" cy="373020"/>
          </a:xfrm>
          <a:custGeom>
            <a:rect b="b" l="l" r="r" t="t"/>
            <a:pathLst>
              <a:path extrusionOk="0" h="727844" w="342723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0" name="Google Shape;300;p21"/>
          <p:cNvSpPr/>
          <p:nvPr/>
        </p:nvSpPr>
        <p:spPr>
          <a:xfrm>
            <a:off x="8496852" y="3855727"/>
            <a:ext cx="240787" cy="203050"/>
          </a:xfrm>
          <a:custGeom>
            <a:rect b="b" l="l" r="r" t="t"/>
            <a:pathLst>
              <a:path extrusionOk="0" h="236105" w="279985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1" name="Google Shape;301;p21"/>
          <p:cNvSpPr/>
          <p:nvPr/>
        </p:nvSpPr>
        <p:spPr>
          <a:xfrm>
            <a:off x="8204357" y="240186"/>
            <a:ext cx="175884" cy="174728"/>
          </a:xfrm>
          <a:custGeom>
            <a:rect b="b" l="l" r="r" t="t"/>
            <a:pathLst>
              <a:path extrusionOk="0" h="203172" w="204516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2" name="Google Shape;302;p21"/>
          <p:cNvSpPr/>
          <p:nvPr/>
        </p:nvSpPr>
        <p:spPr>
          <a:xfrm>
            <a:off x="8748502" y="3358539"/>
            <a:ext cx="236138" cy="229907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3" name="Google Shape;303;p21"/>
          <p:cNvSpPr/>
          <p:nvPr/>
        </p:nvSpPr>
        <p:spPr>
          <a:xfrm rot="9304419">
            <a:off x="3675875" y="4374275"/>
            <a:ext cx="219185" cy="471718"/>
          </a:xfrm>
          <a:custGeom>
            <a:rect b="b" l="l" r="r" t="t"/>
            <a:pathLst>
              <a:path extrusionOk="0" h="548433" w="254831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4" name="Google Shape;304;p21"/>
          <p:cNvSpPr/>
          <p:nvPr/>
        </p:nvSpPr>
        <p:spPr>
          <a:xfrm>
            <a:off x="3033704" y="205770"/>
            <a:ext cx="238646" cy="243555"/>
          </a:xfrm>
          <a:custGeom>
            <a:rect b="b" l="l" r="r" t="t"/>
            <a:pathLst>
              <a:path extrusionOk="0" h="283204" w="277495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5" name="Google Shape;305;p21"/>
          <p:cNvSpPr/>
          <p:nvPr/>
        </p:nvSpPr>
        <p:spPr>
          <a:xfrm>
            <a:off x="8737650" y="439219"/>
            <a:ext cx="257856" cy="284838"/>
          </a:xfrm>
          <a:custGeom>
            <a:rect b="b" l="l" r="r" t="t"/>
            <a:pathLst>
              <a:path extrusionOk="0" h="331207" w="299833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6" name="Google Shape;306;p21"/>
          <p:cNvSpPr/>
          <p:nvPr/>
        </p:nvSpPr>
        <p:spPr>
          <a:xfrm>
            <a:off x="1334256" y="146271"/>
            <a:ext cx="223503" cy="240600"/>
          </a:xfrm>
          <a:custGeom>
            <a:rect b="b" l="l" r="r" t="t"/>
            <a:pathLst>
              <a:path extrusionOk="0" h="279767" w="259887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7" name="Google Shape;307;p21"/>
          <p:cNvSpPr/>
          <p:nvPr/>
        </p:nvSpPr>
        <p:spPr>
          <a:xfrm>
            <a:off x="7558457" y="3981014"/>
            <a:ext cx="204383" cy="278916"/>
          </a:xfrm>
          <a:custGeom>
            <a:rect b="b" l="l" r="r" t="t"/>
            <a:pathLst>
              <a:path extrusionOk="0" h="324321" w="237655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8" name="Google Shape;308;p21"/>
          <p:cNvSpPr/>
          <p:nvPr/>
        </p:nvSpPr>
        <p:spPr>
          <a:xfrm>
            <a:off x="527433" y="3050947"/>
            <a:ext cx="154433" cy="272786"/>
          </a:xfrm>
          <a:custGeom>
            <a:rect b="b" l="l" r="r" t="t"/>
            <a:pathLst>
              <a:path extrusionOk="0" h="317193" w="179573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9" name="Google Shape;309;p21"/>
          <p:cNvSpPr/>
          <p:nvPr/>
        </p:nvSpPr>
        <p:spPr>
          <a:xfrm>
            <a:off x="8754662" y="2772177"/>
            <a:ext cx="223822" cy="307981"/>
          </a:xfrm>
          <a:custGeom>
            <a:rect b="b" l="l" r="r" t="t"/>
            <a:pathLst>
              <a:path extrusionOk="0" h="389850" w="283319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140852" y="836409"/>
            <a:ext cx="224053" cy="290283"/>
          </a:xfrm>
          <a:custGeom>
            <a:rect b="b" l="l" r="r" t="t"/>
            <a:pathLst>
              <a:path extrusionOk="0" h="337538" w="260527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311" name="Google Shape;311;p21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312" name="Google Shape;312;p21"/>
            <p:cNvSpPr/>
            <p:nvPr/>
          </p:nvSpPr>
          <p:spPr>
            <a:xfrm>
              <a:off x="6422295" y="3351500"/>
              <a:ext cx="252856" cy="323399"/>
            </a:xfrm>
            <a:custGeom>
              <a:rect b="b" l="l" r="r" t="t"/>
              <a:pathLst>
                <a:path extrusionOk="0" h="376045" w="294019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6523827" y="3405472"/>
              <a:ext cx="67661" cy="140626"/>
            </a:xfrm>
            <a:custGeom>
              <a:rect b="b" l="l" r="r" t="t"/>
              <a:pathLst>
                <a:path extrusionOk="0" h="163519" w="78676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14" name="Google Shape;314;p21"/>
          <p:cNvSpPr/>
          <p:nvPr/>
        </p:nvSpPr>
        <p:spPr>
          <a:xfrm>
            <a:off x="2318449" y="613815"/>
            <a:ext cx="332332" cy="336908"/>
          </a:xfrm>
          <a:custGeom>
            <a:rect b="b" l="l" r="r" t="t"/>
            <a:pathLst>
              <a:path extrusionOk="0" h="391754" w="386433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15" name="Google Shape;315;p21"/>
          <p:cNvSpPr/>
          <p:nvPr/>
        </p:nvSpPr>
        <p:spPr>
          <a:xfrm>
            <a:off x="6021196" y="137179"/>
            <a:ext cx="265484" cy="205157"/>
          </a:xfrm>
          <a:custGeom>
            <a:rect b="b" l="l" r="r" t="t"/>
            <a:pathLst>
              <a:path extrusionOk="0" h="238555" w="308702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316" name="Google Shape;316;p21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317" name="Google Shape;317;p21"/>
            <p:cNvSpPr/>
            <p:nvPr/>
          </p:nvSpPr>
          <p:spPr>
            <a:xfrm>
              <a:off x="6793660" y="3322411"/>
              <a:ext cx="268804" cy="342944"/>
            </a:xfrm>
            <a:custGeom>
              <a:rect b="b" l="l" r="r" t="t"/>
              <a:pathLst>
                <a:path extrusionOk="0" h="398772" w="312563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6856211" y="3513113"/>
              <a:ext cx="129046" cy="89953"/>
            </a:xfrm>
            <a:custGeom>
              <a:rect b="b" l="l" r="r" t="t"/>
              <a:pathLst>
                <a:path extrusionOk="0" h="104597" w="150053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6843642" y="3359143"/>
              <a:ext cx="112645" cy="75760"/>
            </a:xfrm>
            <a:custGeom>
              <a:rect b="b" l="l" r="r" t="t"/>
              <a:pathLst>
                <a:path extrusionOk="0" h="88093" w="130983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20" name="Google Shape;320;p21"/>
          <p:cNvSpPr/>
          <p:nvPr/>
        </p:nvSpPr>
        <p:spPr>
          <a:xfrm>
            <a:off x="4708237" y="588128"/>
            <a:ext cx="377232" cy="204888"/>
          </a:xfrm>
          <a:custGeom>
            <a:rect b="b" l="l" r="r" t="t"/>
            <a:pathLst>
              <a:path extrusionOk="0" h="299106" w="550703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21" name="Google Shape;321;p21"/>
          <p:cNvSpPr/>
          <p:nvPr/>
        </p:nvSpPr>
        <p:spPr>
          <a:xfrm rot="-2218186">
            <a:off x="-38492" y="151543"/>
            <a:ext cx="236276" cy="230041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22" name="Google Shape;322;p21"/>
          <p:cNvSpPr/>
          <p:nvPr/>
        </p:nvSpPr>
        <p:spPr>
          <a:xfrm rot="1464154">
            <a:off x="4569091" y="-94554"/>
            <a:ext cx="235935" cy="229710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23" name="Google Shape;323;p21"/>
          <p:cNvSpPr/>
          <p:nvPr/>
        </p:nvSpPr>
        <p:spPr>
          <a:xfrm rot="-2221343">
            <a:off x="830946" y="3628653"/>
            <a:ext cx="206347" cy="200902"/>
          </a:xfrm>
          <a:custGeom>
            <a:rect b="b" l="l" r="r" t="t"/>
            <a:pathLst>
              <a:path extrusionOk="0" h="267334" w="274579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"/>
          <p:cNvSpPr txBox="1"/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6" name="Google Shape;326;p22"/>
          <p:cNvSpPr txBox="1"/>
          <p:nvPr>
            <p:ph idx="1" type="subTitle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327" name="Google Shape;327;p22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328" name="Google Shape;328;p22"/>
            <p:cNvSpPr/>
            <p:nvPr/>
          </p:nvSpPr>
          <p:spPr>
            <a:xfrm>
              <a:off x="3901992" y="271731"/>
              <a:ext cx="499650" cy="704779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73851" y="4335362"/>
              <a:ext cx="601266" cy="549535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0" name="Google Shape;330;p2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22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4101001" y="4649180"/>
              <a:ext cx="376856" cy="254902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8091625" y="827000"/>
              <a:ext cx="485245" cy="329049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4" name="Google Shape;334;p2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5" name="Google Shape;335;p2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2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22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510215" y="271717"/>
              <a:ext cx="557022" cy="619823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1778886" y="4237081"/>
              <a:ext cx="556337" cy="631409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2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2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1393062" y="748927"/>
              <a:ext cx="579203" cy="652168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7317433" y="2956555"/>
              <a:ext cx="716315" cy="573888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8750637" y="1716146"/>
              <a:ext cx="454206" cy="406096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2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5960437" y="3855732"/>
              <a:ext cx="712864" cy="419317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48" name="Google Shape;348;p2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349" name="Google Shape;349;p2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1" name="Google Shape;351;p2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1161548" y="2558031"/>
              <a:ext cx="665135" cy="522113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3" name="Google Shape;353;p2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354" name="Google Shape;354;p2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5" name="Google Shape;355;p2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6" name="Google Shape;356;p22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6255960" y="791694"/>
              <a:ext cx="453103" cy="511439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8" name="Google Shape;358;p2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7413193" y="740389"/>
              <a:ext cx="289739" cy="45623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7082287" y="-53997"/>
              <a:ext cx="602898" cy="641121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4981978" y="271723"/>
              <a:ext cx="738779" cy="460515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2" name="Google Shape;362;p22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313599" y="1360788"/>
              <a:ext cx="410163" cy="515682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2688787" y="4098763"/>
              <a:ext cx="455682" cy="43272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933400" y="1069738"/>
              <a:ext cx="175646" cy="373020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8204352" y="3801552"/>
              <a:ext cx="240787" cy="203050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8204357" y="240186"/>
              <a:ext cx="175884" cy="17472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8514477" y="3303552"/>
              <a:ext cx="236138" cy="229907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9" name="Google Shape;369;p22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3033704" y="205770"/>
              <a:ext cx="238646" cy="243555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8737650" y="439219"/>
              <a:ext cx="257856" cy="284838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1334256" y="207258"/>
              <a:ext cx="223503" cy="240600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7053257" y="3763614"/>
              <a:ext cx="204383" cy="27891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711508" y="3001159"/>
              <a:ext cx="154433" cy="272786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576875" y="2558027"/>
              <a:ext cx="223822" cy="307981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140852" y="836409"/>
              <a:ext cx="224053" cy="290283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77" name="Google Shape;377;p2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378" name="Google Shape;378;p2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80" name="Google Shape;380;p22"/>
            <p:cNvSpPr/>
            <p:nvPr/>
          </p:nvSpPr>
          <p:spPr>
            <a:xfrm>
              <a:off x="2318449" y="613815"/>
              <a:ext cx="332332" cy="336908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021196" y="137179"/>
              <a:ext cx="265484" cy="205157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82" name="Google Shape;382;p2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383" name="Google Shape;383;p2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86" name="Google Shape;386;p22"/>
            <p:cNvSpPr/>
            <p:nvPr/>
          </p:nvSpPr>
          <p:spPr>
            <a:xfrm>
              <a:off x="4843337" y="836403"/>
              <a:ext cx="377232" cy="204888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8" name="Google Shape;388;p2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9" name="Google Shape;389;p2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_1">
    <p:bg>
      <p:bgPr>
        <a:solidFill>
          <a:schemeClr val="accent5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392" name="Google Shape;392;p23"/>
            <p:cNvSpPr/>
            <p:nvPr/>
          </p:nvSpPr>
          <p:spPr>
            <a:xfrm>
              <a:off x="3901992" y="271731"/>
              <a:ext cx="499650" cy="704779"/>
            </a:xfrm>
            <a:custGeom>
              <a:rect b="b" l="l" r="r" t="t"/>
              <a:pathLst>
                <a:path extrusionOk="0" h="819510" w="580988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-73851" y="4335362"/>
              <a:ext cx="601266" cy="549535"/>
            </a:xfrm>
            <a:custGeom>
              <a:rect b="b" l="l" r="r" t="t"/>
              <a:pathLst>
                <a:path extrusionOk="0" h="638994" w="699146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rect b="b" l="l" r="r" t="t"/>
              <a:pathLst>
                <a:path extrusionOk="0" h="826169" w="374196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rect b="b" l="l" r="r" t="t"/>
              <a:pathLst>
                <a:path extrusionOk="0" h="644114" w="293264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4101001" y="4649180"/>
              <a:ext cx="376856" cy="254902"/>
            </a:xfrm>
            <a:custGeom>
              <a:rect b="b" l="l" r="r" t="t"/>
              <a:pathLst>
                <a:path extrusionOk="0" h="389164" w="575352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8091625" y="827000"/>
              <a:ext cx="485245" cy="329049"/>
            </a:xfrm>
            <a:custGeom>
              <a:rect b="b" l="l" r="r" t="t"/>
              <a:pathLst>
                <a:path extrusionOk="0" h="420510" w="620122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rect b="b" l="l" r="r" t="t"/>
              <a:pathLst>
                <a:path extrusionOk="0" h="776612" w="421613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9" name="Google Shape;399;p2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rect b="b" l="l" r="r" t="t"/>
              <a:pathLst>
                <a:path extrusionOk="0" h="193920" w="724776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0" name="Google Shape;400;p2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rect b="b" l="l" r="r" t="t"/>
              <a:pathLst>
                <a:path extrusionOk="0" h="598221" w="232561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1" name="Google Shape;401;p2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rect b="b" l="l" r="r" t="t"/>
              <a:pathLst>
                <a:path extrusionOk="0" h="755251" w="288538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rect b="b" l="l" r="r" t="t"/>
              <a:pathLst>
                <a:path extrusionOk="0" h="376095" w="393594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510215" y="271717"/>
              <a:ext cx="557022" cy="619823"/>
            </a:xfrm>
            <a:custGeom>
              <a:rect b="b" l="l" r="r" t="t"/>
              <a:pathLst>
                <a:path extrusionOk="0" h="720725" w="64770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1778886" y="4237081"/>
              <a:ext cx="556337" cy="631409"/>
            </a:xfrm>
            <a:custGeom>
              <a:rect b="b" l="l" r="r" t="t"/>
              <a:pathLst>
                <a:path extrusionOk="0" h="734197" w="646904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5" name="Google Shape;405;p2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rect b="b" l="l" r="r" t="t"/>
              <a:pathLst>
                <a:path extrusionOk="0" h="660184" w="816364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rect b="b" l="l" r="r" t="t"/>
              <a:pathLst>
                <a:path extrusionOk="0" h="782962" w="718509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1393062" y="748927"/>
              <a:ext cx="579203" cy="652168"/>
            </a:xfrm>
            <a:custGeom>
              <a:rect b="b" l="l" r="r" t="t"/>
              <a:pathLst>
                <a:path extrusionOk="0" h="758335" w="673492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7317433" y="2956555"/>
              <a:ext cx="716315" cy="573888"/>
            </a:xfrm>
            <a:custGeom>
              <a:rect b="b" l="l" r="r" t="t"/>
              <a:pathLst>
                <a:path extrusionOk="0" h="667312" w="832925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8750637" y="1716146"/>
              <a:ext cx="454206" cy="406096"/>
            </a:xfrm>
            <a:custGeom>
              <a:rect b="b" l="l" r="r" t="t"/>
              <a:pathLst>
                <a:path extrusionOk="0" h="472205" w="528147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rect b="b" l="l" r="r" t="t"/>
              <a:pathLst>
                <a:path extrusionOk="0" h="573530" w="434661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5960437" y="3855732"/>
              <a:ext cx="712864" cy="419317"/>
            </a:xfrm>
            <a:custGeom>
              <a:rect b="b" l="l" r="r" t="t"/>
              <a:pathLst>
                <a:path extrusionOk="0" h="487578" w="828912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12" name="Google Shape;412;p2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413" name="Google Shape;413;p2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rect b="b" l="l" r="r" t="t"/>
                <a:pathLst>
                  <a:path extrusionOk="0" h="448968" w="764848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14" name="Google Shape;414;p2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rect b="b" l="l" r="r" t="t"/>
                <a:pathLst>
                  <a:path extrusionOk="0" h="170426" w="358267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15" name="Google Shape;415;p2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rect b="b" l="l" r="r" t="t"/>
              <a:pathLst>
                <a:path extrusionOk="0" h="233045" w="884171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161548" y="2558031"/>
              <a:ext cx="665135" cy="522113"/>
            </a:xfrm>
            <a:custGeom>
              <a:rect b="b" l="l" r="r" t="t"/>
              <a:pathLst>
                <a:path extrusionOk="0" h="607108" w="773413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17" name="Google Shape;417;p2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418" name="Google Shape;418;p2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rect b="b" l="l" r="r" t="t"/>
                <a:pathLst>
                  <a:path extrusionOk="0" h="529866" w="438274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19" name="Google Shape;419;p2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rect b="b" l="l" r="r" t="t"/>
                <a:pathLst>
                  <a:path extrusionOk="0" h="79674" w="40701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0" name="Google Shape;420;p2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rect b="b" l="l" r="r" t="t"/>
              <a:pathLst>
                <a:path extrusionOk="0" h="468109" w="461644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6255960" y="791694"/>
              <a:ext cx="453103" cy="511439"/>
            </a:xfrm>
            <a:custGeom>
              <a:rect b="b" l="l" r="r" t="t"/>
              <a:pathLst>
                <a:path extrusionOk="0" h="594697" w="526864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rect b="b" l="l" r="r" t="t"/>
              <a:pathLst>
                <a:path extrusionOk="0" h="511517" w="408305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7413193" y="740389"/>
              <a:ext cx="289739" cy="456235"/>
            </a:xfrm>
            <a:custGeom>
              <a:rect b="b" l="l" r="r" t="t"/>
              <a:pathLst>
                <a:path extrusionOk="0" h="530506" w="336906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7082287" y="-53997"/>
              <a:ext cx="602898" cy="641121"/>
            </a:xfrm>
            <a:custGeom>
              <a:rect b="b" l="l" r="r" t="t"/>
              <a:pathLst>
                <a:path extrusionOk="0" h="745490" w="701044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4981978" y="271723"/>
              <a:ext cx="738779" cy="460515"/>
            </a:xfrm>
            <a:custGeom>
              <a:rect b="b" l="l" r="r" t="t"/>
              <a:pathLst>
                <a:path extrusionOk="0" h="535482" w="859045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rect b="b" l="l" r="r" t="t"/>
              <a:pathLst>
                <a:path extrusionOk="0" h="624012" w="422747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313599" y="1360788"/>
              <a:ext cx="410163" cy="515682"/>
            </a:xfrm>
            <a:custGeom>
              <a:rect b="b" l="l" r="r" t="t"/>
              <a:pathLst>
                <a:path extrusionOk="0" h="699230" w="556153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2688787" y="4098763"/>
              <a:ext cx="455682" cy="432729"/>
            </a:xfrm>
            <a:custGeom>
              <a:rect b="b" l="l" r="r" t="t"/>
              <a:pathLst>
                <a:path extrusionOk="0" h="503173" w="529863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933400" y="1069738"/>
              <a:ext cx="175646" cy="373020"/>
            </a:xfrm>
            <a:custGeom>
              <a:rect b="b" l="l" r="r" t="t"/>
              <a:pathLst>
                <a:path extrusionOk="0" h="727844" w="342723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8204352" y="3801552"/>
              <a:ext cx="240787" cy="203050"/>
            </a:xfrm>
            <a:custGeom>
              <a:rect b="b" l="l" r="r" t="t"/>
              <a:pathLst>
                <a:path extrusionOk="0" h="236105" w="279985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8204357" y="240186"/>
              <a:ext cx="175884" cy="174728"/>
            </a:xfrm>
            <a:custGeom>
              <a:rect b="b" l="l" r="r" t="t"/>
              <a:pathLst>
                <a:path extrusionOk="0" h="203172" w="204516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8514477" y="3303552"/>
              <a:ext cx="236138" cy="229907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rect b="b" l="l" r="r" t="t"/>
              <a:pathLst>
                <a:path extrusionOk="0" h="548433" w="254831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3033704" y="205770"/>
              <a:ext cx="238646" cy="243555"/>
            </a:xfrm>
            <a:custGeom>
              <a:rect b="b" l="l" r="r" t="t"/>
              <a:pathLst>
                <a:path extrusionOk="0" h="283204" w="277495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8737650" y="439219"/>
              <a:ext cx="257856" cy="284838"/>
            </a:xfrm>
            <a:custGeom>
              <a:rect b="b" l="l" r="r" t="t"/>
              <a:pathLst>
                <a:path extrusionOk="0" h="331207" w="299833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1334256" y="207258"/>
              <a:ext cx="223503" cy="240600"/>
            </a:xfrm>
            <a:custGeom>
              <a:rect b="b" l="l" r="r" t="t"/>
              <a:pathLst>
                <a:path extrusionOk="0" h="279767" w="259887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7053257" y="3763614"/>
              <a:ext cx="204383" cy="278916"/>
            </a:xfrm>
            <a:custGeom>
              <a:rect b="b" l="l" r="r" t="t"/>
              <a:pathLst>
                <a:path extrusionOk="0" h="324321" w="237655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711508" y="3001159"/>
              <a:ext cx="154433" cy="272786"/>
            </a:xfrm>
            <a:custGeom>
              <a:rect b="b" l="l" r="r" t="t"/>
              <a:pathLst>
                <a:path extrusionOk="0" h="317193" w="179573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8576875" y="2558027"/>
              <a:ext cx="223822" cy="307981"/>
            </a:xfrm>
            <a:custGeom>
              <a:rect b="b" l="l" r="r" t="t"/>
              <a:pathLst>
                <a:path extrusionOk="0" h="389850" w="283319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140852" y="836409"/>
              <a:ext cx="224053" cy="290283"/>
            </a:xfrm>
            <a:custGeom>
              <a:rect b="b" l="l" r="r" t="t"/>
              <a:pathLst>
                <a:path extrusionOk="0" h="337538" w="260527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41" name="Google Shape;441;p2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442" name="Google Shape;442;p2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rect b="b" l="l" r="r" t="t"/>
                <a:pathLst>
                  <a:path extrusionOk="0" h="376045" w="294019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43" name="Google Shape;443;p2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rect b="b" l="l" r="r" t="t"/>
                <a:pathLst>
                  <a:path extrusionOk="0" h="163519" w="78676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44" name="Google Shape;444;p23"/>
            <p:cNvSpPr/>
            <p:nvPr/>
          </p:nvSpPr>
          <p:spPr>
            <a:xfrm>
              <a:off x="2318449" y="613815"/>
              <a:ext cx="332332" cy="336908"/>
            </a:xfrm>
            <a:custGeom>
              <a:rect b="b" l="l" r="r" t="t"/>
              <a:pathLst>
                <a:path extrusionOk="0" h="391754" w="386433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6021196" y="137179"/>
              <a:ext cx="265484" cy="205157"/>
            </a:xfrm>
            <a:custGeom>
              <a:rect b="b" l="l" r="r" t="t"/>
              <a:pathLst>
                <a:path extrusionOk="0" h="238555" w="308702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46" name="Google Shape;446;p2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447" name="Google Shape;447;p2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rect b="b" l="l" r="r" t="t"/>
                <a:pathLst>
                  <a:path extrusionOk="0" h="398772" w="312563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rect b="b" l="l" r="r" t="t"/>
                <a:pathLst>
                  <a:path extrusionOk="0" h="104597" w="150053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49" name="Google Shape;449;p2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rect b="b" l="l" r="r" t="t"/>
                <a:pathLst>
                  <a:path extrusionOk="0" h="88093" w="130983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0" name="Google Shape;450;p23"/>
            <p:cNvSpPr/>
            <p:nvPr/>
          </p:nvSpPr>
          <p:spPr>
            <a:xfrm>
              <a:off x="4843337" y="836403"/>
              <a:ext cx="377232" cy="204888"/>
            </a:xfrm>
            <a:custGeom>
              <a:rect b="b" l="l" r="r" t="t"/>
              <a:pathLst>
                <a:path extrusionOk="0" h="299106" w="550703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2" name="Google Shape;452;p2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3" name="Google Shape;453;p2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rect b="b" l="l" r="r" t="t"/>
              <a:pathLst>
                <a:path extrusionOk="0" h="267334" w="274579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54" name="Google Shape;454;p23"/>
          <p:cNvSpPr txBox="1"/>
          <p:nvPr>
            <p:ph idx="1" type="body"/>
          </p:nvPr>
        </p:nvSpPr>
        <p:spPr>
          <a:xfrm>
            <a:off x="2052200" y="1253925"/>
            <a:ext cx="50397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Char char="●"/>
              <a:defRPr b="1" sz="3600">
                <a:latin typeface="Amatic SC"/>
                <a:ea typeface="Amatic SC"/>
                <a:cs typeface="Amatic SC"/>
                <a:sym typeface="Amatic SC"/>
              </a:defRPr>
            </a:lvl1pPr>
            <a:lvl2pPr indent="-457200" lvl="1" marL="9144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○"/>
              <a:defRPr b="1" sz="3600">
                <a:latin typeface="Amatic SC"/>
                <a:ea typeface="Amatic SC"/>
                <a:cs typeface="Amatic SC"/>
                <a:sym typeface="Amatic SC"/>
              </a:defRPr>
            </a:lvl2pPr>
            <a:lvl3pPr indent="-457200" lvl="2" marL="13716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■"/>
              <a:defRPr b="1" sz="3600">
                <a:latin typeface="Amatic SC"/>
                <a:ea typeface="Amatic SC"/>
                <a:cs typeface="Amatic SC"/>
                <a:sym typeface="Amatic SC"/>
              </a:defRPr>
            </a:lvl3pPr>
            <a:lvl4pPr indent="-457200" lvl="3" marL="18288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●"/>
              <a:defRPr b="1" sz="3600">
                <a:latin typeface="Amatic SC"/>
                <a:ea typeface="Amatic SC"/>
                <a:cs typeface="Amatic SC"/>
                <a:sym typeface="Amatic SC"/>
              </a:defRPr>
            </a:lvl4pPr>
            <a:lvl5pPr indent="-457200" lvl="4" marL="22860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○"/>
              <a:defRPr b="1" sz="3600">
                <a:latin typeface="Amatic SC"/>
                <a:ea typeface="Amatic SC"/>
                <a:cs typeface="Amatic SC"/>
                <a:sym typeface="Amatic SC"/>
              </a:defRPr>
            </a:lvl5pPr>
            <a:lvl6pPr indent="-457200" lvl="5" marL="27432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■"/>
              <a:defRPr b="1" sz="3600">
                <a:latin typeface="Amatic SC"/>
                <a:ea typeface="Amatic SC"/>
                <a:cs typeface="Amatic SC"/>
                <a:sym typeface="Amatic SC"/>
              </a:defRPr>
            </a:lvl6pPr>
            <a:lvl7pPr indent="-457200" lvl="6" marL="32004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●"/>
              <a:defRPr b="1" sz="3600">
                <a:latin typeface="Amatic SC"/>
                <a:ea typeface="Amatic SC"/>
                <a:cs typeface="Amatic SC"/>
                <a:sym typeface="Amatic SC"/>
              </a:defRPr>
            </a:lvl7pPr>
            <a:lvl8pPr indent="-457200" lvl="7" marL="3657600" rtl="0" algn="ctr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SzPts val="3600"/>
              <a:buFont typeface="Amatic SC"/>
              <a:buChar char="○"/>
              <a:defRPr b="1" sz="3600">
                <a:latin typeface="Amatic SC"/>
                <a:ea typeface="Amatic SC"/>
                <a:cs typeface="Amatic SC"/>
                <a:sym typeface="Amatic SC"/>
              </a:defRPr>
            </a:lvl8pPr>
            <a:lvl9pPr indent="-457200" lvl="8" marL="4114800" rtl="0" algn="ctr">
              <a:lnSpc>
                <a:spcPct val="105000"/>
              </a:lnSpc>
              <a:spcBef>
                <a:spcPts val="1600"/>
              </a:spcBef>
              <a:spcAft>
                <a:spcPts val="1600"/>
              </a:spcAft>
              <a:buSzPts val="3600"/>
              <a:buFont typeface="Amatic SC"/>
              <a:buChar char="■"/>
              <a:defRPr b="1" sz="3600"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455" name="Google Shape;455;p23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6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 type="twoObj">
  <p:cSld name="TWO_OBJECTS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Century Gothic"/>
              <a:buNone/>
              <a:defRPr b="1" i="0" sz="3300" u="none" cap="none" strike="noStrik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14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460" name="Google Shape;460;p2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2727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1" name="Google Shape;461;p2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2727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2727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2727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2" name="Google Shape;462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/>
          <p:nvPr>
            <p:ph type="title"/>
          </p:nvPr>
        </p:nvSpPr>
        <p:spPr>
          <a:xfrm>
            <a:off x="861929" y="445031"/>
            <a:ext cx="66972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" type="body"/>
          </p:nvPr>
        </p:nvSpPr>
        <p:spPr>
          <a:xfrm>
            <a:off x="861929" y="1230881"/>
            <a:ext cx="66972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68300" lvl="1" marL="9144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4"/>
          <p:cNvSpPr/>
          <p:nvPr/>
        </p:nvSpPr>
        <p:spPr>
          <a:xfrm rot="2901090">
            <a:off x="360389" y="3490036"/>
            <a:ext cx="1790824" cy="1769000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43" name="Google Shape;43;p4"/>
          <p:cNvSpPr/>
          <p:nvPr/>
        </p:nvSpPr>
        <p:spPr>
          <a:xfrm flipH="1" rot="5723865">
            <a:off x="2317469" y="4230265"/>
            <a:ext cx="154932" cy="784253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 rot="5804161">
            <a:off x="2298861" y="4023927"/>
            <a:ext cx="179761" cy="842057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 flipH="1" rot="7308854">
            <a:off x="2288508" y="4010381"/>
            <a:ext cx="237526" cy="851674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 rot="6131318">
            <a:off x="2134247" y="3992018"/>
            <a:ext cx="263186" cy="1085010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rot="-2408317">
            <a:off x="7094821" y="781711"/>
            <a:ext cx="2926437" cy="2367258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48" name="Google Shape;48;p4"/>
          <p:cNvSpPr/>
          <p:nvPr/>
        </p:nvSpPr>
        <p:spPr>
          <a:xfrm rot="-7789983">
            <a:off x="7760002" y="3690429"/>
            <a:ext cx="324226" cy="1607316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 rot="-7862661">
            <a:off x="7530975" y="3332879"/>
            <a:ext cx="374622" cy="1710705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-9313492">
            <a:off x="7421094" y="3335682"/>
            <a:ext cx="508411" cy="1702240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-8190446">
            <a:off x="7768948" y="3113614"/>
            <a:ext cx="553184" cy="2197380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 txBox="1"/>
          <p:nvPr>
            <p:ph type="title"/>
          </p:nvPr>
        </p:nvSpPr>
        <p:spPr>
          <a:xfrm>
            <a:off x="2866472" y="445031"/>
            <a:ext cx="596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" type="body"/>
          </p:nvPr>
        </p:nvSpPr>
        <p:spPr>
          <a:xfrm>
            <a:off x="311697" y="1977095"/>
            <a:ext cx="3999900" cy="25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5" name="Google Shape;55;p5"/>
          <p:cNvSpPr txBox="1"/>
          <p:nvPr>
            <p:ph idx="2" type="body"/>
          </p:nvPr>
        </p:nvSpPr>
        <p:spPr>
          <a:xfrm>
            <a:off x="4832402" y="1977095"/>
            <a:ext cx="3999900" cy="25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5"/>
          <p:cNvSpPr/>
          <p:nvPr/>
        </p:nvSpPr>
        <p:spPr>
          <a:xfrm rot="1507869">
            <a:off x="290714" y="-31083"/>
            <a:ext cx="1790866" cy="1768861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58" name="Google Shape;58;p5"/>
          <p:cNvSpPr/>
          <p:nvPr/>
        </p:nvSpPr>
        <p:spPr>
          <a:xfrm flipH="1" rot="4328108">
            <a:off x="2255004" y="241089"/>
            <a:ext cx="154402" cy="781574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 rot="4413577">
            <a:off x="2167656" y="50987"/>
            <a:ext cx="178802" cy="837566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 flipH="1" rot="5914514">
            <a:off x="2148575" y="28494"/>
            <a:ext cx="238143" cy="85388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 flipH="1" rot="4721404">
            <a:off x="2048016" y="63887"/>
            <a:ext cx="262348" cy="1081554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>
            <p:ph type="title"/>
          </p:nvPr>
        </p:nvSpPr>
        <p:spPr>
          <a:xfrm>
            <a:off x="3078962" y="445031"/>
            <a:ext cx="576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" type="body"/>
          </p:nvPr>
        </p:nvSpPr>
        <p:spPr>
          <a:xfrm>
            <a:off x="861929" y="1557488"/>
            <a:ext cx="2429400" cy="30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5" name="Google Shape;65;p6"/>
          <p:cNvSpPr txBox="1"/>
          <p:nvPr>
            <p:ph idx="2" type="body"/>
          </p:nvPr>
        </p:nvSpPr>
        <p:spPr>
          <a:xfrm>
            <a:off x="3607410" y="1557488"/>
            <a:ext cx="2429400" cy="30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6" name="Google Shape;6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6"/>
          <p:cNvSpPr txBox="1"/>
          <p:nvPr>
            <p:ph idx="3" type="body"/>
          </p:nvPr>
        </p:nvSpPr>
        <p:spPr>
          <a:xfrm>
            <a:off x="6352903" y="1557488"/>
            <a:ext cx="2429400" cy="30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8" name="Google Shape;68;p6"/>
          <p:cNvSpPr/>
          <p:nvPr/>
        </p:nvSpPr>
        <p:spPr>
          <a:xfrm rot="1507869">
            <a:off x="290714" y="-31083"/>
            <a:ext cx="1790866" cy="1768861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69" name="Google Shape;69;p6"/>
          <p:cNvSpPr/>
          <p:nvPr/>
        </p:nvSpPr>
        <p:spPr>
          <a:xfrm flipH="1" rot="4328108">
            <a:off x="2255004" y="241089"/>
            <a:ext cx="154402" cy="781574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6"/>
          <p:cNvSpPr/>
          <p:nvPr/>
        </p:nvSpPr>
        <p:spPr>
          <a:xfrm rot="4413577">
            <a:off x="2167656" y="50987"/>
            <a:ext cx="178802" cy="837566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6"/>
          <p:cNvSpPr/>
          <p:nvPr/>
        </p:nvSpPr>
        <p:spPr>
          <a:xfrm flipH="1" rot="5914514">
            <a:off x="2148575" y="28494"/>
            <a:ext cx="238143" cy="85388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6"/>
          <p:cNvSpPr/>
          <p:nvPr/>
        </p:nvSpPr>
        <p:spPr>
          <a:xfrm flipH="1" rot="4721404">
            <a:off x="2048016" y="63887"/>
            <a:ext cx="262348" cy="1081554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7"/>
          <p:cNvSpPr/>
          <p:nvPr/>
        </p:nvSpPr>
        <p:spPr>
          <a:xfrm rot="1507869">
            <a:off x="386807" y="3277823"/>
            <a:ext cx="1790866" cy="1768861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77" name="Google Shape;77;p7"/>
          <p:cNvSpPr/>
          <p:nvPr/>
        </p:nvSpPr>
        <p:spPr>
          <a:xfrm flipH="1" rot="4328108">
            <a:off x="2351097" y="3549995"/>
            <a:ext cx="154402" cy="781574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7"/>
          <p:cNvSpPr/>
          <p:nvPr/>
        </p:nvSpPr>
        <p:spPr>
          <a:xfrm rot="4413577">
            <a:off x="2263748" y="3359893"/>
            <a:ext cx="178802" cy="837566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7"/>
          <p:cNvSpPr/>
          <p:nvPr/>
        </p:nvSpPr>
        <p:spPr>
          <a:xfrm flipH="1" rot="5914514">
            <a:off x="2244668" y="3337401"/>
            <a:ext cx="238143" cy="85388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7"/>
          <p:cNvSpPr/>
          <p:nvPr/>
        </p:nvSpPr>
        <p:spPr>
          <a:xfrm flipH="1" rot="4721404">
            <a:off x="2144108" y="3372793"/>
            <a:ext cx="262348" cy="1081554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/>
          <p:nvPr>
            <p:ph type="title"/>
          </p:nvPr>
        </p:nvSpPr>
        <p:spPr>
          <a:xfrm>
            <a:off x="3854964" y="555600"/>
            <a:ext cx="4949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" name="Google Shape;83;p8"/>
          <p:cNvSpPr txBox="1"/>
          <p:nvPr>
            <p:ph idx="1" type="body"/>
          </p:nvPr>
        </p:nvSpPr>
        <p:spPr>
          <a:xfrm>
            <a:off x="3854964" y="1389600"/>
            <a:ext cx="4949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68300" lvl="1" marL="9144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84" name="Google Shape;8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8"/>
          <p:cNvSpPr/>
          <p:nvPr/>
        </p:nvSpPr>
        <p:spPr>
          <a:xfrm rot="1507869">
            <a:off x="290714" y="-31083"/>
            <a:ext cx="1790866" cy="1768861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86" name="Google Shape;86;p8"/>
          <p:cNvSpPr/>
          <p:nvPr/>
        </p:nvSpPr>
        <p:spPr>
          <a:xfrm flipH="1" rot="4328108">
            <a:off x="2255004" y="241089"/>
            <a:ext cx="154402" cy="781574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8"/>
          <p:cNvSpPr/>
          <p:nvPr/>
        </p:nvSpPr>
        <p:spPr>
          <a:xfrm rot="4413577">
            <a:off x="2167656" y="50987"/>
            <a:ext cx="178802" cy="837566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8"/>
          <p:cNvSpPr/>
          <p:nvPr/>
        </p:nvSpPr>
        <p:spPr>
          <a:xfrm flipH="1" rot="5914514">
            <a:off x="2148575" y="28494"/>
            <a:ext cx="238143" cy="853886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8"/>
          <p:cNvSpPr/>
          <p:nvPr/>
        </p:nvSpPr>
        <p:spPr>
          <a:xfrm flipH="1" rot="4721404">
            <a:off x="2048016" y="63887"/>
            <a:ext cx="262348" cy="1081554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>
            <p:ph type="title"/>
          </p:nvPr>
        </p:nvSpPr>
        <p:spPr>
          <a:xfrm>
            <a:off x="1795539" y="555600"/>
            <a:ext cx="5178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2" name="Google Shape;92;p9"/>
          <p:cNvSpPr txBox="1"/>
          <p:nvPr>
            <p:ph idx="1" type="body"/>
          </p:nvPr>
        </p:nvSpPr>
        <p:spPr>
          <a:xfrm>
            <a:off x="1795539" y="1389600"/>
            <a:ext cx="51783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68300" lvl="1" marL="9144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93" name="Google Shape;9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9"/>
          <p:cNvSpPr/>
          <p:nvPr/>
        </p:nvSpPr>
        <p:spPr>
          <a:xfrm flipH="1" rot="-2901090">
            <a:off x="7021866" y="3453567"/>
            <a:ext cx="1790824" cy="1769000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95" name="Google Shape;95;p9"/>
          <p:cNvSpPr/>
          <p:nvPr/>
        </p:nvSpPr>
        <p:spPr>
          <a:xfrm rot="-5723865">
            <a:off x="6700678" y="4193797"/>
            <a:ext cx="154932" cy="784253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9"/>
          <p:cNvSpPr/>
          <p:nvPr/>
        </p:nvSpPr>
        <p:spPr>
          <a:xfrm flipH="1" rot="-5804161">
            <a:off x="6694456" y="3987459"/>
            <a:ext cx="179761" cy="842057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9"/>
          <p:cNvSpPr/>
          <p:nvPr/>
        </p:nvSpPr>
        <p:spPr>
          <a:xfrm rot="-7308854">
            <a:off x="6647045" y="3973912"/>
            <a:ext cx="237526" cy="851674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9"/>
          <p:cNvSpPr/>
          <p:nvPr/>
        </p:nvSpPr>
        <p:spPr>
          <a:xfrm rot="-6131318">
            <a:off x="6775646" y="3955549"/>
            <a:ext cx="263186" cy="1085010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 flipH="1" rot="2408317">
            <a:off x="-848179" y="745242"/>
            <a:ext cx="2926437" cy="2367258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100" name="Google Shape;100;p9"/>
          <p:cNvSpPr/>
          <p:nvPr/>
        </p:nvSpPr>
        <p:spPr>
          <a:xfrm flipH="1" rot="7789983">
            <a:off x="1088851" y="3653960"/>
            <a:ext cx="324226" cy="1607316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/>
          <p:nvPr/>
        </p:nvSpPr>
        <p:spPr>
          <a:xfrm rot="7862661">
            <a:off x="1267482" y="3296410"/>
            <a:ext cx="374622" cy="1710705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9"/>
          <p:cNvSpPr/>
          <p:nvPr/>
        </p:nvSpPr>
        <p:spPr>
          <a:xfrm flipH="1" rot="9313492">
            <a:off x="1243574" y="3299213"/>
            <a:ext cx="508411" cy="1702240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9"/>
          <p:cNvSpPr/>
          <p:nvPr/>
        </p:nvSpPr>
        <p:spPr>
          <a:xfrm flipH="1" rot="8190446">
            <a:off x="850947" y="3077145"/>
            <a:ext cx="553184" cy="2197380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/>
          <p:nvPr>
            <p:ph type="title"/>
          </p:nvPr>
        </p:nvSpPr>
        <p:spPr>
          <a:xfrm>
            <a:off x="2275119" y="42270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6" name="Google Shape;10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0"/>
          <p:cNvSpPr/>
          <p:nvPr/>
        </p:nvSpPr>
        <p:spPr>
          <a:xfrm flipH="1" rot="2408317">
            <a:off x="-848179" y="745242"/>
            <a:ext cx="2926437" cy="2367258"/>
          </a:xfrm>
          <a:custGeom>
            <a:rect b="b" l="l" r="r" t="t"/>
            <a:pathLst>
              <a:path extrusionOk="0" h="171207" w="225186">
                <a:moveTo>
                  <a:pt x="1010" y="153821"/>
                </a:moveTo>
                <a:cubicBezTo>
                  <a:pt x="-2724" y="156310"/>
                  <a:pt x="5319" y="162009"/>
                  <a:pt x="8876" y="164745"/>
                </a:cubicBezTo>
                <a:cubicBezTo>
                  <a:pt x="18056" y="171807"/>
                  <a:pt x="32569" y="172786"/>
                  <a:pt x="43398" y="168678"/>
                </a:cubicBezTo>
                <a:cubicBezTo>
                  <a:pt x="57437" y="163353"/>
                  <a:pt x="65328" y="141504"/>
                  <a:pt x="60878" y="127164"/>
                </a:cubicBezTo>
                <a:cubicBezTo>
                  <a:pt x="57338" y="115758"/>
                  <a:pt x="41290" y="105816"/>
                  <a:pt x="29851" y="109248"/>
                </a:cubicBezTo>
                <a:cubicBezTo>
                  <a:pt x="23337" y="111202"/>
                  <a:pt x="23505" y="123174"/>
                  <a:pt x="26355" y="129349"/>
                </a:cubicBezTo>
                <a:cubicBezTo>
                  <a:pt x="31996" y="141572"/>
                  <a:pt x="45817" y="150950"/>
                  <a:pt x="59130" y="152947"/>
                </a:cubicBezTo>
                <a:cubicBezTo>
                  <a:pt x="73756" y="155141"/>
                  <a:pt x="91625" y="150831"/>
                  <a:pt x="101518" y="139837"/>
                </a:cubicBezTo>
                <a:cubicBezTo>
                  <a:pt x="118373" y="121107"/>
                  <a:pt x="125192" y="88808"/>
                  <a:pt x="115501" y="65549"/>
                </a:cubicBezTo>
                <a:cubicBezTo>
                  <a:pt x="111539" y="56039"/>
                  <a:pt x="102861" y="47753"/>
                  <a:pt x="93215" y="44136"/>
                </a:cubicBezTo>
                <a:cubicBezTo>
                  <a:pt x="83508" y="40496"/>
                  <a:pt x="64295" y="42977"/>
                  <a:pt x="63500" y="53313"/>
                </a:cubicBezTo>
                <a:cubicBezTo>
                  <a:pt x="62250" y="69560"/>
                  <a:pt x="80296" y="86387"/>
                  <a:pt x="96274" y="89583"/>
                </a:cubicBezTo>
                <a:cubicBezTo>
                  <a:pt x="130069" y="96342"/>
                  <a:pt x="165894" y="68357"/>
                  <a:pt x="188041" y="41951"/>
                </a:cubicBezTo>
                <a:cubicBezTo>
                  <a:pt x="200043" y="27640"/>
                  <a:pt x="207844" y="6937"/>
                  <a:pt x="225186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miter lim="8000"/>
            <a:headEnd len="sm" w="sm" type="none"/>
            <a:tailEnd len="sm" w="sm" type="none"/>
          </a:ln>
        </p:spPr>
      </p:sp>
      <p:sp>
        <p:nvSpPr>
          <p:cNvPr id="108" name="Google Shape;108;p10"/>
          <p:cNvSpPr/>
          <p:nvPr/>
        </p:nvSpPr>
        <p:spPr>
          <a:xfrm flipH="1" rot="7789983">
            <a:off x="1088851" y="3653960"/>
            <a:ext cx="324226" cy="1607316"/>
          </a:xfrm>
          <a:custGeom>
            <a:rect b="b" l="l" r="r" t="t"/>
            <a:pathLst>
              <a:path extrusionOk="0" fill="none" h="2459136" w="485810">
                <a:moveTo>
                  <a:pt x="0" y="2192172"/>
                </a:moveTo>
                <a:cubicBezTo>
                  <a:pt x="56121" y="2058190"/>
                  <a:pt x="73990" y="1761201"/>
                  <a:pt x="113881" y="1644129"/>
                </a:cubicBezTo>
                <a:cubicBezTo>
                  <a:pt x="153772" y="1527057"/>
                  <a:pt x="175414" y="1313329"/>
                  <a:pt x="223207" y="1118008"/>
                </a:cubicBezTo>
                <a:cubicBezTo>
                  <a:pt x="271000" y="922687"/>
                  <a:pt x="327977" y="708544"/>
                  <a:pt x="341644" y="548043"/>
                </a:cubicBezTo>
                <a:cubicBezTo>
                  <a:pt x="355310" y="387542"/>
                  <a:pt x="388381" y="228335"/>
                  <a:pt x="455525" y="0"/>
                </a:cubicBezTo>
                <a:cubicBezTo>
                  <a:pt x="446930" y="144540"/>
                  <a:pt x="470773" y="348565"/>
                  <a:pt x="463702" y="663967"/>
                </a:cubicBezTo>
                <a:cubicBezTo>
                  <a:pt x="456631" y="979369"/>
                  <a:pt x="481634" y="1161676"/>
                  <a:pt x="471576" y="1303342"/>
                </a:cubicBezTo>
                <a:cubicBezTo>
                  <a:pt x="461518" y="1445008"/>
                  <a:pt x="522658" y="1939936"/>
                  <a:pt x="485810" y="2459136"/>
                </a:cubicBezTo>
                <a:cubicBezTo>
                  <a:pt x="272153" y="2361375"/>
                  <a:pt x="113026" y="2225207"/>
                  <a:pt x="0" y="2192172"/>
                </a:cubicBezTo>
                <a:close/>
              </a:path>
              <a:path extrusionOk="0" h="2459136" w="485810">
                <a:moveTo>
                  <a:pt x="0" y="2192172"/>
                </a:moveTo>
                <a:cubicBezTo>
                  <a:pt x="28089" y="1932159"/>
                  <a:pt x="65653" y="1797720"/>
                  <a:pt x="109326" y="1666051"/>
                </a:cubicBezTo>
                <a:cubicBezTo>
                  <a:pt x="152999" y="1534382"/>
                  <a:pt x="185742" y="1372515"/>
                  <a:pt x="209541" y="1183773"/>
                </a:cubicBezTo>
                <a:cubicBezTo>
                  <a:pt x="233340" y="995031"/>
                  <a:pt x="285323" y="854573"/>
                  <a:pt x="332533" y="591886"/>
                </a:cubicBezTo>
                <a:cubicBezTo>
                  <a:pt x="379743" y="329199"/>
                  <a:pt x="421236" y="262654"/>
                  <a:pt x="455525" y="0"/>
                </a:cubicBezTo>
                <a:cubicBezTo>
                  <a:pt x="437295" y="142633"/>
                  <a:pt x="469333" y="306531"/>
                  <a:pt x="462793" y="590193"/>
                </a:cubicBezTo>
                <a:cubicBezTo>
                  <a:pt x="456253" y="873855"/>
                  <a:pt x="485813" y="915704"/>
                  <a:pt x="469759" y="1155794"/>
                </a:cubicBezTo>
                <a:cubicBezTo>
                  <a:pt x="453705" y="1395884"/>
                  <a:pt x="498317" y="1500302"/>
                  <a:pt x="477330" y="1770578"/>
                </a:cubicBezTo>
                <a:cubicBezTo>
                  <a:pt x="456343" y="2040854"/>
                  <a:pt x="493905" y="2317218"/>
                  <a:pt x="485810" y="2459136"/>
                </a:cubicBezTo>
                <a:cubicBezTo>
                  <a:pt x="310281" y="2341836"/>
                  <a:pt x="132696" y="2241651"/>
                  <a:pt x="0" y="2192172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0"/>
          <p:cNvSpPr/>
          <p:nvPr/>
        </p:nvSpPr>
        <p:spPr>
          <a:xfrm rot="7862661">
            <a:off x="1267482" y="3296410"/>
            <a:ext cx="374622" cy="1710705"/>
          </a:xfrm>
          <a:custGeom>
            <a:rect b="b" l="l" r="r" t="t"/>
            <a:pathLst>
              <a:path extrusionOk="0" fill="none" h="2633841" w="562269">
                <a:moveTo>
                  <a:pt x="0" y="2633841"/>
                </a:moveTo>
                <a:cubicBezTo>
                  <a:pt x="15821" y="2490214"/>
                  <a:pt x="64385" y="2224111"/>
                  <a:pt x="129322" y="2028058"/>
                </a:cubicBezTo>
                <a:cubicBezTo>
                  <a:pt x="194259" y="1832005"/>
                  <a:pt x="236210" y="1576908"/>
                  <a:pt x="269889" y="1369597"/>
                </a:cubicBezTo>
                <a:cubicBezTo>
                  <a:pt x="303568" y="1162286"/>
                  <a:pt x="370665" y="936599"/>
                  <a:pt x="416079" y="684799"/>
                </a:cubicBezTo>
                <a:cubicBezTo>
                  <a:pt x="461493" y="432999"/>
                  <a:pt x="476062" y="272464"/>
                  <a:pt x="562269" y="0"/>
                </a:cubicBezTo>
                <a:cubicBezTo>
                  <a:pt x="544726" y="159491"/>
                  <a:pt x="567205" y="447944"/>
                  <a:pt x="555300" y="561177"/>
                </a:cubicBezTo>
                <a:cubicBezTo>
                  <a:pt x="543395" y="674410"/>
                  <a:pt x="530515" y="1111597"/>
                  <a:pt x="546746" y="1249895"/>
                </a:cubicBezTo>
                <a:cubicBezTo>
                  <a:pt x="562977" y="1388193"/>
                  <a:pt x="539219" y="1679434"/>
                  <a:pt x="539143" y="1862088"/>
                </a:cubicBezTo>
                <a:cubicBezTo>
                  <a:pt x="539067" y="2044742"/>
                  <a:pt x="566667" y="2319578"/>
                  <a:pt x="530590" y="2550806"/>
                </a:cubicBezTo>
                <a:cubicBezTo>
                  <a:pt x="324329" y="2558931"/>
                  <a:pt x="118414" y="2623565"/>
                  <a:pt x="0" y="2633841"/>
                </a:cubicBezTo>
                <a:close/>
              </a:path>
              <a:path extrusionOk="0" h="2633841" w="562269">
                <a:moveTo>
                  <a:pt x="0" y="2633841"/>
                </a:moveTo>
                <a:cubicBezTo>
                  <a:pt x="27127" y="2430983"/>
                  <a:pt x="101947" y="2290903"/>
                  <a:pt x="129322" y="2028058"/>
                </a:cubicBezTo>
                <a:cubicBezTo>
                  <a:pt x="156696" y="1765213"/>
                  <a:pt x="236278" y="1523397"/>
                  <a:pt x="275512" y="1343259"/>
                </a:cubicBezTo>
                <a:cubicBezTo>
                  <a:pt x="314746" y="1163121"/>
                  <a:pt x="376979" y="919089"/>
                  <a:pt x="410456" y="711137"/>
                </a:cubicBezTo>
                <a:cubicBezTo>
                  <a:pt x="443933" y="503185"/>
                  <a:pt x="530786" y="235327"/>
                  <a:pt x="562269" y="0"/>
                </a:cubicBezTo>
                <a:cubicBezTo>
                  <a:pt x="576706" y="285375"/>
                  <a:pt x="531923" y="496640"/>
                  <a:pt x="554032" y="663210"/>
                </a:cubicBezTo>
                <a:cubicBezTo>
                  <a:pt x="576141" y="829780"/>
                  <a:pt x="569964" y="999979"/>
                  <a:pt x="546430" y="1275403"/>
                </a:cubicBezTo>
                <a:cubicBezTo>
                  <a:pt x="522896" y="1550827"/>
                  <a:pt x="536754" y="1635956"/>
                  <a:pt x="538510" y="1913105"/>
                </a:cubicBezTo>
                <a:cubicBezTo>
                  <a:pt x="540266" y="2190254"/>
                  <a:pt x="514293" y="2405773"/>
                  <a:pt x="530590" y="2550806"/>
                </a:cubicBezTo>
                <a:cubicBezTo>
                  <a:pt x="325668" y="2591286"/>
                  <a:pt x="161010" y="2623067"/>
                  <a:pt x="0" y="263384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35000">
                <a:schemeClr val="accent6"/>
              </a:gs>
              <a:gs pos="54000">
                <a:schemeClr val="accent6"/>
              </a:gs>
              <a:gs pos="86000">
                <a:schemeClr val="accent5"/>
              </a:gs>
              <a:gs pos="100000">
                <a:schemeClr val="accent5"/>
              </a:gs>
            </a:gsLst>
            <a:lin ang="5400012" scaled="0"/>
          </a:gradFill>
          <a:ln cap="flat" cmpd="sng" w="19050">
            <a:solidFill>
              <a:srgbClr val="6F62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0"/>
          <p:cNvSpPr/>
          <p:nvPr/>
        </p:nvSpPr>
        <p:spPr>
          <a:xfrm flipH="1" rot="9313492">
            <a:off x="1243574" y="3299213"/>
            <a:ext cx="508411" cy="1702240"/>
          </a:xfrm>
          <a:custGeom>
            <a:rect b="b" l="l" r="r" t="t"/>
            <a:pathLst>
              <a:path extrusionOk="0" fill="none" h="2680444" w="747557">
                <a:moveTo>
                  <a:pt x="0" y="2680444"/>
                </a:moveTo>
                <a:cubicBezTo>
                  <a:pt x="45662" y="2382101"/>
                  <a:pt x="115217" y="2182161"/>
                  <a:pt x="158310" y="2010333"/>
                </a:cubicBezTo>
                <a:cubicBezTo>
                  <a:pt x="201403" y="1838505"/>
                  <a:pt x="255771" y="1474252"/>
                  <a:pt x="322951" y="1313418"/>
                </a:cubicBezTo>
                <a:cubicBezTo>
                  <a:pt x="390131" y="1152584"/>
                  <a:pt x="444983" y="927829"/>
                  <a:pt x="474929" y="670111"/>
                </a:cubicBezTo>
                <a:cubicBezTo>
                  <a:pt x="504874" y="412393"/>
                  <a:pt x="582557" y="144214"/>
                  <a:pt x="633238" y="0"/>
                </a:cubicBezTo>
                <a:cubicBezTo>
                  <a:pt x="671945" y="172723"/>
                  <a:pt x="624599" y="334752"/>
                  <a:pt x="664104" y="640793"/>
                </a:cubicBezTo>
                <a:cubicBezTo>
                  <a:pt x="703609" y="946834"/>
                  <a:pt x="658221" y="968054"/>
                  <a:pt x="693827" y="1257853"/>
                </a:cubicBezTo>
                <a:cubicBezTo>
                  <a:pt x="729433" y="1547652"/>
                  <a:pt x="765735" y="2016167"/>
                  <a:pt x="747557" y="2373308"/>
                </a:cubicBezTo>
                <a:cubicBezTo>
                  <a:pt x="622371" y="2432716"/>
                  <a:pt x="559949" y="2435257"/>
                  <a:pt x="396205" y="2517662"/>
                </a:cubicBezTo>
                <a:cubicBezTo>
                  <a:pt x="232461" y="2600067"/>
                  <a:pt x="110310" y="2631880"/>
                  <a:pt x="0" y="2680444"/>
                </a:cubicBezTo>
                <a:close/>
              </a:path>
              <a:path extrusionOk="0" h="2680444" w="747557">
                <a:moveTo>
                  <a:pt x="0" y="2680444"/>
                </a:moveTo>
                <a:cubicBezTo>
                  <a:pt x="45668" y="2544774"/>
                  <a:pt x="91638" y="2184732"/>
                  <a:pt x="151977" y="2037137"/>
                </a:cubicBezTo>
                <a:cubicBezTo>
                  <a:pt x="212316" y="1889542"/>
                  <a:pt x="238731" y="1659294"/>
                  <a:pt x="291289" y="1447440"/>
                </a:cubicBezTo>
                <a:cubicBezTo>
                  <a:pt x="343847" y="1235586"/>
                  <a:pt x="369128" y="1011154"/>
                  <a:pt x="462264" y="723720"/>
                </a:cubicBezTo>
                <a:cubicBezTo>
                  <a:pt x="555399" y="436286"/>
                  <a:pt x="583414" y="291614"/>
                  <a:pt x="633238" y="0"/>
                </a:cubicBezTo>
                <a:cubicBezTo>
                  <a:pt x="652872" y="159158"/>
                  <a:pt x="619290" y="300937"/>
                  <a:pt x="660675" y="569594"/>
                </a:cubicBezTo>
                <a:cubicBezTo>
                  <a:pt x="702060" y="838251"/>
                  <a:pt x="670393" y="996932"/>
                  <a:pt x="686968" y="1115455"/>
                </a:cubicBezTo>
                <a:cubicBezTo>
                  <a:pt x="703543" y="1233978"/>
                  <a:pt x="700881" y="1479044"/>
                  <a:pt x="715548" y="1708782"/>
                </a:cubicBezTo>
                <a:cubicBezTo>
                  <a:pt x="730215" y="1938520"/>
                  <a:pt x="715247" y="2151235"/>
                  <a:pt x="747557" y="2373308"/>
                </a:cubicBezTo>
                <a:cubicBezTo>
                  <a:pt x="629629" y="2432669"/>
                  <a:pt x="506495" y="2463977"/>
                  <a:pt x="388730" y="2520733"/>
                </a:cubicBezTo>
                <a:cubicBezTo>
                  <a:pt x="270965" y="2577490"/>
                  <a:pt x="137458" y="2620842"/>
                  <a:pt x="0" y="268044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0"/>
          <p:cNvSpPr/>
          <p:nvPr/>
        </p:nvSpPr>
        <p:spPr>
          <a:xfrm flipH="1" rot="8190446">
            <a:off x="850947" y="3077145"/>
            <a:ext cx="553184" cy="2197380"/>
          </a:xfrm>
          <a:custGeom>
            <a:rect b="b" l="l" r="r" t="t"/>
            <a:pathLst>
              <a:path extrusionOk="0" fill="none" h="3393764" w="823210">
                <a:moveTo>
                  <a:pt x="0" y="3393764"/>
                </a:moveTo>
                <a:cubicBezTo>
                  <a:pt x="47806" y="3237535"/>
                  <a:pt x="95111" y="2988343"/>
                  <a:pt x="100957" y="2816824"/>
                </a:cubicBezTo>
                <a:cubicBezTo>
                  <a:pt x="106804" y="2645305"/>
                  <a:pt x="175207" y="2286836"/>
                  <a:pt x="231608" y="2070196"/>
                </a:cubicBezTo>
                <a:cubicBezTo>
                  <a:pt x="288009" y="1853556"/>
                  <a:pt x="320071" y="1541046"/>
                  <a:pt x="362259" y="1323568"/>
                </a:cubicBezTo>
                <a:cubicBezTo>
                  <a:pt x="404446" y="1106090"/>
                  <a:pt x="437694" y="1006389"/>
                  <a:pt x="463216" y="746628"/>
                </a:cubicBezTo>
                <a:cubicBezTo>
                  <a:pt x="488738" y="486867"/>
                  <a:pt x="508791" y="294471"/>
                  <a:pt x="593867" y="0"/>
                </a:cubicBezTo>
                <a:cubicBezTo>
                  <a:pt x="646675" y="263018"/>
                  <a:pt x="652782" y="569613"/>
                  <a:pt x="655790" y="750250"/>
                </a:cubicBezTo>
                <a:cubicBezTo>
                  <a:pt x="658797" y="930887"/>
                  <a:pt x="687100" y="1163256"/>
                  <a:pt x="708539" y="1389352"/>
                </a:cubicBezTo>
                <a:cubicBezTo>
                  <a:pt x="729978" y="1615448"/>
                  <a:pt x="738774" y="1927594"/>
                  <a:pt x="768168" y="2111814"/>
                </a:cubicBezTo>
                <a:cubicBezTo>
                  <a:pt x="797562" y="2296034"/>
                  <a:pt x="775829" y="2531441"/>
                  <a:pt x="823210" y="2778703"/>
                </a:cubicBezTo>
                <a:cubicBezTo>
                  <a:pt x="661669" y="2926442"/>
                  <a:pt x="494744" y="3030314"/>
                  <a:pt x="395141" y="3098535"/>
                </a:cubicBezTo>
                <a:cubicBezTo>
                  <a:pt x="295538" y="3166756"/>
                  <a:pt x="105289" y="3335289"/>
                  <a:pt x="0" y="3393764"/>
                </a:cubicBezTo>
                <a:close/>
              </a:path>
              <a:path extrusionOk="0" h="3393764" w="823210">
                <a:moveTo>
                  <a:pt x="0" y="3393764"/>
                </a:moveTo>
                <a:cubicBezTo>
                  <a:pt x="41117" y="3206629"/>
                  <a:pt x="102903" y="2988436"/>
                  <a:pt x="112835" y="2748949"/>
                </a:cubicBezTo>
                <a:cubicBezTo>
                  <a:pt x="122767" y="2509462"/>
                  <a:pt x="194908" y="2277919"/>
                  <a:pt x="225669" y="2104134"/>
                </a:cubicBezTo>
                <a:cubicBezTo>
                  <a:pt x="256431" y="1930350"/>
                  <a:pt x="291664" y="1629052"/>
                  <a:pt x="350382" y="1391443"/>
                </a:cubicBezTo>
                <a:cubicBezTo>
                  <a:pt x="409100" y="1153834"/>
                  <a:pt x="432031" y="983394"/>
                  <a:pt x="463216" y="746628"/>
                </a:cubicBezTo>
                <a:cubicBezTo>
                  <a:pt x="494401" y="509862"/>
                  <a:pt x="538047" y="151383"/>
                  <a:pt x="593867" y="0"/>
                </a:cubicBezTo>
                <a:cubicBezTo>
                  <a:pt x="604935" y="276666"/>
                  <a:pt x="629955" y="522300"/>
                  <a:pt x="651203" y="694676"/>
                </a:cubicBezTo>
                <a:cubicBezTo>
                  <a:pt x="672451" y="867052"/>
                  <a:pt x="667808" y="1088957"/>
                  <a:pt x="710832" y="1417139"/>
                </a:cubicBezTo>
                <a:cubicBezTo>
                  <a:pt x="753857" y="1745321"/>
                  <a:pt x="717323" y="1870130"/>
                  <a:pt x="772755" y="2167388"/>
                </a:cubicBezTo>
                <a:cubicBezTo>
                  <a:pt x="828187" y="2464646"/>
                  <a:pt x="778957" y="2573507"/>
                  <a:pt x="823210" y="2778703"/>
                </a:cubicBezTo>
                <a:cubicBezTo>
                  <a:pt x="653155" y="2908405"/>
                  <a:pt x="604728" y="2920000"/>
                  <a:pt x="419837" y="3080083"/>
                </a:cubicBezTo>
                <a:cubicBezTo>
                  <a:pt x="234946" y="3240166"/>
                  <a:pt x="174533" y="3241157"/>
                  <a:pt x="0" y="339376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41000">
                <a:schemeClr val="accent3"/>
              </a:gs>
              <a:gs pos="75000">
                <a:schemeClr val="accent4"/>
              </a:gs>
              <a:gs pos="100000">
                <a:schemeClr val="accent2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52987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{05526536-1ADB-4FD6-B8AC-9F5B1D8FE43E}</a:tableStyleId>
              </a:tblPr>
              <a:tblGrid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  <a:gridCol w="287125"/>
              </a:tblGrid>
              <a:tr h="15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68575" marL="6857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ondrina Solid"/>
              <a:buNone/>
              <a:defRPr b="1" sz="3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●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indent="-3683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○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indent="-3683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■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indent="-3683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●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indent="-3683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○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indent="-3683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■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indent="-3683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●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indent="-3683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ekko"/>
              <a:buChar char="○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indent="-3683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200"/>
              <a:buFont typeface="Dekko"/>
              <a:buChar char="■"/>
              <a:defRPr sz="22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472896" y="4655006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000">
              <a:solidFill>
                <a:schemeClr val="accent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Relationship Id="rId4" Type="http://schemas.openxmlformats.org/officeDocument/2006/relationships/hyperlink" Target="https://www.sciencedirect.com/science/article/pii/S0361476X99910202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ecml.at/Portals/1/resources/Articles%20and%20publications%20on%20the%20ECML/Little_Learner%20autonomy.pdf" TargetMode="External"/><Relationship Id="rId4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oercommons.org/courseware/lesson/95423/overview" TargetMode="External"/><Relationship Id="rId4" Type="http://schemas.openxmlformats.org/officeDocument/2006/relationships/image" Target="../media/image53.png"/><Relationship Id="rId5" Type="http://schemas.openxmlformats.org/officeDocument/2006/relationships/hyperlink" Target="https://www.education.ne.gov/wp-content/uploads/2019/09/Nebraska-World-Language-Standards-Separated-by-Performance-Levels.pdf" TargetMode="External"/><Relationship Id="rId6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hyperlink" Target="https://www.oercommons.org/groups/nebraska-k-12-world-language/8592/19029/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hyperlink" Target="https://www.oercommons.org/groups/nebraska-k-12-world-language/8592/19029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oercommons.org/courseware/lesson/108062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oercommons.org/courseware/lesson/108042" TargetMode="External"/><Relationship Id="rId6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Relationship Id="rId8" Type="http://schemas.openxmlformats.org/officeDocument/2006/relationships/image" Target="../media/image22.png"/><Relationship Id="rId11" Type="http://schemas.openxmlformats.org/officeDocument/2006/relationships/hyperlink" Target="https://oercommons.org/groups/nebraska-k-12-world-language/8592/19029/" TargetMode="External"/><Relationship Id="rId10" Type="http://schemas.openxmlformats.org/officeDocument/2006/relationships/image" Target="../media/image30.png"/><Relationship Id="rId13" Type="http://schemas.openxmlformats.org/officeDocument/2006/relationships/hyperlink" Target="https://oercommons.org/groups/nebraska-k-12-world-language/8592/22154/6917/" TargetMode="External"/><Relationship Id="rId12" Type="http://schemas.openxmlformats.org/officeDocument/2006/relationships/hyperlink" Target="https://oercommons.org/groups/nebraska-k-12-world-language/8592/19086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oercommons.org/" TargetMode="External"/><Relationship Id="rId4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oercommons.org/hubs/nebraska" TargetMode="External"/><Relationship Id="rId4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Relationship Id="rId5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oercommons.org/browse?f.provider=university-of-kansas" TargetMode="External"/><Relationship Id="rId4" Type="http://schemas.openxmlformats.org/officeDocument/2006/relationships/hyperlink" Target="https://acceso.ku.edu/" TargetMode="External"/><Relationship Id="rId5" Type="http://schemas.openxmlformats.org/officeDocument/2006/relationships/hyperlink" Target="https://olrc.ku.edu/kuresources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oercommons.org/browse?batch_size=20&amp;sort_by=title&amp;view_mode=summary&amp;f.provider=boise-state-university&amp;f.general_subject=languages" TargetMode="External"/><Relationship Id="rId4" Type="http://schemas.openxmlformats.org/officeDocument/2006/relationships/hyperlink" Target="https://www.oercommons.org/courses/let-s-chat-french" TargetMode="External"/><Relationship Id="rId5" Type="http://schemas.openxmlformats.org/officeDocument/2006/relationships/hyperlink" Target="https://www.oercommons.org/courses/let-s-chat-german" TargetMode="External"/><Relationship Id="rId6" Type="http://schemas.openxmlformats.org/officeDocument/2006/relationships/hyperlink" Target="https://www.oercommons.org/courses/let-s-chat-spanish" TargetMode="External"/><Relationship Id="rId7" Type="http://schemas.openxmlformats.org/officeDocument/2006/relationships/hyperlink" Target="https://www.oercommons.org/courses/chinese-cultural-website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oercommons.org/courses/spa-101-beginning-spanish-i" TargetMode="External"/><Relationship Id="rId4" Type="http://schemas.openxmlformats.org/officeDocument/2006/relationships/hyperlink" Target="https://www.oercommons.org/courses/spanish-101-textbook" TargetMode="External"/><Relationship Id="rId5" Type="http://schemas.openxmlformats.org/officeDocument/2006/relationships/hyperlink" Target="https://www.oercommons.org/courses/spanish-102-textbook" TargetMode="External"/><Relationship Id="rId6" Type="http://schemas.openxmlformats.org/officeDocument/2006/relationships/hyperlink" Target="https://oercommons.org/courseware/lesson/89218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oercommons.org/courses/francais-interactif-open-source-french-program" TargetMode="External"/><Relationship Id="rId4" Type="http://schemas.openxmlformats.org/officeDocument/2006/relationships/hyperlink" Target="https://oercommons.org/courseware/lesson/78252" TargetMode="External"/><Relationship Id="rId5" Type="http://schemas.openxmlformats.org/officeDocument/2006/relationships/hyperlink" Target="https://oercommons.org/courses/french-grammar-games-for-grammar-geeks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oercommons.org/courses/german-101" TargetMode="External"/><Relationship Id="rId4" Type="http://schemas.openxmlformats.org/officeDocument/2006/relationships/hyperlink" Target="https://oercommons.org/courses/grenzenlos-deutsch-an-open-access-curriculum-for-beginning-german" TargetMode="External"/><Relationship Id="rId5" Type="http://schemas.openxmlformats.org/officeDocument/2006/relationships/hyperlink" Target="https://oercommons.org/courses/willkommen-deutsch-f%C3%BCr-alle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oercommons.org/courses/chn101-elementary-mandarin-i-polley-2" TargetMode="External"/><Relationship Id="rId4" Type="http://schemas.openxmlformats.org/officeDocument/2006/relationships/hyperlink" Target="https://www.oercommons.org/courses/chn102-elementary-mandarin-ii-polley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oercommons.org/browse?f.provider_set=1521" TargetMode="External"/><Relationship Id="rId4" Type="http://schemas.openxmlformats.org/officeDocument/2006/relationships/hyperlink" Target="https://nebraskapublicmedia.pbslearningmedia.org/subjects/world-languages/" TargetMode="External"/><Relationship Id="rId5" Type="http://schemas.openxmlformats.org/officeDocument/2006/relationships/hyperlink" Target="https://www.oercommons.org/courses/center-for-applied-second-language-studies-casl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docs.google.com/document/d/1mtjeZlUpZUCm5G9pESjmCqyZOdd8WPGE32EPb-sON50/edit?usp=sharing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education.ne.gov/wp-content/uploads/2019/09/Nebraska-World-Language-Standards-Approved-September-2019.pdf" TargetMode="External"/><Relationship Id="rId4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hyperlink" Target="https://www.education.ne.gov/wp-content/uploads/2019/09/Standards-Quick-Reference-Poster-11-x-17.pdfducation.ne.gov/wp-content/uploads/2019/09/Standards-Quick-Reference-Poster-11-x-17.pdf" TargetMode="External"/><Relationship Id="rId5" Type="http://schemas.openxmlformats.org/officeDocument/2006/relationships/hyperlink" Target="http://www.education.ne.gov/wp-content/uploads/2019/09/Nebraska-World-Language-Standards-Approved-September-2019.pdf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5"/>
          <p:cNvSpPr txBox="1"/>
          <p:nvPr>
            <p:ph type="title"/>
          </p:nvPr>
        </p:nvSpPr>
        <p:spPr>
          <a:xfrm>
            <a:off x="1765119" y="569420"/>
            <a:ext cx="6770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Twentieth Century"/>
              <a:buNone/>
            </a:pPr>
            <a:r>
              <a:rPr lang="en">
                <a:solidFill>
                  <a:srgbClr val="741B47"/>
                </a:solidFill>
              </a:rPr>
              <a:t>What is Cognition?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528" name="Google Shape;528;p35"/>
          <p:cNvSpPr txBox="1"/>
          <p:nvPr>
            <p:ph idx="1" type="body"/>
          </p:nvPr>
        </p:nvSpPr>
        <p:spPr>
          <a:xfrm>
            <a:off x="716050" y="1577494"/>
            <a:ext cx="6211500" cy="27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413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❏"/>
            </a:pPr>
            <a:r>
              <a:rPr lang="en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Refers to “metacognition’ in the standards</a:t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❏"/>
            </a:pPr>
            <a:r>
              <a:rPr lang="en"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Merriam-Webster Definition: awareness or analysis of one's own learning or thinking processes</a:t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5"/>
          <p:cNvSpPr txBox="1"/>
          <p:nvPr>
            <p:ph idx="4294967295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0" name="Google Shape;5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5801" y="481525"/>
            <a:ext cx="2220475" cy="20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438" y="1167019"/>
            <a:ext cx="7637566" cy="373265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6"/>
          <p:cNvSpPr txBox="1"/>
          <p:nvPr>
            <p:ph type="title"/>
          </p:nvPr>
        </p:nvSpPr>
        <p:spPr>
          <a:xfrm>
            <a:off x="1182600" y="273850"/>
            <a:ext cx="7332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wentieth Century"/>
              <a:buNone/>
            </a:pPr>
            <a:r>
              <a:rPr lang="en">
                <a:solidFill>
                  <a:srgbClr val="741B47"/>
                </a:solidFill>
              </a:rPr>
              <a:t>Cognition Strand</a:t>
            </a:r>
            <a:endParaRPr>
              <a:solidFill>
                <a:srgbClr val="741B47"/>
              </a:solidFill>
            </a:endParaRPr>
          </a:p>
        </p:txBody>
      </p:sp>
      <p:pic>
        <p:nvPicPr>
          <p:cNvPr descr="Diagram&#10;&#10;Description automatically generated" id="537" name="Google Shape;53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0583" y="4"/>
            <a:ext cx="1425419" cy="126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7"/>
          <p:cNvSpPr txBox="1"/>
          <p:nvPr>
            <p:ph type="title"/>
          </p:nvPr>
        </p:nvSpPr>
        <p:spPr>
          <a:xfrm>
            <a:off x="1828800" y="273844"/>
            <a:ext cx="66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Cognition Strand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543" name="Google Shape;543;p37"/>
          <p:cNvSpPr txBox="1"/>
          <p:nvPr>
            <p:ph idx="1" type="body"/>
          </p:nvPr>
        </p:nvSpPr>
        <p:spPr>
          <a:xfrm>
            <a:off x="1828800" y="1369219"/>
            <a:ext cx="66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Students explain what they know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are able to monitor their own learning journey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With support from their teachers.</a:t>
            </a:r>
            <a:endParaRPr/>
          </a:p>
        </p:txBody>
      </p:sp>
      <p:cxnSp>
        <p:nvCxnSpPr>
          <p:cNvPr id="544" name="Google Shape;544;p37"/>
          <p:cNvCxnSpPr/>
          <p:nvPr/>
        </p:nvCxnSpPr>
        <p:spPr>
          <a:xfrm flipH="1" rot="10800000">
            <a:off x="1926125" y="1769175"/>
            <a:ext cx="3605700" cy="2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37"/>
          <p:cNvCxnSpPr/>
          <p:nvPr/>
        </p:nvCxnSpPr>
        <p:spPr>
          <a:xfrm flipH="1" rot="10800000">
            <a:off x="3198900" y="3159575"/>
            <a:ext cx="3830100" cy="20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37"/>
          <p:cNvCxnSpPr/>
          <p:nvPr/>
        </p:nvCxnSpPr>
        <p:spPr>
          <a:xfrm flipH="1" rot="10800000">
            <a:off x="1875200" y="3861650"/>
            <a:ext cx="3605700" cy="2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37"/>
          <p:cNvCxnSpPr/>
          <p:nvPr/>
        </p:nvCxnSpPr>
        <p:spPr>
          <a:xfrm flipH="1" rot="10800000">
            <a:off x="5623325" y="1417975"/>
            <a:ext cx="967500" cy="21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8" name="Google Shape;548;p37"/>
          <p:cNvCxnSpPr/>
          <p:nvPr/>
        </p:nvCxnSpPr>
        <p:spPr>
          <a:xfrm flipH="1" rot="10800000">
            <a:off x="4991750" y="2507850"/>
            <a:ext cx="1395600" cy="277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37"/>
          <p:cNvCxnSpPr/>
          <p:nvPr/>
        </p:nvCxnSpPr>
        <p:spPr>
          <a:xfrm>
            <a:off x="5480900" y="3882050"/>
            <a:ext cx="1008300" cy="336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0" name="Google Shape;550;p37"/>
          <p:cNvSpPr txBox="1"/>
          <p:nvPr/>
        </p:nvSpPr>
        <p:spPr>
          <a:xfrm>
            <a:off x="6590825" y="1041150"/>
            <a:ext cx="24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Dekko"/>
                <a:ea typeface="Dekko"/>
                <a:cs typeface="Dekko"/>
                <a:sym typeface="Dekko"/>
              </a:rPr>
              <a:t>review and reflection</a:t>
            </a:r>
            <a:endParaRPr b="1" sz="1800">
              <a:solidFill>
                <a:srgbClr val="FF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51" name="Google Shape;551;p37"/>
          <p:cNvSpPr txBox="1"/>
          <p:nvPr/>
        </p:nvSpPr>
        <p:spPr>
          <a:xfrm>
            <a:off x="6489200" y="1781788"/>
            <a:ext cx="2412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Dekko"/>
                <a:ea typeface="Dekko"/>
                <a:cs typeface="Dekko"/>
                <a:sym typeface="Dekko"/>
              </a:rPr>
              <a:t>G</a:t>
            </a:r>
            <a:r>
              <a:rPr b="1" lang="en" sz="1800">
                <a:solidFill>
                  <a:srgbClr val="FF0000"/>
                </a:solidFill>
                <a:latin typeface="Dekko"/>
                <a:ea typeface="Dekko"/>
                <a:cs typeface="Dekko"/>
                <a:sym typeface="Dekko"/>
              </a:rPr>
              <a:t>oal setting, self-assessment, and self-autonomy </a:t>
            </a:r>
            <a:endParaRPr b="1" sz="1800">
              <a:solidFill>
                <a:srgbClr val="FF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52" name="Google Shape;552;p37"/>
          <p:cNvSpPr txBox="1"/>
          <p:nvPr/>
        </p:nvSpPr>
        <p:spPr>
          <a:xfrm>
            <a:off x="6396900" y="4051800"/>
            <a:ext cx="121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Dekko"/>
                <a:ea typeface="Dekko"/>
                <a:cs typeface="Dekko"/>
                <a:sym typeface="Dekko"/>
              </a:rPr>
              <a:t>guidance</a:t>
            </a:r>
            <a:endParaRPr b="1" sz="1800">
              <a:solidFill>
                <a:srgbClr val="FF00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8"/>
          <p:cNvSpPr txBox="1"/>
          <p:nvPr>
            <p:ph type="title"/>
          </p:nvPr>
        </p:nvSpPr>
        <p:spPr>
          <a:xfrm>
            <a:off x="1828800" y="273844"/>
            <a:ext cx="66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wentieth Century"/>
              <a:buNone/>
            </a:pPr>
            <a:r>
              <a:rPr lang="en">
                <a:solidFill>
                  <a:srgbClr val="741B47"/>
                </a:solidFill>
              </a:rPr>
              <a:t>Why Cognition?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559" name="Google Shape;559;p38"/>
          <p:cNvSpPr txBox="1"/>
          <p:nvPr>
            <p:ph idx="1" type="body"/>
          </p:nvPr>
        </p:nvSpPr>
        <p:spPr>
          <a:xfrm>
            <a:off x="688800" y="1224475"/>
            <a:ext cx="7766400" cy="3798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-233997" lvl="0" marL="342900" rtl="0" algn="l">
              <a:spcBef>
                <a:spcPts val="800"/>
              </a:spcBef>
              <a:spcAft>
                <a:spcPts val="0"/>
              </a:spcAft>
              <a:buSzPct val="63636"/>
              <a:buFont typeface="Arial"/>
              <a:buChar char="●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Research has shown a positive impact on: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997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777"/>
              <a:buFont typeface="Arial"/>
              <a:buChar char="○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tudent Self-</a:t>
            </a: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fficacy </a:t>
            </a:r>
            <a:endParaRPr sz="1800"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997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777"/>
              <a:buFont typeface="Arial"/>
              <a:buChar char="○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Intrinsic M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otivation </a:t>
            </a:r>
            <a:endParaRPr sz="1800"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997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777"/>
              <a:buFont typeface="Arial"/>
              <a:buChar char="○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Student Perceived T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alue</a:t>
            </a:r>
            <a:endParaRPr sz="1800"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997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777"/>
              <a:buFont typeface="Arial"/>
              <a:buChar char="○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Capacity for A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utonomy </a:t>
            </a:r>
            <a:endParaRPr sz="1800"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997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646"/>
              </a:buClr>
              <a:buSzPct val="63636"/>
              <a:buFont typeface="Arial"/>
              <a:buChar char="○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Teacher Rapport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997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3636"/>
              <a:buFont typeface="Arial"/>
              <a:buChar char="○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earning </a:t>
            </a: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" sz="18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utcomes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•Moeller, A., Theiler, J., &amp; Wu, C. (2012). Goal setting and student achievement: A longitudinal study. </a:t>
            </a:r>
            <a:r>
              <a:rPr i="1"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Modern Language Journal</a:t>
            </a:r>
            <a:r>
              <a:rPr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96, 153-169.</a:t>
            </a:r>
            <a:endParaRPr sz="158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•Moeller, A., &amp; Yu, F. (2015). NCSSFL-ACTFL Can-Do statements: An effective tool for improving language learning within and outside the classroom. In P. Swanson (Eds.), </a:t>
            </a:r>
            <a:r>
              <a:rPr i="1"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Dimension 2015 </a:t>
            </a:r>
            <a:r>
              <a:rPr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(pp. 50-69). Decatur, GA: SCOLT</a:t>
            </a:r>
            <a:endParaRPr sz="158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•Ziegler, N. (2014). Fostering self-regulated learning through the European Language Portfolio: An intervention mixed methods study. </a:t>
            </a:r>
            <a:r>
              <a:rPr i="1"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Modern Language Journal</a:t>
            </a:r>
            <a:r>
              <a:rPr lang="en" sz="158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98(4), 921-936. </a:t>
            </a:r>
            <a:endParaRPr sz="158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4156" y="0"/>
            <a:ext cx="2409843" cy="1442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/>
          <p:nvPr>
            <p:ph idx="4294967295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6" name="Google Shape;5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00" y="408375"/>
            <a:ext cx="7467433" cy="327064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9"/>
          <p:cNvSpPr txBox="1"/>
          <p:nvPr/>
        </p:nvSpPr>
        <p:spPr>
          <a:xfrm>
            <a:off x="1911663" y="3780950"/>
            <a:ext cx="56895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41B47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Learners need to have control</a:t>
            </a:r>
            <a:endParaRPr b="1" sz="3600">
              <a:solidFill>
                <a:srgbClr val="741B47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568" name="Google Shape;568;p39"/>
          <p:cNvSpPr txBox="1"/>
          <p:nvPr/>
        </p:nvSpPr>
        <p:spPr>
          <a:xfrm>
            <a:off x="1434775" y="4336450"/>
            <a:ext cx="64992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Dekko"/>
                <a:ea typeface="Dekko"/>
                <a:cs typeface="Dekko"/>
                <a:sym typeface="Dekko"/>
                <a:hlinkClick r:id="rId4"/>
              </a:rPr>
              <a:t>RYAN AND DECI, 2000: https://www.sciencedirect.com/science/article/pii/S0361476X99910202</a:t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0"/>
          <p:cNvSpPr txBox="1"/>
          <p:nvPr>
            <p:ph type="title"/>
          </p:nvPr>
        </p:nvSpPr>
        <p:spPr>
          <a:xfrm>
            <a:off x="2644001" y="355300"/>
            <a:ext cx="23556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Twentieth Century"/>
              <a:buNone/>
            </a:pPr>
            <a:r>
              <a:rPr lang="en" sz="3700">
                <a:solidFill>
                  <a:srgbClr val="741B47"/>
                </a:solidFill>
                <a:latin typeface="Dekko"/>
                <a:ea typeface="Dekko"/>
                <a:cs typeface="Dekko"/>
                <a:sym typeface="Dekko"/>
              </a:rPr>
              <a:t>AUTONOMY</a:t>
            </a:r>
            <a:endParaRPr sz="3700">
              <a:solidFill>
                <a:srgbClr val="741B47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74" name="Google Shape;574;p40"/>
          <p:cNvSpPr txBox="1"/>
          <p:nvPr>
            <p:ph idx="1" type="body"/>
          </p:nvPr>
        </p:nvSpPr>
        <p:spPr>
          <a:xfrm>
            <a:off x="716050" y="1577494"/>
            <a:ext cx="6211500" cy="271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"feeling free and volitional in one’s actions" - is a basic human need. (...) it is nourished by, and in turn nourishes, our intrinsic motivation, our proactive interest in the world around us.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" sz="17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David Little</a:t>
            </a:r>
            <a:endParaRPr sz="2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0"/>
          <p:cNvSpPr txBox="1"/>
          <p:nvPr>
            <p:ph idx="4294967295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6" name="Google Shape;5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3088">
            <a:off x="7070176" y="44850"/>
            <a:ext cx="1911650" cy="3022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1"/>
          <p:cNvSpPr txBox="1"/>
          <p:nvPr/>
        </p:nvSpPr>
        <p:spPr>
          <a:xfrm>
            <a:off x="867300" y="1811550"/>
            <a:ext cx="77412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Normally dependant on what the teacher say</a:t>
            </a:r>
            <a:r>
              <a:rPr lang="en" sz="2800">
                <a:latin typeface="Dekko"/>
                <a:ea typeface="Dekko"/>
                <a:cs typeface="Dekko"/>
                <a:sym typeface="Dekko"/>
              </a:rPr>
              <a:t>s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Metacognition needs training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Scaffolding</a:t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82" name="Google Shape;582;p41"/>
          <p:cNvSpPr txBox="1"/>
          <p:nvPr/>
        </p:nvSpPr>
        <p:spPr>
          <a:xfrm>
            <a:off x="2156100" y="430775"/>
            <a:ext cx="51636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741B47"/>
                </a:solidFill>
                <a:latin typeface="Dekko"/>
                <a:ea typeface="Dekko"/>
                <a:cs typeface="Dekko"/>
                <a:sym typeface="Dekko"/>
              </a:rPr>
              <a:t>LEARNERS AS EXPERTS</a:t>
            </a:r>
            <a:endParaRPr b="1" sz="3700">
              <a:solidFill>
                <a:srgbClr val="741B47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583" name="Google Shape;5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550" y="2786525"/>
            <a:ext cx="2382800" cy="2162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2"/>
          <p:cNvSpPr txBox="1"/>
          <p:nvPr/>
        </p:nvSpPr>
        <p:spPr>
          <a:xfrm>
            <a:off x="1402650" y="1820225"/>
            <a:ext cx="41865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Strand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Standard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Indicator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Can-do descriptor</a:t>
            </a:r>
            <a:endParaRPr sz="28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89" name="Google Shape;589;p42"/>
          <p:cNvSpPr txBox="1"/>
          <p:nvPr/>
        </p:nvSpPr>
        <p:spPr>
          <a:xfrm>
            <a:off x="1065300" y="334825"/>
            <a:ext cx="7013400" cy="13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741B47"/>
                </a:solidFill>
                <a:latin typeface="Dekko"/>
                <a:ea typeface="Dekko"/>
                <a:cs typeface="Dekko"/>
                <a:sym typeface="Dekko"/>
              </a:rPr>
              <a:t>Multilayered Assessment reference: from planning to Self Assessment</a:t>
            </a:r>
            <a:endParaRPr b="1" sz="3700">
              <a:solidFill>
                <a:srgbClr val="741B47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590" name="Google Shape;5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60821">
            <a:off x="5720126" y="1986774"/>
            <a:ext cx="2988017" cy="2868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3"/>
          <p:cNvSpPr/>
          <p:nvPr/>
        </p:nvSpPr>
        <p:spPr>
          <a:xfrm rot="-1117826">
            <a:off x="-652644" y="253947"/>
            <a:ext cx="10399337" cy="453795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DAFB2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4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650" y="283600"/>
            <a:ext cx="6474199" cy="401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1984849" cy="442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4"/>
          <p:cNvSpPr txBox="1"/>
          <p:nvPr/>
        </p:nvSpPr>
        <p:spPr>
          <a:xfrm>
            <a:off x="4572000" y="1595400"/>
            <a:ext cx="4293600" cy="26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●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Learning portfolio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○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guide for learning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○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biography of learning</a:t>
            </a:r>
            <a:endParaRPr sz="2800">
              <a:latin typeface="Dekko"/>
              <a:ea typeface="Dekko"/>
              <a:cs typeface="Dekko"/>
              <a:sym typeface="Dekko"/>
            </a:endParaRPr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ekko"/>
              <a:buChar char="○"/>
            </a:pPr>
            <a:r>
              <a:rPr lang="en" sz="2800">
                <a:latin typeface="Dekko"/>
                <a:ea typeface="Dekko"/>
                <a:cs typeface="Dekko"/>
                <a:sym typeface="Dekko"/>
              </a:rPr>
              <a:t>what they learnt</a:t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03" name="Google Shape;603;p44"/>
          <p:cNvSpPr txBox="1"/>
          <p:nvPr/>
        </p:nvSpPr>
        <p:spPr>
          <a:xfrm>
            <a:off x="1317000" y="460400"/>
            <a:ext cx="55785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741B47"/>
                </a:solidFill>
                <a:latin typeface="Dekko"/>
                <a:ea typeface="Dekko"/>
                <a:cs typeface="Dekko"/>
                <a:sym typeface="Dekko"/>
              </a:rPr>
              <a:t>THE POWER OF CHECKLISTS</a:t>
            </a:r>
            <a:endParaRPr sz="3700">
              <a:solidFill>
                <a:srgbClr val="741B47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604" name="Google Shape;6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34083">
            <a:off x="869751" y="1705001"/>
            <a:ext cx="2988014" cy="286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"/>
          <p:cNvSpPr txBox="1"/>
          <p:nvPr>
            <p:ph type="title"/>
          </p:nvPr>
        </p:nvSpPr>
        <p:spPr>
          <a:xfrm>
            <a:off x="5997250" y="1873950"/>
            <a:ext cx="2434800" cy="6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741B47"/>
                </a:solidFill>
              </a:rPr>
              <a:t>Doraan Avey</a:t>
            </a:r>
            <a:endParaRPr sz="3600">
              <a:solidFill>
                <a:srgbClr val="741B47"/>
              </a:solidFill>
            </a:endParaRPr>
          </a:p>
        </p:txBody>
      </p:sp>
      <p:sp>
        <p:nvSpPr>
          <p:cNvPr id="473" name="Google Shape;473;p27"/>
          <p:cNvSpPr txBox="1"/>
          <p:nvPr>
            <p:ph type="title"/>
          </p:nvPr>
        </p:nvSpPr>
        <p:spPr>
          <a:xfrm>
            <a:off x="3420575" y="3324155"/>
            <a:ext cx="4737900" cy="9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741B47"/>
                </a:solidFill>
              </a:rPr>
              <a:t>Digital Learning Director</a:t>
            </a:r>
            <a:endParaRPr b="0" sz="2400">
              <a:solidFill>
                <a:srgbClr val="741B4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741B47"/>
                </a:solidFill>
              </a:rPr>
              <a:t>Nebraska </a:t>
            </a:r>
            <a:r>
              <a:rPr b="0" lang="en" sz="2400">
                <a:solidFill>
                  <a:srgbClr val="741B47"/>
                </a:solidFill>
              </a:rPr>
              <a:t>Department</a:t>
            </a:r>
            <a:r>
              <a:rPr b="0" lang="en" sz="2400">
                <a:solidFill>
                  <a:srgbClr val="741B47"/>
                </a:solidFill>
              </a:rPr>
              <a:t> of Education</a:t>
            </a:r>
            <a:endParaRPr b="0" sz="2400">
              <a:solidFill>
                <a:srgbClr val="741B47"/>
              </a:solidFill>
            </a:endParaRPr>
          </a:p>
        </p:txBody>
      </p:sp>
      <p:pic>
        <p:nvPicPr>
          <p:cNvPr id="474" name="Google Shape;4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2700" y="737625"/>
            <a:ext cx="2340525" cy="23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5"/>
          <p:cNvSpPr txBox="1"/>
          <p:nvPr>
            <p:ph type="title"/>
          </p:nvPr>
        </p:nvSpPr>
        <p:spPr>
          <a:xfrm>
            <a:off x="834400" y="273850"/>
            <a:ext cx="74526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wentieth Century"/>
              <a:buNone/>
            </a:pPr>
            <a:r>
              <a:rPr lang="en">
                <a:solidFill>
                  <a:srgbClr val="741B47"/>
                </a:solidFill>
              </a:rPr>
              <a:t>Can-do statement &amp; Standards 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611" name="Google Shape;611;p45"/>
          <p:cNvSpPr txBox="1"/>
          <p:nvPr>
            <p:ph idx="1" type="body"/>
          </p:nvPr>
        </p:nvSpPr>
        <p:spPr>
          <a:xfrm>
            <a:off x="460200" y="1224475"/>
            <a:ext cx="7060800" cy="364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World Language Standards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646"/>
              </a:buClr>
              <a:buSzPts val="1200"/>
              <a:buFont typeface="Arial"/>
              <a:buChar char="-"/>
            </a:pPr>
            <a:r>
              <a:rPr lang="en" sz="20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ACTFL/ NCSSFL Standards</a:t>
            </a:r>
            <a:endParaRPr sz="2000"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646"/>
              </a:buClr>
              <a:buSzPts val="1200"/>
              <a:buFont typeface="Arial"/>
              <a:buChar char="-"/>
            </a:pPr>
            <a:r>
              <a:rPr lang="en" sz="2000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2019 Nebraska World Language Standards</a:t>
            </a:r>
            <a:endParaRPr sz="2000"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-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Challenges with standards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646"/>
              </a:buClr>
              <a:buSzPts val="2200"/>
              <a:buFont typeface="Arial"/>
              <a:buChar char="-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Accessibility: the language &amp; </a:t>
            </a: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interpretation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646"/>
              </a:buClr>
              <a:buSzPts val="2200"/>
              <a:buFont typeface="Arial"/>
              <a:buChar char="-"/>
            </a:pPr>
            <a:r>
              <a:rPr lang="en">
                <a:solidFill>
                  <a:srgbClr val="1F1646"/>
                </a:solidFill>
                <a:latin typeface="Arial"/>
                <a:ea typeface="Arial"/>
                <a:cs typeface="Arial"/>
                <a:sym typeface="Arial"/>
              </a:rPr>
              <a:t>Suggested solution: Can-do statement</a:t>
            </a:r>
            <a:endParaRPr>
              <a:solidFill>
                <a:srgbClr val="1F1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0850" y="1106450"/>
            <a:ext cx="1970826" cy="13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163" y="1155909"/>
            <a:ext cx="2042774" cy="31615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9" name="Google Shape;619;p46"/>
          <p:cNvGrpSpPr/>
          <p:nvPr/>
        </p:nvGrpSpPr>
        <p:grpSpPr>
          <a:xfrm>
            <a:off x="4952968" y="921343"/>
            <a:ext cx="3701413" cy="3630659"/>
            <a:chOff x="7332808" y="1726070"/>
            <a:chExt cx="4935217" cy="4840879"/>
          </a:xfrm>
        </p:grpSpPr>
        <p:pic>
          <p:nvPicPr>
            <p:cNvPr id="620" name="Google Shape;620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280457">
              <a:off x="9767008" y="3554193"/>
              <a:ext cx="2091357" cy="2645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405159">
              <a:off x="8907563" y="3674562"/>
              <a:ext cx="2037676" cy="259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829741">
              <a:off x="7650350" y="3055799"/>
              <a:ext cx="2362300" cy="2943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823121">
              <a:off x="8430775" y="2084300"/>
              <a:ext cx="2146775" cy="2689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4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392827">
              <a:off x="9628718" y="2191024"/>
              <a:ext cx="2121555" cy="26770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5" name="Google Shape;625;p46"/>
          <p:cNvSpPr/>
          <p:nvPr/>
        </p:nvSpPr>
        <p:spPr>
          <a:xfrm>
            <a:off x="3544481" y="2462953"/>
            <a:ext cx="825900" cy="54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26" name="Google Shape;626;p46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741B47"/>
                </a:solidFill>
              </a:rPr>
              <a:t>Course Level Self-Assessments</a:t>
            </a:r>
            <a:endParaRPr b="1" sz="3400">
              <a:solidFill>
                <a:srgbClr val="741B47"/>
              </a:solidFill>
            </a:endParaRPr>
          </a:p>
        </p:txBody>
      </p:sp>
      <p:sp>
        <p:nvSpPr>
          <p:cNvPr id="627" name="Google Shape;627;p46"/>
          <p:cNvSpPr txBox="1"/>
          <p:nvPr>
            <p:ph type="title"/>
          </p:nvPr>
        </p:nvSpPr>
        <p:spPr>
          <a:xfrm>
            <a:off x="2565938" y="3770006"/>
            <a:ext cx="3010200" cy="547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accent6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Documents</a:t>
            </a:r>
            <a:endParaRPr b="1" sz="2300">
              <a:solidFill>
                <a:schemeClr val="accent6"/>
              </a:solidFill>
            </a:endParaRPr>
          </a:p>
        </p:txBody>
      </p:sp>
      <p:sp>
        <p:nvSpPr>
          <p:cNvPr id="628" name="Google Shape;628;p46"/>
          <p:cNvSpPr txBox="1"/>
          <p:nvPr/>
        </p:nvSpPr>
        <p:spPr>
          <a:xfrm>
            <a:off x="2395238" y="4560300"/>
            <a:ext cx="4353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tinyurl.com/NDEcognition</a:t>
            </a:r>
            <a:endParaRPr sz="3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7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741B47"/>
                </a:solidFill>
              </a:rPr>
              <a:t>Two Formats</a:t>
            </a:r>
            <a:endParaRPr b="1">
              <a:solidFill>
                <a:srgbClr val="741B47"/>
              </a:solidFill>
            </a:endParaRPr>
          </a:p>
        </p:txBody>
      </p:sp>
      <p:pic>
        <p:nvPicPr>
          <p:cNvPr id="634" name="Google Shape;63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633" y="1097351"/>
            <a:ext cx="2460024" cy="310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7719" y="1268125"/>
            <a:ext cx="3821398" cy="2610369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47"/>
          <p:cNvSpPr txBox="1"/>
          <p:nvPr/>
        </p:nvSpPr>
        <p:spPr>
          <a:xfrm>
            <a:off x="1338506" y="4075738"/>
            <a:ext cx="169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Checklist</a:t>
            </a:r>
            <a:endParaRPr b="1"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p47"/>
          <p:cNvSpPr txBox="1"/>
          <p:nvPr/>
        </p:nvSpPr>
        <p:spPr>
          <a:xfrm>
            <a:off x="5939569" y="3810656"/>
            <a:ext cx="169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Circle</a:t>
            </a:r>
            <a:endParaRPr b="1"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47"/>
          <p:cNvSpPr txBox="1"/>
          <p:nvPr>
            <p:ph type="title"/>
          </p:nvPr>
        </p:nvSpPr>
        <p:spPr>
          <a:xfrm>
            <a:off x="3249056" y="4043738"/>
            <a:ext cx="3010200" cy="547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Documents</a:t>
            </a:r>
            <a:endParaRPr b="1" sz="2300">
              <a:solidFill>
                <a:schemeClr val="accent6"/>
              </a:solidFill>
            </a:endParaRPr>
          </a:p>
        </p:txBody>
      </p:sp>
      <p:sp>
        <p:nvSpPr>
          <p:cNvPr id="639" name="Google Shape;639;p47"/>
          <p:cNvSpPr txBox="1"/>
          <p:nvPr/>
        </p:nvSpPr>
        <p:spPr>
          <a:xfrm>
            <a:off x="2395238" y="4560300"/>
            <a:ext cx="43536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tinyurl.com/NDEcognition</a:t>
            </a:r>
            <a:endParaRPr sz="3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8"/>
          <p:cNvSpPr txBox="1"/>
          <p:nvPr>
            <p:ph idx="4294967295" type="title"/>
          </p:nvPr>
        </p:nvSpPr>
        <p:spPr>
          <a:xfrm>
            <a:off x="471504" y="205375"/>
            <a:ext cx="79830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741B47"/>
                </a:solidFill>
              </a:rPr>
              <a:t>HQIM </a:t>
            </a:r>
            <a:r>
              <a:rPr lang="en" sz="3400">
                <a:solidFill>
                  <a:srgbClr val="741B47"/>
                </a:solidFill>
              </a:rPr>
              <a:t>Initiative - World Language Rubrics</a:t>
            </a:r>
            <a:endParaRPr b="1" sz="3400">
              <a:solidFill>
                <a:srgbClr val="741B47"/>
              </a:solidFill>
            </a:endParaRPr>
          </a:p>
        </p:txBody>
      </p:sp>
      <p:pic>
        <p:nvPicPr>
          <p:cNvPr id="645" name="Google Shape;645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7001" y="918176"/>
            <a:ext cx="2556350" cy="32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5475" y="1650723"/>
            <a:ext cx="3162798" cy="224574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8"/>
          <p:cNvSpPr txBox="1"/>
          <p:nvPr>
            <p:ph idx="4294967295" type="title"/>
          </p:nvPr>
        </p:nvSpPr>
        <p:spPr>
          <a:xfrm>
            <a:off x="1699475" y="4155350"/>
            <a:ext cx="2434800" cy="6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41B47"/>
                </a:solidFill>
              </a:rPr>
              <a:t>Long Version</a:t>
            </a:r>
            <a:endParaRPr sz="2400">
              <a:solidFill>
                <a:srgbClr val="741B47"/>
              </a:solidFill>
            </a:endParaRPr>
          </a:p>
        </p:txBody>
      </p:sp>
      <p:sp>
        <p:nvSpPr>
          <p:cNvPr id="648" name="Google Shape;648;p48"/>
          <p:cNvSpPr txBox="1"/>
          <p:nvPr>
            <p:ph idx="4294967295" type="title"/>
          </p:nvPr>
        </p:nvSpPr>
        <p:spPr>
          <a:xfrm>
            <a:off x="5960263" y="4155350"/>
            <a:ext cx="2434800" cy="6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41B47"/>
                </a:solidFill>
              </a:rPr>
              <a:t>Short Version</a:t>
            </a:r>
            <a:endParaRPr sz="2400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oogle Shape;653;p49"/>
          <p:cNvGrpSpPr/>
          <p:nvPr/>
        </p:nvGrpSpPr>
        <p:grpSpPr>
          <a:xfrm>
            <a:off x="443883" y="1001549"/>
            <a:ext cx="2646757" cy="2530812"/>
            <a:chOff x="7332808" y="1726070"/>
            <a:chExt cx="4935217" cy="4840879"/>
          </a:xfrm>
        </p:grpSpPr>
        <p:pic>
          <p:nvPicPr>
            <p:cNvPr id="654" name="Google Shape;654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280457">
              <a:off x="9767008" y="3554193"/>
              <a:ext cx="2091357" cy="2645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405159">
              <a:off x="8907563" y="3674562"/>
              <a:ext cx="2037676" cy="2594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29741">
              <a:off x="7650350" y="3055799"/>
              <a:ext cx="2362300" cy="2943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823121">
              <a:off x="8430775" y="2084300"/>
              <a:ext cx="2146775" cy="2689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4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392827">
              <a:off x="9628718" y="2191024"/>
              <a:ext cx="2121555" cy="267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9" name="Google Shape;659;p49"/>
          <p:cNvGrpSpPr/>
          <p:nvPr/>
        </p:nvGrpSpPr>
        <p:grpSpPr>
          <a:xfrm>
            <a:off x="3582525" y="986602"/>
            <a:ext cx="2846695" cy="2560700"/>
            <a:chOff x="3582525" y="1371652"/>
            <a:chExt cx="2846695" cy="2560700"/>
          </a:xfrm>
        </p:grpSpPr>
        <p:pic>
          <p:nvPicPr>
            <p:cNvPr id="660" name="Google Shape;660;p4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402846">
              <a:off x="3714045" y="1472465"/>
              <a:ext cx="1862937" cy="2359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4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220722">
              <a:off x="4270212" y="2106327"/>
              <a:ext cx="1976675" cy="14035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2" name="Google Shape;662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74794" y="808200"/>
            <a:ext cx="1976287" cy="272414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49"/>
          <p:cNvSpPr txBox="1"/>
          <p:nvPr>
            <p:ph idx="4294967295" type="title"/>
          </p:nvPr>
        </p:nvSpPr>
        <p:spPr>
          <a:xfrm>
            <a:off x="707450" y="3482475"/>
            <a:ext cx="2434800" cy="6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85200C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Self-assessment</a:t>
            </a:r>
            <a:endParaRPr sz="2400">
              <a:solidFill>
                <a:srgbClr val="85200C"/>
              </a:solidFill>
            </a:endParaRPr>
          </a:p>
        </p:txBody>
      </p:sp>
      <p:sp>
        <p:nvSpPr>
          <p:cNvPr id="664" name="Google Shape;664;p49"/>
          <p:cNvSpPr txBox="1"/>
          <p:nvPr>
            <p:ph idx="4294967295" type="title"/>
          </p:nvPr>
        </p:nvSpPr>
        <p:spPr>
          <a:xfrm>
            <a:off x="3582525" y="3482475"/>
            <a:ext cx="2434800" cy="6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980000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HQIM Rubric</a:t>
            </a:r>
            <a:endParaRPr sz="2400">
              <a:solidFill>
                <a:srgbClr val="980000"/>
              </a:solidFill>
            </a:endParaRPr>
          </a:p>
        </p:txBody>
      </p:sp>
      <p:sp>
        <p:nvSpPr>
          <p:cNvPr id="665" name="Google Shape;665;p49"/>
          <p:cNvSpPr txBox="1"/>
          <p:nvPr>
            <p:ph idx="4294967295" type="title"/>
          </p:nvPr>
        </p:nvSpPr>
        <p:spPr>
          <a:xfrm>
            <a:off x="6545538" y="3482475"/>
            <a:ext cx="2434800" cy="6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980000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Curriculum Map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0"/>
          <p:cNvSpPr/>
          <p:nvPr/>
        </p:nvSpPr>
        <p:spPr>
          <a:xfrm flipH="1" rot="10800000">
            <a:off x="6882702" y="1880172"/>
            <a:ext cx="326100" cy="432900"/>
          </a:xfrm>
          <a:prstGeom prst="rtTriangle">
            <a:avLst/>
          </a:prstGeom>
          <a:solidFill>
            <a:srgbClr val="398F9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1" name="Google Shape;671;p50"/>
          <p:cNvSpPr/>
          <p:nvPr/>
        </p:nvSpPr>
        <p:spPr>
          <a:xfrm flipH="1" rot="10800000">
            <a:off x="5378140" y="1883200"/>
            <a:ext cx="326100" cy="432900"/>
          </a:xfrm>
          <a:prstGeom prst="rtTriangle">
            <a:avLst/>
          </a:prstGeom>
          <a:solidFill>
            <a:srgbClr val="4A9B8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2" name="Google Shape;672;p50"/>
          <p:cNvSpPr/>
          <p:nvPr/>
        </p:nvSpPr>
        <p:spPr>
          <a:xfrm flipH="1" rot="10800000">
            <a:off x="3850253" y="1875263"/>
            <a:ext cx="326100" cy="432900"/>
          </a:xfrm>
          <a:prstGeom prst="rtTriangle">
            <a:avLst/>
          </a:prstGeom>
          <a:solidFill>
            <a:srgbClr val="5A696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3" name="Google Shape;673;p50"/>
          <p:cNvSpPr/>
          <p:nvPr/>
        </p:nvSpPr>
        <p:spPr>
          <a:xfrm flipH="1" rot="10800000">
            <a:off x="2345694" y="1890197"/>
            <a:ext cx="326100" cy="432900"/>
          </a:xfrm>
          <a:prstGeom prst="rtTriangle">
            <a:avLst/>
          </a:prstGeom>
          <a:solidFill>
            <a:srgbClr val="5787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4" name="Google Shape;674;p50"/>
          <p:cNvSpPr/>
          <p:nvPr/>
        </p:nvSpPr>
        <p:spPr>
          <a:xfrm flipH="1" rot="10800000">
            <a:off x="817807" y="1882259"/>
            <a:ext cx="326100" cy="432900"/>
          </a:xfrm>
          <a:prstGeom prst="rtTriangle">
            <a:avLst/>
          </a:prstGeom>
          <a:solidFill>
            <a:srgbClr val="1C629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5" name="Google Shape;675;p50"/>
          <p:cNvSpPr/>
          <p:nvPr/>
        </p:nvSpPr>
        <p:spPr>
          <a:xfrm flipH="1">
            <a:off x="7828264" y="1400778"/>
            <a:ext cx="326100" cy="432900"/>
          </a:xfrm>
          <a:prstGeom prst="rtTriangle">
            <a:avLst/>
          </a:prstGeom>
          <a:solidFill>
            <a:srgbClr val="398F9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6" name="Google Shape;676;p50"/>
          <p:cNvSpPr/>
          <p:nvPr/>
        </p:nvSpPr>
        <p:spPr>
          <a:xfrm flipH="1">
            <a:off x="6323702" y="1403806"/>
            <a:ext cx="326100" cy="432900"/>
          </a:xfrm>
          <a:prstGeom prst="rtTriangle">
            <a:avLst/>
          </a:prstGeom>
          <a:solidFill>
            <a:srgbClr val="4A9B8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7" name="Google Shape;677;p50"/>
          <p:cNvSpPr/>
          <p:nvPr/>
        </p:nvSpPr>
        <p:spPr>
          <a:xfrm flipH="1">
            <a:off x="4795816" y="1395869"/>
            <a:ext cx="326100" cy="432900"/>
          </a:xfrm>
          <a:prstGeom prst="rtTriangle">
            <a:avLst/>
          </a:prstGeom>
          <a:solidFill>
            <a:srgbClr val="5A696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8" name="Google Shape;678;p50"/>
          <p:cNvSpPr/>
          <p:nvPr/>
        </p:nvSpPr>
        <p:spPr>
          <a:xfrm flipH="1">
            <a:off x="3291257" y="1410803"/>
            <a:ext cx="326100" cy="432900"/>
          </a:xfrm>
          <a:prstGeom prst="rtTriangle">
            <a:avLst/>
          </a:prstGeom>
          <a:solidFill>
            <a:srgbClr val="5787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79" name="Google Shape;679;p50"/>
          <p:cNvSpPr/>
          <p:nvPr/>
        </p:nvSpPr>
        <p:spPr>
          <a:xfrm flipH="1">
            <a:off x="1763370" y="1402865"/>
            <a:ext cx="326100" cy="432900"/>
          </a:xfrm>
          <a:prstGeom prst="rtTriangle">
            <a:avLst/>
          </a:prstGeom>
          <a:solidFill>
            <a:srgbClr val="1C629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80" name="Google Shape;680;p50"/>
          <p:cNvSpPr/>
          <p:nvPr/>
        </p:nvSpPr>
        <p:spPr>
          <a:xfrm>
            <a:off x="80364" y="1781695"/>
            <a:ext cx="8946900" cy="152100"/>
          </a:xfrm>
          <a:prstGeom prst="rightArrow">
            <a:avLst>
              <a:gd fmla="val 50000" name="adj1"/>
              <a:gd fmla="val 180098" name="adj2"/>
            </a:avLst>
          </a:prstGeom>
          <a:solidFill>
            <a:srgbClr val="0E161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50"/>
          <p:cNvSpPr/>
          <p:nvPr/>
        </p:nvSpPr>
        <p:spPr>
          <a:xfrm>
            <a:off x="813706" y="1402865"/>
            <a:ext cx="1278600" cy="909600"/>
          </a:xfrm>
          <a:prstGeom prst="parallelogram">
            <a:avLst>
              <a:gd fmla="val 73684" name="adj"/>
            </a:avLst>
          </a:prstGeom>
          <a:solidFill>
            <a:srgbClr val="73B5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2022</a:t>
            </a:r>
            <a:endParaRPr sz="1100"/>
          </a:p>
        </p:txBody>
      </p:sp>
      <p:sp>
        <p:nvSpPr>
          <p:cNvPr id="682" name="Google Shape;682;p50"/>
          <p:cNvSpPr/>
          <p:nvPr/>
        </p:nvSpPr>
        <p:spPr>
          <a:xfrm>
            <a:off x="2348592" y="1402865"/>
            <a:ext cx="1278600" cy="909600"/>
          </a:xfrm>
          <a:prstGeom prst="parallelogram">
            <a:avLst>
              <a:gd fmla="val 73684" name="adj"/>
            </a:avLst>
          </a:prstGeom>
          <a:solidFill>
            <a:srgbClr val="B4CCD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2023</a:t>
            </a:r>
            <a:endParaRPr sz="1100"/>
          </a:p>
        </p:txBody>
      </p:sp>
      <p:sp>
        <p:nvSpPr>
          <p:cNvPr id="683" name="Google Shape;683;p50"/>
          <p:cNvSpPr/>
          <p:nvPr/>
        </p:nvSpPr>
        <p:spPr>
          <a:xfrm>
            <a:off x="3839157" y="1402865"/>
            <a:ext cx="1278600" cy="909600"/>
          </a:xfrm>
          <a:prstGeom prst="parallelogram">
            <a:avLst>
              <a:gd fmla="val 73684" name="adj"/>
            </a:avLst>
          </a:prstGeom>
          <a:solidFill>
            <a:srgbClr val="AEB9B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</a:t>
            </a:r>
            <a:r>
              <a:rPr lang="en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023</a:t>
            </a:r>
            <a:endParaRPr sz="1100"/>
          </a:p>
        </p:txBody>
      </p:sp>
      <p:sp>
        <p:nvSpPr>
          <p:cNvPr id="684" name="Google Shape;684;p50"/>
          <p:cNvSpPr/>
          <p:nvPr/>
        </p:nvSpPr>
        <p:spPr>
          <a:xfrm>
            <a:off x="5374042" y="1402865"/>
            <a:ext cx="1278600" cy="909600"/>
          </a:xfrm>
          <a:prstGeom prst="parallelogram">
            <a:avLst>
              <a:gd fmla="val 73684" name="adj"/>
            </a:avLst>
          </a:prstGeom>
          <a:solidFill>
            <a:srgbClr val="ABD7C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20</a:t>
            </a:r>
            <a:r>
              <a:rPr lang="en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24</a:t>
            </a:r>
            <a:endParaRPr sz="1100"/>
          </a:p>
        </p:txBody>
      </p:sp>
      <p:sp>
        <p:nvSpPr>
          <p:cNvPr id="685" name="Google Shape;685;p50"/>
          <p:cNvSpPr/>
          <p:nvPr/>
        </p:nvSpPr>
        <p:spPr>
          <a:xfrm>
            <a:off x="6883856" y="1402865"/>
            <a:ext cx="1278600" cy="909600"/>
          </a:xfrm>
          <a:prstGeom prst="parallelogram">
            <a:avLst>
              <a:gd fmla="val 73684" name="adj"/>
            </a:avLst>
          </a:prstGeom>
          <a:solidFill>
            <a:srgbClr val="ABD7C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2024</a:t>
            </a:r>
            <a:endParaRPr sz="1100"/>
          </a:p>
        </p:txBody>
      </p:sp>
      <p:sp>
        <p:nvSpPr>
          <p:cNvPr id="686" name="Google Shape;686;p50"/>
          <p:cNvSpPr txBox="1"/>
          <p:nvPr/>
        </p:nvSpPr>
        <p:spPr>
          <a:xfrm>
            <a:off x="817807" y="2922175"/>
            <a:ext cx="12717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Cohort I: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Self-assessments for Novice and Intermediate levels. 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687" name="Google Shape;687;p50"/>
          <p:cNvSpPr txBox="1"/>
          <p:nvPr/>
        </p:nvSpPr>
        <p:spPr>
          <a:xfrm>
            <a:off x="2306035" y="2922175"/>
            <a:ext cx="12717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HQIM rubrics reviewed and finalized. </a:t>
            </a:r>
            <a:endParaRPr sz="1100"/>
          </a:p>
        </p:txBody>
      </p:sp>
      <p:sp>
        <p:nvSpPr>
          <p:cNvPr id="688" name="Google Shape;688;p50"/>
          <p:cNvSpPr txBox="1"/>
          <p:nvPr/>
        </p:nvSpPr>
        <p:spPr>
          <a:xfrm>
            <a:off x="3796591" y="2922174"/>
            <a:ext cx="12717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Cohort II: 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- </a:t>
            </a: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Self-assessments for Advanced Level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- Curriculum Map for Level 1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689" name="Google Shape;689;p50"/>
          <p:cNvSpPr txBox="1"/>
          <p:nvPr/>
        </p:nvSpPr>
        <p:spPr>
          <a:xfrm>
            <a:off x="5339647" y="2922174"/>
            <a:ext cx="12717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Curriculum Map Review &amp; Finalized</a:t>
            </a:r>
            <a:endParaRPr sz="1100"/>
          </a:p>
        </p:txBody>
      </p:sp>
      <p:sp>
        <p:nvSpPr>
          <p:cNvPr id="690" name="Google Shape;690;p50"/>
          <p:cNvSpPr txBox="1"/>
          <p:nvPr/>
        </p:nvSpPr>
        <p:spPr>
          <a:xfrm>
            <a:off x="6882700" y="2922175"/>
            <a:ext cx="16554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Cohort III: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rPr>
              <a:t>Curriculum Map for Level II</a:t>
            </a:r>
            <a:endParaRPr sz="12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691" name="Google Shape;691;p50"/>
          <p:cNvSpPr txBox="1"/>
          <p:nvPr/>
        </p:nvSpPr>
        <p:spPr>
          <a:xfrm>
            <a:off x="2245544" y="336340"/>
            <a:ext cx="4653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92" name="Google Shape;692;p50"/>
          <p:cNvSpPr txBox="1"/>
          <p:nvPr/>
        </p:nvSpPr>
        <p:spPr>
          <a:xfrm>
            <a:off x="813706" y="2559927"/>
            <a:ext cx="127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6294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July</a:t>
            </a:r>
            <a:endParaRPr sz="1100"/>
          </a:p>
        </p:txBody>
      </p:sp>
      <p:sp>
        <p:nvSpPr>
          <p:cNvPr id="693" name="Google Shape;693;p50"/>
          <p:cNvSpPr txBox="1"/>
          <p:nvPr/>
        </p:nvSpPr>
        <p:spPr>
          <a:xfrm>
            <a:off x="2338673" y="2559927"/>
            <a:ext cx="127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78793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May</a:t>
            </a:r>
            <a:endParaRPr sz="1100"/>
          </a:p>
        </p:txBody>
      </p:sp>
      <p:sp>
        <p:nvSpPr>
          <p:cNvPr id="694" name="Google Shape;694;p50"/>
          <p:cNvSpPr txBox="1"/>
          <p:nvPr/>
        </p:nvSpPr>
        <p:spPr>
          <a:xfrm>
            <a:off x="3807659" y="2560347"/>
            <a:ext cx="127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A696B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June</a:t>
            </a:r>
            <a:endParaRPr sz="1100"/>
          </a:p>
        </p:txBody>
      </p:sp>
      <p:sp>
        <p:nvSpPr>
          <p:cNvPr id="695" name="Google Shape;695;p50"/>
          <p:cNvSpPr txBox="1"/>
          <p:nvPr/>
        </p:nvSpPr>
        <p:spPr>
          <a:xfrm>
            <a:off x="5332625" y="2559927"/>
            <a:ext cx="127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A9B8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May</a:t>
            </a:r>
            <a:endParaRPr sz="1100"/>
          </a:p>
        </p:txBody>
      </p:sp>
      <p:sp>
        <p:nvSpPr>
          <p:cNvPr id="696" name="Google Shape;696;p50"/>
          <p:cNvSpPr txBox="1"/>
          <p:nvPr/>
        </p:nvSpPr>
        <p:spPr>
          <a:xfrm>
            <a:off x="6857591" y="2559927"/>
            <a:ext cx="127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98F98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June</a:t>
            </a:r>
            <a:endParaRPr sz="1100"/>
          </a:p>
        </p:txBody>
      </p:sp>
      <p:sp>
        <p:nvSpPr>
          <p:cNvPr id="697" name="Google Shape;697;p50"/>
          <p:cNvSpPr txBox="1"/>
          <p:nvPr>
            <p:ph idx="4294967295" type="title"/>
          </p:nvPr>
        </p:nvSpPr>
        <p:spPr>
          <a:xfrm>
            <a:off x="525800" y="441700"/>
            <a:ext cx="84585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NDE World Language OER Development Timeline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698" name="Google Shape;698;p50"/>
          <p:cNvSpPr/>
          <p:nvPr/>
        </p:nvSpPr>
        <p:spPr>
          <a:xfrm>
            <a:off x="1040000" y="4326450"/>
            <a:ext cx="7180500" cy="276900"/>
          </a:xfrm>
          <a:prstGeom prst="rightArrow">
            <a:avLst>
              <a:gd fmla="val 50000" name="adj1"/>
              <a:gd fmla="val 18757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50"/>
          <p:cNvSpPr txBox="1"/>
          <p:nvPr/>
        </p:nvSpPr>
        <p:spPr>
          <a:xfrm>
            <a:off x="1650801" y="3999925"/>
            <a:ext cx="595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C6294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OER Material creation &amp; Standard Alignments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1"/>
          <p:cNvSpPr txBox="1"/>
          <p:nvPr>
            <p:ph type="title"/>
          </p:nvPr>
        </p:nvSpPr>
        <p:spPr>
          <a:xfrm>
            <a:off x="1047625" y="235725"/>
            <a:ext cx="3544500" cy="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741B47"/>
                </a:solidFill>
              </a:rPr>
              <a:t>OER Defined</a:t>
            </a:r>
            <a:endParaRPr sz="4000">
              <a:solidFill>
                <a:srgbClr val="741B47"/>
              </a:solidFill>
            </a:endParaRPr>
          </a:p>
        </p:txBody>
      </p:sp>
      <p:sp>
        <p:nvSpPr>
          <p:cNvPr id="705" name="Google Shape;705;p51"/>
          <p:cNvSpPr txBox="1"/>
          <p:nvPr>
            <p:ph idx="1" type="body"/>
          </p:nvPr>
        </p:nvSpPr>
        <p:spPr>
          <a:xfrm>
            <a:off x="447775" y="1182725"/>
            <a:ext cx="4744200" cy="32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Educational Resources (OER) is a term used to describe teaching and learning materials that reside in the </a:t>
            </a:r>
            <a:r>
              <a:rPr b="1" lang="en"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public domain</a:t>
            </a:r>
            <a:r>
              <a:rPr lang="en"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or have been released under an </a:t>
            </a:r>
            <a:r>
              <a:rPr b="1" lang="en"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open license</a:t>
            </a:r>
            <a:r>
              <a:rPr lang="en"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, so that these materials can be </a:t>
            </a:r>
            <a:r>
              <a:rPr i="1" lang="en" sz="1900" u="sng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used</a:t>
            </a:r>
            <a:r>
              <a:rPr lang="en" sz="1900" u="sng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i="1" lang="en" sz="1900" u="sng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adapted</a:t>
            </a:r>
            <a:r>
              <a:rPr lang="en" sz="1900" u="sng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i="1" lang="en" sz="1900" u="sng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redistributed</a:t>
            </a:r>
            <a:r>
              <a:rPr lang="en"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with no restrictions or with limited restrictions at no cost to learners.</a:t>
            </a:r>
            <a:endParaRPr sz="3100"/>
          </a:p>
        </p:txBody>
      </p:sp>
      <p:pic>
        <p:nvPicPr>
          <p:cNvPr id="706" name="Google Shape;706;p51"/>
          <p:cNvPicPr preferRelativeResize="0"/>
          <p:nvPr/>
        </p:nvPicPr>
        <p:blipFill rotWithShape="1">
          <a:blip r:embed="rId3">
            <a:alphaModFix/>
          </a:blip>
          <a:srcRect b="0" l="11825" r="37379" t="0"/>
          <a:stretch/>
        </p:blipFill>
        <p:spPr>
          <a:xfrm>
            <a:off x="5441550" y="0"/>
            <a:ext cx="3702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2"/>
          <p:cNvSpPr txBox="1"/>
          <p:nvPr>
            <p:ph type="title"/>
          </p:nvPr>
        </p:nvSpPr>
        <p:spPr>
          <a:xfrm>
            <a:off x="445775" y="120025"/>
            <a:ext cx="85125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741B47"/>
                </a:solidFill>
              </a:rPr>
              <a:t>Benefits of Open Education Resources (OER)</a:t>
            </a:r>
            <a:endParaRPr sz="3800">
              <a:solidFill>
                <a:srgbClr val="741B47"/>
              </a:solidFill>
            </a:endParaRPr>
          </a:p>
        </p:txBody>
      </p:sp>
      <p:sp>
        <p:nvSpPr>
          <p:cNvPr id="713" name="Google Shape;713;p52"/>
          <p:cNvSpPr txBox="1"/>
          <p:nvPr>
            <p:ph idx="1" type="body"/>
          </p:nvPr>
        </p:nvSpPr>
        <p:spPr>
          <a:xfrm>
            <a:off x="784775" y="896125"/>
            <a:ext cx="7521900" cy="38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Increased access to high-quality educational opportunities for all.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Students have equitable access to up-to-date, relevant content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Teachers are empowered to tailor learning materials to student needs</a:t>
            </a:r>
            <a:endParaRPr sz="2300"/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Education systems are able to reallocate textbook dollars to other pressing needs</a:t>
            </a:r>
            <a:endParaRPr sz="2400"/>
          </a:p>
        </p:txBody>
      </p:sp>
      <p:sp>
        <p:nvSpPr>
          <p:cNvPr id="714" name="Google Shape;71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3"/>
          <p:cNvSpPr/>
          <p:nvPr/>
        </p:nvSpPr>
        <p:spPr>
          <a:xfrm>
            <a:off x="2892450" y="931875"/>
            <a:ext cx="5421600" cy="470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</a:rPr>
              <a:t>Make and own copies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720" name="Google Shape;720;p53"/>
          <p:cNvSpPr/>
          <p:nvPr/>
        </p:nvSpPr>
        <p:spPr>
          <a:xfrm>
            <a:off x="2892450" y="1595975"/>
            <a:ext cx="5421600" cy="470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</a:rPr>
              <a:t>Use in a wide range of ways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721" name="Google Shape;721;p53"/>
          <p:cNvSpPr/>
          <p:nvPr/>
        </p:nvSpPr>
        <p:spPr>
          <a:xfrm>
            <a:off x="2892450" y="2260063"/>
            <a:ext cx="5421600" cy="470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</a:rPr>
              <a:t>Adapt, modify and improve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722" name="Google Shape;722;p53"/>
          <p:cNvSpPr/>
          <p:nvPr/>
        </p:nvSpPr>
        <p:spPr>
          <a:xfrm>
            <a:off x="2892450" y="2921850"/>
            <a:ext cx="5421600" cy="470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</a:rPr>
              <a:t>Combine two or more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723" name="Google Shape;723;p53"/>
          <p:cNvSpPr/>
          <p:nvPr/>
        </p:nvSpPr>
        <p:spPr>
          <a:xfrm>
            <a:off x="2892450" y="3583625"/>
            <a:ext cx="5421600" cy="4707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❖"/>
            </a:pPr>
            <a:r>
              <a:rPr b="1" lang="en" sz="2000">
                <a:solidFill>
                  <a:schemeClr val="dk1"/>
                </a:solidFill>
              </a:rPr>
              <a:t>Share with others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724" name="Google Shape;724;p53"/>
          <p:cNvSpPr txBox="1"/>
          <p:nvPr>
            <p:ph type="title"/>
          </p:nvPr>
        </p:nvSpPr>
        <p:spPr>
          <a:xfrm>
            <a:off x="625375" y="84725"/>
            <a:ext cx="76887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741B47"/>
                </a:solidFill>
              </a:rPr>
              <a:t>OER Free &amp; Reuse Rights</a:t>
            </a:r>
            <a:endParaRPr sz="3800">
              <a:solidFill>
                <a:srgbClr val="741B47"/>
              </a:solidFill>
            </a:endParaRPr>
          </a:p>
        </p:txBody>
      </p:sp>
      <p:sp>
        <p:nvSpPr>
          <p:cNvPr id="725" name="Google Shape;725;p53"/>
          <p:cNvSpPr/>
          <p:nvPr/>
        </p:nvSpPr>
        <p:spPr>
          <a:xfrm>
            <a:off x="560800" y="936500"/>
            <a:ext cx="2525400" cy="470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Retain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726" name="Google Shape;726;p53"/>
          <p:cNvSpPr/>
          <p:nvPr/>
        </p:nvSpPr>
        <p:spPr>
          <a:xfrm>
            <a:off x="560800" y="1598283"/>
            <a:ext cx="2525400" cy="470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Reuse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727" name="Google Shape;727;p53"/>
          <p:cNvSpPr/>
          <p:nvPr/>
        </p:nvSpPr>
        <p:spPr>
          <a:xfrm>
            <a:off x="560800" y="2260066"/>
            <a:ext cx="2525400" cy="470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Revise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728" name="Google Shape;728;p53"/>
          <p:cNvSpPr/>
          <p:nvPr/>
        </p:nvSpPr>
        <p:spPr>
          <a:xfrm>
            <a:off x="560800" y="2921849"/>
            <a:ext cx="2525400" cy="470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Remix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729" name="Google Shape;729;p53"/>
          <p:cNvSpPr/>
          <p:nvPr/>
        </p:nvSpPr>
        <p:spPr>
          <a:xfrm>
            <a:off x="560800" y="3583631"/>
            <a:ext cx="2525400" cy="470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Redistribute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4"/>
          <p:cNvSpPr txBox="1"/>
          <p:nvPr>
            <p:ph idx="4294967295" type="ctrTitle"/>
          </p:nvPr>
        </p:nvSpPr>
        <p:spPr>
          <a:xfrm>
            <a:off x="154300" y="233100"/>
            <a:ext cx="8684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Copyright vs. Creative Commons/Open Licenses</a:t>
            </a:r>
            <a:endParaRPr sz="9500"/>
          </a:p>
        </p:txBody>
      </p:sp>
      <p:sp>
        <p:nvSpPr>
          <p:cNvPr id="735" name="Google Shape;735;p54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6" name="Google Shape;73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1425" y="1835403"/>
            <a:ext cx="2102400" cy="210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ative-commons-785334_960_720.png" id="737" name="Google Shape;73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877" y="1835400"/>
            <a:ext cx="2019900" cy="202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325" y="711598"/>
            <a:ext cx="2281000" cy="250602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8"/>
          <p:cNvSpPr txBox="1"/>
          <p:nvPr>
            <p:ph type="title"/>
          </p:nvPr>
        </p:nvSpPr>
        <p:spPr>
          <a:xfrm>
            <a:off x="5997250" y="1873950"/>
            <a:ext cx="2434800" cy="6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741B47"/>
                </a:solidFill>
              </a:rPr>
              <a:t>Sergio Perez</a:t>
            </a:r>
            <a:endParaRPr sz="3600">
              <a:solidFill>
                <a:srgbClr val="741B47"/>
              </a:solidFill>
            </a:endParaRPr>
          </a:p>
        </p:txBody>
      </p:sp>
      <p:sp>
        <p:nvSpPr>
          <p:cNvPr id="481" name="Google Shape;481;p28"/>
          <p:cNvSpPr txBox="1"/>
          <p:nvPr>
            <p:ph type="title"/>
          </p:nvPr>
        </p:nvSpPr>
        <p:spPr>
          <a:xfrm>
            <a:off x="3409325" y="3459226"/>
            <a:ext cx="4737900" cy="88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741B47"/>
                </a:solidFill>
              </a:rPr>
              <a:t>Education Advisor</a:t>
            </a:r>
            <a:endParaRPr b="0" sz="2400">
              <a:solidFill>
                <a:srgbClr val="741B4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741B47"/>
                </a:solidFill>
              </a:rPr>
              <a:t>Education Office, Embassy of Spain</a:t>
            </a:r>
            <a:endParaRPr b="0" sz="2400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5"/>
          <p:cNvSpPr txBox="1"/>
          <p:nvPr>
            <p:ph type="title"/>
          </p:nvPr>
        </p:nvSpPr>
        <p:spPr>
          <a:xfrm>
            <a:off x="1645925" y="1294675"/>
            <a:ext cx="2674800" cy="23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Creative Commons Licenses</a:t>
            </a:r>
            <a:endParaRPr sz="4800"/>
          </a:p>
        </p:txBody>
      </p:sp>
      <p:grpSp>
        <p:nvGrpSpPr>
          <p:cNvPr id="743" name="Google Shape;743;p55"/>
          <p:cNvGrpSpPr/>
          <p:nvPr/>
        </p:nvGrpSpPr>
        <p:grpSpPr>
          <a:xfrm>
            <a:off x="5243368" y="403213"/>
            <a:ext cx="1560071" cy="4178502"/>
            <a:chOff x="6243468" y="266263"/>
            <a:chExt cx="1560071" cy="4178502"/>
          </a:xfrm>
        </p:grpSpPr>
        <p:pic>
          <p:nvPicPr>
            <p:cNvPr id="744" name="Google Shape;744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3468" y="874832"/>
              <a:ext cx="1560071" cy="546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48929" y="3902499"/>
              <a:ext cx="1549136" cy="5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48625" y="2693037"/>
              <a:ext cx="1549136" cy="5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5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48929" y="3297768"/>
              <a:ext cx="1549136" cy="542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5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248636" y="1483393"/>
              <a:ext cx="1549125" cy="542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5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248944" y="266263"/>
              <a:ext cx="1549104" cy="546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5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48623" y="2088120"/>
              <a:ext cx="1549130" cy="54245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51" name="Google Shape;751;p55"/>
          <p:cNvCxnSpPr/>
          <p:nvPr/>
        </p:nvCxnSpPr>
        <p:spPr>
          <a:xfrm>
            <a:off x="6995150" y="3453200"/>
            <a:ext cx="0" cy="1185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752" name="Google Shape;752;p55"/>
          <p:cNvGrpSpPr/>
          <p:nvPr/>
        </p:nvGrpSpPr>
        <p:grpSpPr>
          <a:xfrm>
            <a:off x="6977950" y="539125"/>
            <a:ext cx="1056100" cy="3946425"/>
            <a:chOff x="6977950" y="539125"/>
            <a:chExt cx="1056100" cy="3946425"/>
          </a:xfrm>
        </p:grpSpPr>
        <p:cxnSp>
          <p:nvCxnSpPr>
            <p:cNvPr id="753" name="Google Shape;753;p55"/>
            <p:cNvCxnSpPr/>
            <p:nvPr/>
          </p:nvCxnSpPr>
          <p:spPr>
            <a:xfrm>
              <a:off x="6977950" y="539125"/>
              <a:ext cx="0" cy="27795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754" name="Google Shape;754;p55"/>
            <p:cNvSpPr txBox="1"/>
            <p:nvPr/>
          </p:nvSpPr>
          <p:spPr>
            <a:xfrm>
              <a:off x="7186850" y="1582525"/>
              <a:ext cx="8472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rPr>
                <a:t>OER</a:t>
              </a:r>
              <a:endParaRPr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755" name="Google Shape;755;p55"/>
            <p:cNvSpPr txBox="1"/>
            <p:nvPr/>
          </p:nvSpPr>
          <p:spPr>
            <a:xfrm>
              <a:off x="7128250" y="3284950"/>
              <a:ext cx="8472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rPr>
                <a:t>Not</a:t>
              </a:r>
              <a:endParaRPr b="1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rPr>
                <a:t>OER</a:t>
              </a:r>
              <a:endParaRPr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grpSp>
        <p:nvGrpSpPr>
          <p:cNvPr id="756" name="Google Shape;756;p55"/>
          <p:cNvGrpSpPr/>
          <p:nvPr/>
        </p:nvGrpSpPr>
        <p:grpSpPr>
          <a:xfrm>
            <a:off x="3651900" y="526975"/>
            <a:ext cx="1661100" cy="3911375"/>
            <a:chOff x="3651900" y="526975"/>
            <a:chExt cx="1661100" cy="3911375"/>
          </a:xfrm>
        </p:grpSpPr>
        <p:cxnSp>
          <p:nvCxnSpPr>
            <p:cNvPr id="757" name="Google Shape;757;p55"/>
            <p:cNvCxnSpPr/>
            <p:nvPr/>
          </p:nvCxnSpPr>
          <p:spPr>
            <a:xfrm flipH="1" rot="10800000">
              <a:off x="4544450" y="1008450"/>
              <a:ext cx="30300" cy="2875800"/>
            </a:xfrm>
            <a:prstGeom prst="straightConnector1">
              <a:avLst/>
            </a:prstGeom>
            <a:noFill/>
            <a:ln cap="flat" cmpd="sng" w="38100">
              <a:solidFill>
                <a:srgbClr val="98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758" name="Google Shape;758;p55"/>
            <p:cNvSpPr txBox="1"/>
            <p:nvPr/>
          </p:nvSpPr>
          <p:spPr>
            <a:xfrm>
              <a:off x="3651900" y="3884250"/>
              <a:ext cx="1661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980000"/>
                  </a:solidFill>
                  <a:latin typeface="Amatic SC"/>
                  <a:ea typeface="Amatic SC"/>
                  <a:cs typeface="Amatic SC"/>
                  <a:sym typeface="Amatic SC"/>
                </a:rPr>
                <a:t>Least Freedom</a:t>
              </a:r>
              <a:endParaRPr sz="2400">
                <a:solidFill>
                  <a:srgbClr val="980000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759" name="Google Shape;759;p55"/>
            <p:cNvSpPr txBox="1"/>
            <p:nvPr/>
          </p:nvSpPr>
          <p:spPr>
            <a:xfrm>
              <a:off x="3651900" y="526975"/>
              <a:ext cx="1661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980000"/>
                  </a:solidFill>
                  <a:latin typeface="Amatic SC"/>
                  <a:ea typeface="Amatic SC"/>
                  <a:cs typeface="Amatic SC"/>
                  <a:sym typeface="Amatic SC"/>
                </a:rPr>
                <a:t>Most Freedom</a:t>
              </a:r>
              <a:endParaRPr b="1" sz="2400">
                <a:solidFill>
                  <a:srgbClr val="980000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760" name="Google Shape;760;p55"/>
          <p:cNvSpPr/>
          <p:nvPr/>
        </p:nvSpPr>
        <p:spPr>
          <a:xfrm>
            <a:off x="4707825" y="2856150"/>
            <a:ext cx="459900" cy="484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6"/>
          <p:cNvSpPr/>
          <p:nvPr/>
        </p:nvSpPr>
        <p:spPr>
          <a:xfrm>
            <a:off x="2805750" y="1028650"/>
            <a:ext cx="3532500" cy="22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Place your screenshot here</a:t>
            </a:r>
            <a:endParaRPr sz="1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766" name="Google Shape;766;p56"/>
          <p:cNvGrpSpPr/>
          <p:nvPr/>
        </p:nvGrpSpPr>
        <p:grpSpPr>
          <a:xfrm>
            <a:off x="1808798" y="442923"/>
            <a:ext cx="5389162" cy="3277522"/>
            <a:chOff x="1177450" y="241631"/>
            <a:chExt cx="6173152" cy="3616776"/>
          </a:xfrm>
        </p:grpSpPr>
        <p:sp>
          <p:nvSpPr>
            <p:cNvPr id="767" name="Google Shape;767;p56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56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56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56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56"/>
          <p:cNvSpPr txBox="1"/>
          <p:nvPr>
            <p:ph idx="4294967295" type="body"/>
          </p:nvPr>
        </p:nvSpPr>
        <p:spPr>
          <a:xfrm>
            <a:off x="770550" y="3770431"/>
            <a:ext cx="7607100" cy="8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900" u="sng">
                <a:solidFill>
                  <a:schemeClr val="hlink"/>
                </a:solidFill>
                <a:latin typeface="Amatic SC"/>
                <a:ea typeface="Amatic SC"/>
                <a:cs typeface="Amatic SC"/>
                <a:sym typeface="Amatic SC"/>
                <a:hlinkClick r:id="rId3"/>
              </a:rPr>
              <a:t>OER Commons</a:t>
            </a:r>
            <a:endParaRPr sz="3500"/>
          </a:p>
        </p:txBody>
      </p:sp>
      <p:pic>
        <p:nvPicPr>
          <p:cNvPr id="772" name="Google Shape;77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3175" y="1028650"/>
            <a:ext cx="4123451" cy="211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7"/>
          <p:cNvSpPr txBox="1"/>
          <p:nvPr>
            <p:ph idx="4294967295" type="subTitle"/>
          </p:nvPr>
        </p:nvSpPr>
        <p:spPr>
          <a:xfrm>
            <a:off x="1498200" y="3411550"/>
            <a:ext cx="6439800" cy="13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>
                <a:solidFill>
                  <a:srgbClr val="AE6473"/>
                </a:solidFill>
              </a:rPr>
              <a:t>Start finding the resources you need, saving them, using them and modifying them</a:t>
            </a:r>
            <a:endParaRPr sz="2800">
              <a:solidFill>
                <a:srgbClr val="AE6473"/>
              </a:solidFill>
            </a:endParaRPr>
          </a:p>
        </p:txBody>
      </p:sp>
      <p:sp>
        <p:nvSpPr>
          <p:cNvPr id="778" name="Google Shape;778;p57"/>
          <p:cNvSpPr/>
          <p:nvPr/>
        </p:nvSpPr>
        <p:spPr>
          <a:xfrm>
            <a:off x="4257952" y="401125"/>
            <a:ext cx="416822" cy="405044"/>
          </a:xfrm>
          <a:custGeom>
            <a:rect b="b" l="l" r="r" t="t"/>
            <a:pathLst>
              <a:path extrusionOk="0" h="15063" w="15501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779" name="Google Shape;779;p57"/>
          <p:cNvSpPr/>
          <p:nvPr/>
        </p:nvSpPr>
        <p:spPr>
          <a:xfrm rot="2487045">
            <a:off x="3989895" y="2239026"/>
            <a:ext cx="296567" cy="288187"/>
          </a:xfrm>
          <a:custGeom>
            <a:rect b="b" l="l" r="r" t="t"/>
            <a:pathLst>
              <a:path extrusionOk="0" h="15063" w="15501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780" name="Google Shape;780;p57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1" name="Google Shape;781;p57"/>
          <p:cNvSpPr txBox="1"/>
          <p:nvPr>
            <p:ph idx="4294967295" type="ctrTitle"/>
          </p:nvPr>
        </p:nvSpPr>
        <p:spPr>
          <a:xfrm>
            <a:off x="2559463" y="2589275"/>
            <a:ext cx="4092300" cy="8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Free Account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782" name="Google Shape;782;p57"/>
          <p:cNvSpPr/>
          <p:nvPr/>
        </p:nvSpPr>
        <p:spPr>
          <a:xfrm rot="1079979">
            <a:off x="2605060" y="806190"/>
            <a:ext cx="1129681" cy="1445051"/>
          </a:xfrm>
          <a:custGeom>
            <a:rect b="b" l="l" r="r" t="t"/>
            <a:pathLst>
              <a:path extrusionOk="0" h="21073" w="16474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57"/>
          <p:cNvSpPr/>
          <p:nvPr/>
        </p:nvSpPr>
        <p:spPr>
          <a:xfrm>
            <a:off x="4920595" y="900802"/>
            <a:ext cx="1731182" cy="1637388"/>
          </a:xfrm>
          <a:custGeom>
            <a:rect b="b" l="l" r="r" t="t"/>
            <a:pathLst>
              <a:path extrusionOk="0" h="18251" w="19297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8"/>
          <p:cNvSpPr txBox="1"/>
          <p:nvPr>
            <p:ph type="title"/>
          </p:nvPr>
        </p:nvSpPr>
        <p:spPr>
          <a:xfrm>
            <a:off x="1808800" y="282900"/>
            <a:ext cx="5987700" cy="610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3C78D8"/>
                </a:solidFill>
                <a:latin typeface="PT Sans"/>
                <a:ea typeface="PT Sans"/>
                <a:cs typeface="PT Sans"/>
                <a:sym typeface="PT Sans"/>
              </a:rPr>
              <a:t>Discover Drop Down</a:t>
            </a:r>
            <a:endParaRPr sz="5200">
              <a:solidFill>
                <a:srgbClr val="3C78D8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9" name="Google Shape;789;p58"/>
          <p:cNvSpPr txBox="1"/>
          <p:nvPr>
            <p:ph idx="1" type="body"/>
          </p:nvPr>
        </p:nvSpPr>
        <p:spPr>
          <a:xfrm>
            <a:off x="2526350" y="1372800"/>
            <a:ext cx="6326100" cy="2882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93700" lvl="0" marL="457200" rtl="0" algn="l">
              <a:spcBef>
                <a:spcPts val="8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Resources - </a:t>
            </a: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Explore by Subject area or material type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4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Collections - </a:t>
            </a: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Some of the many available collections (most are in the NDE Hub)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400"/>
              </a:spcBef>
              <a:spcAft>
                <a:spcPts val="140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Providers - </a:t>
            </a:r>
            <a:r>
              <a:rPr lang="en" sz="2200">
                <a:latin typeface="Open Sans"/>
                <a:ea typeface="Open Sans"/>
                <a:cs typeface="Open Sans"/>
                <a:sym typeface="Open Sans"/>
              </a:rPr>
              <a:t>Colleges, nonprofits and other education resource providers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0" name="Google Shape;79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25" y="1539838"/>
            <a:ext cx="1833500" cy="25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9"/>
          <p:cNvSpPr txBox="1"/>
          <p:nvPr>
            <p:ph type="title"/>
          </p:nvPr>
        </p:nvSpPr>
        <p:spPr>
          <a:xfrm>
            <a:off x="3636450" y="60000"/>
            <a:ext cx="1712700" cy="670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3C78D8"/>
                </a:solidFill>
                <a:latin typeface="PT Sans"/>
                <a:ea typeface="PT Sans"/>
                <a:cs typeface="PT Sans"/>
                <a:sym typeface="PT Sans"/>
              </a:rPr>
              <a:t>Hubs</a:t>
            </a:r>
            <a:endParaRPr sz="6900">
              <a:solidFill>
                <a:srgbClr val="3C78D8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96" name="Google Shape;796;p59"/>
          <p:cNvSpPr txBox="1"/>
          <p:nvPr>
            <p:ph idx="1" type="body"/>
          </p:nvPr>
        </p:nvSpPr>
        <p:spPr>
          <a:xfrm>
            <a:off x="3493225" y="893550"/>
            <a:ext cx="5518500" cy="4104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93700" lvl="0" marL="457200" rtl="0" algn="l">
              <a:spcBef>
                <a:spcPts val="8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State Hubs 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○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NE, IA, NH, MD, OR, WA . . . 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College Hubs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○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MI, MA, CA, UC-Davis . . . 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Non- Profit Hubs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1" marL="9144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○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UNESCO, OpenStax . . . 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Like minded Hubs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1" marL="914400" rtl="0" algn="l">
              <a:spcBef>
                <a:spcPts val="1000"/>
              </a:spcBef>
              <a:spcAft>
                <a:spcPts val="1000"/>
              </a:spcAft>
              <a:buSzPts val="2600"/>
              <a:buFont typeface="Open Sans"/>
              <a:buChar char="○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School Librarians, STEM . . . 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7" name="Google Shape;79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5" y="1862275"/>
            <a:ext cx="3180625" cy="16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0"/>
          <p:cNvSpPr txBox="1"/>
          <p:nvPr>
            <p:ph type="title"/>
          </p:nvPr>
        </p:nvSpPr>
        <p:spPr>
          <a:xfrm>
            <a:off x="1807181" y="98456"/>
            <a:ext cx="5168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Century Gothic"/>
              <a:buNone/>
            </a:pPr>
            <a:r>
              <a:rPr b="0" i="0" lang="en" sz="3000" u="sng" cap="none" strike="noStrik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Nebraska OER Hub</a:t>
            </a:r>
            <a:endParaRPr b="0" i="0" sz="3000" u="none" cap="none" strike="noStrike">
              <a:solidFill>
                <a:schemeClr val="accent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4" name="Google Shape;80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950" y="801831"/>
            <a:ext cx="8488110" cy="4170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61"/>
          <p:cNvSpPr txBox="1"/>
          <p:nvPr>
            <p:ph type="title"/>
          </p:nvPr>
        </p:nvSpPr>
        <p:spPr>
          <a:xfrm>
            <a:off x="581300" y="234500"/>
            <a:ext cx="741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Century Gothic"/>
              <a:buNone/>
            </a:pPr>
            <a:r>
              <a:rPr i="0" lang="en" sz="3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What types of content can be OER?</a:t>
            </a:r>
            <a:endParaRPr i="0" sz="38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10" name="Google Shape;810;p61"/>
          <p:cNvSpPr txBox="1"/>
          <p:nvPr>
            <p:ph idx="1" type="body"/>
          </p:nvPr>
        </p:nvSpPr>
        <p:spPr>
          <a:xfrm>
            <a:off x="988700" y="1269850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Entire Courses</a:t>
            </a:r>
            <a:endParaRPr b="1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Course modules</a:t>
            </a:r>
            <a:endParaRPr b="1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E-textbooks</a:t>
            </a:r>
            <a:endParaRPr b="1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Streaming video of lectures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Professional Development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b="1"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Units of Study</a:t>
            </a:r>
            <a:endParaRPr b="1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Assessments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Software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1" name="Google Shape;811;p61"/>
          <p:cNvSpPr txBox="1"/>
          <p:nvPr>
            <p:ph idx="2" type="body"/>
          </p:nvPr>
        </p:nvSpPr>
        <p:spPr>
          <a:xfrm>
            <a:off x="5394700" y="1228700"/>
            <a:ext cx="33165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Activities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Lesson Plans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Photograph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Rubrics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Charts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Journals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Open Sans"/>
              <a:buChar char="•"/>
            </a:pPr>
            <a:r>
              <a:rPr i="0" lang="en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Practice Exercises</a:t>
            </a:r>
            <a:endParaRPr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2"/>
          <p:cNvSpPr txBox="1"/>
          <p:nvPr/>
        </p:nvSpPr>
        <p:spPr>
          <a:xfrm>
            <a:off x="445775" y="220425"/>
            <a:ext cx="85554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" sz="4200">
                <a:solidFill>
                  <a:srgbClr val="0000FF"/>
                </a:solidFill>
                <a:latin typeface="PT Sans"/>
                <a:ea typeface="PT Sans"/>
                <a:cs typeface="PT Sans"/>
                <a:sym typeface="PT Sans"/>
              </a:rPr>
              <a:t>Finding and organizing your content</a:t>
            </a:r>
            <a:endParaRPr b="1" i="0" sz="4200" u="none" cap="none" strike="noStrike">
              <a:solidFill>
                <a:srgbClr val="0000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818" name="Google Shape;8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125" y="1484113"/>
            <a:ext cx="1695450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2"/>
          <p:cNvSpPr txBox="1"/>
          <p:nvPr/>
        </p:nvSpPr>
        <p:spPr>
          <a:xfrm>
            <a:off x="2423700" y="1084713"/>
            <a:ext cx="6720300" cy="3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My items - has all your saved and created content, can make folders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Another way to access groups you join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Another way to access hubs your a member of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Profile - need to update for ease of approving your work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Logout- if you don’t log out you will stay logged in for quite a while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3"/>
          <p:cNvSpPr txBox="1"/>
          <p:nvPr>
            <p:ph type="title"/>
          </p:nvPr>
        </p:nvSpPr>
        <p:spPr>
          <a:xfrm>
            <a:off x="1826675" y="341225"/>
            <a:ext cx="5970000" cy="552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1B75BA"/>
                </a:solidFill>
                <a:latin typeface="PT Sans"/>
                <a:ea typeface="PT Sans"/>
                <a:cs typeface="PT Sans"/>
                <a:sym typeface="PT Sans"/>
              </a:rPr>
              <a:t>Saving to “My Items”</a:t>
            </a:r>
            <a:endParaRPr sz="4200">
              <a:solidFill>
                <a:srgbClr val="1B75B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5" name="Google Shape;825;p63"/>
          <p:cNvSpPr txBox="1"/>
          <p:nvPr>
            <p:ph idx="1" type="body"/>
          </p:nvPr>
        </p:nvSpPr>
        <p:spPr>
          <a:xfrm>
            <a:off x="4363400" y="1328725"/>
            <a:ext cx="4466400" cy="3129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93700" lvl="0" marL="457200" rtl="0" algn="l">
              <a:spcBef>
                <a:spcPts val="8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Search and collect items for a lesson, unit or course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Save these items to “My Items” or folder within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Font typeface="Open Sans"/>
              <a:buChar char="●"/>
            </a:pPr>
            <a:r>
              <a:rPr lang="en" sz="2600">
                <a:latin typeface="Open Sans"/>
                <a:ea typeface="Open Sans"/>
                <a:cs typeface="Open Sans"/>
                <a:sym typeface="Open Sans"/>
              </a:rPr>
              <a:t>Vet and align the items later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6" name="Google Shape;82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600" y="1234425"/>
            <a:ext cx="36195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3"/>
          <p:cNvSpPr/>
          <p:nvPr/>
        </p:nvSpPr>
        <p:spPr>
          <a:xfrm>
            <a:off x="2455325" y="3922625"/>
            <a:ext cx="1295400" cy="219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8" name="Google Shape;828;p63"/>
          <p:cNvCxnSpPr/>
          <p:nvPr/>
        </p:nvCxnSpPr>
        <p:spPr>
          <a:xfrm flipH="1" rot="10800000">
            <a:off x="1693325" y="4017800"/>
            <a:ext cx="609600" cy="96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9" name="Google Shape;829;p63"/>
          <p:cNvSpPr/>
          <p:nvPr/>
        </p:nvSpPr>
        <p:spPr>
          <a:xfrm>
            <a:off x="2455325" y="3055850"/>
            <a:ext cx="1295400" cy="219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0" name="Google Shape;830;p63"/>
          <p:cNvCxnSpPr/>
          <p:nvPr/>
        </p:nvCxnSpPr>
        <p:spPr>
          <a:xfrm flipH="1" rot="10800000">
            <a:off x="1693325" y="3160550"/>
            <a:ext cx="609600" cy="96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4"/>
          <p:cNvSpPr txBox="1"/>
          <p:nvPr>
            <p:ph type="title"/>
          </p:nvPr>
        </p:nvSpPr>
        <p:spPr>
          <a:xfrm>
            <a:off x="2370750" y="231450"/>
            <a:ext cx="4675800" cy="6693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>
                <a:solidFill>
                  <a:srgbClr val="1B75BA"/>
                </a:solidFill>
                <a:latin typeface="PT Sans"/>
                <a:ea typeface="PT Sans"/>
                <a:cs typeface="PT Sans"/>
                <a:sym typeface="PT Sans"/>
              </a:rPr>
              <a:t>Finding content</a:t>
            </a:r>
            <a:endParaRPr sz="5300">
              <a:solidFill>
                <a:srgbClr val="1B75B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36" name="Google Shape;836;p64"/>
          <p:cNvSpPr txBox="1"/>
          <p:nvPr>
            <p:ph idx="1" type="body"/>
          </p:nvPr>
        </p:nvSpPr>
        <p:spPr>
          <a:xfrm>
            <a:off x="4519800" y="1183000"/>
            <a:ext cx="4445700" cy="3748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Multiple ways to search and refine your search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Gold spyglass or main Commons page will find everything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600"/>
              </a:spcAft>
              <a:buSzPts val="2400"/>
              <a:buFont typeface="Open Sans"/>
              <a:buChar char="●"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Search bar with blue spyglass in NE hub will looks through only items within the hub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7" name="Google Shape;83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700" y="1326600"/>
            <a:ext cx="984575" cy="7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00" y="2273252"/>
            <a:ext cx="3841099" cy="5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1950" y="3497251"/>
            <a:ext cx="2780375" cy="8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300" y="661749"/>
            <a:ext cx="1894850" cy="23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9"/>
          <p:cNvSpPr txBox="1"/>
          <p:nvPr>
            <p:ph type="title"/>
          </p:nvPr>
        </p:nvSpPr>
        <p:spPr>
          <a:xfrm>
            <a:off x="5997250" y="1873950"/>
            <a:ext cx="2434800" cy="6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741B47"/>
                </a:solidFill>
              </a:rPr>
              <a:t>Chrystal Liu</a:t>
            </a:r>
            <a:endParaRPr sz="3600">
              <a:solidFill>
                <a:srgbClr val="741B47"/>
              </a:solidFill>
            </a:endParaRPr>
          </a:p>
        </p:txBody>
      </p:sp>
      <p:sp>
        <p:nvSpPr>
          <p:cNvPr id="488" name="Google Shape;488;p29"/>
          <p:cNvSpPr txBox="1"/>
          <p:nvPr>
            <p:ph type="title"/>
          </p:nvPr>
        </p:nvSpPr>
        <p:spPr>
          <a:xfrm>
            <a:off x="3409325" y="3459226"/>
            <a:ext cx="4737900" cy="88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741B47"/>
                </a:solidFill>
              </a:rPr>
              <a:t>World Language Specialist</a:t>
            </a:r>
            <a:endParaRPr b="0" sz="2400">
              <a:solidFill>
                <a:srgbClr val="741B4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741B47"/>
                </a:solidFill>
              </a:rPr>
              <a:t>Nebraska Department of Education</a:t>
            </a:r>
            <a:endParaRPr b="0" sz="2400"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5"/>
          <p:cNvSpPr txBox="1"/>
          <p:nvPr>
            <p:ph type="title"/>
          </p:nvPr>
        </p:nvSpPr>
        <p:spPr>
          <a:xfrm>
            <a:off x="839975" y="290750"/>
            <a:ext cx="7226700" cy="543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1B75BA"/>
                </a:solidFill>
                <a:latin typeface="PT Sans"/>
                <a:ea typeface="PT Sans"/>
                <a:cs typeface="PT Sans"/>
                <a:sym typeface="PT Sans"/>
              </a:rPr>
              <a:t>Removing search parameters</a:t>
            </a:r>
            <a:endParaRPr sz="4400">
              <a:solidFill>
                <a:srgbClr val="1B75B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5" name="Google Shape;845;p65"/>
          <p:cNvSpPr txBox="1"/>
          <p:nvPr>
            <p:ph idx="1" type="body"/>
          </p:nvPr>
        </p:nvSpPr>
        <p:spPr>
          <a:xfrm>
            <a:off x="6078650" y="1387663"/>
            <a:ext cx="2871000" cy="2499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1600"/>
              </a:spcAft>
              <a:buNone/>
            </a:pPr>
            <a:r>
              <a:rPr lang="en" sz="2500">
                <a:latin typeface="Open Sans"/>
                <a:ea typeface="Open Sans"/>
                <a:cs typeface="Open Sans"/>
                <a:sym typeface="Open Sans"/>
              </a:rPr>
              <a:t>To remove a search parameter just click on the cancel button at the top of the search page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6" name="Google Shape;8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75" y="1271900"/>
            <a:ext cx="5808124" cy="27314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Google Shape;847;p65"/>
          <p:cNvCxnSpPr/>
          <p:nvPr/>
        </p:nvCxnSpPr>
        <p:spPr>
          <a:xfrm flipH="1">
            <a:off x="1302875" y="2065250"/>
            <a:ext cx="638100" cy="628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6"/>
          <p:cNvSpPr txBox="1"/>
          <p:nvPr/>
        </p:nvSpPr>
        <p:spPr>
          <a:xfrm>
            <a:off x="539400" y="1513550"/>
            <a:ext cx="806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Quicksand"/>
                <a:ea typeface="Quicksand"/>
                <a:cs typeface="Quicksand"/>
                <a:sym typeface="Quicksand"/>
              </a:rPr>
              <a:t>Resources to check out!</a:t>
            </a:r>
            <a:endParaRPr sz="50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53" name="Google Shape;853;p66"/>
          <p:cNvSpPr txBox="1"/>
          <p:nvPr/>
        </p:nvSpPr>
        <p:spPr>
          <a:xfrm>
            <a:off x="964650" y="2571750"/>
            <a:ext cx="739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Quicksand"/>
                <a:ea typeface="Quicksand"/>
                <a:cs typeface="Quicksand"/>
                <a:sym typeface="Quicksand"/>
              </a:rPr>
              <a:t>The next several slides have links to notable resources.</a:t>
            </a:r>
            <a:endParaRPr sz="3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7"/>
          <p:cNvSpPr txBox="1"/>
          <p:nvPr>
            <p:ph type="title"/>
          </p:nvPr>
        </p:nvSpPr>
        <p:spPr>
          <a:xfrm>
            <a:off x="1409175" y="1079375"/>
            <a:ext cx="668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NE World Language Collection</a:t>
            </a:r>
            <a:r>
              <a:rPr lang="en"/>
              <a:t> </a:t>
            </a:r>
            <a:endParaRPr/>
          </a:p>
        </p:txBody>
      </p:sp>
      <p:pic>
        <p:nvPicPr>
          <p:cNvPr id="859" name="Google Shape;85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425" y="2001650"/>
            <a:ext cx="4485300" cy="30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68"/>
          <p:cNvSpPr txBox="1"/>
          <p:nvPr>
            <p:ph type="title"/>
          </p:nvPr>
        </p:nvSpPr>
        <p:spPr>
          <a:xfrm>
            <a:off x="810475" y="204975"/>
            <a:ext cx="7864800" cy="6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Kansas - Language Study</a:t>
            </a:r>
            <a:endParaRPr/>
          </a:p>
        </p:txBody>
      </p:sp>
      <p:sp>
        <p:nvSpPr>
          <p:cNvPr id="865" name="Google Shape;865;p68"/>
          <p:cNvSpPr txBox="1"/>
          <p:nvPr>
            <p:ph idx="1" type="body"/>
          </p:nvPr>
        </p:nvSpPr>
        <p:spPr>
          <a:xfrm>
            <a:off x="1864901" y="1153725"/>
            <a:ext cx="55074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2</a:t>
            </a:r>
            <a:r>
              <a:rPr lang="en" sz="2800" u="sng">
                <a:solidFill>
                  <a:schemeClr val="hlink"/>
                </a:solidFill>
                <a:hlinkClick r:id="rId3"/>
              </a:rPr>
              <a:t>2 resources many full courses</a:t>
            </a:r>
            <a:endParaRPr sz="2800"/>
          </a:p>
          <a:p>
            <a:pPr indent="-4064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2800"/>
              <a:buChar char="●"/>
            </a:pPr>
            <a:r>
              <a:rPr lang="en" sz="2800" u="sng">
                <a:solidFill>
                  <a:schemeClr val="hlink"/>
                </a:solidFill>
                <a:hlinkClick r:id="rId4"/>
              </a:rPr>
              <a:t>KU Asseso website</a:t>
            </a:r>
            <a:endParaRPr sz="2800"/>
          </a:p>
          <a:p>
            <a:pPr indent="-4064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SzPts val="2800"/>
              <a:buChar char="●"/>
            </a:pPr>
            <a:r>
              <a:rPr lang="en" sz="2800" u="sng">
                <a:solidFill>
                  <a:schemeClr val="hlink"/>
                </a:solidFill>
                <a:hlinkClick r:id="rId5"/>
              </a:rPr>
              <a:t>Other KU Language Materials</a:t>
            </a:r>
            <a:endParaRPr sz="2800"/>
          </a:p>
        </p:txBody>
      </p:sp>
      <p:sp>
        <p:nvSpPr>
          <p:cNvPr id="866" name="Google Shape;866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9"/>
          <p:cNvSpPr txBox="1"/>
          <p:nvPr>
            <p:ph type="title"/>
          </p:nvPr>
        </p:nvSpPr>
        <p:spPr>
          <a:xfrm>
            <a:off x="939104" y="6"/>
            <a:ext cx="66972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Boise State University</a:t>
            </a:r>
            <a:endParaRPr/>
          </a:p>
        </p:txBody>
      </p:sp>
      <p:sp>
        <p:nvSpPr>
          <p:cNvPr id="872" name="Google Shape;872;p69"/>
          <p:cNvSpPr txBox="1"/>
          <p:nvPr>
            <p:ph idx="1" type="body"/>
          </p:nvPr>
        </p:nvSpPr>
        <p:spPr>
          <a:xfrm>
            <a:off x="1028400" y="719000"/>
            <a:ext cx="7087200" cy="44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3100" u="sng">
                <a:solidFill>
                  <a:schemeClr val="hlink"/>
                </a:solidFill>
              </a:rPr>
              <a:t>21 </a:t>
            </a:r>
            <a:r>
              <a:rPr lang="en" sz="3100" u="sng">
                <a:solidFill>
                  <a:schemeClr val="hlink"/>
                </a:solidFill>
                <a:hlinkClick r:id="rId3"/>
              </a:rPr>
              <a:t>resources for various languages</a:t>
            </a:r>
            <a:endParaRPr sz="3100"/>
          </a:p>
          <a:p>
            <a:pPr indent="-425450" lvl="0" marL="457200" rtl="0" algn="l">
              <a:spcBef>
                <a:spcPts val="160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Take a look at the Let’s Chat resources</a:t>
            </a:r>
            <a:endParaRPr sz="3100"/>
          </a:p>
          <a:p>
            <a:pPr indent="-425450" lvl="1" marL="914400" rtl="0" algn="l">
              <a:spcBef>
                <a:spcPts val="1600"/>
              </a:spcBef>
              <a:spcAft>
                <a:spcPts val="0"/>
              </a:spcAft>
              <a:buSzPts val="3100"/>
              <a:buChar char="○"/>
            </a:pPr>
            <a:r>
              <a:rPr lang="en" sz="3100" u="sng">
                <a:solidFill>
                  <a:schemeClr val="hlink"/>
                </a:solidFill>
                <a:hlinkClick r:id="rId4"/>
              </a:rPr>
              <a:t>French</a:t>
            </a:r>
            <a:endParaRPr sz="3100"/>
          </a:p>
          <a:p>
            <a:pPr indent="-425450" lvl="1" marL="914400" rtl="0" algn="l">
              <a:spcBef>
                <a:spcPts val="1600"/>
              </a:spcBef>
              <a:spcAft>
                <a:spcPts val="0"/>
              </a:spcAft>
              <a:buSzPts val="3100"/>
              <a:buChar char="○"/>
            </a:pPr>
            <a:r>
              <a:rPr lang="en" sz="3100" u="sng">
                <a:solidFill>
                  <a:schemeClr val="hlink"/>
                </a:solidFill>
                <a:hlinkClick r:id="rId5"/>
              </a:rPr>
              <a:t>German</a:t>
            </a:r>
            <a:endParaRPr sz="3100"/>
          </a:p>
          <a:p>
            <a:pPr indent="-425450" lvl="1" marL="914400" rtl="0" algn="l">
              <a:spcBef>
                <a:spcPts val="1600"/>
              </a:spcBef>
              <a:spcAft>
                <a:spcPts val="0"/>
              </a:spcAft>
              <a:buSzPts val="3100"/>
              <a:buChar char="○"/>
            </a:pPr>
            <a:r>
              <a:rPr lang="en" sz="3100" u="sng">
                <a:solidFill>
                  <a:schemeClr val="hlink"/>
                </a:solidFill>
                <a:hlinkClick r:id="rId6"/>
              </a:rPr>
              <a:t>Spanish</a:t>
            </a:r>
            <a:endParaRPr sz="3100"/>
          </a:p>
          <a:p>
            <a:pPr indent="-425450" lvl="0" marL="457200" rtl="0" algn="l">
              <a:spcBef>
                <a:spcPts val="1600"/>
              </a:spcBef>
              <a:spcAft>
                <a:spcPts val="1600"/>
              </a:spcAft>
              <a:buSzPts val="3100"/>
              <a:buChar char="●"/>
            </a:pPr>
            <a:r>
              <a:rPr lang="en" sz="3100" u="sng">
                <a:solidFill>
                  <a:schemeClr val="hlink"/>
                </a:solidFill>
                <a:hlinkClick r:id="rId7"/>
              </a:rPr>
              <a:t>Chinese Cultural Website</a:t>
            </a:r>
            <a:endParaRPr sz="3100"/>
          </a:p>
        </p:txBody>
      </p:sp>
      <p:sp>
        <p:nvSpPr>
          <p:cNvPr id="873" name="Google Shape;873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0"/>
          <p:cNvSpPr txBox="1"/>
          <p:nvPr>
            <p:ph type="title"/>
          </p:nvPr>
        </p:nvSpPr>
        <p:spPr>
          <a:xfrm>
            <a:off x="1530575" y="213570"/>
            <a:ext cx="66972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Spanish Full Courses</a:t>
            </a:r>
            <a:endParaRPr sz="4700"/>
          </a:p>
        </p:txBody>
      </p:sp>
      <p:sp>
        <p:nvSpPr>
          <p:cNvPr id="879" name="Google Shape;879;p70"/>
          <p:cNvSpPr txBox="1"/>
          <p:nvPr>
            <p:ph idx="1" type="body"/>
          </p:nvPr>
        </p:nvSpPr>
        <p:spPr>
          <a:xfrm>
            <a:off x="1487725" y="1226250"/>
            <a:ext cx="61161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SPA 101 - Beginning Spanish</a:t>
            </a:r>
            <a:r>
              <a:rPr lang="en" sz="3000"/>
              <a:t> (Canvas)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Char char="●"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Spanish 101 Textbook</a:t>
            </a:r>
            <a:r>
              <a:rPr lang="en" sz="3000"/>
              <a:t> (Canvas)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Char char="●"/>
            </a:pPr>
            <a:r>
              <a:rPr lang="en" sz="3000" u="sng">
                <a:solidFill>
                  <a:schemeClr val="hlink"/>
                </a:solidFill>
                <a:hlinkClick r:id="rId5"/>
              </a:rPr>
              <a:t>Spanish 102 Textbook</a:t>
            </a:r>
            <a:r>
              <a:rPr lang="en" sz="3000"/>
              <a:t> (Canvas)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3000"/>
              <a:buChar char="●"/>
            </a:pPr>
            <a:r>
              <a:rPr lang="en" sz="3000" u="sng">
                <a:solidFill>
                  <a:schemeClr val="hlink"/>
                </a:solidFill>
                <a:hlinkClick r:id="rId6"/>
              </a:rPr>
              <a:t>Introductory Spanish </a:t>
            </a:r>
            <a:endParaRPr sz="3000"/>
          </a:p>
        </p:txBody>
      </p:sp>
      <p:sp>
        <p:nvSpPr>
          <p:cNvPr id="880" name="Google Shape;880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1"/>
          <p:cNvSpPr txBox="1"/>
          <p:nvPr>
            <p:ph type="title"/>
          </p:nvPr>
        </p:nvSpPr>
        <p:spPr>
          <a:xfrm>
            <a:off x="819074" y="230700"/>
            <a:ext cx="2164200" cy="7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French</a:t>
            </a:r>
            <a:endParaRPr sz="4500"/>
          </a:p>
        </p:txBody>
      </p:sp>
      <p:sp>
        <p:nvSpPr>
          <p:cNvPr id="886" name="Google Shape;886;p71"/>
          <p:cNvSpPr txBox="1"/>
          <p:nvPr>
            <p:ph idx="1" type="body"/>
          </p:nvPr>
        </p:nvSpPr>
        <p:spPr>
          <a:xfrm>
            <a:off x="861929" y="1230881"/>
            <a:ext cx="66972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Francais Interactif</a:t>
            </a:r>
            <a:endParaRPr sz="2800"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" sz="2800" u="sng">
                <a:solidFill>
                  <a:schemeClr val="hlink"/>
                </a:solidFill>
                <a:hlinkClick r:id="rId4"/>
              </a:rPr>
              <a:t>French Distance Learning Units and Pacing Guides</a:t>
            </a:r>
            <a:endParaRPr sz="2800"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●"/>
            </a:pPr>
            <a:r>
              <a:rPr lang="en" sz="2800" u="sng">
                <a:solidFill>
                  <a:schemeClr val="hlink"/>
                </a:solidFill>
                <a:hlinkClick r:id="rId5"/>
              </a:rPr>
              <a:t>French Grammar Games</a:t>
            </a:r>
            <a:endParaRPr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72"/>
          <p:cNvSpPr txBox="1"/>
          <p:nvPr>
            <p:ph type="title"/>
          </p:nvPr>
        </p:nvSpPr>
        <p:spPr>
          <a:xfrm>
            <a:off x="861925" y="274325"/>
            <a:ext cx="1821300" cy="6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German</a:t>
            </a:r>
            <a:endParaRPr sz="4400"/>
          </a:p>
        </p:txBody>
      </p:sp>
      <p:sp>
        <p:nvSpPr>
          <p:cNvPr id="892" name="Google Shape;892;p72"/>
          <p:cNvSpPr txBox="1"/>
          <p:nvPr>
            <p:ph idx="1" type="body"/>
          </p:nvPr>
        </p:nvSpPr>
        <p:spPr>
          <a:xfrm>
            <a:off x="861929" y="1230881"/>
            <a:ext cx="66972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" sz="3400" u="sng">
                <a:solidFill>
                  <a:schemeClr val="hlink"/>
                </a:solidFill>
                <a:hlinkClick r:id="rId3"/>
              </a:rPr>
              <a:t>German 101</a:t>
            </a:r>
            <a:endParaRPr sz="3400"/>
          </a:p>
          <a:p>
            <a:pPr indent="-444500" lvl="0" marL="457200" rtl="0" algn="l">
              <a:spcBef>
                <a:spcPts val="1600"/>
              </a:spcBef>
              <a:spcAft>
                <a:spcPts val="0"/>
              </a:spcAft>
              <a:buSzPts val="3400"/>
              <a:buChar char="●"/>
            </a:pPr>
            <a:r>
              <a:rPr lang="en" sz="3400" u="sng">
                <a:solidFill>
                  <a:schemeClr val="hlink"/>
                </a:solidFill>
                <a:hlinkClick r:id="rId4"/>
              </a:rPr>
              <a:t>Grenzenlos Deutsch</a:t>
            </a:r>
            <a:endParaRPr sz="3400"/>
          </a:p>
          <a:p>
            <a:pPr indent="-444500" lvl="0" marL="457200" rtl="0" algn="l">
              <a:spcBef>
                <a:spcPts val="1600"/>
              </a:spcBef>
              <a:spcAft>
                <a:spcPts val="1600"/>
              </a:spcAft>
              <a:buSzPts val="3400"/>
              <a:buChar char="●"/>
            </a:pPr>
            <a:r>
              <a:rPr lang="en" sz="3400" u="sng">
                <a:solidFill>
                  <a:schemeClr val="hlink"/>
                </a:solidFill>
                <a:hlinkClick r:id="rId5"/>
              </a:rPr>
              <a:t>Willokommen</a:t>
            </a:r>
            <a:r>
              <a:rPr lang="en" sz="3400"/>
              <a:t>: Deutsch fur Alle </a:t>
            </a:r>
            <a:r>
              <a:rPr lang="en" sz="1000">
                <a:solidFill>
                  <a:srgbClr val="474F6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400"/>
          </a:p>
        </p:txBody>
      </p:sp>
      <p:sp>
        <p:nvSpPr>
          <p:cNvPr id="893" name="Google Shape;893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3"/>
          <p:cNvSpPr txBox="1"/>
          <p:nvPr>
            <p:ph type="title"/>
          </p:nvPr>
        </p:nvSpPr>
        <p:spPr>
          <a:xfrm>
            <a:off x="3515700" y="316450"/>
            <a:ext cx="21126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Chinese</a:t>
            </a:r>
            <a:endParaRPr sz="4900"/>
          </a:p>
        </p:txBody>
      </p:sp>
      <p:sp>
        <p:nvSpPr>
          <p:cNvPr id="899" name="Google Shape;899;p73"/>
          <p:cNvSpPr txBox="1"/>
          <p:nvPr>
            <p:ph idx="1" type="body"/>
          </p:nvPr>
        </p:nvSpPr>
        <p:spPr>
          <a:xfrm>
            <a:off x="861929" y="1230881"/>
            <a:ext cx="66972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3300" u="sng">
                <a:solidFill>
                  <a:schemeClr val="hlink"/>
                </a:solidFill>
                <a:hlinkClick r:id="rId3"/>
              </a:rPr>
              <a:t>Elementary Chinese</a:t>
            </a:r>
            <a:r>
              <a:rPr lang="en" sz="3300"/>
              <a:t> 1</a:t>
            </a:r>
            <a:endParaRPr sz="3300"/>
          </a:p>
          <a:p>
            <a:pPr indent="-4381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SzPts val="3300"/>
              <a:buChar char="●"/>
            </a:pPr>
            <a:r>
              <a:rPr lang="en" sz="3300" u="sng">
                <a:solidFill>
                  <a:schemeClr val="hlink"/>
                </a:solidFill>
                <a:hlinkClick r:id="rId4"/>
              </a:rPr>
              <a:t>Elementary Chinese 2</a:t>
            </a:r>
            <a:endParaRPr sz="3300"/>
          </a:p>
        </p:txBody>
      </p:sp>
      <p:sp>
        <p:nvSpPr>
          <p:cNvPr id="900" name="Google Shape;900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4"/>
          <p:cNvSpPr txBox="1"/>
          <p:nvPr>
            <p:ph type="title"/>
          </p:nvPr>
        </p:nvSpPr>
        <p:spPr>
          <a:xfrm>
            <a:off x="861925" y="222872"/>
            <a:ext cx="6697200" cy="6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Other</a:t>
            </a:r>
            <a:endParaRPr sz="4900"/>
          </a:p>
        </p:txBody>
      </p:sp>
      <p:sp>
        <p:nvSpPr>
          <p:cNvPr id="906" name="Google Shape;906;p74"/>
          <p:cNvSpPr txBox="1"/>
          <p:nvPr>
            <p:ph idx="1" type="body"/>
          </p:nvPr>
        </p:nvSpPr>
        <p:spPr>
          <a:xfrm>
            <a:off x="861925" y="1230875"/>
            <a:ext cx="71106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 u="sng">
                <a:solidFill>
                  <a:schemeClr val="hlink"/>
                </a:solidFill>
                <a:hlinkClick r:id="rId3"/>
              </a:rPr>
              <a:t>COERLL - World Language</a:t>
            </a:r>
            <a:r>
              <a:rPr lang="en" sz="2900"/>
              <a:t> 78 resources</a:t>
            </a:r>
            <a:endParaRPr sz="2900"/>
          </a:p>
          <a:p>
            <a:pPr indent="-412750" lvl="0" marL="457200" rtl="0" algn="l">
              <a:spcBef>
                <a:spcPts val="1600"/>
              </a:spcBef>
              <a:spcAft>
                <a:spcPts val="0"/>
              </a:spcAft>
              <a:buSzPts val="2900"/>
              <a:buChar char="●"/>
            </a:pPr>
            <a:r>
              <a:rPr lang="en" sz="2900"/>
              <a:t>P</a:t>
            </a:r>
            <a:r>
              <a:rPr lang="en" sz="2900" u="sng">
                <a:solidFill>
                  <a:schemeClr val="hlink"/>
                </a:solidFill>
                <a:hlinkClick r:id="rId4"/>
              </a:rPr>
              <a:t>BS World Languages and Culture</a:t>
            </a:r>
            <a:endParaRPr sz="2900"/>
          </a:p>
          <a:p>
            <a:pPr indent="-412750" lvl="0" marL="457200" rtl="0" algn="l">
              <a:spcBef>
                <a:spcPts val="1600"/>
              </a:spcBef>
              <a:spcAft>
                <a:spcPts val="1600"/>
              </a:spcAft>
              <a:buSzPts val="2900"/>
              <a:buChar char="●"/>
            </a:pPr>
            <a:r>
              <a:rPr lang="en" sz="2900" u="sng">
                <a:solidFill>
                  <a:schemeClr val="hlink"/>
                </a:solidFill>
                <a:hlinkClick r:id="rId5"/>
              </a:rPr>
              <a:t>Center for Applied Second Language studies</a:t>
            </a:r>
            <a:endParaRPr sz="2900"/>
          </a:p>
        </p:txBody>
      </p:sp>
      <p:sp>
        <p:nvSpPr>
          <p:cNvPr id="907" name="Google Shape;907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"/>
          <p:cNvSpPr txBox="1"/>
          <p:nvPr>
            <p:ph type="title"/>
          </p:nvPr>
        </p:nvSpPr>
        <p:spPr>
          <a:xfrm>
            <a:off x="861925" y="384997"/>
            <a:ext cx="6697200" cy="6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741B47"/>
                </a:solidFill>
              </a:rPr>
              <a:t>Objectives</a:t>
            </a:r>
            <a:endParaRPr sz="4000">
              <a:solidFill>
                <a:srgbClr val="741B47"/>
              </a:solidFill>
            </a:endParaRPr>
          </a:p>
        </p:txBody>
      </p:sp>
      <p:sp>
        <p:nvSpPr>
          <p:cNvPr id="494" name="Google Shape;494;p30"/>
          <p:cNvSpPr txBox="1"/>
          <p:nvPr>
            <p:ph idx="1" type="body"/>
          </p:nvPr>
        </p:nvSpPr>
        <p:spPr>
          <a:xfrm>
            <a:off x="861925" y="1372700"/>
            <a:ext cx="6697200" cy="25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Nebraska World Language Standards Debrief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NDE World Language Resources to support standards implementation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OER Basics and navigation</a:t>
            </a:r>
            <a:endParaRPr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5"/>
          <p:cNvSpPr txBox="1"/>
          <p:nvPr>
            <p:ph type="title"/>
          </p:nvPr>
        </p:nvSpPr>
        <p:spPr>
          <a:xfrm>
            <a:off x="1599151" y="282175"/>
            <a:ext cx="4907400" cy="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u="sng">
                <a:solidFill>
                  <a:schemeClr val="hlink"/>
                </a:solidFill>
                <a:hlinkClick r:id="rId3"/>
              </a:rPr>
              <a:t>World Language OER</a:t>
            </a:r>
            <a:endParaRPr sz="4600"/>
          </a:p>
        </p:txBody>
      </p:sp>
      <p:sp>
        <p:nvSpPr>
          <p:cNvPr id="913" name="Google Shape;913;p75"/>
          <p:cNvSpPr txBox="1"/>
          <p:nvPr>
            <p:ph idx="1" type="body"/>
          </p:nvPr>
        </p:nvSpPr>
        <p:spPr>
          <a:xfrm>
            <a:off x="861929" y="1230881"/>
            <a:ext cx="6697200" cy="26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Search terms</a:t>
            </a:r>
            <a:endParaRPr sz="3200"/>
          </a:p>
          <a:p>
            <a:pPr indent="-431800" lvl="0" marL="457200" rtl="0" algn="l">
              <a:spcBef>
                <a:spcPts val="16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Microsites</a:t>
            </a:r>
            <a:endParaRPr sz="3200"/>
          </a:p>
          <a:p>
            <a:pPr indent="-431800" lvl="0" marL="457200" rtl="0" algn="l">
              <a:spcBef>
                <a:spcPts val="1600"/>
              </a:spcBef>
              <a:spcAft>
                <a:spcPts val="1600"/>
              </a:spcAft>
              <a:buSzPts val="3200"/>
              <a:buChar char="●"/>
            </a:pPr>
            <a:r>
              <a:rPr lang="en" sz="3200"/>
              <a:t>Other OER online</a:t>
            </a:r>
            <a:endParaRPr sz="3200"/>
          </a:p>
        </p:txBody>
      </p:sp>
      <p:sp>
        <p:nvSpPr>
          <p:cNvPr id="914" name="Google Shape;914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76"/>
          <p:cNvSpPr txBox="1"/>
          <p:nvPr>
            <p:ph idx="12" type="sldNum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0" name="Google Shape;920;p76"/>
          <p:cNvSpPr txBox="1"/>
          <p:nvPr>
            <p:ph idx="4294967295" type="ctrTitle"/>
          </p:nvPr>
        </p:nvSpPr>
        <p:spPr>
          <a:xfrm>
            <a:off x="2764050" y="2267075"/>
            <a:ext cx="38508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CC0000"/>
                </a:solidFill>
              </a:rPr>
              <a:t>THANK YOU!</a:t>
            </a:r>
            <a:endParaRPr sz="6000">
              <a:solidFill>
                <a:srgbClr val="CC0000"/>
              </a:solidFill>
            </a:endParaRPr>
          </a:p>
        </p:txBody>
      </p:sp>
      <p:sp>
        <p:nvSpPr>
          <p:cNvPr id="921" name="Google Shape;921;p76"/>
          <p:cNvSpPr txBox="1"/>
          <p:nvPr>
            <p:ph idx="4294967295" type="subTitle"/>
          </p:nvPr>
        </p:nvSpPr>
        <p:spPr>
          <a:xfrm>
            <a:off x="1392600" y="3318334"/>
            <a:ext cx="65937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800"/>
              <a:t>Any questions?</a:t>
            </a:r>
            <a:endParaRPr b="1" sz="2800"/>
          </a:p>
        </p:txBody>
      </p:sp>
      <p:sp>
        <p:nvSpPr>
          <p:cNvPr id="922" name="Google Shape;922;p76"/>
          <p:cNvSpPr/>
          <p:nvPr/>
        </p:nvSpPr>
        <p:spPr>
          <a:xfrm>
            <a:off x="4039248" y="927032"/>
            <a:ext cx="1300413" cy="1149787"/>
          </a:xfrm>
          <a:custGeom>
            <a:rect b="b" l="l" r="r" t="t"/>
            <a:pathLst>
              <a:path extrusionOk="0" h="15233" w="17228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NDE World Language Standards </a:t>
            </a:r>
            <a:endParaRPr>
              <a:solidFill>
                <a:srgbClr val="741B47"/>
              </a:solidFill>
            </a:endParaRPr>
          </a:p>
        </p:txBody>
      </p:sp>
      <p:pic>
        <p:nvPicPr>
          <p:cNvPr id="500" name="Google Shape;500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475" y="1478350"/>
            <a:ext cx="3563699" cy="31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2"/>
          <p:cNvSpPr txBox="1"/>
          <p:nvPr>
            <p:ph type="title"/>
          </p:nvPr>
        </p:nvSpPr>
        <p:spPr>
          <a:xfrm>
            <a:off x="822191" y="294219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741B47"/>
                </a:solidFill>
              </a:rPr>
              <a:t>Five Strands of Nebraska WL Standards - 5 Cs</a:t>
            </a:r>
            <a:endParaRPr sz="3300">
              <a:solidFill>
                <a:srgbClr val="741B47"/>
              </a:solidFill>
            </a:endParaRPr>
          </a:p>
        </p:txBody>
      </p:sp>
      <p:pic>
        <p:nvPicPr>
          <p:cNvPr descr="Diagram&#10;&#10;Description automatically generated" id="507" name="Google Shape;50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200" y="1637595"/>
            <a:ext cx="3033537" cy="269877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>
            <p:ph idx="4" type="body"/>
          </p:nvPr>
        </p:nvSpPr>
        <p:spPr>
          <a:xfrm>
            <a:off x="4818700" y="1743924"/>
            <a:ext cx="3697800" cy="2898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3429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Communication</a:t>
            </a:r>
            <a:endParaRPr/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Culture</a:t>
            </a:r>
            <a:endParaRPr/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Connections</a:t>
            </a:r>
            <a:endParaRPr/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Communities</a:t>
            </a:r>
            <a:endParaRPr/>
          </a:p>
          <a:p>
            <a:pPr indent="-2540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Cognition</a:t>
            </a:r>
            <a:endParaRPr/>
          </a:p>
        </p:txBody>
      </p:sp>
      <p:sp>
        <p:nvSpPr>
          <p:cNvPr id="509" name="Google Shape;509;p32"/>
          <p:cNvSpPr txBox="1"/>
          <p:nvPr/>
        </p:nvSpPr>
        <p:spPr>
          <a:xfrm>
            <a:off x="7577200" y="2926750"/>
            <a:ext cx="93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Flyer</a:t>
            </a:r>
            <a:endParaRPr b="1" sz="20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32"/>
          <p:cNvSpPr txBox="1"/>
          <p:nvPr/>
        </p:nvSpPr>
        <p:spPr>
          <a:xfrm>
            <a:off x="6832200" y="3600413"/>
            <a:ext cx="231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Whole document</a:t>
            </a:r>
            <a:endParaRPr b="1" sz="20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</a:rPr>
              <a:t>Structure of NE WL Standards</a:t>
            </a:r>
            <a:endParaRPr>
              <a:solidFill>
                <a:srgbClr val="741B47"/>
              </a:solidFill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3294"/>
            <a:ext cx="8839199" cy="3165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14300"/>
            <a:ext cx="8915402" cy="4303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68_Lauren_Template_SlidesMania">
  <a:themeElements>
    <a:clrScheme name="Simple Light">
      <a:dk1>
        <a:srgbClr val="000000"/>
      </a:dk1>
      <a:lt1>
        <a:srgbClr val="FFFFFF"/>
      </a:lt1>
      <a:dk2>
        <a:srgbClr val="6F6266"/>
      </a:dk2>
      <a:lt2>
        <a:srgbClr val="AE6473"/>
      </a:lt2>
      <a:accent1>
        <a:srgbClr val="D9D9D9"/>
      </a:accent1>
      <a:accent2>
        <a:srgbClr val="F7D4DC"/>
      </a:accent2>
      <a:accent3>
        <a:srgbClr val="F7E4E6"/>
      </a:accent3>
      <a:accent4>
        <a:srgbClr val="F3E9EA"/>
      </a:accent4>
      <a:accent5>
        <a:srgbClr val="AE6473"/>
      </a:accent5>
      <a:accent6>
        <a:srgbClr val="C58590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