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nva Sans 1" panose="020B0604020202020204" charset="0"/>
      <p:regular r:id="rId23"/>
    </p:embeddedFont>
    <p:embeddedFont>
      <p:font typeface="Canva Sans 1 Bold" panose="020B0604020202020204" charset="0"/>
      <p:regular r:id="rId24"/>
    </p:embeddedFont>
    <p:embeddedFont>
      <p:font typeface="Canva Sans 2" panose="020B0604020202020204" charset="0"/>
      <p:regular r:id="rId25"/>
    </p:embeddedFont>
    <p:embeddedFont>
      <p:font typeface="DM Sans Bold" panose="020B0604020202020204" charset="0"/>
      <p:regular r:id="rId26"/>
    </p:embeddedFont>
    <p:embeddedFont>
      <p:font typeface="Feeling Passionate" panose="020B0604020202020204" charset="0"/>
      <p:regular r:id="rId27"/>
    </p:embeddedFont>
    <p:embeddedFont>
      <p:font typeface="Open Sans Light" panose="020B0306030504020204" pitchFamily="3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50280" autoAdjust="0"/>
  </p:normalViewPr>
  <p:slideViewPr>
    <p:cSldViewPr>
      <p:cViewPr varScale="1">
        <p:scale>
          <a:sx n="21" d="100"/>
          <a:sy n="21" d="100"/>
        </p:scale>
        <p:origin x="198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kie Steffen" userId="03ec8c29-b552-4fb1-bd46-706a05431d4f" providerId="ADAL" clId="{C142D314-60A0-48DC-92D2-003B80AF91C1}"/>
    <pc:docChg chg="delSld modSld">
      <pc:chgData name="Jackie Steffen" userId="03ec8c29-b552-4fb1-bd46-706a05431d4f" providerId="ADAL" clId="{C142D314-60A0-48DC-92D2-003B80AF91C1}" dt="2023-05-18T20:31:23.024" v="16" actId="6549"/>
      <pc:docMkLst>
        <pc:docMk/>
      </pc:docMkLst>
      <pc:sldChg chg="modNotesTx">
        <pc:chgData name="Jackie Steffen" userId="03ec8c29-b552-4fb1-bd46-706a05431d4f" providerId="ADAL" clId="{C142D314-60A0-48DC-92D2-003B80AF91C1}" dt="2023-05-18T20:30:44.148" v="4" actId="6549"/>
        <pc:sldMkLst>
          <pc:docMk/>
          <pc:sldMk cId="0" sldId="256"/>
        </pc:sldMkLst>
      </pc:sldChg>
      <pc:sldChg chg="modNotesTx">
        <pc:chgData name="Jackie Steffen" userId="03ec8c29-b552-4fb1-bd46-706a05431d4f" providerId="ADAL" clId="{C142D314-60A0-48DC-92D2-003B80AF91C1}" dt="2023-05-18T20:30:47.371" v="5" actId="6549"/>
        <pc:sldMkLst>
          <pc:docMk/>
          <pc:sldMk cId="0" sldId="257"/>
        </pc:sldMkLst>
      </pc:sldChg>
      <pc:sldChg chg="modNotesTx">
        <pc:chgData name="Jackie Steffen" userId="03ec8c29-b552-4fb1-bd46-706a05431d4f" providerId="ADAL" clId="{C142D314-60A0-48DC-92D2-003B80AF91C1}" dt="2023-05-18T20:30:50.473" v="6" actId="6549"/>
        <pc:sldMkLst>
          <pc:docMk/>
          <pc:sldMk cId="0" sldId="258"/>
        </pc:sldMkLst>
      </pc:sldChg>
      <pc:sldChg chg="modNotesTx">
        <pc:chgData name="Jackie Steffen" userId="03ec8c29-b552-4fb1-bd46-706a05431d4f" providerId="ADAL" clId="{C142D314-60A0-48DC-92D2-003B80AF91C1}" dt="2023-05-18T20:30:53.219" v="7" actId="6549"/>
        <pc:sldMkLst>
          <pc:docMk/>
          <pc:sldMk cId="0" sldId="259"/>
        </pc:sldMkLst>
      </pc:sldChg>
      <pc:sldChg chg="modNotesTx">
        <pc:chgData name="Jackie Steffen" userId="03ec8c29-b552-4fb1-bd46-706a05431d4f" providerId="ADAL" clId="{C142D314-60A0-48DC-92D2-003B80AF91C1}" dt="2023-05-18T20:30:55.605" v="8" actId="6549"/>
        <pc:sldMkLst>
          <pc:docMk/>
          <pc:sldMk cId="0" sldId="260"/>
        </pc:sldMkLst>
      </pc:sldChg>
      <pc:sldChg chg="modNotesTx">
        <pc:chgData name="Jackie Steffen" userId="03ec8c29-b552-4fb1-bd46-706a05431d4f" providerId="ADAL" clId="{C142D314-60A0-48DC-92D2-003B80AF91C1}" dt="2023-05-18T20:30:59.251" v="9" actId="6549"/>
        <pc:sldMkLst>
          <pc:docMk/>
          <pc:sldMk cId="0" sldId="261"/>
        </pc:sldMkLst>
      </pc:sldChg>
      <pc:sldChg chg="modNotesTx">
        <pc:chgData name="Jackie Steffen" userId="03ec8c29-b552-4fb1-bd46-706a05431d4f" providerId="ADAL" clId="{C142D314-60A0-48DC-92D2-003B80AF91C1}" dt="2023-05-18T20:31:02.730" v="10" actId="6549"/>
        <pc:sldMkLst>
          <pc:docMk/>
          <pc:sldMk cId="0" sldId="262"/>
        </pc:sldMkLst>
      </pc:sldChg>
      <pc:sldChg chg="modNotesTx">
        <pc:chgData name="Jackie Steffen" userId="03ec8c29-b552-4fb1-bd46-706a05431d4f" providerId="ADAL" clId="{C142D314-60A0-48DC-92D2-003B80AF91C1}" dt="2023-05-18T20:31:06.159" v="11" actId="6549"/>
        <pc:sldMkLst>
          <pc:docMk/>
          <pc:sldMk cId="0" sldId="263"/>
        </pc:sldMkLst>
      </pc:sldChg>
      <pc:sldChg chg="modNotesTx">
        <pc:chgData name="Jackie Steffen" userId="03ec8c29-b552-4fb1-bd46-706a05431d4f" providerId="ADAL" clId="{C142D314-60A0-48DC-92D2-003B80AF91C1}" dt="2023-05-18T20:31:10.274" v="12" actId="6549"/>
        <pc:sldMkLst>
          <pc:docMk/>
          <pc:sldMk cId="0" sldId="264"/>
        </pc:sldMkLst>
      </pc:sldChg>
      <pc:sldChg chg="modNotesTx">
        <pc:chgData name="Jackie Steffen" userId="03ec8c29-b552-4fb1-bd46-706a05431d4f" providerId="ADAL" clId="{C142D314-60A0-48DC-92D2-003B80AF91C1}" dt="2023-05-18T20:31:15.258" v="14" actId="6549"/>
        <pc:sldMkLst>
          <pc:docMk/>
          <pc:sldMk cId="0" sldId="265"/>
        </pc:sldMkLst>
      </pc:sldChg>
      <pc:sldChg chg="modNotesTx">
        <pc:chgData name="Jackie Steffen" userId="03ec8c29-b552-4fb1-bd46-706a05431d4f" providerId="ADAL" clId="{C142D314-60A0-48DC-92D2-003B80AF91C1}" dt="2023-05-18T20:31:13.046" v="13" actId="6549"/>
        <pc:sldMkLst>
          <pc:docMk/>
          <pc:sldMk cId="0" sldId="266"/>
        </pc:sldMkLst>
      </pc:sldChg>
      <pc:sldChg chg="modNotesTx">
        <pc:chgData name="Jackie Steffen" userId="03ec8c29-b552-4fb1-bd46-706a05431d4f" providerId="ADAL" clId="{C142D314-60A0-48DC-92D2-003B80AF91C1}" dt="2023-05-18T20:31:18.929" v="15" actId="6549"/>
        <pc:sldMkLst>
          <pc:docMk/>
          <pc:sldMk cId="0" sldId="267"/>
        </pc:sldMkLst>
      </pc:sldChg>
      <pc:sldChg chg="modNotesTx">
        <pc:chgData name="Jackie Steffen" userId="03ec8c29-b552-4fb1-bd46-706a05431d4f" providerId="ADAL" clId="{C142D314-60A0-48DC-92D2-003B80AF91C1}" dt="2023-05-18T20:31:23.024" v="16" actId="6549"/>
        <pc:sldMkLst>
          <pc:docMk/>
          <pc:sldMk cId="0" sldId="269"/>
        </pc:sldMkLst>
      </pc:sldChg>
      <pc:sldChg chg="del">
        <pc:chgData name="Jackie Steffen" userId="03ec8c29-b552-4fb1-bd46-706a05431d4f" providerId="ADAL" clId="{C142D314-60A0-48DC-92D2-003B80AF91C1}" dt="2023-05-18T20:30:33.676" v="2" actId="2696"/>
        <pc:sldMkLst>
          <pc:docMk/>
          <pc:sldMk cId="0" sldId="272"/>
        </pc:sldMkLst>
      </pc:sldChg>
      <pc:sldChg chg="del">
        <pc:chgData name="Jackie Steffen" userId="03ec8c29-b552-4fb1-bd46-706a05431d4f" providerId="ADAL" clId="{C142D314-60A0-48DC-92D2-003B80AF91C1}" dt="2023-05-18T20:30:14.669" v="0" actId="47"/>
        <pc:sldMkLst>
          <pc:docMk/>
          <pc:sldMk cId="0" sldId="273"/>
        </pc:sldMkLst>
      </pc:sldChg>
      <pc:sldChg chg="del">
        <pc:chgData name="Jackie Steffen" userId="03ec8c29-b552-4fb1-bd46-706a05431d4f" providerId="ADAL" clId="{C142D314-60A0-48DC-92D2-003B80AF91C1}" dt="2023-05-18T20:30:27.062" v="1" actId="47"/>
        <pc:sldMkLst>
          <pc:docMk/>
          <pc:sldMk cId="0" sldId="274"/>
        </pc:sldMkLst>
      </pc:sldChg>
      <pc:sldChg chg="del">
        <pc:chgData name="Jackie Steffen" userId="03ec8c29-b552-4fb1-bd46-706a05431d4f" providerId="ADAL" clId="{C142D314-60A0-48DC-92D2-003B80AF91C1}" dt="2023-05-18T20:30:27.062" v="1" actId="47"/>
        <pc:sldMkLst>
          <pc:docMk/>
          <pc:sldMk cId="0" sldId="275"/>
        </pc:sldMkLst>
      </pc:sldChg>
      <pc:sldChg chg="del">
        <pc:chgData name="Jackie Steffen" userId="03ec8c29-b552-4fb1-bd46-706a05431d4f" providerId="ADAL" clId="{C142D314-60A0-48DC-92D2-003B80AF91C1}" dt="2023-05-18T20:30:27.062" v="1" actId="47"/>
        <pc:sldMkLst>
          <pc:docMk/>
          <pc:sldMk cId="0" sldId="276"/>
        </pc:sldMkLst>
      </pc:sldChg>
      <pc:sldChg chg="del">
        <pc:chgData name="Jackie Steffen" userId="03ec8c29-b552-4fb1-bd46-706a05431d4f" providerId="ADAL" clId="{C142D314-60A0-48DC-92D2-003B80AF91C1}" dt="2023-05-18T20:30:27.062" v="1" actId="47"/>
        <pc:sldMkLst>
          <pc:docMk/>
          <pc:sldMk cId="0" sldId="277"/>
        </pc:sldMkLst>
      </pc:sldChg>
      <pc:sldChg chg="del">
        <pc:chgData name="Jackie Steffen" userId="03ec8c29-b552-4fb1-bd46-706a05431d4f" providerId="ADAL" clId="{C142D314-60A0-48DC-92D2-003B80AF91C1}" dt="2023-05-18T20:30:27.062" v="1" actId="47"/>
        <pc:sldMkLst>
          <pc:docMk/>
          <pc:sldMk cId="0" sldId="278"/>
        </pc:sldMkLst>
      </pc:sldChg>
      <pc:sldChg chg="del">
        <pc:chgData name="Jackie Steffen" userId="03ec8c29-b552-4fb1-bd46-706a05431d4f" providerId="ADAL" clId="{C142D314-60A0-48DC-92D2-003B80AF91C1}" dt="2023-05-18T20:30:27.062" v="1" actId="47"/>
        <pc:sldMkLst>
          <pc:docMk/>
          <pc:sldMk cId="0" sldId="279"/>
        </pc:sldMkLst>
      </pc:sldChg>
      <pc:sldChg chg="del">
        <pc:chgData name="Jackie Steffen" userId="03ec8c29-b552-4fb1-bd46-706a05431d4f" providerId="ADAL" clId="{C142D314-60A0-48DC-92D2-003B80AF91C1}" dt="2023-05-18T20:30:27.062" v="1" actId="47"/>
        <pc:sldMkLst>
          <pc:docMk/>
          <pc:sldMk cId="0" sldId="280"/>
        </pc:sldMkLst>
      </pc:sldChg>
      <pc:sldChg chg="del">
        <pc:chgData name="Jackie Steffen" userId="03ec8c29-b552-4fb1-bd46-706a05431d4f" providerId="ADAL" clId="{C142D314-60A0-48DC-92D2-003B80AF91C1}" dt="2023-05-18T20:30:27.062" v="1" actId="47"/>
        <pc:sldMkLst>
          <pc:docMk/>
          <pc:sldMk cId="0" sldId="281"/>
        </pc:sldMkLst>
      </pc:sldChg>
      <pc:sldChg chg="del">
        <pc:chgData name="Jackie Steffen" userId="03ec8c29-b552-4fb1-bd46-706a05431d4f" providerId="ADAL" clId="{C142D314-60A0-48DC-92D2-003B80AF91C1}" dt="2023-05-18T20:30:27.062" v="1" actId="47"/>
        <pc:sldMkLst>
          <pc:docMk/>
          <pc:sldMk cId="0" sldId="282"/>
        </pc:sldMkLst>
      </pc:sldChg>
      <pc:sldChg chg="del">
        <pc:chgData name="Jackie Steffen" userId="03ec8c29-b552-4fb1-bd46-706a05431d4f" providerId="ADAL" clId="{C142D314-60A0-48DC-92D2-003B80AF91C1}" dt="2023-05-18T20:30:27.062" v="1" actId="47"/>
        <pc:sldMkLst>
          <pc:docMk/>
          <pc:sldMk cId="0" sldId="283"/>
        </pc:sldMkLst>
      </pc:sldChg>
      <pc:sldChg chg="del">
        <pc:chgData name="Jackie Steffen" userId="03ec8c29-b552-4fb1-bd46-706a05431d4f" providerId="ADAL" clId="{C142D314-60A0-48DC-92D2-003B80AF91C1}" dt="2023-05-18T20:30:27.062" v="1" actId="47"/>
        <pc:sldMkLst>
          <pc:docMk/>
          <pc:sldMk cId="0" sldId="284"/>
        </pc:sldMkLst>
      </pc:sldChg>
      <pc:sldChg chg="del">
        <pc:chgData name="Jackie Steffen" userId="03ec8c29-b552-4fb1-bd46-706a05431d4f" providerId="ADAL" clId="{C142D314-60A0-48DC-92D2-003B80AF91C1}" dt="2023-05-18T20:30:27.062" v="1" actId="47"/>
        <pc:sldMkLst>
          <pc:docMk/>
          <pc:sldMk cId="0" sldId="285"/>
        </pc:sldMkLst>
      </pc:sldChg>
      <pc:sldChg chg="del">
        <pc:chgData name="Jackie Steffen" userId="03ec8c29-b552-4fb1-bd46-706a05431d4f" providerId="ADAL" clId="{C142D314-60A0-48DC-92D2-003B80AF91C1}" dt="2023-05-18T20:30:27.062" v="1" actId="47"/>
        <pc:sldMkLst>
          <pc:docMk/>
          <pc:sldMk cId="0" sldId="286"/>
        </pc:sldMkLst>
      </pc:sldChg>
      <pc:sldChg chg="del">
        <pc:chgData name="Jackie Steffen" userId="03ec8c29-b552-4fb1-bd46-706a05431d4f" providerId="ADAL" clId="{C142D314-60A0-48DC-92D2-003B80AF91C1}" dt="2023-05-18T20:30:27.062" v="1" actId="47"/>
        <pc:sldMkLst>
          <pc:docMk/>
          <pc:sldMk cId="0" sldId="287"/>
        </pc:sldMkLst>
      </pc:sldChg>
      <pc:sldChg chg="del">
        <pc:chgData name="Jackie Steffen" userId="03ec8c29-b552-4fb1-bd46-706a05431d4f" providerId="ADAL" clId="{C142D314-60A0-48DC-92D2-003B80AF91C1}" dt="2023-05-18T20:30:27.062" v="1" actId="47"/>
        <pc:sldMkLst>
          <pc:docMk/>
          <pc:sldMk cId="0" sldId="288"/>
        </pc:sldMkLst>
      </pc:sldChg>
      <pc:sldChg chg="del">
        <pc:chgData name="Jackie Steffen" userId="03ec8c29-b552-4fb1-bd46-706a05431d4f" providerId="ADAL" clId="{C142D314-60A0-48DC-92D2-003B80AF91C1}" dt="2023-05-18T20:30:27.062" v="1" actId="47"/>
        <pc:sldMkLst>
          <pc:docMk/>
          <pc:sldMk cId="0" sldId="289"/>
        </pc:sldMkLst>
      </pc:sldChg>
      <pc:sldChg chg="del">
        <pc:chgData name="Jackie Steffen" userId="03ec8c29-b552-4fb1-bd46-706a05431d4f" providerId="ADAL" clId="{C142D314-60A0-48DC-92D2-003B80AF91C1}" dt="2023-05-18T20:30:27.062" v="1" actId="47"/>
        <pc:sldMkLst>
          <pc:docMk/>
          <pc:sldMk cId="0" sldId="290"/>
        </pc:sldMkLst>
      </pc:sldChg>
      <pc:sldChg chg="del">
        <pc:chgData name="Jackie Steffen" userId="03ec8c29-b552-4fb1-bd46-706a05431d4f" providerId="ADAL" clId="{C142D314-60A0-48DC-92D2-003B80AF91C1}" dt="2023-05-18T20:30:27.062" v="1" actId="47"/>
        <pc:sldMkLst>
          <pc:docMk/>
          <pc:sldMk cId="0" sldId="291"/>
        </pc:sldMkLst>
      </pc:sldChg>
      <pc:sldChg chg="del">
        <pc:chgData name="Jackie Steffen" userId="03ec8c29-b552-4fb1-bd46-706a05431d4f" providerId="ADAL" clId="{C142D314-60A0-48DC-92D2-003B80AF91C1}" dt="2023-05-18T20:30:27.062" v="1" actId="47"/>
        <pc:sldMkLst>
          <pc:docMk/>
          <pc:sldMk cId="0" sldId="292"/>
        </pc:sldMkLst>
      </pc:sldChg>
      <pc:sldChg chg="del">
        <pc:chgData name="Jackie Steffen" userId="03ec8c29-b552-4fb1-bd46-706a05431d4f" providerId="ADAL" clId="{C142D314-60A0-48DC-92D2-003B80AF91C1}" dt="2023-05-18T20:30:27.062" v="1" actId="47"/>
        <pc:sldMkLst>
          <pc:docMk/>
          <pc:sldMk cId="0" sldId="293"/>
        </pc:sldMkLst>
      </pc:sldChg>
      <pc:sldChg chg="del">
        <pc:chgData name="Jackie Steffen" userId="03ec8c29-b552-4fb1-bd46-706a05431d4f" providerId="ADAL" clId="{C142D314-60A0-48DC-92D2-003B80AF91C1}" dt="2023-05-18T20:30:37.673" v="3" actId="2696"/>
        <pc:sldMkLst>
          <pc:docMk/>
          <pc:sldMk cId="0" sldId="29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18.05.2023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37.png"/><Relationship Id="rId3" Type="http://schemas.openxmlformats.org/officeDocument/2006/relationships/image" Target="../media/image23.jpeg"/><Relationship Id="rId7" Type="http://schemas.openxmlformats.org/officeDocument/2006/relationships/image" Target="../media/image20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35.png"/><Relationship Id="rId5" Type="http://schemas.openxmlformats.org/officeDocument/2006/relationships/image" Target="../media/image18.png"/><Relationship Id="rId10" Type="http://schemas.openxmlformats.org/officeDocument/2006/relationships/image" Target="../media/image34.png"/><Relationship Id="rId4" Type="http://schemas.openxmlformats.org/officeDocument/2006/relationships/image" Target="../media/image14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23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openxmlformats.org/officeDocument/2006/relationships/hyperlink" Target="https://fitandhealthykids.unl.edu" TargetMode="External"/><Relationship Id="rId5" Type="http://schemas.openxmlformats.org/officeDocument/2006/relationships/image" Target="../media/image19.svg"/><Relationship Id="rId10" Type="http://schemas.openxmlformats.org/officeDocument/2006/relationships/image" Target="../media/image43.svg"/><Relationship Id="rId4" Type="http://schemas.openxmlformats.org/officeDocument/2006/relationships/image" Target="../media/image18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23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openxmlformats.org/officeDocument/2006/relationships/hyperlink" Target="https://fitandhealthykids.unl.edu" TargetMode="External"/><Relationship Id="rId5" Type="http://schemas.openxmlformats.org/officeDocument/2006/relationships/image" Target="../media/image19.svg"/><Relationship Id="rId10" Type="http://schemas.openxmlformats.org/officeDocument/2006/relationships/image" Target="../media/image43.svg"/><Relationship Id="rId4" Type="http://schemas.openxmlformats.org/officeDocument/2006/relationships/image" Target="../media/image18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3.jpe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4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jpe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2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hyperlink" Target="https://fitandhealthykids.unl.edu/discover-and-design" TargetMode="External"/><Relationship Id="rId10" Type="http://schemas.openxmlformats.org/officeDocument/2006/relationships/image" Target="../media/image21.svg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23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30.png"/><Relationship Id="rId5" Type="http://schemas.openxmlformats.org/officeDocument/2006/relationships/image" Target="../media/image18.png"/><Relationship Id="rId10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3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2129">
            <a:off x="1956857" y="3195615"/>
            <a:ext cx="14374286" cy="29467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50026" y="1449028"/>
            <a:ext cx="12187948" cy="738894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 rot="-242068">
            <a:off x="4039280" y="2045614"/>
            <a:ext cx="10196152" cy="5869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10"/>
              </a:lnSpc>
            </a:pPr>
            <a:r>
              <a:rPr lang="en-US" sz="11394">
                <a:solidFill>
                  <a:srgbClr val="2B46BD"/>
                </a:solidFill>
                <a:latin typeface="Feeling Passionate"/>
              </a:rPr>
              <a:t>DISCOVER AND </a:t>
            </a:r>
          </a:p>
          <a:p>
            <a:pPr algn="ctr">
              <a:lnSpc>
                <a:spcPts val="15610"/>
              </a:lnSpc>
            </a:pPr>
            <a:r>
              <a:rPr lang="en-US" sz="11394">
                <a:solidFill>
                  <a:srgbClr val="2B46BD"/>
                </a:solidFill>
                <a:latin typeface="Feeling Passionate"/>
              </a:rPr>
              <a:t>DESIGN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82679" y="2288747"/>
            <a:ext cx="932800" cy="102199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688254" y="6720138"/>
            <a:ext cx="932800" cy="102199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284269">
            <a:off x="14152975" y="1321301"/>
            <a:ext cx="1454117" cy="129284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863222">
            <a:off x="1531783" y="5200232"/>
            <a:ext cx="1501792" cy="21851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451483" y="4038437"/>
            <a:ext cx="596734" cy="11050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6273498" y="8330683"/>
            <a:ext cx="1686594" cy="158704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561561" y="8417459"/>
            <a:ext cx="1721119" cy="158704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6355968" y="8286007"/>
            <a:ext cx="684999" cy="281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77"/>
              </a:lnSpc>
              <a:spcBef>
                <a:spcPct val="0"/>
              </a:spcBef>
            </a:pPr>
            <a:r>
              <a:rPr lang="en-US" sz="1979">
                <a:solidFill>
                  <a:srgbClr val="2B46BD"/>
                </a:solidFill>
                <a:latin typeface="Feeling Passionate"/>
              </a:rPr>
              <a:t>@2023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749079" y="9696986"/>
            <a:ext cx="12130954" cy="230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5"/>
              </a:lnSpc>
            </a:pPr>
            <a:r>
              <a:rPr lang="en-US" sz="1411">
                <a:solidFill>
                  <a:srgbClr val="001226"/>
                </a:solidFill>
                <a:latin typeface="Open Sans Light"/>
              </a:rPr>
              <a:t>The University of Nebraska does not discriminate based upon any protected status.  Please see go.unl.edu/nondiscrimination. 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50026" y="8809027"/>
            <a:ext cx="10626874" cy="746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2B46BD"/>
                </a:solidFill>
                <a:latin typeface="Canva Sans 1 Bold"/>
              </a:rPr>
              <a:t>STAY CONNECTED--May 18, 2023 @ 12:00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2B46BD"/>
                </a:solidFill>
                <a:latin typeface="Canva Sans 1 Bold"/>
              </a:rPr>
              <a:t>Jackie Steffen and LaDonna Werth, Nebraska Extension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05786" y="8517443"/>
            <a:ext cx="1401584" cy="13188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25297">
            <a:off x="-312122" y="-74157"/>
            <a:ext cx="10216680" cy="432931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328717">
            <a:off x="826184" y="4174285"/>
            <a:ext cx="1218788" cy="19384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588882" y="5591623"/>
            <a:ext cx="3319041" cy="44253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994519" y="5591623"/>
            <a:ext cx="3319041" cy="442538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588882" y="858850"/>
            <a:ext cx="3319041" cy="44253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907371" y="5046094"/>
            <a:ext cx="4775433" cy="358157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240156" y="5591623"/>
            <a:ext cx="3319041" cy="442538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994519" y="858850"/>
            <a:ext cx="3319041" cy="442538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 rot="-503190">
            <a:off x="406444" y="800988"/>
            <a:ext cx="9183767" cy="267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50"/>
              </a:lnSpc>
            </a:pPr>
            <a:r>
              <a:rPr lang="en-US" sz="9500">
                <a:solidFill>
                  <a:srgbClr val="C42217"/>
                </a:solidFill>
                <a:latin typeface="Feeling Passionate"/>
              </a:rPr>
              <a:t>Pour Painting </a:t>
            </a:r>
          </a:p>
          <a:p>
            <a:pPr algn="ctr">
              <a:lnSpc>
                <a:spcPts val="10450"/>
              </a:lnSpc>
            </a:pPr>
            <a:r>
              <a:rPr lang="en-US" sz="9500">
                <a:solidFill>
                  <a:srgbClr val="C42217"/>
                </a:solidFill>
                <a:latin typeface="Feeling Passionate"/>
              </a:rPr>
              <a:t>in Action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2129">
            <a:off x="1956857" y="3195615"/>
            <a:ext cx="14374286" cy="29467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50026" y="1449028"/>
            <a:ext cx="12187948" cy="738894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 rot="-242068">
            <a:off x="2963469" y="824725"/>
            <a:ext cx="12095891" cy="6956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518"/>
              </a:lnSpc>
            </a:pPr>
            <a:r>
              <a:rPr lang="en-US" sz="13517">
                <a:solidFill>
                  <a:srgbClr val="2B46BD"/>
                </a:solidFill>
                <a:latin typeface="Feeling Passionate"/>
              </a:rPr>
              <a:t>DISCOVER AND DESIGN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82679" y="2288747"/>
            <a:ext cx="932800" cy="102199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688254" y="6720138"/>
            <a:ext cx="932800" cy="102199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284269">
            <a:off x="14152975" y="1321301"/>
            <a:ext cx="1454117" cy="129284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863222">
            <a:off x="1531783" y="5200232"/>
            <a:ext cx="1501792" cy="21851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451483" y="4038437"/>
            <a:ext cx="596734" cy="11050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6273498" y="8330683"/>
            <a:ext cx="1686594" cy="158704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907386" y="9063257"/>
            <a:ext cx="10223341" cy="428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1"/>
              </a:lnSpc>
              <a:spcBef>
                <a:spcPct val="0"/>
              </a:spcBef>
            </a:pPr>
            <a:r>
              <a:rPr lang="en-US" sz="3073">
                <a:solidFill>
                  <a:srgbClr val="2B46BD"/>
                </a:solidFill>
                <a:latin typeface="Canva Sans 2"/>
              </a:rPr>
              <a:t>https://fitandhealthykids.unl.edu/discover-and-design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360839" y="8330683"/>
            <a:ext cx="1721119" cy="158704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749079" y="9696986"/>
            <a:ext cx="12130954" cy="230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5"/>
              </a:lnSpc>
            </a:pPr>
            <a:r>
              <a:rPr lang="en-US" sz="1411">
                <a:solidFill>
                  <a:srgbClr val="001226"/>
                </a:solidFill>
                <a:latin typeface="Open Sans Light"/>
              </a:rPr>
              <a:t>The University of Nebraska does not discriminate based upon any protected status.  Please see go.unl.edu/nondiscrimination. 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355968" y="8286007"/>
            <a:ext cx="684999" cy="281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77"/>
              </a:lnSpc>
              <a:spcBef>
                <a:spcPct val="0"/>
              </a:spcBef>
            </a:pPr>
            <a:r>
              <a:rPr lang="en-US" sz="1979">
                <a:solidFill>
                  <a:srgbClr val="2B46BD"/>
                </a:solidFill>
                <a:latin typeface="Feeling Passionate"/>
              </a:rPr>
              <a:t>@2023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6354">
            <a:off x="5095023" y="651613"/>
            <a:ext cx="13962754" cy="59167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t="1604" r="7543" b="1604"/>
          <a:stretch>
            <a:fillRect/>
          </a:stretch>
        </p:blipFill>
        <p:spPr>
          <a:xfrm rot="877992">
            <a:off x="1952918" y="3071806"/>
            <a:ext cx="1599574" cy="36239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327446" y="2555893"/>
            <a:ext cx="9294881" cy="82027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641762" y="6839058"/>
            <a:ext cx="10869276" cy="246823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-377194">
            <a:off x="7063553" y="1777447"/>
            <a:ext cx="10036646" cy="4429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50"/>
              </a:lnSpc>
            </a:pPr>
            <a:r>
              <a:rPr lang="en-US" sz="10500">
                <a:solidFill>
                  <a:srgbClr val="20328D"/>
                </a:solidFill>
                <a:latin typeface="Feeling Passionate"/>
              </a:rPr>
              <a:t>Stay Connected Fit and Healthy Kids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078201" y="7825524"/>
            <a:ext cx="863268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3"/>
              </a:lnSpc>
            </a:pPr>
            <a:r>
              <a:rPr lang="en-US" sz="3302" u="sng">
                <a:solidFill>
                  <a:srgbClr val="20328D"/>
                </a:solidFill>
                <a:latin typeface="DM Sans Bold"/>
                <a:hlinkClick r:id="rId11" tooltip="https://fitandhealthykids.unl.edu"/>
              </a:rPr>
              <a:t>HTTPS://FITANDHEALTHYKIDS.UNL.EDU/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00419">
            <a:off x="5413164" y="566125"/>
            <a:ext cx="13962754" cy="59167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t="1604" r="7543" b="1604"/>
          <a:stretch>
            <a:fillRect/>
          </a:stretch>
        </p:blipFill>
        <p:spPr>
          <a:xfrm rot="877992">
            <a:off x="1952918" y="3071806"/>
            <a:ext cx="1599574" cy="36239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327446" y="2555893"/>
            <a:ext cx="9294881" cy="82027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641762" y="6839058"/>
            <a:ext cx="10869276" cy="246823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078201" y="7825524"/>
            <a:ext cx="863268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3"/>
              </a:lnSpc>
            </a:pPr>
            <a:r>
              <a:rPr lang="en-US" sz="3302" u="sng">
                <a:solidFill>
                  <a:srgbClr val="20328D"/>
                </a:solidFill>
                <a:latin typeface="DM Sans Bold"/>
                <a:hlinkClick r:id="rId11" tooltip="https://fitandhealthykids.unl.edu"/>
              </a:rPr>
              <a:t>HTTPS://FITANDHEALTHYKIDS.UNL.EDU/</a:t>
            </a:r>
          </a:p>
        </p:txBody>
      </p:sp>
      <p:sp>
        <p:nvSpPr>
          <p:cNvPr id="8" name="TextBox 8"/>
          <p:cNvSpPr txBox="1"/>
          <p:nvPr/>
        </p:nvSpPr>
        <p:spPr>
          <a:xfrm rot="-377194">
            <a:off x="7062060" y="1905334"/>
            <a:ext cx="10036646" cy="3314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641110" lvl="1" indent="-820555" algn="ctr">
              <a:lnSpc>
                <a:spcPts val="8361"/>
              </a:lnSpc>
              <a:buFont typeface="Arial"/>
              <a:buChar char="•"/>
            </a:pPr>
            <a:r>
              <a:rPr lang="en-US" sz="7601">
                <a:solidFill>
                  <a:srgbClr val="20328D"/>
                </a:solidFill>
                <a:latin typeface="Feeling Passionate"/>
              </a:rPr>
              <a:t>Materials for You</a:t>
            </a:r>
          </a:p>
          <a:p>
            <a:pPr algn="ctr">
              <a:lnSpc>
                <a:spcPts val="8361"/>
              </a:lnSpc>
            </a:pPr>
            <a:endParaRPr lang="en-US" sz="7601">
              <a:solidFill>
                <a:srgbClr val="20328D"/>
              </a:solidFill>
              <a:latin typeface="Feeling Passionate"/>
            </a:endParaRPr>
          </a:p>
          <a:p>
            <a:pPr marL="1641110" lvl="1" indent="-820555" algn="ctr">
              <a:lnSpc>
                <a:spcPts val="8361"/>
              </a:lnSpc>
              <a:buFont typeface="Arial"/>
              <a:buChar char="•"/>
            </a:pPr>
            <a:r>
              <a:rPr lang="en-US" sz="7601">
                <a:solidFill>
                  <a:srgbClr val="20328D"/>
                </a:solidFill>
                <a:latin typeface="Feeling Passionate"/>
              </a:rPr>
              <a:t>Family Engagement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05786" y="8517443"/>
            <a:ext cx="1401584" cy="131885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 rot="-503190">
            <a:off x="380526" y="1658192"/>
            <a:ext cx="11692503" cy="5703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245"/>
              </a:lnSpc>
            </a:pPr>
            <a:r>
              <a:rPr lang="en-US" sz="20222">
                <a:solidFill>
                  <a:srgbClr val="C42217"/>
                </a:solidFill>
                <a:latin typeface="Feeling Passionate"/>
              </a:rPr>
              <a:t>Pass the Pointer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646829" y="5143500"/>
            <a:ext cx="8057763" cy="460299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25297">
            <a:off x="-312122" y="-74157"/>
            <a:ext cx="10216680" cy="43293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472253">
            <a:off x="6467697" y="2343062"/>
            <a:ext cx="1218788" cy="19384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05786" y="8517443"/>
            <a:ext cx="1401584" cy="13188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191282" y="291131"/>
            <a:ext cx="8228127" cy="822812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-503190">
            <a:off x="406444" y="662268"/>
            <a:ext cx="9183767" cy="1349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50"/>
              </a:lnSpc>
            </a:pPr>
            <a:r>
              <a:rPr lang="en-US" sz="9500">
                <a:solidFill>
                  <a:srgbClr val="C42217"/>
                </a:solidFill>
                <a:latin typeface="Feeling Passionate"/>
              </a:rPr>
              <a:t>Evaluation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65936" y="8089737"/>
            <a:ext cx="9879086" cy="1746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3"/>
              </a:lnSpc>
              <a:spcBef>
                <a:spcPct val="0"/>
              </a:spcBef>
            </a:pPr>
            <a:r>
              <a:rPr lang="en-US" sz="4775">
                <a:solidFill>
                  <a:srgbClr val="C42217"/>
                </a:solidFill>
                <a:latin typeface="Canva Sans 1"/>
              </a:rPr>
              <a:t> </a:t>
            </a:r>
          </a:p>
          <a:p>
            <a:pPr algn="ctr">
              <a:lnSpc>
                <a:spcPts val="8080"/>
              </a:lnSpc>
              <a:spcBef>
                <a:spcPct val="0"/>
              </a:spcBef>
            </a:pPr>
            <a:r>
              <a:rPr lang="en-US" sz="7346">
                <a:solidFill>
                  <a:srgbClr val="C42217"/>
                </a:solidFill>
                <a:latin typeface="Canva Sans 1 Bold"/>
              </a:rPr>
              <a:t>https://go.unl.edu/dd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437600">
            <a:off x="3425029" y="1080513"/>
            <a:ext cx="12048806" cy="8355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7672">
            <a:off x="1990562" y="140504"/>
            <a:ext cx="14306875" cy="312366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 rot="-242068">
            <a:off x="2951808" y="948725"/>
            <a:ext cx="11812263" cy="1495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50"/>
              </a:lnSpc>
            </a:pPr>
            <a:r>
              <a:rPr lang="en-US" sz="10500">
                <a:solidFill>
                  <a:srgbClr val="20328D"/>
                </a:solidFill>
                <a:latin typeface="Feeling Passionate"/>
              </a:rPr>
              <a:t>Questions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51501" y="8598871"/>
            <a:ext cx="1401584" cy="131885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580288" y="3261801"/>
            <a:ext cx="11127423" cy="7240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20328D"/>
                </a:solidFill>
                <a:latin typeface="Canva Sans 1 Bold"/>
              </a:rPr>
              <a:t>https://fitandhealthykids.unl.edu/</a:t>
            </a:r>
          </a:p>
          <a:p>
            <a:pPr algn="ctr">
              <a:lnSpc>
                <a:spcPts val="6020"/>
              </a:lnSpc>
            </a:pPr>
            <a:endParaRPr lang="en-US" sz="5199">
              <a:solidFill>
                <a:srgbClr val="20328D"/>
              </a:solidFill>
              <a:latin typeface="Canva Sans 1 Bold"/>
            </a:endParaRP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20328D"/>
                </a:solidFill>
                <a:latin typeface="Canva Sans 1"/>
              </a:rPr>
              <a:t>Any questions: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20328D"/>
                </a:solidFill>
                <a:latin typeface="Canva Sans 1"/>
              </a:rPr>
              <a:t>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20328D"/>
                </a:solidFill>
                <a:latin typeface="Canva Sans 1 Bold"/>
              </a:rPr>
              <a:t>Jackie:  jsteffen2@unl.edu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20328D"/>
                </a:solidFill>
                <a:latin typeface="Canva Sans 1 Bold"/>
              </a:rPr>
              <a:t>LaDonna:  ladonna.werth@unl.ed</a:t>
            </a:r>
            <a:r>
              <a:rPr lang="en-US" sz="5199">
                <a:solidFill>
                  <a:srgbClr val="20328D"/>
                </a:solidFill>
                <a:latin typeface="Canva Sans 1"/>
              </a:rPr>
              <a:t>u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20328D"/>
                </a:solidFill>
                <a:latin typeface="Canva Sans 1 Bold"/>
              </a:rPr>
              <a:t>fhk@unl.edu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20328D"/>
              </a:solidFill>
              <a:latin typeface="Canva Sans 1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063328" y="2063777"/>
            <a:ext cx="10161344" cy="615944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25297">
            <a:off x="-1225952" y="407232"/>
            <a:ext cx="7938398" cy="33638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28717">
            <a:off x="2656777" y="3763618"/>
            <a:ext cx="877424" cy="1395505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4305965" y="1786351"/>
            <a:ext cx="13830963" cy="8302559"/>
            <a:chOff x="0" y="0"/>
            <a:chExt cx="11840350" cy="71076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840337" cy="7107682"/>
            </a:xfrm>
            <a:custGeom>
              <a:avLst/>
              <a:gdLst/>
              <a:ahLst/>
              <a:cxnLst/>
              <a:rect l="l" t="t" r="r" b="b"/>
              <a:pathLst>
                <a:path w="11840337" h="7107682">
                  <a:moveTo>
                    <a:pt x="0" y="0"/>
                  </a:moveTo>
                  <a:lnTo>
                    <a:pt x="0" y="7107682"/>
                  </a:lnTo>
                  <a:lnTo>
                    <a:pt x="11840337" y="7107682"/>
                  </a:lnTo>
                  <a:lnTo>
                    <a:pt x="11840337" y="0"/>
                  </a:lnTo>
                  <a:close/>
                </a:path>
              </a:pathLst>
            </a:custGeom>
            <a:blipFill>
              <a:blip r:embed="rId8"/>
              <a:stretch>
                <a:fillRect r="-123015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 rot="-503190">
            <a:off x="-137814" y="861043"/>
            <a:ext cx="6250717" cy="2879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23"/>
              </a:lnSpc>
            </a:pPr>
            <a:r>
              <a:rPr lang="en-US" sz="6839">
                <a:solidFill>
                  <a:srgbClr val="C42217"/>
                </a:solidFill>
                <a:latin typeface="Feeling Passionate"/>
              </a:rPr>
              <a:t>Early Childhood Team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2129">
            <a:off x="1956857" y="3195615"/>
            <a:ext cx="14374286" cy="29467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50026" y="1449028"/>
            <a:ext cx="12187948" cy="738894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 rot="-242068">
            <a:off x="2963469" y="824725"/>
            <a:ext cx="12095891" cy="6956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518"/>
              </a:lnSpc>
            </a:pPr>
            <a:r>
              <a:rPr lang="en-US" sz="13517">
                <a:solidFill>
                  <a:srgbClr val="2B46BD"/>
                </a:solidFill>
                <a:latin typeface="Feeling Passionate"/>
              </a:rPr>
              <a:t>DISCOVER AND DESIGN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82679" y="2288747"/>
            <a:ext cx="932800" cy="102199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688254" y="6720138"/>
            <a:ext cx="932800" cy="102199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284269">
            <a:off x="14152975" y="1321301"/>
            <a:ext cx="1454117" cy="129284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863222">
            <a:off x="1531783" y="5200232"/>
            <a:ext cx="1501792" cy="21851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451483" y="4038437"/>
            <a:ext cx="596734" cy="11050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6273498" y="8330683"/>
            <a:ext cx="1686594" cy="158704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907386" y="9063257"/>
            <a:ext cx="10223341" cy="428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1"/>
              </a:lnSpc>
              <a:spcBef>
                <a:spcPct val="0"/>
              </a:spcBef>
            </a:pPr>
            <a:r>
              <a:rPr lang="en-US" sz="3073">
                <a:solidFill>
                  <a:srgbClr val="2B46BD"/>
                </a:solidFill>
                <a:latin typeface="Canva Sans 2"/>
              </a:rPr>
              <a:t>https://fitandhealthykids.unl.edu/discover-and-design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360839" y="8330683"/>
            <a:ext cx="1721119" cy="158704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749079" y="9696986"/>
            <a:ext cx="12130954" cy="230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5"/>
              </a:lnSpc>
            </a:pPr>
            <a:r>
              <a:rPr lang="en-US" sz="1411">
                <a:solidFill>
                  <a:srgbClr val="001226"/>
                </a:solidFill>
                <a:latin typeface="Open Sans Light"/>
              </a:rPr>
              <a:t>The University of Nebraska does not discriminate based upon any protected status.  Please see go.unl.edu/nondiscrimination. 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355968" y="8286007"/>
            <a:ext cx="684999" cy="281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77"/>
              </a:lnSpc>
              <a:spcBef>
                <a:spcPct val="0"/>
              </a:spcBef>
            </a:pPr>
            <a:r>
              <a:rPr lang="en-US" sz="1979">
                <a:solidFill>
                  <a:srgbClr val="2B46BD"/>
                </a:solidFill>
                <a:latin typeface="Feeling Passionate"/>
              </a:rPr>
              <a:t>@2023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05786" y="8517443"/>
            <a:ext cx="1401584" cy="1318858"/>
          </a:xfrm>
          <a:prstGeom prst="rect">
            <a:avLst/>
          </a:prstGeom>
        </p:spPr>
      </p:pic>
      <p:pic>
        <p:nvPicPr>
          <p:cNvPr id="4" name="Picture 4">
            <a:hlinkClick r:id="rId5" tooltip="https://fitandhealthykids.unl.edu/discover-and-design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816353" y="0"/>
            <a:ext cx="7950994" cy="10287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1028700"/>
            <a:ext cx="9444706" cy="6489992"/>
            <a:chOff x="0" y="0"/>
            <a:chExt cx="12592942" cy="8653322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7">
              <a:alphaModFix amt="6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625297">
              <a:off x="357276" y="1032825"/>
              <a:ext cx="11878390" cy="5033468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3144788">
              <a:off x="6729367" y="4719435"/>
              <a:ext cx="2346483" cy="3731981"/>
            </a:xfrm>
            <a:prstGeom prst="rect">
              <a:avLst/>
            </a:prstGeom>
          </p:spPr>
        </p:pic>
        <p:sp>
          <p:nvSpPr>
            <p:cNvPr id="8" name="TextBox 8"/>
            <p:cNvSpPr txBox="1"/>
            <p:nvPr/>
          </p:nvSpPr>
          <p:spPr>
            <a:xfrm rot="-615629">
              <a:off x="2276680" y="2681816"/>
              <a:ext cx="8667046" cy="1829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441"/>
                </a:lnSpc>
              </a:pPr>
              <a:r>
                <a:rPr lang="en-US" sz="9491">
                  <a:solidFill>
                    <a:srgbClr val="C42217"/>
                  </a:solidFill>
                  <a:latin typeface="Feeling Passionate"/>
                </a:rPr>
                <a:t>What is it?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05786" y="8517443"/>
            <a:ext cx="1401584" cy="13188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7672">
            <a:off x="1990562" y="457592"/>
            <a:ext cx="14306875" cy="31236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28016" y="3843568"/>
            <a:ext cx="10031968" cy="576838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 rot="-242068">
            <a:off x="2951808" y="1249808"/>
            <a:ext cx="11812263" cy="1495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50"/>
              </a:lnSpc>
            </a:pPr>
            <a:r>
              <a:rPr lang="en-US" sz="10500">
                <a:solidFill>
                  <a:srgbClr val="20328D"/>
                </a:solidFill>
                <a:latin typeface="Feeling Passionate"/>
              </a:rPr>
              <a:t>Louise Nevelson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05786" y="8517443"/>
            <a:ext cx="1401584" cy="13188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25297">
            <a:off x="-312122" y="-74157"/>
            <a:ext cx="10216680" cy="432931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328717">
            <a:off x="1755380" y="3989050"/>
            <a:ext cx="1218788" cy="19384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039420" y="4721504"/>
            <a:ext cx="4074369" cy="54445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799383" y="5004782"/>
            <a:ext cx="5175823" cy="48780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 t="5453" b="3523"/>
          <a:stretch>
            <a:fillRect/>
          </a:stretch>
        </p:blipFill>
        <p:spPr>
          <a:xfrm>
            <a:off x="13661006" y="1584887"/>
            <a:ext cx="4291145" cy="585891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 rot="-503190">
            <a:off x="1402006" y="738355"/>
            <a:ext cx="7002499" cy="3044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68"/>
              </a:lnSpc>
            </a:pPr>
            <a:r>
              <a:rPr lang="en-US" sz="7243">
                <a:solidFill>
                  <a:srgbClr val="C42217"/>
                </a:solidFill>
                <a:latin typeface="Feeling Passionate"/>
              </a:rPr>
              <a:t>Assemblage</a:t>
            </a:r>
          </a:p>
          <a:p>
            <a:pPr algn="ctr">
              <a:lnSpc>
                <a:spcPts val="7968"/>
              </a:lnSpc>
            </a:pPr>
            <a:r>
              <a:rPr lang="en-US" sz="7243">
                <a:solidFill>
                  <a:srgbClr val="C42217"/>
                </a:solidFill>
                <a:latin typeface="Feeling Passionate"/>
              </a:rPr>
              <a:t>Wood/Paper Sculptures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05786" y="8517443"/>
            <a:ext cx="1401584" cy="13188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7672">
            <a:off x="1990562" y="457592"/>
            <a:ext cx="14306875" cy="31236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260437" y="3231129"/>
            <a:ext cx="5141795" cy="6830521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3607895" y="4023205"/>
            <a:ext cx="5246391" cy="5246370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 rot="-242068">
            <a:off x="2951808" y="1249808"/>
            <a:ext cx="11812263" cy="1495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50"/>
              </a:lnSpc>
            </a:pPr>
            <a:r>
              <a:rPr lang="en-US" sz="10500">
                <a:solidFill>
                  <a:srgbClr val="20328D"/>
                </a:solidFill>
                <a:latin typeface="Feeling Passionate"/>
              </a:rPr>
              <a:t>Emma Lindstrom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244</Words>
  <Application>Microsoft Office PowerPoint</Application>
  <PresentationFormat>Custom</PresentationFormat>
  <Paragraphs>70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Feeling Passionate</vt:lpstr>
      <vt:lpstr>DM Sans Bold</vt:lpstr>
      <vt:lpstr>Canva Sans 2</vt:lpstr>
      <vt:lpstr>Canva Sans 1</vt:lpstr>
      <vt:lpstr>Open Sans Light</vt:lpstr>
      <vt:lpstr>Arial</vt:lpstr>
      <vt:lpstr>Calibri</vt:lpstr>
      <vt:lpstr>Canva Sans 1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Copy of Learning in the Heartland Learning Circle</dc:title>
  <cp:lastModifiedBy>Jackie Steffen</cp:lastModifiedBy>
  <cp:revision>1</cp:revision>
  <dcterms:created xsi:type="dcterms:W3CDTF">2006-08-16T00:00:00Z</dcterms:created>
  <dcterms:modified xsi:type="dcterms:W3CDTF">2023-05-18T20:31:29Z</dcterms:modified>
  <dc:identifier>DAFjGIF6HfM</dc:identifier>
</cp:coreProperties>
</file>