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2" r:id="rId9"/>
    <p:sldId id="263" r:id="rId10"/>
    <p:sldId id="2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nva Sans Bold" panose="020B0604020202020204" charset="0"/>
      <p:regular r:id="rId34"/>
    </p:embeddedFont>
    <p:embeddedFont>
      <p:font typeface="Gaegu Bold" panose="020B0604020202020204" charset="0"/>
      <p:regular r:id="rId35"/>
    </p:embeddedFont>
    <p:embeddedFont>
      <p:font typeface="Marykate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3305" autoAdjust="0"/>
  </p:normalViewPr>
  <p:slideViewPr>
    <p:cSldViewPr>
      <p:cViewPr varScale="1">
        <p:scale>
          <a:sx n="27" d="100"/>
          <a:sy n="27" d="100"/>
        </p:scale>
        <p:origin x="1660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ie Steffen" userId="03ec8c29-b552-4fb1-bd46-706a05431d4f" providerId="ADAL" clId="{F29A8844-4041-4F6D-9F49-2FEA085627F3}"/>
    <pc:docChg chg="custSel modSld sldOrd">
      <pc:chgData name="Jackie Steffen" userId="03ec8c29-b552-4fb1-bd46-706a05431d4f" providerId="ADAL" clId="{F29A8844-4041-4F6D-9F49-2FEA085627F3}" dt="2023-04-06T16:45:05.403" v="3746" actId="20577"/>
      <pc:docMkLst>
        <pc:docMk/>
      </pc:docMkLst>
      <pc:sldChg chg="modNotesTx">
        <pc:chgData name="Jackie Steffen" userId="03ec8c29-b552-4fb1-bd46-706a05431d4f" providerId="ADAL" clId="{F29A8844-4041-4F6D-9F49-2FEA085627F3}" dt="2023-04-06T15:56:07.681" v="459" actId="20577"/>
        <pc:sldMkLst>
          <pc:docMk/>
          <pc:sldMk cId="0" sldId="256"/>
        </pc:sldMkLst>
      </pc:sldChg>
      <pc:sldChg chg="modNotesTx">
        <pc:chgData name="Jackie Steffen" userId="03ec8c29-b552-4fb1-bd46-706a05431d4f" providerId="ADAL" clId="{F29A8844-4041-4F6D-9F49-2FEA085627F3}" dt="2023-04-06T16:40:54.429" v="3622" actId="20577"/>
        <pc:sldMkLst>
          <pc:docMk/>
          <pc:sldMk cId="0" sldId="257"/>
        </pc:sldMkLst>
      </pc:sldChg>
      <pc:sldChg chg="modNotesTx">
        <pc:chgData name="Jackie Steffen" userId="03ec8c29-b552-4fb1-bd46-706a05431d4f" providerId="ADAL" clId="{F29A8844-4041-4F6D-9F49-2FEA085627F3}" dt="2023-04-06T16:41:46.318" v="3645" actId="20577"/>
        <pc:sldMkLst>
          <pc:docMk/>
          <pc:sldMk cId="0" sldId="258"/>
        </pc:sldMkLst>
      </pc:sldChg>
      <pc:sldChg chg="modNotesTx">
        <pc:chgData name="Jackie Steffen" userId="03ec8c29-b552-4fb1-bd46-706a05431d4f" providerId="ADAL" clId="{F29A8844-4041-4F6D-9F49-2FEA085627F3}" dt="2023-04-06T16:42:14.148" v="3648" actId="20577"/>
        <pc:sldMkLst>
          <pc:docMk/>
          <pc:sldMk cId="0" sldId="259"/>
        </pc:sldMkLst>
      </pc:sldChg>
      <pc:sldChg chg="modNotesTx">
        <pc:chgData name="Jackie Steffen" userId="03ec8c29-b552-4fb1-bd46-706a05431d4f" providerId="ADAL" clId="{F29A8844-4041-4F6D-9F49-2FEA085627F3}" dt="2023-04-06T16:45:05.403" v="3746" actId="20577"/>
        <pc:sldMkLst>
          <pc:docMk/>
          <pc:sldMk cId="0" sldId="260"/>
        </pc:sldMkLst>
      </pc:sldChg>
      <pc:sldChg chg="ord modNotesTx">
        <pc:chgData name="Jackie Steffen" userId="03ec8c29-b552-4fb1-bd46-706a05431d4f" providerId="ADAL" clId="{F29A8844-4041-4F6D-9F49-2FEA085627F3}" dt="2023-04-06T16:09:21.520" v="1839" actId="20577"/>
        <pc:sldMkLst>
          <pc:docMk/>
          <pc:sldMk cId="0" sldId="261"/>
        </pc:sldMkLst>
      </pc:sldChg>
      <pc:sldChg chg="modNotesTx">
        <pc:chgData name="Jackie Steffen" userId="03ec8c29-b552-4fb1-bd46-706a05431d4f" providerId="ADAL" clId="{F29A8844-4041-4F6D-9F49-2FEA085627F3}" dt="2023-04-06T16:09:15.322" v="1829" actId="20577"/>
        <pc:sldMkLst>
          <pc:docMk/>
          <pc:sldMk cId="0" sldId="262"/>
        </pc:sldMkLst>
      </pc:sldChg>
      <pc:sldChg chg="modNotesTx">
        <pc:chgData name="Jackie Steffen" userId="03ec8c29-b552-4fb1-bd46-706a05431d4f" providerId="ADAL" clId="{F29A8844-4041-4F6D-9F49-2FEA085627F3}" dt="2023-04-06T16:09:18.385" v="1834" actId="20577"/>
        <pc:sldMkLst>
          <pc:docMk/>
          <pc:sldMk cId="0" sldId="263"/>
        </pc:sldMkLst>
      </pc:sldChg>
      <pc:sldChg chg="modNotesTx">
        <pc:chgData name="Jackie Steffen" userId="03ec8c29-b552-4fb1-bd46-706a05431d4f" providerId="ADAL" clId="{F29A8844-4041-4F6D-9F49-2FEA085627F3}" dt="2023-04-06T16:09:25.147" v="1844" actId="20577"/>
        <pc:sldMkLst>
          <pc:docMk/>
          <pc:sldMk cId="0" sldId="264"/>
        </pc:sldMkLst>
      </pc:sldChg>
      <pc:sldChg chg="modNotesTx">
        <pc:chgData name="Jackie Steffen" userId="03ec8c29-b552-4fb1-bd46-706a05431d4f" providerId="ADAL" clId="{F29A8844-4041-4F6D-9F49-2FEA085627F3}" dt="2023-04-06T16:09:28.906" v="1849" actId="20577"/>
        <pc:sldMkLst>
          <pc:docMk/>
          <pc:sldMk cId="0" sldId="265"/>
        </pc:sldMkLst>
      </pc:sldChg>
      <pc:sldChg chg="modNotesTx">
        <pc:chgData name="Jackie Steffen" userId="03ec8c29-b552-4fb1-bd46-706a05431d4f" providerId="ADAL" clId="{F29A8844-4041-4F6D-9F49-2FEA085627F3}" dt="2023-04-06T16:09:32.191" v="1854" actId="20577"/>
        <pc:sldMkLst>
          <pc:docMk/>
          <pc:sldMk cId="0" sldId="266"/>
        </pc:sldMkLst>
      </pc:sldChg>
      <pc:sldChg chg="modNotesTx">
        <pc:chgData name="Jackie Steffen" userId="03ec8c29-b552-4fb1-bd46-706a05431d4f" providerId="ADAL" clId="{F29A8844-4041-4F6D-9F49-2FEA085627F3}" dt="2023-04-06T16:30:15.967" v="2921" actId="313"/>
        <pc:sldMkLst>
          <pc:docMk/>
          <pc:sldMk cId="0" sldId="267"/>
        </pc:sldMkLst>
      </pc:sldChg>
      <pc:sldChg chg="modNotesTx">
        <pc:chgData name="Jackie Steffen" userId="03ec8c29-b552-4fb1-bd46-706a05431d4f" providerId="ADAL" clId="{F29A8844-4041-4F6D-9F49-2FEA085627F3}" dt="2023-04-06T16:33:27.037" v="3607" actId="20577"/>
        <pc:sldMkLst>
          <pc:docMk/>
          <pc:sldMk cId="0" sldId="268"/>
        </pc:sldMkLst>
      </pc:sldChg>
      <pc:sldChg chg="modSp">
        <pc:chgData name="Jackie Steffen" userId="03ec8c29-b552-4fb1-bd46-706a05431d4f" providerId="ADAL" clId="{F29A8844-4041-4F6D-9F49-2FEA085627F3}" dt="2023-04-06T16:12:36.502" v="2088"/>
        <pc:sldMkLst>
          <pc:docMk/>
          <pc:sldMk cId="0" sldId="279"/>
        </pc:sldMkLst>
        <pc:picChg chg="mod">
          <ac:chgData name="Jackie Steffen" userId="03ec8c29-b552-4fb1-bd46-706a05431d4f" providerId="ADAL" clId="{F29A8844-4041-4F6D-9F49-2FEA085627F3}" dt="2023-04-06T16:12:36.502" v="2088"/>
          <ac:picMkLst>
            <pc:docMk/>
            <pc:sldMk cId="0" sldId="279"/>
            <ac:picMk id="10" creationId="{00000000-0000-0000-0000-000000000000}"/>
          </ac:picMkLst>
        </pc:picChg>
      </pc:sldChg>
      <pc:sldChg chg="modNotesTx">
        <pc:chgData name="Jackie Steffen" userId="03ec8c29-b552-4fb1-bd46-706a05431d4f" providerId="ADAL" clId="{F29A8844-4041-4F6D-9F49-2FEA085627F3}" dt="2023-04-06T16:19:43.172" v="2112"/>
        <pc:sldMkLst>
          <pc:docMk/>
          <pc:sldMk cId="0" sldId="280"/>
        </pc:sldMkLst>
      </pc:sldChg>
    </pc:docChg>
  </pc:docChgLst>
  <pc:docChgLst>
    <pc:chgData name="Jackie Steffen" userId="03ec8c29-b552-4fb1-bd46-706a05431d4f" providerId="ADAL" clId="{26417971-8691-431C-B0E7-A643C8E377ED}"/>
    <pc:docChg chg="modSld">
      <pc:chgData name="Jackie Steffen" userId="03ec8c29-b552-4fb1-bd46-706a05431d4f" providerId="ADAL" clId="{26417971-8691-431C-B0E7-A643C8E377ED}" dt="2023-04-06T17:45:00.977" v="12" actId="20577"/>
      <pc:docMkLst>
        <pc:docMk/>
      </pc:docMkLst>
      <pc:sldChg chg="modNotesTx">
        <pc:chgData name="Jackie Steffen" userId="03ec8c29-b552-4fb1-bd46-706a05431d4f" providerId="ADAL" clId="{26417971-8691-431C-B0E7-A643C8E377ED}" dt="2023-04-06T17:44:31.107" v="0" actId="20577"/>
        <pc:sldMkLst>
          <pc:docMk/>
          <pc:sldMk cId="0" sldId="256"/>
        </pc:sldMkLst>
      </pc:sldChg>
      <pc:sldChg chg="modNotesTx">
        <pc:chgData name="Jackie Steffen" userId="03ec8c29-b552-4fb1-bd46-706a05431d4f" providerId="ADAL" clId="{26417971-8691-431C-B0E7-A643C8E377ED}" dt="2023-04-06T17:44:34.157" v="1" actId="20577"/>
        <pc:sldMkLst>
          <pc:docMk/>
          <pc:sldMk cId="0" sldId="257"/>
        </pc:sldMkLst>
      </pc:sldChg>
      <pc:sldChg chg="modNotesTx">
        <pc:chgData name="Jackie Steffen" userId="03ec8c29-b552-4fb1-bd46-706a05431d4f" providerId="ADAL" clId="{26417971-8691-431C-B0E7-A643C8E377ED}" dt="2023-04-06T17:44:36.477" v="2" actId="20577"/>
        <pc:sldMkLst>
          <pc:docMk/>
          <pc:sldMk cId="0" sldId="258"/>
        </pc:sldMkLst>
      </pc:sldChg>
      <pc:sldChg chg="modNotesTx">
        <pc:chgData name="Jackie Steffen" userId="03ec8c29-b552-4fb1-bd46-706a05431d4f" providerId="ADAL" clId="{26417971-8691-431C-B0E7-A643C8E377ED}" dt="2023-04-06T17:44:38.778" v="3" actId="20577"/>
        <pc:sldMkLst>
          <pc:docMk/>
          <pc:sldMk cId="0" sldId="259"/>
        </pc:sldMkLst>
      </pc:sldChg>
      <pc:sldChg chg="modNotesTx">
        <pc:chgData name="Jackie Steffen" userId="03ec8c29-b552-4fb1-bd46-706a05431d4f" providerId="ADAL" clId="{26417971-8691-431C-B0E7-A643C8E377ED}" dt="2023-04-06T17:44:41.271" v="4" actId="20577"/>
        <pc:sldMkLst>
          <pc:docMk/>
          <pc:sldMk cId="0" sldId="260"/>
        </pc:sldMkLst>
      </pc:sldChg>
      <pc:sldChg chg="modNotesTx">
        <pc:chgData name="Jackie Steffen" userId="03ec8c29-b552-4fb1-bd46-706a05431d4f" providerId="ADAL" clId="{26417971-8691-431C-B0E7-A643C8E377ED}" dt="2023-04-06T17:44:48.367" v="7" actId="20577"/>
        <pc:sldMkLst>
          <pc:docMk/>
          <pc:sldMk cId="0" sldId="261"/>
        </pc:sldMkLst>
      </pc:sldChg>
      <pc:sldChg chg="modNotesTx">
        <pc:chgData name="Jackie Steffen" userId="03ec8c29-b552-4fb1-bd46-706a05431d4f" providerId="ADAL" clId="{26417971-8691-431C-B0E7-A643C8E377ED}" dt="2023-04-06T17:44:44.501" v="5" actId="20577"/>
        <pc:sldMkLst>
          <pc:docMk/>
          <pc:sldMk cId="0" sldId="262"/>
        </pc:sldMkLst>
      </pc:sldChg>
      <pc:sldChg chg="modNotesTx">
        <pc:chgData name="Jackie Steffen" userId="03ec8c29-b552-4fb1-bd46-706a05431d4f" providerId="ADAL" clId="{26417971-8691-431C-B0E7-A643C8E377ED}" dt="2023-04-06T17:44:46.867" v="6" actId="20577"/>
        <pc:sldMkLst>
          <pc:docMk/>
          <pc:sldMk cId="0" sldId="263"/>
        </pc:sldMkLst>
      </pc:sldChg>
      <pc:sldChg chg="modNotesTx">
        <pc:chgData name="Jackie Steffen" userId="03ec8c29-b552-4fb1-bd46-706a05431d4f" providerId="ADAL" clId="{26417971-8691-431C-B0E7-A643C8E377ED}" dt="2023-04-06T17:44:50.057" v="8" actId="20577"/>
        <pc:sldMkLst>
          <pc:docMk/>
          <pc:sldMk cId="0" sldId="264"/>
        </pc:sldMkLst>
      </pc:sldChg>
      <pc:sldChg chg="modNotesTx">
        <pc:chgData name="Jackie Steffen" userId="03ec8c29-b552-4fb1-bd46-706a05431d4f" providerId="ADAL" clId="{26417971-8691-431C-B0E7-A643C8E377ED}" dt="2023-04-06T17:44:52.108" v="9" actId="20577"/>
        <pc:sldMkLst>
          <pc:docMk/>
          <pc:sldMk cId="0" sldId="265"/>
        </pc:sldMkLst>
      </pc:sldChg>
      <pc:sldChg chg="modNotesTx">
        <pc:chgData name="Jackie Steffen" userId="03ec8c29-b552-4fb1-bd46-706a05431d4f" providerId="ADAL" clId="{26417971-8691-431C-B0E7-A643C8E377ED}" dt="2023-04-06T17:44:53.727" v="10" actId="20577"/>
        <pc:sldMkLst>
          <pc:docMk/>
          <pc:sldMk cId="0" sldId="266"/>
        </pc:sldMkLst>
      </pc:sldChg>
      <pc:sldChg chg="modNotesTx">
        <pc:chgData name="Jackie Steffen" userId="03ec8c29-b552-4fb1-bd46-706a05431d4f" providerId="ADAL" clId="{26417971-8691-431C-B0E7-A643C8E377ED}" dt="2023-04-06T17:44:57.498" v="11" actId="20577"/>
        <pc:sldMkLst>
          <pc:docMk/>
          <pc:sldMk cId="0" sldId="267"/>
        </pc:sldMkLst>
      </pc:sldChg>
      <pc:sldChg chg="modNotesTx">
        <pc:chgData name="Jackie Steffen" userId="03ec8c29-b552-4fb1-bd46-706a05431d4f" providerId="ADAL" clId="{26417971-8691-431C-B0E7-A643C8E377ED}" dt="2023-04-06T17:45:00.977" v="12" actId="20577"/>
        <pc:sldMkLst>
          <pc:docMk/>
          <pc:sldMk cId="0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90386-C09B-49C3-9C18-28B867A0BC38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433B3-4563-44E7-BD91-76087EBC9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4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93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6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73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70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7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5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for survey data:  </a:t>
            </a:r>
            <a:r>
              <a:rPr lang="en-US" dirty="0">
                <a:effectLst/>
              </a:rPr>
              <a:t>https://ssp.qualtrics.com/jfe/form/SV_bHD61YpDqbVI1P8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89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3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57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5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65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75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71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33B3-4563-44E7-BD91-76087EBC97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1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2.png"/><Relationship Id="rId18" Type="http://schemas.openxmlformats.org/officeDocument/2006/relationships/image" Target="../media/image73.jpe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sv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4.png"/><Relationship Id="rId10" Type="http://schemas.openxmlformats.org/officeDocument/2006/relationships/image" Target="../media/image53.svg"/><Relationship Id="rId19" Type="http://schemas.openxmlformats.org/officeDocument/2006/relationships/image" Target="../media/image74.jpeg"/><Relationship Id="rId4" Type="http://schemas.openxmlformats.org/officeDocument/2006/relationships/image" Target="../media/image41.svg"/><Relationship Id="rId9" Type="http://schemas.openxmlformats.org/officeDocument/2006/relationships/image" Target="../media/image52.png"/><Relationship Id="rId1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2.png"/><Relationship Id="rId18" Type="http://schemas.openxmlformats.org/officeDocument/2006/relationships/image" Target="../media/image77.jpe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4.png"/><Relationship Id="rId10" Type="http://schemas.openxmlformats.org/officeDocument/2006/relationships/image" Target="../media/image53.svg"/><Relationship Id="rId19" Type="http://schemas.openxmlformats.org/officeDocument/2006/relationships/image" Target="../media/image78.jpeg"/><Relationship Id="rId4" Type="http://schemas.openxmlformats.org/officeDocument/2006/relationships/image" Target="../media/image41.svg"/><Relationship Id="rId9" Type="http://schemas.openxmlformats.org/officeDocument/2006/relationships/image" Target="../media/image52.png"/><Relationship Id="rId1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2.png"/><Relationship Id="rId18" Type="http://schemas.openxmlformats.org/officeDocument/2006/relationships/image" Target="../media/image80.png"/><Relationship Id="rId3" Type="http://schemas.openxmlformats.org/officeDocument/2006/relationships/image" Target="../media/image40.png"/><Relationship Id="rId21" Type="http://schemas.openxmlformats.org/officeDocument/2006/relationships/image" Target="../media/image83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.sv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4.png"/><Relationship Id="rId10" Type="http://schemas.openxmlformats.org/officeDocument/2006/relationships/image" Target="../media/image53.svg"/><Relationship Id="rId19" Type="http://schemas.openxmlformats.org/officeDocument/2006/relationships/image" Target="../media/image81.png"/><Relationship Id="rId4" Type="http://schemas.openxmlformats.org/officeDocument/2006/relationships/image" Target="../media/image41.svg"/><Relationship Id="rId9" Type="http://schemas.openxmlformats.org/officeDocument/2006/relationships/image" Target="../media/image52.png"/><Relationship Id="rId14" Type="http://schemas.openxmlformats.org/officeDocument/2006/relationships/image" Target="../media/image43.svg"/><Relationship Id="rId22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9.png"/><Relationship Id="rId5" Type="http://schemas.openxmlformats.org/officeDocument/2006/relationships/image" Target="../media/image5.png"/><Relationship Id="rId10" Type="http://schemas.openxmlformats.org/officeDocument/2006/relationships/image" Target="../media/image88.svg"/><Relationship Id="rId4" Type="http://schemas.openxmlformats.org/officeDocument/2006/relationships/image" Target="../media/image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65.svg"/><Relationship Id="rId7" Type="http://schemas.openxmlformats.org/officeDocument/2006/relationships/image" Target="../media/image96.svg"/><Relationship Id="rId12" Type="http://schemas.openxmlformats.org/officeDocument/2006/relationships/image" Target="../media/image10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94.sv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8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67.svg"/><Relationship Id="rId2" Type="http://schemas.openxmlformats.org/officeDocument/2006/relationships/image" Target="../media/image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6.png"/><Relationship Id="rId5" Type="http://schemas.openxmlformats.org/officeDocument/2006/relationships/image" Target="../media/image53.svg"/><Relationship Id="rId15" Type="http://schemas.openxmlformats.org/officeDocument/2006/relationships/image" Target="../media/image114.png"/><Relationship Id="rId10" Type="http://schemas.openxmlformats.org/officeDocument/2006/relationships/image" Target="../media/image65.svg"/><Relationship Id="rId4" Type="http://schemas.openxmlformats.org/officeDocument/2006/relationships/image" Target="../media/image52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svg"/><Relationship Id="rId3" Type="http://schemas.openxmlformats.org/officeDocument/2006/relationships/image" Target="../media/image41.svg"/><Relationship Id="rId7" Type="http://schemas.openxmlformats.org/officeDocument/2006/relationships/image" Target="../media/image51.svg"/><Relationship Id="rId12" Type="http://schemas.openxmlformats.org/officeDocument/2006/relationships/image" Target="../media/image42.png"/><Relationship Id="rId17" Type="http://schemas.openxmlformats.org/officeDocument/2006/relationships/image" Target="../media/image117.png"/><Relationship Id="rId2" Type="http://schemas.openxmlformats.org/officeDocument/2006/relationships/image" Target="../media/image40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45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8.svg"/><Relationship Id="rId7" Type="http://schemas.openxmlformats.org/officeDocument/2006/relationships/image" Target="../media/image6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10" Type="http://schemas.openxmlformats.org/officeDocument/2006/relationships/image" Target="../media/image118.png"/><Relationship Id="rId4" Type="http://schemas.openxmlformats.org/officeDocument/2006/relationships/image" Target="../media/image1.png"/><Relationship Id="rId9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8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6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6.png"/><Relationship Id="rId5" Type="http://schemas.openxmlformats.org/officeDocument/2006/relationships/image" Target="../media/image53.svg"/><Relationship Id="rId15" Type="http://schemas.openxmlformats.org/officeDocument/2006/relationships/image" Target="../media/image104.png"/><Relationship Id="rId10" Type="http://schemas.openxmlformats.org/officeDocument/2006/relationships/image" Target="../media/image65.svg"/><Relationship Id="rId4" Type="http://schemas.openxmlformats.org/officeDocument/2006/relationships/image" Target="../media/image52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svg"/><Relationship Id="rId18" Type="http://schemas.openxmlformats.org/officeDocument/2006/relationships/image" Target="../media/image121.jpeg"/><Relationship Id="rId3" Type="http://schemas.openxmlformats.org/officeDocument/2006/relationships/image" Target="../media/image41.svg"/><Relationship Id="rId7" Type="http://schemas.openxmlformats.org/officeDocument/2006/relationships/image" Target="../media/image51.svg"/><Relationship Id="rId12" Type="http://schemas.openxmlformats.org/officeDocument/2006/relationships/image" Target="../media/image42.png"/><Relationship Id="rId17" Type="http://schemas.openxmlformats.org/officeDocument/2006/relationships/image" Target="../media/image120.png"/><Relationship Id="rId2" Type="http://schemas.openxmlformats.org/officeDocument/2006/relationships/image" Target="../media/image40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45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svg"/><Relationship Id="rId3" Type="http://schemas.openxmlformats.org/officeDocument/2006/relationships/image" Target="../media/image41.svg"/><Relationship Id="rId7" Type="http://schemas.openxmlformats.org/officeDocument/2006/relationships/image" Target="../media/image51.svg"/><Relationship Id="rId12" Type="http://schemas.openxmlformats.org/officeDocument/2006/relationships/image" Target="../media/image42.png"/><Relationship Id="rId17" Type="http://schemas.openxmlformats.org/officeDocument/2006/relationships/image" Target="../media/image123.png"/><Relationship Id="rId2" Type="http://schemas.openxmlformats.org/officeDocument/2006/relationships/image" Target="../media/image40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45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svg"/><Relationship Id="rId18" Type="http://schemas.openxmlformats.org/officeDocument/2006/relationships/image" Target="../media/image126.jpeg"/><Relationship Id="rId3" Type="http://schemas.openxmlformats.org/officeDocument/2006/relationships/image" Target="../media/image41.svg"/><Relationship Id="rId7" Type="http://schemas.openxmlformats.org/officeDocument/2006/relationships/image" Target="../media/image51.svg"/><Relationship Id="rId12" Type="http://schemas.openxmlformats.org/officeDocument/2006/relationships/image" Target="../media/image42.png"/><Relationship Id="rId17" Type="http://schemas.openxmlformats.org/officeDocument/2006/relationships/image" Target="../media/image125.jpeg"/><Relationship Id="rId2" Type="http://schemas.openxmlformats.org/officeDocument/2006/relationships/image" Target="../media/image40.png"/><Relationship Id="rId16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45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svg"/><Relationship Id="rId18" Type="http://schemas.openxmlformats.org/officeDocument/2006/relationships/image" Target="../media/image129.jpeg"/><Relationship Id="rId3" Type="http://schemas.openxmlformats.org/officeDocument/2006/relationships/image" Target="../media/image41.svg"/><Relationship Id="rId7" Type="http://schemas.openxmlformats.org/officeDocument/2006/relationships/image" Target="../media/image51.svg"/><Relationship Id="rId12" Type="http://schemas.openxmlformats.org/officeDocument/2006/relationships/image" Target="../media/image42.png"/><Relationship Id="rId17" Type="http://schemas.openxmlformats.org/officeDocument/2006/relationships/image" Target="../media/image128.jpeg"/><Relationship Id="rId2" Type="http://schemas.openxmlformats.org/officeDocument/2006/relationships/image" Target="../media/image40.png"/><Relationship Id="rId16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45.svg"/><Relationship Id="rId10" Type="http://schemas.openxmlformats.org/officeDocument/2006/relationships/image" Target="../media/image54.png"/><Relationship Id="rId19" Type="http://schemas.openxmlformats.org/officeDocument/2006/relationships/image" Target="../media/image130.jpe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2.png"/><Relationship Id="rId18" Type="http://schemas.openxmlformats.org/officeDocument/2006/relationships/image" Target="../media/image131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hyperlink" Target="https://child.unl.edu/nebraska-4-h-stem-reading-connections-program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4.png"/><Relationship Id="rId10" Type="http://schemas.openxmlformats.org/officeDocument/2006/relationships/image" Target="../media/image53.svg"/><Relationship Id="rId19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52.png"/><Relationship Id="rId1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138.png"/><Relationship Id="rId3" Type="http://schemas.openxmlformats.org/officeDocument/2006/relationships/image" Target="../media/image132.png"/><Relationship Id="rId7" Type="http://schemas.openxmlformats.org/officeDocument/2006/relationships/image" Target="../media/image64.png"/><Relationship Id="rId12" Type="http://schemas.openxmlformats.org/officeDocument/2006/relationships/image" Target="../media/image13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136.png"/><Relationship Id="rId5" Type="http://schemas.openxmlformats.org/officeDocument/2006/relationships/image" Target="../media/image134.png"/><Relationship Id="rId15" Type="http://schemas.openxmlformats.org/officeDocument/2006/relationships/image" Target="../media/image140.png"/><Relationship Id="rId10" Type="http://schemas.openxmlformats.org/officeDocument/2006/relationships/image" Target="../media/image69.svg"/><Relationship Id="rId4" Type="http://schemas.openxmlformats.org/officeDocument/2006/relationships/image" Target="../media/image133.svg"/><Relationship Id="rId9" Type="http://schemas.openxmlformats.org/officeDocument/2006/relationships/image" Target="../media/image68.png"/><Relationship Id="rId14" Type="http://schemas.openxmlformats.org/officeDocument/2006/relationships/image" Target="../media/image13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8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8.sv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2.png"/><Relationship Id="rId18" Type="http://schemas.openxmlformats.org/officeDocument/2006/relationships/image" Target="../media/image57.svg"/><Relationship Id="rId3" Type="http://schemas.openxmlformats.org/officeDocument/2006/relationships/image" Target="../media/image40.png"/><Relationship Id="rId21" Type="http://schemas.openxmlformats.org/officeDocument/2006/relationships/image" Target="../media/image60.jpe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sv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4.png"/><Relationship Id="rId23" Type="http://schemas.openxmlformats.org/officeDocument/2006/relationships/image" Target="../media/image62.jpeg"/><Relationship Id="rId10" Type="http://schemas.openxmlformats.org/officeDocument/2006/relationships/image" Target="../media/image53.svg"/><Relationship Id="rId19" Type="http://schemas.openxmlformats.org/officeDocument/2006/relationships/image" Target="../media/image58.jpeg"/><Relationship Id="rId4" Type="http://schemas.openxmlformats.org/officeDocument/2006/relationships/image" Target="../media/image41.svg"/><Relationship Id="rId9" Type="http://schemas.openxmlformats.org/officeDocument/2006/relationships/image" Target="../media/image52.png"/><Relationship Id="rId14" Type="http://schemas.openxmlformats.org/officeDocument/2006/relationships/image" Target="../media/image43.svg"/><Relationship Id="rId22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65.svg"/><Relationship Id="rId5" Type="http://schemas.openxmlformats.org/officeDocument/2006/relationships/image" Target="../media/image52.pn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2.svg"/><Relationship Id="rId9" Type="http://schemas.openxmlformats.org/officeDocument/2006/relationships/image" Target="../media/image63.gif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4.png"/><Relationship Id="rId10" Type="http://schemas.openxmlformats.org/officeDocument/2006/relationships/image" Target="../media/image53.svg"/><Relationship Id="rId4" Type="http://schemas.openxmlformats.org/officeDocument/2006/relationships/image" Target="../media/image41.svg"/><Relationship Id="rId9" Type="http://schemas.openxmlformats.org/officeDocument/2006/relationships/image" Target="../media/image52.png"/><Relationship Id="rId1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50085" y="8609993"/>
            <a:ext cx="4418071" cy="14708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59842" y="95973"/>
            <a:ext cx="8769121" cy="8514020"/>
            <a:chOff x="0" y="0"/>
            <a:chExt cx="11692162" cy="1135202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70068" y="-170068"/>
              <a:ext cx="11352026" cy="1169216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r="19472"/>
            <a:stretch>
              <a:fillRect/>
            </a:stretch>
          </p:blipFill>
          <p:spPr>
            <a:xfrm rot="135020">
              <a:off x="3898470" y="7481009"/>
              <a:ext cx="4427481" cy="940288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609214" y="3506203"/>
              <a:ext cx="10384669" cy="3382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60"/>
                </a:lnSpc>
              </a:pPr>
              <a:r>
                <a:rPr lang="en-US" sz="10400">
                  <a:solidFill>
                    <a:srgbClr val="FCD36A"/>
                  </a:solidFill>
                  <a:latin typeface="Marykate"/>
                </a:rPr>
                <a:t>4-H Reading Connections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245791" y="8464910"/>
              <a:ext cx="7732839" cy="1252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>
                  <a:solidFill>
                    <a:srgbClr val="FAF4E3"/>
                  </a:solidFill>
                  <a:latin typeface="Gaegu Bold"/>
                </a:rPr>
                <a:t>All Together Now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657">
            <a:off x="2873292" y="5139063"/>
            <a:ext cx="2986878" cy="33004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22169">
            <a:off x="12227734" y="5139063"/>
            <a:ext cx="2986878" cy="330041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921286" y="8609993"/>
            <a:ext cx="2068782" cy="14708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41001" flipV="1">
            <a:off x="13408176" y="-4315149"/>
            <a:ext cx="7297793" cy="770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984469" y="6601257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0236" flipH="1">
            <a:off x="9814595" y="7515179"/>
            <a:ext cx="8246765" cy="6721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2671905" y="850045"/>
            <a:ext cx="1232011" cy="1898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4291" y="2068797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73627" y="1934782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49704" y="2770154"/>
            <a:ext cx="5513067" cy="71366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 r="51240" b="32186"/>
          <a:stretch>
            <a:fillRect/>
          </a:stretch>
        </p:blipFill>
        <p:spPr>
          <a:xfrm rot="1066700">
            <a:off x="13454348" y="648518"/>
            <a:ext cx="4116259" cy="42935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581248" y="5626461"/>
            <a:ext cx="5908919" cy="44316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380742" y="2734387"/>
            <a:ext cx="2782535" cy="371004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72745" y="398843"/>
            <a:ext cx="12109579" cy="153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86"/>
              </a:lnSpc>
            </a:pPr>
            <a:r>
              <a:rPr lang="en-US" sz="11900">
                <a:solidFill>
                  <a:srgbClr val="14163C"/>
                </a:solidFill>
                <a:latin typeface="Marykate"/>
              </a:rPr>
              <a:t>Each Living Thing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41001" flipV="1">
            <a:off x="13408176" y="-4315149"/>
            <a:ext cx="7297793" cy="770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984469" y="6601257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0236" flipH="1">
            <a:off x="9814595" y="7515179"/>
            <a:ext cx="8246765" cy="6721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2671905" y="850045"/>
            <a:ext cx="1232011" cy="1898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4291" y="2068797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73627" y="1934782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49704" y="2770154"/>
            <a:ext cx="5513067" cy="71366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1959731" y="617538"/>
            <a:ext cx="5740310" cy="4305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942041" y="5180837"/>
            <a:ext cx="5996908" cy="449768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72745" y="398843"/>
            <a:ext cx="12109579" cy="153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86"/>
              </a:lnSpc>
            </a:pPr>
            <a:r>
              <a:rPr lang="en-US" sz="11900">
                <a:solidFill>
                  <a:srgbClr val="14163C"/>
                </a:solidFill>
                <a:latin typeface="Marykate"/>
              </a:rPr>
              <a:t>Each Living Thing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41001" flipV="1">
            <a:off x="13408176" y="-4315149"/>
            <a:ext cx="7297793" cy="770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984469" y="6601257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0236" flipH="1">
            <a:off x="9814595" y="7515179"/>
            <a:ext cx="8246765" cy="6721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2671905" y="850045"/>
            <a:ext cx="1232011" cy="1898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4291" y="2068797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73627" y="1934782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66957" y="2608175"/>
            <a:ext cx="5739919" cy="74809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765398">
            <a:off x="10440822" y="5596457"/>
            <a:ext cx="3191086" cy="42547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 b="24895"/>
          <a:stretch>
            <a:fillRect/>
          </a:stretch>
        </p:blipFill>
        <p:spPr>
          <a:xfrm rot="423223">
            <a:off x="13382324" y="828303"/>
            <a:ext cx="4152996" cy="41587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/>
          <a:srcRect b="16463"/>
          <a:stretch>
            <a:fillRect/>
          </a:stretch>
        </p:blipFill>
        <p:spPr>
          <a:xfrm>
            <a:off x="14328549" y="5754650"/>
            <a:ext cx="3535917" cy="39383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987694" y="6311523"/>
            <a:ext cx="2807719" cy="37436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8066324" y="2474825"/>
            <a:ext cx="3698695" cy="277402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72745" y="398843"/>
            <a:ext cx="12109579" cy="153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86"/>
              </a:lnSpc>
            </a:pPr>
            <a:r>
              <a:rPr lang="en-US" sz="11900">
                <a:solidFill>
                  <a:srgbClr val="14163C"/>
                </a:solidFill>
                <a:latin typeface="Marykate"/>
              </a:rPr>
              <a:t>Thank You, Omu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18246">
            <a:off x="3013786" y="-7647561"/>
            <a:ext cx="11111744" cy="125750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026486" y="1362696"/>
            <a:ext cx="9576567" cy="34954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99717" y="1499077"/>
            <a:ext cx="9576567" cy="349544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984504">
            <a:off x="7875347" y="2009077"/>
            <a:ext cx="2537305" cy="43936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852473" y="717411"/>
            <a:ext cx="8230341" cy="159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5"/>
              </a:lnSpc>
            </a:pPr>
            <a:r>
              <a:rPr lang="en-US" sz="12399">
                <a:solidFill>
                  <a:srgbClr val="14163C"/>
                </a:solidFill>
                <a:latin typeface="Marykate"/>
              </a:rPr>
              <a:t>New This Year!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702767" y="6457567"/>
            <a:ext cx="4299412" cy="2631850"/>
            <a:chOff x="0" y="0"/>
            <a:chExt cx="5732549" cy="350913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60392"/>
            <a:stretch>
              <a:fillRect/>
            </a:stretch>
          </p:blipFill>
          <p:spPr>
            <a:xfrm>
              <a:off x="1203194" y="0"/>
              <a:ext cx="3162570" cy="196278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1274570"/>
              <a:ext cx="5732549" cy="2156872"/>
            </a:xfrm>
            <a:prstGeom prst="rect">
              <a:avLst/>
            </a:prstGeom>
          </p:spPr>
        </p:pic>
        <p:sp>
          <p:nvSpPr>
            <p:cNvPr id="12" name="AutoShape 12"/>
            <p:cNvSpPr/>
            <p:nvPr/>
          </p:nvSpPr>
          <p:spPr>
            <a:xfrm rot="-2736">
              <a:off x="1103999" y="3355242"/>
              <a:ext cx="3748056" cy="0"/>
            </a:xfrm>
            <a:prstGeom prst="line">
              <a:avLst/>
            </a:prstGeom>
            <a:ln w="152400" cap="rnd">
              <a:solidFill>
                <a:srgbClr val="69BAAD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965686" y="1552737"/>
              <a:ext cx="3801177" cy="1486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88"/>
                </a:lnSpc>
              </a:pPr>
              <a:r>
                <a:rPr lang="en-US" sz="3200">
                  <a:solidFill>
                    <a:srgbClr val="14163C"/>
                  </a:solidFill>
                  <a:latin typeface="Gaegu Bold"/>
                </a:rPr>
                <a:t>Board Books for Infants/Toddlers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30683" y="6631006"/>
            <a:ext cx="5859983" cy="2458411"/>
            <a:chOff x="0" y="0"/>
            <a:chExt cx="7813311" cy="327788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60392"/>
            <a:stretch>
              <a:fillRect/>
            </a:stretch>
          </p:blipFill>
          <p:spPr>
            <a:xfrm>
              <a:off x="2209148" y="0"/>
              <a:ext cx="3162570" cy="196278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1198701"/>
              <a:ext cx="7813311" cy="2060761"/>
            </a:xfrm>
            <a:prstGeom prst="rect">
              <a:avLst/>
            </a:prstGeom>
          </p:spPr>
        </p:pic>
        <p:sp>
          <p:nvSpPr>
            <p:cNvPr id="17" name="AutoShape 17"/>
            <p:cNvSpPr/>
            <p:nvPr/>
          </p:nvSpPr>
          <p:spPr>
            <a:xfrm rot="-2736">
              <a:off x="2052292" y="3123989"/>
              <a:ext cx="3748056" cy="0"/>
            </a:xfrm>
            <a:prstGeom prst="line">
              <a:avLst/>
            </a:prstGeom>
            <a:ln w="152400" cap="rnd">
              <a:solidFill>
                <a:srgbClr val="69BAAD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070879" y="1521358"/>
              <a:ext cx="6087192" cy="1224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53"/>
                </a:lnSpc>
              </a:pPr>
              <a:r>
                <a:rPr lang="en-US" sz="5114">
                  <a:solidFill>
                    <a:srgbClr val="14163C"/>
                  </a:solidFill>
                  <a:latin typeface="Gaegu Bold"/>
                </a:rPr>
                <a:t>Spanish Options 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671"/>
          <a:stretch>
            <a:fillRect/>
          </a:stretch>
        </p:blipFill>
        <p:spPr>
          <a:xfrm>
            <a:off x="-11397" y="1028700"/>
            <a:ext cx="351388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671"/>
          <a:stretch>
            <a:fillRect/>
          </a:stretch>
        </p:blipFill>
        <p:spPr>
          <a:xfrm flipH="1">
            <a:off x="14785510" y="1028700"/>
            <a:ext cx="351388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15511" y="4815251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56072" y="657697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l="6404" t="13084" r="8824" b="11621"/>
          <a:stretch>
            <a:fillRect/>
          </a:stretch>
        </p:blipFill>
        <p:spPr>
          <a:xfrm>
            <a:off x="10492391" y="3859309"/>
            <a:ext cx="3602196" cy="26118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 t="14590" r="5841" b="7343"/>
          <a:stretch>
            <a:fillRect/>
          </a:stretch>
        </p:blipFill>
        <p:spPr>
          <a:xfrm>
            <a:off x="15032067" y="7652981"/>
            <a:ext cx="3007849" cy="23729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 t="6436" r="7482" b="6601"/>
          <a:stretch>
            <a:fillRect/>
          </a:stretch>
        </p:blipFill>
        <p:spPr>
          <a:xfrm>
            <a:off x="7023159" y="7066084"/>
            <a:ext cx="2270137" cy="272789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915511" y="575073"/>
            <a:ext cx="10456978" cy="1705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1"/>
              </a:lnSpc>
            </a:pPr>
            <a:r>
              <a:rPr lang="en-US" sz="13299">
                <a:solidFill>
                  <a:srgbClr val="14163C"/>
                </a:solidFill>
                <a:latin typeface="Marykate"/>
              </a:rPr>
              <a:t>Lessons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5149" y="4776520"/>
            <a:ext cx="1245037" cy="100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1"/>
              </a:lnSpc>
              <a:spcBef>
                <a:spcPct val="0"/>
              </a:spcBef>
            </a:pPr>
            <a:r>
              <a:rPr lang="en-US" sz="5801">
                <a:solidFill>
                  <a:srgbClr val="14163C"/>
                </a:solidFill>
                <a:latin typeface="Marykate"/>
              </a:rPr>
              <a:t>HEAD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98606" y="3191051"/>
            <a:ext cx="1429941" cy="100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1"/>
              </a:lnSpc>
              <a:spcBef>
                <a:spcPct val="0"/>
              </a:spcBef>
            </a:pPr>
            <a:r>
              <a:rPr lang="en-US" sz="5801">
                <a:solidFill>
                  <a:srgbClr val="14163C"/>
                </a:solidFill>
                <a:latin typeface="Marykate"/>
              </a:rPr>
              <a:t>HEART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17843" y="2157235"/>
            <a:ext cx="1649492" cy="100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1"/>
              </a:lnSpc>
              <a:spcBef>
                <a:spcPct val="0"/>
              </a:spcBef>
            </a:pPr>
            <a:r>
              <a:rPr lang="en-US" sz="5801">
                <a:solidFill>
                  <a:srgbClr val="14163C"/>
                </a:solidFill>
                <a:latin typeface="Marykate"/>
              </a:rPr>
              <a:t>HANDS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479467" y="1147079"/>
            <a:ext cx="1712119" cy="100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1"/>
              </a:lnSpc>
              <a:spcBef>
                <a:spcPct val="0"/>
              </a:spcBef>
            </a:pPr>
            <a:r>
              <a:rPr lang="en-US" sz="5801">
                <a:solidFill>
                  <a:srgbClr val="14163C"/>
                </a:solidFill>
                <a:latin typeface="Marykate"/>
              </a:rPr>
              <a:t>HEALTH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31041" y="4194573"/>
            <a:ext cx="4645563" cy="350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4163C"/>
                </a:solidFill>
                <a:latin typeface="Marykate"/>
              </a:rPr>
              <a:t>Collaborative Art: </a:t>
            </a: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14163C"/>
                </a:solidFill>
                <a:latin typeface="Marykate"/>
              </a:rPr>
              <a:t>            "I Am Enough"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4163C"/>
                </a:solidFill>
                <a:latin typeface="Marykate"/>
              </a:rPr>
              <a:t>Group garden mural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4163C"/>
                </a:solidFill>
                <a:latin typeface="Marykate"/>
              </a:rPr>
              <a:t>Take home "I Am" art piece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62354" y="6385402"/>
            <a:ext cx="4363430" cy="332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152" lvl="1" indent="-405576">
              <a:lnSpc>
                <a:spcPts val="5259"/>
              </a:lnSpc>
              <a:buFont typeface="Arial"/>
              <a:buChar char="•"/>
            </a:pPr>
            <a:r>
              <a:rPr lang="en-US" sz="3757">
                <a:solidFill>
                  <a:srgbClr val="14163C"/>
                </a:solidFill>
                <a:latin typeface="Marykate"/>
              </a:rPr>
              <a:t>Simple/Complex machines</a:t>
            </a:r>
          </a:p>
          <a:p>
            <a:pPr marL="811152" lvl="1" indent="-405576">
              <a:lnSpc>
                <a:spcPts val="5259"/>
              </a:lnSpc>
              <a:buFont typeface="Arial"/>
              <a:buChar char="•"/>
            </a:pPr>
            <a:r>
              <a:rPr lang="en-US" sz="3757">
                <a:solidFill>
                  <a:srgbClr val="14163C"/>
                </a:solidFill>
                <a:latin typeface="Marykate"/>
              </a:rPr>
              <a:t>Create a Gumball Machine or Marshmallow Catapult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39092" y="2195335"/>
            <a:ext cx="4261779" cy="532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152" lvl="1" indent="-405576">
              <a:lnSpc>
                <a:spcPts val="5259"/>
              </a:lnSpc>
              <a:buFont typeface="Arial"/>
              <a:buChar char="•"/>
            </a:pPr>
            <a:r>
              <a:rPr lang="en-US" sz="3757">
                <a:solidFill>
                  <a:srgbClr val="14163C"/>
                </a:solidFill>
                <a:latin typeface="Marykate"/>
              </a:rPr>
              <a:t>Friendship Apple Salad</a:t>
            </a:r>
          </a:p>
          <a:p>
            <a:pPr marL="811152" lvl="1" indent="-405576">
              <a:lnSpc>
                <a:spcPts val="5259"/>
              </a:lnSpc>
              <a:buFont typeface="Arial"/>
              <a:buChar char="•"/>
            </a:pPr>
            <a:r>
              <a:rPr lang="en-US" sz="3757">
                <a:solidFill>
                  <a:srgbClr val="14163C"/>
                </a:solidFill>
                <a:latin typeface="Marykate"/>
              </a:rPr>
              <a:t>Characteristic of a good friend</a:t>
            </a:r>
          </a:p>
          <a:p>
            <a:pPr marL="811152" lvl="1" indent="-405576">
              <a:lnSpc>
                <a:spcPts val="5259"/>
              </a:lnSpc>
              <a:buFont typeface="Arial"/>
              <a:buChar char="•"/>
            </a:pPr>
            <a:r>
              <a:rPr lang="en-US" sz="3757">
                <a:solidFill>
                  <a:srgbClr val="14163C"/>
                </a:solidFill>
                <a:latin typeface="Marykate"/>
              </a:rPr>
              <a:t>Teamwork</a:t>
            </a:r>
          </a:p>
          <a:p>
            <a:pPr marL="811152" lvl="1" indent="-405576">
              <a:lnSpc>
                <a:spcPts val="5259"/>
              </a:lnSpc>
              <a:buFont typeface="Arial"/>
              <a:buChar char="•"/>
            </a:pPr>
            <a:r>
              <a:rPr lang="en-US" sz="3757">
                <a:solidFill>
                  <a:srgbClr val="14163C"/>
                </a:solidFill>
                <a:latin typeface="Marykate"/>
              </a:rPr>
              <a:t>Apple STEM activity - Stay strong and not turn brown</a:t>
            </a:r>
          </a:p>
          <a:p>
            <a:pPr marL="811152" lvl="1" indent="-405576">
              <a:lnSpc>
                <a:spcPts val="5259"/>
              </a:lnSpc>
              <a:buFont typeface="Arial"/>
              <a:buChar char="•"/>
            </a:pPr>
            <a:r>
              <a:rPr lang="en-US" sz="3757">
                <a:solidFill>
                  <a:srgbClr val="14163C"/>
                </a:solidFill>
                <a:latin typeface="Marykate"/>
              </a:rPr>
              <a:t>Apple painting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5478" y="5544487"/>
            <a:ext cx="4363430" cy="399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152" lvl="1" indent="-405576">
              <a:lnSpc>
                <a:spcPts val="5259"/>
              </a:lnSpc>
              <a:buFont typeface="Arial"/>
              <a:buChar char="•"/>
            </a:pPr>
            <a:r>
              <a:rPr lang="en-US" sz="3757">
                <a:solidFill>
                  <a:srgbClr val="14163C"/>
                </a:solidFill>
                <a:latin typeface="Marykate"/>
              </a:rPr>
              <a:t>Knowing &amp; naming our emotions</a:t>
            </a:r>
          </a:p>
          <a:p>
            <a:pPr marL="811152" lvl="1" indent="-405576">
              <a:lnSpc>
                <a:spcPts val="5259"/>
              </a:lnSpc>
              <a:buFont typeface="Arial"/>
              <a:buChar char="•"/>
            </a:pPr>
            <a:r>
              <a:rPr lang="en-US" sz="3757">
                <a:solidFill>
                  <a:srgbClr val="14163C"/>
                </a:solidFill>
                <a:latin typeface="Marykate"/>
              </a:rPr>
              <a:t>Finding common ground in teams</a:t>
            </a:r>
          </a:p>
          <a:p>
            <a:pPr marL="811152" lvl="1" indent="-405576">
              <a:lnSpc>
                <a:spcPts val="5259"/>
              </a:lnSpc>
              <a:buFont typeface="Arial"/>
              <a:buChar char="•"/>
            </a:pPr>
            <a:r>
              <a:rPr lang="en-US" sz="3757">
                <a:solidFill>
                  <a:srgbClr val="14163C"/>
                </a:solidFill>
                <a:latin typeface="Marykate"/>
              </a:rPr>
              <a:t>Putting the pieces together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5400000">
            <a:off x="-631878" y="2208224"/>
            <a:ext cx="3804329" cy="140972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3011175" y="7799644"/>
            <a:ext cx="12042985" cy="788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111"/>
          <a:stretch>
            <a:fillRect/>
          </a:stretch>
        </p:blipFill>
        <p:spPr>
          <a:xfrm rot="-3498124">
            <a:off x="3085636" y="1777025"/>
            <a:ext cx="1866847" cy="2681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3579">
            <a:off x="-11245676" y="7849483"/>
            <a:ext cx="22001491" cy="5320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7163">
            <a:off x="3654438" y="-3805519"/>
            <a:ext cx="22001491" cy="53203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897939">
            <a:off x="-5949173" y="-2840428"/>
            <a:ext cx="11408485" cy="62478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010510">
            <a:off x="12583757" y="6902347"/>
            <a:ext cx="11408485" cy="62478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2482" y="283497"/>
            <a:ext cx="7693155" cy="99068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960980" y="864335"/>
            <a:ext cx="9302067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anva Sans Bold"/>
              </a:rPr>
              <a:t>Lesson overview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21832" y="4616314"/>
            <a:ext cx="9041215" cy="52948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-4577152" y="6908894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2707">
            <a:off x="-1577998" y="3464836"/>
            <a:ext cx="5803162" cy="4729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27800">
            <a:off x="193436" y="-649013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3044" y="5468228"/>
            <a:ext cx="4100550" cy="3829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08241">
            <a:off x="9944100" y="8058592"/>
            <a:ext cx="7315200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4954438" y="1958980"/>
            <a:ext cx="1412875" cy="27017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32657">
            <a:off x="3727148" y="6145331"/>
            <a:ext cx="3867455" cy="4273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62057" y="414223"/>
            <a:ext cx="7713638" cy="94585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320509" y="414223"/>
            <a:ext cx="7682494" cy="94585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41001" flipV="1">
            <a:off x="13408176" y="-4315149"/>
            <a:ext cx="7297793" cy="770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984469" y="6601257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0236" flipH="1">
            <a:off x="9814595" y="7515179"/>
            <a:ext cx="8246765" cy="6721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2671905" y="850045"/>
            <a:ext cx="1232011" cy="1898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2745" y="2564522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76161" y="2474825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05528" y="490123"/>
            <a:ext cx="7860815" cy="95935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062514" y="1400657"/>
            <a:ext cx="7750927" cy="74856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7856121" y="6500508"/>
            <a:ext cx="2371928" cy="14720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8246">
            <a:off x="3013786" y="-7647561"/>
            <a:ext cx="11111744" cy="125750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2366224" y="6443607"/>
            <a:ext cx="2371928" cy="14720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13488502" y="6312315"/>
            <a:ext cx="2371928" cy="147208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2736">
            <a:off x="229182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2736">
            <a:off x="7738479" y="8843500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2736">
            <a:off x="1348854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5026486" y="1362696"/>
            <a:ext cx="9576567" cy="3495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99717" y="1499077"/>
            <a:ext cx="9576567" cy="3495447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984504">
            <a:off x="7875347" y="2009077"/>
            <a:ext cx="2537305" cy="43936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45358" y="619767"/>
            <a:ext cx="9808629" cy="90474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-4577152" y="6908894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2707">
            <a:off x="-1577998" y="3464836"/>
            <a:ext cx="5803162" cy="4729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27800">
            <a:off x="193436" y="-649013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3044" y="5468228"/>
            <a:ext cx="4100550" cy="3829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08241">
            <a:off x="9944100" y="8058592"/>
            <a:ext cx="7315200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4954438" y="1958980"/>
            <a:ext cx="1412875" cy="27017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32657">
            <a:off x="3727148" y="6145331"/>
            <a:ext cx="3867455" cy="4273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5400000">
            <a:off x="8372799" y="3419495"/>
            <a:ext cx="9304903" cy="34480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41001" flipV="1">
            <a:off x="13408176" y="-4315149"/>
            <a:ext cx="7297793" cy="770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984469" y="6601257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0236" flipH="1">
            <a:off x="9814595" y="7515179"/>
            <a:ext cx="8246765" cy="6721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2671905" y="850045"/>
            <a:ext cx="1232011" cy="1898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2745" y="2564522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76161" y="2474825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99313" y="3245379"/>
            <a:ext cx="16159987" cy="655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3"/>
              </a:lnSpc>
            </a:pPr>
            <a:r>
              <a:rPr lang="en-US" sz="5037">
                <a:solidFill>
                  <a:srgbClr val="14163C"/>
                </a:solidFill>
                <a:latin typeface="Marykate"/>
              </a:rPr>
              <a:t>Head - Heading into This Together Lesson</a:t>
            </a:r>
          </a:p>
          <a:p>
            <a:pPr>
              <a:lnSpc>
                <a:spcPts val="7053"/>
              </a:lnSpc>
            </a:pPr>
            <a:r>
              <a:rPr lang="en-US" sz="5037">
                <a:solidFill>
                  <a:srgbClr val="14163C"/>
                </a:solidFill>
                <a:latin typeface="Marykate"/>
              </a:rPr>
              <a:t>o Ricky the Rock That Couldn’t Roll by Jay Miletsky</a:t>
            </a:r>
          </a:p>
          <a:p>
            <a:pPr>
              <a:lnSpc>
                <a:spcPts val="7053"/>
              </a:lnSpc>
            </a:pPr>
            <a:r>
              <a:rPr lang="en-US" sz="5037">
                <a:solidFill>
                  <a:srgbClr val="14163C"/>
                </a:solidFill>
                <a:latin typeface="Marykate"/>
              </a:rPr>
              <a:t>o The Color Monster: A Story about Emotions by Anna Llenas</a:t>
            </a:r>
          </a:p>
          <a:p>
            <a:pPr>
              <a:lnSpc>
                <a:spcPts val="7051"/>
              </a:lnSpc>
            </a:pPr>
            <a:r>
              <a:rPr lang="en-US" sz="5036">
                <a:solidFill>
                  <a:srgbClr val="14163C"/>
                </a:solidFill>
                <a:latin typeface="Marykate"/>
              </a:rPr>
              <a:t>o The Invisible Boy by Trudy Ludwig</a:t>
            </a:r>
          </a:p>
          <a:p>
            <a:pPr>
              <a:lnSpc>
                <a:spcPts val="6773"/>
              </a:lnSpc>
            </a:pPr>
            <a:endParaRPr lang="en-US" sz="5036">
              <a:solidFill>
                <a:srgbClr val="14163C"/>
              </a:solidFill>
              <a:latin typeface="Marykate"/>
            </a:endParaRPr>
          </a:p>
          <a:p>
            <a:pPr>
              <a:lnSpc>
                <a:spcPts val="2182"/>
              </a:lnSpc>
            </a:pPr>
            <a:r>
              <a:rPr lang="en-US" sz="1558">
                <a:solidFill>
                  <a:srgbClr val="14163C"/>
                </a:solidFill>
                <a:latin typeface="Marykate"/>
              </a:rPr>
              <a:t>•  </a:t>
            </a:r>
          </a:p>
          <a:p>
            <a:pPr algn="ctr">
              <a:lnSpc>
                <a:spcPts val="15379"/>
              </a:lnSpc>
              <a:spcBef>
                <a:spcPct val="0"/>
              </a:spcBef>
            </a:pPr>
            <a:endParaRPr lang="en-US" sz="1558">
              <a:solidFill>
                <a:srgbClr val="14163C"/>
              </a:solidFill>
              <a:latin typeface="Marykate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567282" y="7194952"/>
            <a:ext cx="2661037" cy="28160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517194" y="6782217"/>
            <a:ext cx="3238657" cy="3228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120973" y="6940164"/>
            <a:ext cx="2333875" cy="291289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72745" y="791951"/>
            <a:ext cx="15302334" cy="161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43"/>
              </a:lnSpc>
            </a:pPr>
            <a:r>
              <a:rPr lang="en-US" sz="12599">
                <a:solidFill>
                  <a:srgbClr val="14163C"/>
                </a:solidFill>
                <a:latin typeface="Marykate"/>
              </a:rPr>
              <a:t>Suggested Books  for 2023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41001" flipV="1">
            <a:off x="13408176" y="-4315149"/>
            <a:ext cx="7297793" cy="770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984469" y="6601257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0236" flipH="1">
            <a:off x="9814595" y="7515179"/>
            <a:ext cx="8246765" cy="6721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2671905" y="850045"/>
            <a:ext cx="1232011" cy="1898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2745" y="2564522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76161" y="2474825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72745" y="2913401"/>
            <a:ext cx="16699581" cy="573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61"/>
              </a:lnSpc>
            </a:pPr>
            <a:r>
              <a:rPr lang="en-US" sz="5901">
                <a:solidFill>
                  <a:srgbClr val="14163C"/>
                </a:solidFill>
                <a:latin typeface="Marykate"/>
              </a:rPr>
              <a:t>Heart - I Am Enough</a:t>
            </a:r>
          </a:p>
          <a:p>
            <a:pPr>
              <a:lnSpc>
                <a:spcPts val="8261"/>
              </a:lnSpc>
            </a:pPr>
            <a:r>
              <a:rPr lang="en-US" sz="5901">
                <a:solidFill>
                  <a:srgbClr val="14163C"/>
                </a:solidFill>
                <a:latin typeface="Marykate"/>
              </a:rPr>
              <a:t>o I Am Enough by Grace Byers </a:t>
            </a:r>
          </a:p>
          <a:p>
            <a:pPr>
              <a:lnSpc>
                <a:spcPts val="8261"/>
              </a:lnSpc>
            </a:pPr>
            <a:r>
              <a:rPr lang="en-US" sz="5901">
                <a:solidFill>
                  <a:srgbClr val="14163C"/>
                </a:solidFill>
                <a:latin typeface="Marykate"/>
              </a:rPr>
              <a:t>o Listen by Gabi Snyder </a:t>
            </a:r>
          </a:p>
          <a:p>
            <a:pPr>
              <a:lnSpc>
                <a:spcPts val="2661"/>
              </a:lnSpc>
            </a:pPr>
            <a:r>
              <a:rPr lang="en-US" sz="1901">
                <a:solidFill>
                  <a:srgbClr val="14163C"/>
                </a:solidFill>
                <a:latin typeface="Marykate"/>
              </a:rPr>
              <a:t>•  </a:t>
            </a:r>
          </a:p>
          <a:p>
            <a:pPr algn="ctr">
              <a:lnSpc>
                <a:spcPts val="18759"/>
              </a:lnSpc>
              <a:spcBef>
                <a:spcPct val="0"/>
              </a:spcBef>
            </a:pPr>
            <a:endParaRPr lang="en-US" sz="1901">
              <a:solidFill>
                <a:srgbClr val="14163C"/>
              </a:solidFill>
              <a:latin typeface="Marykate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651842" y="2670385"/>
            <a:ext cx="4636069" cy="5319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287911" y="4589410"/>
            <a:ext cx="4538467" cy="531927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72745" y="791951"/>
            <a:ext cx="15302334" cy="161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43"/>
              </a:lnSpc>
            </a:pPr>
            <a:r>
              <a:rPr lang="en-US" sz="12599">
                <a:solidFill>
                  <a:srgbClr val="14163C"/>
                </a:solidFill>
                <a:latin typeface="Marykate"/>
              </a:rPr>
              <a:t>Suggested Books  for 2023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41001" flipV="1">
            <a:off x="13408176" y="-4315149"/>
            <a:ext cx="7297793" cy="770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984469" y="6601257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0236" flipH="1">
            <a:off x="9814595" y="7515179"/>
            <a:ext cx="8246765" cy="6721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2671905" y="850045"/>
            <a:ext cx="1232011" cy="1898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2745" y="2564522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76161" y="2474825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592385" y="6477107"/>
            <a:ext cx="3117843" cy="369396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72745" y="2865776"/>
            <a:ext cx="16699581" cy="61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1"/>
              </a:lnSpc>
            </a:pPr>
            <a:r>
              <a:rPr lang="en-US" sz="4801">
                <a:solidFill>
                  <a:srgbClr val="14163C"/>
                </a:solidFill>
                <a:latin typeface="Marykate"/>
              </a:rPr>
              <a:t>Hands – Gumball Machine/Marshmallow Catapult</a:t>
            </a:r>
          </a:p>
          <a:p>
            <a:pPr>
              <a:lnSpc>
                <a:spcPts val="6721"/>
              </a:lnSpc>
            </a:pPr>
            <a:r>
              <a:rPr lang="en-US" sz="4801">
                <a:solidFill>
                  <a:srgbClr val="14163C"/>
                </a:solidFill>
                <a:latin typeface="Marykate"/>
              </a:rPr>
              <a:t>o Simple Machines by David A Adler and Anna Raff </a:t>
            </a:r>
          </a:p>
          <a:p>
            <a:pPr>
              <a:lnSpc>
                <a:spcPts val="6721"/>
              </a:lnSpc>
            </a:pPr>
            <a:r>
              <a:rPr lang="en-US" sz="4801">
                <a:solidFill>
                  <a:srgbClr val="14163C"/>
                </a:solidFill>
                <a:latin typeface="Marykate"/>
              </a:rPr>
              <a:t>o Izzy Gizmo and the Invention Convention by Pip Jones </a:t>
            </a:r>
          </a:p>
          <a:p>
            <a:pPr>
              <a:lnSpc>
                <a:spcPts val="6721"/>
              </a:lnSpc>
            </a:pPr>
            <a:r>
              <a:rPr lang="en-US" sz="4801">
                <a:solidFill>
                  <a:srgbClr val="14163C"/>
                </a:solidFill>
                <a:latin typeface="Marykate"/>
              </a:rPr>
              <a:t>o  Ruby Goldberg's Bright Idea by Anna Humphrey</a:t>
            </a:r>
          </a:p>
          <a:p>
            <a:pPr>
              <a:lnSpc>
                <a:spcPts val="4061"/>
              </a:lnSpc>
            </a:pPr>
            <a:r>
              <a:rPr lang="en-US" sz="2901">
                <a:solidFill>
                  <a:srgbClr val="14163C"/>
                </a:solidFill>
                <a:latin typeface="Marykate"/>
              </a:rPr>
              <a:t>  </a:t>
            </a:r>
          </a:p>
          <a:p>
            <a:pPr algn="ctr">
              <a:lnSpc>
                <a:spcPts val="18759"/>
              </a:lnSpc>
              <a:spcBef>
                <a:spcPct val="0"/>
              </a:spcBef>
            </a:pPr>
            <a:endParaRPr lang="en-US" sz="2901">
              <a:solidFill>
                <a:srgbClr val="14163C"/>
              </a:solidFill>
              <a:latin typeface="Marykate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244208" y="6477107"/>
            <a:ext cx="3644271" cy="36002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1521427" y="6448029"/>
            <a:ext cx="2416550" cy="365838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72745" y="791951"/>
            <a:ext cx="15302334" cy="161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43"/>
              </a:lnSpc>
            </a:pPr>
            <a:r>
              <a:rPr lang="en-US" sz="12599">
                <a:solidFill>
                  <a:srgbClr val="14163C"/>
                </a:solidFill>
                <a:latin typeface="Marykate"/>
              </a:rPr>
              <a:t>Suggested Books  for 2023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41001" flipV="1">
            <a:off x="13408176" y="-4315149"/>
            <a:ext cx="7297793" cy="770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984469" y="6601257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0236" flipH="1">
            <a:off x="9814595" y="7515179"/>
            <a:ext cx="8246765" cy="6721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2671905" y="850045"/>
            <a:ext cx="1232011" cy="1898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2745" y="2564522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76161" y="2474825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790388" y="3008651"/>
            <a:ext cx="16699581" cy="669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1"/>
              </a:lnSpc>
            </a:pPr>
            <a:r>
              <a:rPr lang="en-US" sz="5001">
                <a:solidFill>
                  <a:srgbClr val="14163C"/>
                </a:solidFill>
                <a:latin typeface="Marykate"/>
              </a:rPr>
              <a:t>Health – An Apple a Day</a:t>
            </a:r>
          </a:p>
          <a:p>
            <a:pPr>
              <a:lnSpc>
                <a:spcPts val="7001"/>
              </a:lnSpc>
            </a:pPr>
            <a:r>
              <a:rPr lang="en-US" sz="5001">
                <a:solidFill>
                  <a:srgbClr val="14163C"/>
                </a:solidFill>
                <a:latin typeface="Marykate"/>
              </a:rPr>
              <a:t>o “That’s What a Friend is!” By P.K.Hallinan,  </a:t>
            </a:r>
          </a:p>
          <a:p>
            <a:pPr>
              <a:lnSpc>
                <a:spcPts val="7001"/>
              </a:lnSpc>
            </a:pPr>
            <a:r>
              <a:rPr lang="en-US" sz="5001">
                <a:solidFill>
                  <a:srgbClr val="14163C"/>
                </a:solidFill>
                <a:latin typeface="Marykate"/>
              </a:rPr>
              <a:t>o “Fruit Salad Friendship” By KJ Armstong  </a:t>
            </a:r>
          </a:p>
          <a:p>
            <a:pPr>
              <a:lnSpc>
                <a:spcPts val="7001"/>
              </a:lnSpc>
            </a:pPr>
            <a:r>
              <a:rPr lang="en-US" sz="5001">
                <a:solidFill>
                  <a:srgbClr val="14163C"/>
                </a:solidFill>
                <a:latin typeface="Marykate"/>
              </a:rPr>
              <a:t>o “The Fruit Salad Friend: Recipe for a True Friend” By Maria Dismondy   </a:t>
            </a:r>
          </a:p>
          <a:p>
            <a:pPr>
              <a:lnSpc>
                <a:spcPts val="7001"/>
              </a:lnSpc>
            </a:pPr>
            <a:r>
              <a:rPr lang="en-US" sz="5001">
                <a:solidFill>
                  <a:srgbClr val="14163C"/>
                </a:solidFill>
                <a:latin typeface="Marykate"/>
              </a:rPr>
              <a:t>o “Apples, Apples, Apples” By Nancy Elizabeth Wallace  </a:t>
            </a:r>
          </a:p>
          <a:p>
            <a:pPr algn="ctr">
              <a:lnSpc>
                <a:spcPts val="18759"/>
              </a:lnSpc>
              <a:spcBef>
                <a:spcPct val="0"/>
              </a:spcBef>
            </a:pPr>
            <a:endParaRPr lang="en-US" sz="5001">
              <a:solidFill>
                <a:srgbClr val="14163C"/>
              </a:solidFill>
              <a:latin typeface="Marykate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728570" y="7429677"/>
            <a:ext cx="2631104" cy="2631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583415" y="7513920"/>
            <a:ext cx="2560585" cy="25605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382371" y="7513920"/>
            <a:ext cx="2580915" cy="25809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2201657" y="7513920"/>
            <a:ext cx="2579548" cy="257954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72745" y="791951"/>
            <a:ext cx="15302334" cy="161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43"/>
              </a:lnSpc>
            </a:pPr>
            <a:r>
              <a:rPr lang="en-US" sz="12599">
                <a:solidFill>
                  <a:srgbClr val="14163C"/>
                </a:solidFill>
                <a:latin typeface="Marykate"/>
              </a:rPr>
              <a:t>Suggested Books  for 2023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41001" flipV="1">
            <a:off x="14701787" y="-4307087"/>
            <a:ext cx="6077747" cy="64160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831086" y="6846609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0236" flipH="1">
            <a:off x="11049776" y="8500696"/>
            <a:ext cx="6948633" cy="56631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4081782" y="138230"/>
            <a:ext cx="884621" cy="13630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2745" y="1934782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64730" y="1746678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pic>
        <p:nvPicPr>
          <p:cNvPr id="10" name="Picture 10">
            <a:hlinkClick r:id="rId17"/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66856" y="2608175"/>
            <a:ext cx="13443527" cy="729690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72745" y="398843"/>
            <a:ext cx="12109579" cy="153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86"/>
              </a:lnSpc>
            </a:pPr>
            <a:r>
              <a:rPr lang="en-US" sz="11900">
                <a:solidFill>
                  <a:srgbClr val="14163C"/>
                </a:solidFill>
                <a:latin typeface="Marykate"/>
              </a:rPr>
              <a:t>Website Tour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699331" y="1735492"/>
            <a:ext cx="3100459" cy="31004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3689510" y="4577516"/>
            <a:ext cx="5120101" cy="79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D16A44"/>
                </a:solidFill>
                <a:latin typeface="Canva Sans Bold"/>
              </a:rPr>
              <a:t>QR Code  for website: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D16A44"/>
                </a:solidFill>
                <a:latin typeface="Canva Sans Bold"/>
              </a:rPr>
              <a:t>https://child.unl.edu/nebraska-4-h-stem-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D16A44"/>
                </a:solidFill>
                <a:latin typeface="Canva Sans Bold"/>
              </a:rPr>
              <a:t>reading-connections-program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319126">
            <a:off x="809219" y="6285436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68814" y="1540291"/>
            <a:ext cx="13150372" cy="75213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3114"/>
          <a:stretch>
            <a:fillRect/>
          </a:stretch>
        </p:blipFill>
        <p:spPr>
          <a:xfrm rot="-208241">
            <a:off x="7605173" y="6306305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32657">
            <a:off x="2358054" y="5977417"/>
            <a:ext cx="2714233" cy="2999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0546">
            <a:off x="13229200" y="6027222"/>
            <a:ext cx="2714233" cy="29991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68288" y="4633371"/>
            <a:ext cx="1036536" cy="1104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418343">
            <a:off x="3546798" y="2631403"/>
            <a:ext cx="1036536" cy="11041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418343">
            <a:off x="13733241" y="2782972"/>
            <a:ext cx="1036536" cy="1104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82455" y="4591417"/>
            <a:ext cx="1036536" cy="11041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100000" flipH="1" flipV="1">
            <a:off x="-3414113" y="-2493048"/>
            <a:ext cx="6082203" cy="5914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387027">
            <a:off x="15523748" y="-2493048"/>
            <a:ext cx="6082203" cy="59149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986859" y="2100399"/>
            <a:ext cx="4666361" cy="469507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660791" y="-108578"/>
            <a:ext cx="8966418" cy="1802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7"/>
              </a:lnSpc>
            </a:pPr>
            <a:r>
              <a:rPr lang="en-US" sz="13997">
                <a:solidFill>
                  <a:srgbClr val="14163C"/>
                </a:solidFill>
                <a:latin typeface="Marykate"/>
              </a:rPr>
              <a:t>Questions?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64124" y="6814527"/>
            <a:ext cx="8911830" cy="217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3"/>
              </a:lnSpc>
            </a:pPr>
            <a:r>
              <a:rPr lang="en-US" sz="4114">
                <a:solidFill>
                  <a:srgbClr val="14163C"/>
                </a:solidFill>
                <a:latin typeface="Gaegu Bold"/>
              </a:rPr>
              <a:t>Jennifer Hansen -jhansen6@unl.ed </a:t>
            </a:r>
          </a:p>
          <a:p>
            <a:pPr algn="ctr">
              <a:lnSpc>
                <a:spcPts val="5513"/>
              </a:lnSpc>
            </a:pPr>
            <a:r>
              <a:rPr lang="en-US" sz="4114">
                <a:solidFill>
                  <a:srgbClr val="14163C"/>
                </a:solidFill>
                <a:latin typeface="Gaegu Bold"/>
              </a:rPr>
              <a:t>Jackie Steffen - jsteffen2@unl.edu</a:t>
            </a:r>
          </a:p>
          <a:p>
            <a:pPr algn="ctr">
              <a:lnSpc>
                <a:spcPts val="5513"/>
              </a:lnSpc>
              <a:spcBef>
                <a:spcPct val="0"/>
              </a:spcBef>
            </a:pPr>
            <a:r>
              <a:rPr lang="en-US" sz="4114">
                <a:solidFill>
                  <a:srgbClr val="14163C"/>
                </a:solidFill>
                <a:latin typeface="Gaegu Bold"/>
              </a:rPr>
              <a:t>Sarah Roberts - sarah.roberts@unl.edu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28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6673"/>
          <a:stretch>
            <a:fillRect/>
          </a:stretch>
        </p:blipFill>
        <p:spPr>
          <a:xfrm rot="-5329638">
            <a:off x="-2883560" y="2883268"/>
            <a:ext cx="7184094" cy="48026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074434" y="2934613"/>
            <a:ext cx="7184094" cy="48026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04175" y="295684"/>
            <a:ext cx="15279651" cy="9695633"/>
            <a:chOff x="0" y="0"/>
            <a:chExt cx="20372868" cy="1292751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372868" cy="1292751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023684" y="190296"/>
              <a:ext cx="12325499" cy="806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V="1">
              <a:off x="4023684" y="11967394"/>
              <a:ext cx="12325499" cy="80676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691851" y="3300106"/>
            <a:ext cx="8904298" cy="5381676"/>
            <a:chOff x="0" y="0"/>
            <a:chExt cx="11872398" cy="717556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0"/>
              <a:ext cx="11872398" cy="288408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/>
            <a:srcRect l="24958" r="26002"/>
            <a:stretch>
              <a:fillRect/>
            </a:stretch>
          </p:blipFill>
          <p:spPr>
            <a:xfrm>
              <a:off x="3234510" y="3464725"/>
              <a:ext cx="5626257" cy="3710843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2550531" y="1381125"/>
            <a:ext cx="13186938" cy="148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0"/>
              </a:lnSpc>
            </a:pPr>
            <a:r>
              <a:rPr lang="en-US" sz="12100">
                <a:solidFill>
                  <a:srgbClr val="14163C"/>
                </a:solidFill>
                <a:latin typeface="Marykate"/>
              </a:rPr>
              <a:t>History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6673"/>
          <a:stretch>
            <a:fillRect/>
          </a:stretch>
        </p:blipFill>
        <p:spPr>
          <a:xfrm rot="-5329638">
            <a:off x="-2883560" y="2883268"/>
            <a:ext cx="7184094" cy="48026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130724" y="2931662"/>
            <a:ext cx="7184094" cy="48026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04175" y="295684"/>
            <a:ext cx="15279651" cy="9695633"/>
            <a:chOff x="0" y="0"/>
            <a:chExt cx="20372868" cy="1292751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372868" cy="1292751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023684" y="190296"/>
              <a:ext cx="12325499" cy="806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V="1">
              <a:off x="4023684" y="11967394"/>
              <a:ext cx="12325499" cy="806760"/>
            </a:xfrm>
            <a:prstGeom prst="rect">
              <a:avLst/>
            </a:prstGeom>
          </p:spPr>
        </p:pic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395507" y="2083446"/>
            <a:ext cx="3094173" cy="309417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41461" r="-3635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930066" y="5469225"/>
            <a:ext cx="3119228" cy="311922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t="-17168" b="-1716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329358" y="2083446"/>
            <a:ext cx="3094173" cy="309417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1"/>
              <a:stretch>
                <a:fillRect l="-16680" r="-1668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264915" y="5469225"/>
            <a:ext cx="3066811" cy="306681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2"/>
              <a:stretch>
                <a:fillRect t="-17234" b="-17234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559626" y="5449280"/>
            <a:ext cx="3106700" cy="31067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3"/>
              <a:stretch>
                <a:fillRect t="-10940" b="-10940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2798320" y="2136627"/>
            <a:ext cx="3094173" cy="3094173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4"/>
              <a:stretch>
                <a:fillRect l="-16680" r="-16680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890718" y="2083446"/>
            <a:ext cx="3094173" cy="3094173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5"/>
              <a:stretch>
                <a:fillRect l="-16680" r="-1668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6957" y="3651866"/>
            <a:ext cx="12464116" cy="5948845"/>
            <a:chOff x="0" y="0"/>
            <a:chExt cx="16618822" cy="793179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5088" r="13379" b="33904"/>
            <a:stretch>
              <a:fillRect/>
            </a:stretch>
          </p:blipFill>
          <p:spPr>
            <a:xfrm>
              <a:off x="0" y="0"/>
              <a:ext cx="4059455" cy="390239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815" t="1137" b="20014"/>
            <a:stretch>
              <a:fillRect/>
            </a:stretch>
          </p:blipFill>
          <p:spPr>
            <a:xfrm>
              <a:off x="4186455" y="0"/>
              <a:ext cx="4059455" cy="390239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5065" b="5065"/>
            <a:stretch>
              <a:fillRect/>
            </a:stretch>
          </p:blipFill>
          <p:spPr>
            <a:xfrm>
              <a:off x="8372911" y="0"/>
              <a:ext cx="4059455" cy="390239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l="3143" r="3143"/>
            <a:stretch>
              <a:fillRect/>
            </a:stretch>
          </p:blipFill>
          <p:spPr>
            <a:xfrm>
              <a:off x="12559366" y="0"/>
              <a:ext cx="4059455" cy="3902396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 l="1335" t="3443" r="1335" b="3443"/>
            <a:stretch>
              <a:fillRect/>
            </a:stretch>
          </p:blipFill>
          <p:spPr>
            <a:xfrm>
              <a:off x="0" y="4029396"/>
              <a:ext cx="4059455" cy="390239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/>
            <a:srcRect l="5190" r="4982" b="19144"/>
            <a:stretch>
              <a:fillRect/>
            </a:stretch>
          </p:blipFill>
          <p:spPr>
            <a:xfrm>
              <a:off x="4186455" y="4029396"/>
              <a:ext cx="4059455" cy="390239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/>
            <a:srcRect l="5057" r="5057" b="29275"/>
            <a:stretch>
              <a:fillRect/>
            </a:stretch>
          </p:blipFill>
          <p:spPr>
            <a:xfrm>
              <a:off x="8372911" y="4029396"/>
              <a:ext cx="4059455" cy="390239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/>
            <a:srcRect l="8768" r="8768" b="19038"/>
            <a:stretch>
              <a:fillRect/>
            </a:stretch>
          </p:blipFill>
          <p:spPr>
            <a:xfrm>
              <a:off x="12559366" y="4029396"/>
              <a:ext cx="4059455" cy="3902396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541001" flipV="1">
            <a:off x="14055557" y="-4310901"/>
            <a:ext cx="6654840" cy="70252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2745" y="2564522"/>
            <a:ext cx="4294536" cy="4060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76161" y="2474825"/>
            <a:ext cx="4136828" cy="3911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72745" y="696701"/>
            <a:ext cx="10768707" cy="199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4"/>
              </a:lnSpc>
            </a:pPr>
            <a:r>
              <a:rPr lang="en-US" sz="8100">
                <a:solidFill>
                  <a:srgbClr val="14163C"/>
                </a:solidFill>
                <a:latin typeface="Marykate"/>
              </a:rPr>
              <a:t>2023 STEM Imagination Guides</a:t>
            </a:r>
          </a:p>
          <a:p>
            <a:pPr algn="ctr">
              <a:lnSpc>
                <a:spcPts val="7614"/>
              </a:lnSpc>
            </a:pPr>
            <a:r>
              <a:rPr lang="en-US" sz="8100">
                <a:solidFill>
                  <a:srgbClr val="14163C"/>
                </a:solidFill>
                <a:latin typeface="Marykate"/>
              </a:rPr>
              <a:t>"All Together Now"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863149" y="1389586"/>
            <a:ext cx="3905179" cy="5055248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3343477" y="6626288"/>
            <a:ext cx="4944523" cy="3508030"/>
            <a:chOff x="0" y="0"/>
            <a:chExt cx="6592698" cy="4677373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1300257" y="0"/>
              <a:ext cx="3992184" cy="3992184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0" y="3667640"/>
              <a:ext cx="6592698" cy="1009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28"/>
                </a:lnSpc>
              </a:pPr>
              <a:r>
                <a:rPr lang="en-US" sz="1448">
                  <a:solidFill>
                    <a:srgbClr val="D16A44"/>
                  </a:solidFill>
                  <a:latin typeface="Canva Sans Bold"/>
                </a:rPr>
                <a:t>QR Code  for website:</a:t>
              </a:r>
            </a:p>
            <a:p>
              <a:pPr algn="ctr">
                <a:lnSpc>
                  <a:spcPts val="2028"/>
                </a:lnSpc>
              </a:pPr>
              <a:r>
                <a:rPr lang="en-US" sz="1448">
                  <a:solidFill>
                    <a:srgbClr val="D16A44"/>
                  </a:solidFill>
                  <a:latin typeface="Canva Sans Bold"/>
                </a:rPr>
                <a:t>https://child.unl.edu/nebraska-4-h-stem-</a:t>
              </a:r>
            </a:p>
            <a:p>
              <a:pPr algn="ctr">
                <a:lnSpc>
                  <a:spcPts val="2028"/>
                </a:lnSpc>
              </a:pPr>
              <a:r>
                <a:rPr lang="en-US" sz="1448">
                  <a:solidFill>
                    <a:srgbClr val="D16A44"/>
                  </a:solidFill>
                  <a:latin typeface="Canva Sans Bold"/>
                </a:rPr>
                <a:t>reading-connections-program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41001" flipV="1">
            <a:off x="13408176" y="-4315149"/>
            <a:ext cx="7297793" cy="770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984469" y="6601257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0236" flipH="1">
            <a:off x="9814595" y="7515179"/>
            <a:ext cx="8246765" cy="6721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2671905" y="1376717"/>
            <a:ext cx="1232011" cy="1898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4291" y="2068797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73627" y="1934782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283913">
            <a:off x="611967" y="2896405"/>
            <a:ext cx="5913753" cy="34004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2236414" y="391080"/>
            <a:ext cx="5556656" cy="41674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131885" y="6670882"/>
            <a:ext cx="2579349" cy="3439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761590" y="1028700"/>
            <a:ext cx="3726647" cy="49688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6073951" y="6296344"/>
            <a:ext cx="4655701" cy="34917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/>
          <a:srcRect b="14987"/>
          <a:stretch>
            <a:fillRect/>
          </a:stretch>
        </p:blipFill>
        <p:spPr>
          <a:xfrm>
            <a:off x="12922495" y="5058107"/>
            <a:ext cx="4184493" cy="474314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72745" y="398843"/>
            <a:ext cx="13741996" cy="153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86"/>
              </a:lnSpc>
            </a:pPr>
            <a:r>
              <a:rPr lang="en-US" sz="11900">
                <a:solidFill>
                  <a:srgbClr val="14163C"/>
                </a:solidFill>
                <a:latin typeface="Marykate"/>
              </a:rPr>
              <a:t>Pilot Study</a:t>
            </a:r>
          </a:p>
        </p:txBody>
      </p:sp>
      <p:sp>
        <p:nvSpPr>
          <p:cNvPr id="17" name="TextBox 17"/>
          <p:cNvSpPr txBox="1"/>
          <p:nvPr/>
        </p:nvSpPr>
        <p:spPr>
          <a:xfrm rot="-1350149">
            <a:off x="1053565" y="3616423"/>
            <a:ext cx="5005583" cy="215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14163C"/>
                </a:solidFill>
                <a:latin typeface="Marykate"/>
              </a:rPr>
              <a:t>This Imagination Guide provides a great jumping off point of a theme and can go many directions for learning content.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319126">
            <a:off x="-4577152" y="6908894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02707">
            <a:off x="-1577998" y="3464836"/>
            <a:ext cx="5803162" cy="4729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27800">
            <a:off x="193436" y="-649013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93044" y="5468228"/>
            <a:ext cx="4100550" cy="3829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8241">
            <a:off x="10088860" y="9345346"/>
            <a:ext cx="7315200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4954438" y="1958980"/>
            <a:ext cx="1412875" cy="27017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32657">
            <a:off x="3727148" y="6145331"/>
            <a:ext cx="3867455" cy="4273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/>
          <a:srcRect r="292" b="22726"/>
          <a:stretch>
            <a:fillRect/>
          </a:stretch>
        </p:blipFill>
        <p:spPr>
          <a:xfrm>
            <a:off x="8379823" y="4637019"/>
            <a:ext cx="8862689" cy="38636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693594" y="922276"/>
            <a:ext cx="12565706" cy="3187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>
                <a:solidFill>
                  <a:srgbClr val="14163C"/>
                </a:solidFill>
                <a:latin typeface="Marykate"/>
              </a:rPr>
              <a:t>Nebraska Early Learning Guidelines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41001" flipV="1">
            <a:off x="13408176" y="-4315149"/>
            <a:ext cx="7297793" cy="770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944129">
            <a:off x="13600450" y="6178554"/>
            <a:ext cx="12970624" cy="146786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3984469" y="6601257"/>
            <a:ext cx="1079246" cy="165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0236" flipH="1">
            <a:off x="9814595" y="7515179"/>
            <a:ext cx="8246765" cy="6721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2671905" y="850045"/>
            <a:ext cx="1232011" cy="1898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4291" y="2068797"/>
            <a:ext cx="4294536" cy="406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73627" y="1934782"/>
            <a:ext cx="4136828" cy="391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881311" y="2776278"/>
            <a:ext cx="5513067" cy="71366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091771" y="2776278"/>
            <a:ext cx="5513067" cy="713665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72745" y="398843"/>
            <a:ext cx="12109579" cy="153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86"/>
              </a:lnSpc>
            </a:pPr>
            <a:r>
              <a:rPr lang="en-US" sz="11900">
                <a:solidFill>
                  <a:srgbClr val="14163C"/>
                </a:solidFill>
                <a:latin typeface="Marykate"/>
              </a:rPr>
              <a:t>2023 Guide Template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06E43CE199CA4E83A38C4C763FD4F5" ma:contentTypeVersion="18" ma:contentTypeDescription="Create a new document." ma:contentTypeScope="" ma:versionID="a878c6eacd9ed59461d27c3db91f3af9">
  <xsd:schema xmlns:xsd="http://www.w3.org/2001/XMLSchema" xmlns:xs="http://www.w3.org/2001/XMLSchema" xmlns:p="http://schemas.microsoft.com/office/2006/metadata/properties" xmlns:ns2="cfcaa660-3182-4f27-8fa7-16736e9283fd" xmlns:ns3="6a2a5ef5-46a6-42c7-b9b9-d957781a302b" targetNamespace="http://schemas.microsoft.com/office/2006/metadata/properties" ma:root="true" ma:fieldsID="2d249ebaaa0124f210427bab7410f459" ns2:_="" ns3:_="">
    <xsd:import namespace="cfcaa660-3182-4f27-8fa7-16736e9283fd"/>
    <xsd:import namespace="6a2a5ef5-46a6-42c7-b9b9-d957781a30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aa660-3182-4f27-8fa7-16736e9283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9e8d040-3cf8-41ce-a03b-17301c683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a5ef5-46a6-42c7-b9b9-d957781a302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a9daeab-681e-48af-9e1d-a004fde2b8dd}" ma:internalName="TaxCatchAll" ma:showField="CatchAllData" ma:web="6a2a5ef5-46a6-42c7-b9b9-d957781a30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E5599B-848B-4F38-92AD-ACF4788778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caa660-3182-4f27-8fa7-16736e9283fd"/>
    <ds:schemaRef ds:uri="6a2a5ef5-46a6-42c7-b9b9-d957781a30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E4842F-A24D-4D4C-98CE-AFDF1B650B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401</Words>
  <Application>Microsoft Office PowerPoint</Application>
  <PresentationFormat>Custom</PresentationFormat>
  <Paragraphs>86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Gaegu Bold</vt:lpstr>
      <vt:lpstr>Calibri</vt:lpstr>
      <vt:lpstr>Canva Sans Bold</vt:lpstr>
      <vt:lpstr>Marykate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 Connect 4.6.23</dc:title>
  <cp:lastModifiedBy>Jackie Steffen</cp:lastModifiedBy>
  <cp:revision>1</cp:revision>
  <dcterms:created xsi:type="dcterms:W3CDTF">2006-08-16T00:00:00Z</dcterms:created>
  <dcterms:modified xsi:type="dcterms:W3CDTF">2023-04-06T17:45:16Z</dcterms:modified>
  <dc:identifier>DAFfDuf0PYk</dc:identifier>
</cp:coreProperties>
</file>