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5"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Didact Gothic" panose="00000500000000000000" pitchFamily="2" charset="0"/>
      <p:regular r:id="rId32"/>
    </p:embeddedFont>
    <p:embeddedFont>
      <p:font typeface="Nunito" pitchFamily="2" charset="0"/>
      <p:regular r:id="rId33"/>
      <p:bold r:id="rId34"/>
      <p:italic r:id="rId35"/>
      <p:boldItalic r:id="rId36"/>
    </p:embeddedFont>
    <p:embeddedFont>
      <p:font typeface="Palatino Linotype" panose="02040502050505030304" pitchFamily="18" charset="0"/>
      <p:regular r:id="rId37"/>
      <p:bold r:id="rId38"/>
      <p:italic r:id="rId39"/>
      <p:boldItalic r:id="rId40"/>
    </p:embeddedFont>
    <p:embeddedFont>
      <p:font typeface="Proxima Nova" panose="020B060402020202020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U4tGIZIdVuT6X0y64ITsoHoXU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6.fntdata"/><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452ddaa3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452ddaa3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596fb9813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e596fb9813_0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e596fb9813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e596fb9813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3e9d7e4ef0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g13e9d7e4ef0_0_8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596fb9813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ge596fb9813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596fb981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e596fb981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452ddaa34d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452ddaa34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596fb9813_0_36:notes"/>
          <p:cNvSpPr>
            <a:spLocks noGrp="1" noRot="1" noChangeAspect="1"/>
          </p:cNvSpPr>
          <p:nvPr>
            <p:ph type="sldImg" idx="2"/>
          </p:nvPr>
        </p:nvSpPr>
        <p:spPr>
          <a:xfrm>
            <a:off x="752475" y="1184275"/>
            <a:ext cx="5683200" cy="319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e596fb9813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15" name="Google Shape;515;ge596fb9813_0_36: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August 19, 2010</a:t>
            </a:r>
            <a:endParaRPr sz="1400" b="0" i="0" u="none" strike="noStrike" cap="none">
              <a:solidFill>
                <a:srgbClr val="000000"/>
              </a:solidFill>
              <a:latin typeface="Arial"/>
              <a:ea typeface="Arial"/>
              <a:cs typeface="Arial"/>
              <a:sym typeface="Arial"/>
            </a:endParaRPr>
          </a:p>
        </p:txBody>
      </p:sp>
      <p:sp>
        <p:nvSpPr>
          <p:cNvPr id="516" name="Google Shape;516;ge596fb9813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596fb9813_0_59:notes"/>
          <p:cNvSpPr>
            <a:spLocks noGrp="1" noRot="1" noChangeAspect="1"/>
          </p:cNvSpPr>
          <p:nvPr>
            <p:ph type="sldImg" idx="2"/>
          </p:nvPr>
        </p:nvSpPr>
        <p:spPr>
          <a:xfrm>
            <a:off x="752475" y="1184275"/>
            <a:ext cx="5683200" cy="319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e596fb9813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In utilizing our ToA and keeping in mind the overall goals for the project and the benefits of using a principled-design approach, what does that look like for the SCILLSS project in terms of deliverables?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Year 1: Established project foundations – set up the project website. Developed theories of action for each partner state and for the project. Developed local and state self-evaluation protocols in partnership with ACS and initiated the development of a series of 5 assessment literacy modules. </a:t>
            </a:r>
            <a:endParaRPr/>
          </a:p>
          <a:p>
            <a:pPr marL="0" lvl="0" indent="0" algn="l" rtl="0">
              <a:lnSpc>
                <a:spcPct val="100000"/>
              </a:lnSpc>
              <a:spcBef>
                <a:spcPts val="0"/>
              </a:spcBef>
              <a:spcAft>
                <a:spcPts val="0"/>
              </a:spcAft>
              <a:buSzPts val="1100"/>
              <a:buNone/>
            </a:pPr>
            <a:br>
              <a:rPr lang="en-US"/>
            </a:br>
            <a:r>
              <a:rPr lang="en-US"/>
              <a:t>Years 2 and 3: We launched the development of a collection of classroom and state assessment resources using a principled-design approach. The goal is to articulate a replicable design process that states and local districts can use to scale up the work in their states. With that design process, we are providing a suite of resources and tools to serve as models of the outcomes of the design process. These resources include, for state assessment, measurement targets, task models, design patterns, and sample items, and for classroom assessment, task models, tasks, and sets of annotated student artifacts.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Year 4: We will focus on reporting and dissemination in the form of conference presentations, journal articles, white papers, project reports, etc. We will also help our partner states think through next steps in the development of an action plan for each state.</a:t>
            </a:r>
            <a:endParaRPr/>
          </a:p>
        </p:txBody>
      </p:sp>
      <p:sp>
        <p:nvSpPr>
          <p:cNvPr id="539" name="Google Shape;539;ge596fb9813_0_59: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August 19, 2010</a:t>
            </a:r>
            <a:endParaRPr sz="1400" b="0" i="0" u="none" strike="noStrike" cap="none">
              <a:solidFill>
                <a:srgbClr val="000000"/>
              </a:solidFill>
              <a:latin typeface="Calibri"/>
              <a:ea typeface="Calibri"/>
              <a:cs typeface="Calibri"/>
              <a:sym typeface="Calibri"/>
            </a:endParaRPr>
          </a:p>
        </p:txBody>
      </p:sp>
      <p:sp>
        <p:nvSpPr>
          <p:cNvPr id="540" name="Google Shape;540;ge596fb9813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854d0a6b9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b854d0a6b9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96fb9813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e596fb9813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596fb9813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e596fb9813_0_4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Our shareholders also provided the foundation for our science assessment system claims. Ultimately, we want our students to be scientifically literate, to be critical consumers of information, and to see the interconnectedness of science. NSC</a:t>
            </a:r>
            <a:r>
              <a:rPr lang="en-US"/>
              <a:t>AS Science is completely new and very different from old science test. Tasks are 3-dimensional and require critical thinking and sense-making. </a:t>
            </a:r>
            <a:endParaRPr b="1"/>
          </a:p>
        </p:txBody>
      </p:sp>
      <p:sp>
        <p:nvSpPr>
          <p:cNvPr id="334" name="Google Shape;334;ge596fb9813_0_4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596fb9813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40" name="Google Shape;340;ge596fb981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df070073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fdf070073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e9d7e4ef0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3e9d7e4ef0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3e9d7e4ef0_0_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3e9d7e4ef0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Model with all the component parts of our system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596fb9813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summative assessment is just one component of the NSCAS-Science system. These 5 features have been identified to help ensure we maintain consistency across all components of the system.</a:t>
            </a:r>
            <a:endParaRPr/>
          </a:p>
        </p:txBody>
      </p:sp>
      <p:sp>
        <p:nvSpPr>
          <p:cNvPr id="450" name="Google Shape;450;ge596fb981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3990975" y="2127250"/>
            <a:ext cx="501967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body" idx="1"/>
          </p:nvPr>
        </p:nvSpPr>
        <p:spPr>
          <a:xfrm>
            <a:off x="3990975" y="3562350"/>
            <a:ext cx="5019676" cy="261461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Twentieth Century"/>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4848225" y="1681163"/>
            <a:ext cx="65071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2"/>
          </p:nvPr>
        </p:nvSpPr>
        <p:spPr>
          <a:xfrm>
            <a:off x="4848225" y="2505074"/>
            <a:ext cx="6507163" cy="4352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50"/>
        <p:cNvGrpSpPr/>
        <p:nvPr/>
      </p:nvGrpSpPr>
      <p:grpSpPr>
        <a:xfrm>
          <a:off x="0" y="0"/>
          <a:ext cx="0" cy="0"/>
          <a:chOff x="0" y="0"/>
          <a:chExt cx="0" cy="0"/>
        </a:xfrm>
      </p:grpSpPr>
      <p:sp>
        <p:nvSpPr>
          <p:cNvPr id="51" name="Google Shape;51;g13e9d7e4ef0_0_480"/>
          <p:cNvSpPr/>
          <p:nvPr/>
        </p:nvSpPr>
        <p:spPr>
          <a:xfrm>
            <a:off x="41" y="3766000"/>
            <a:ext cx="9827100" cy="30921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g13e9d7e4ef0_0_480"/>
          <p:cNvSpPr/>
          <p:nvPr/>
        </p:nvSpPr>
        <p:spPr>
          <a:xfrm flipH="1">
            <a:off x="4776900" y="2067600"/>
            <a:ext cx="74151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 name="Google Shape;53;g13e9d7e4ef0_0_480"/>
          <p:cNvSpPr/>
          <p:nvPr/>
        </p:nvSpPr>
        <p:spPr>
          <a:xfrm rot="10800000">
            <a:off x="6745206" y="-100"/>
            <a:ext cx="5446800" cy="27369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g13e9d7e4ef0_0_480"/>
          <p:cNvSpPr/>
          <p:nvPr/>
        </p:nvSpPr>
        <p:spPr>
          <a:xfrm>
            <a:off x="271033"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5" name="Google Shape;55;g13e9d7e4ef0_0_480"/>
          <p:cNvGrpSpPr/>
          <p:nvPr/>
        </p:nvGrpSpPr>
        <p:grpSpPr>
          <a:xfrm>
            <a:off x="340259" y="790"/>
            <a:ext cx="3000409" cy="1392365"/>
            <a:chOff x="255200" y="592"/>
            <a:chExt cx="2250363" cy="1044300"/>
          </a:xfrm>
        </p:grpSpPr>
        <p:sp>
          <p:nvSpPr>
            <p:cNvPr id="56" name="Google Shape;56;g13e9d7e4ef0_0_480"/>
            <p:cNvSpPr/>
            <p:nvPr/>
          </p:nvSpPr>
          <p:spPr>
            <a:xfrm>
              <a:off x="764063"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13e9d7e4ef0_0_480"/>
            <p:cNvSpPr/>
            <p:nvPr/>
          </p:nvSpPr>
          <p:spPr>
            <a:xfrm>
              <a:off x="509632"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13e9d7e4ef0_0_480"/>
            <p:cNvSpPr/>
            <p:nvPr/>
          </p:nvSpPr>
          <p:spPr>
            <a:xfrm>
              <a:off x="255200"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9" name="Google Shape;59;g13e9d7e4ef0_0_480"/>
          <p:cNvGrpSpPr/>
          <p:nvPr/>
        </p:nvGrpSpPr>
        <p:grpSpPr>
          <a:xfrm>
            <a:off x="1207163" y="790"/>
            <a:ext cx="3000409" cy="1392365"/>
            <a:chOff x="905395" y="592"/>
            <a:chExt cx="2250363" cy="1044300"/>
          </a:xfrm>
        </p:grpSpPr>
        <p:sp>
          <p:nvSpPr>
            <p:cNvPr id="60" name="Google Shape;60;g13e9d7e4ef0_0_48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 name="Google Shape;61;g13e9d7e4ef0_0_48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 name="Google Shape;62;g13e9d7e4ef0_0_48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 name="Google Shape;63;g13e9d7e4ef0_0_480"/>
          <p:cNvGrpSpPr/>
          <p:nvPr/>
        </p:nvGrpSpPr>
        <p:grpSpPr>
          <a:xfrm>
            <a:off x="9409957" y="6784"/>
            <a:ext cx="2468376" cy="1002839"/>
            <a:chOff x="6917201" y="0"/>
            <a:chExt cx="2227777" cy="863400"/>
          </a:xfrm>
        </p:grpSpPr>
        <p:sp>
          <p:nvSpPr>
            <p:cNvPr id="64" name="Google Shape;64;g13e9d7e4ef0_0_480"/>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13e9d7e4ef0_0_480"/>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g13e9d7e4ef0_0_480"/>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7" name="Google Shape;67;g13e9d7e4ef0_0_480"/>
          <p:cNvGrpSpPr/>
          <p:nvPr/>
        </p:nvGrpSpPr>
        <p:grpSpPr>
          <a:xfrm>
            <a:off x="8737606" y="5623802"/>
            <a:ext cx="3185498" cy="1234317"/>
            <a:chOff x="6917201" y="0"/>
            <a:chExt cx="2227777" cy="863400"/>
          </a:xfrm>
        </p:grpSpPr>
        <p:sp>
          <p:nvSpPr>
            <p:cNvPr id="68" name="Google Shape;68;g13e9d7e4ef0_0_480"/>
            <p:cNvSpPr/>
            <p:nvPr/>
          </p:nvSpPr>
          <p:spPr>
            <a:xfrm>
              <a:off x="7641677"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g13e9d7e4ef0_0_480"/>
            <p:cNvSpPr/>
            <p:nvPr/>
          </p:nvSpPr>
          <p:spPr>
            <a:xfrm>
              <a:off x="7279439"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70;g13e9d7e4ef0_0_480"/>
            <p:cNvSpPr/>
            <p:nvPr/>
          </p:nvSpPr>
          <p:spPr>
            <a:xfrm>
              <a:off x="6917201"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1" name="Google Shape;71;g13e9d7e4ef0_0_480"/>
          <p:cNvGrpSpPr/>
          <p:nvPr/>
        </p:nvGrpSpPr>
        <p:grpSpPr>
          <a:xfrm>
            <a:off x="265762" y="5407536"/>
            <a:ext cx="3727293" cy="1444382"/>
            <a:chOff x="6917201" y="0"/>
            <a:chExt cx="2227777" cy="863400"/>
          </a:xfrm>
        </p:grpSpPr>
        <p:sp>
          <p:nvSpPr>
            <p:cNvPr id="72" name="Google Shape;72;g13e9d7e4ef0_0_480"/>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g13e9d7e4ef0_0_480"/>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13e9d7e4ef0_0_480"/>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5" name="Google Shape;75;g13e9d7e4ef0_0_480"/>
          <p:cNvSpPr txBox="1">
            <a:spLocks noGrp="1"/>
          </p:cNvSpPr>
          <p:nvPr>
            <p:ph type="ctrTitle"/>
          </p:nvPr>
        </p:nvSpPr>
        <p:spPr>
          <a:xfrm>
            <a:off x="2478271" y="2430444"/>
            <a:ext cx="7148400" cy="19308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76" name="Google Shape;76;g13e9d7e4ef0_0_480"/>
          <p:cNvSpPr txBox="1">
            <a:spLocks noGrp="1"/>
          </p:cNvSpPr>
          <p:nvPr>
            <p:ph type="subTitle" idx="1"/>
          </p:nvPr>
        </p:nvSpPr>
        <p:spPr>
          <a:xfrm>
            <a:off x="2478267" y="4550878"/>
            <a:ext cx="7148400" cy="69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Clr>
                <a:schemeClr val="lt1"/>
              </a:buClr>
              <a:buSzPts val="2100"/>
              <a:buNone/>
              <a:defRPr sz="21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77" name="Google Shape;77;g13e9d7e4ef0_0_480"/>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78"/>
        <p:cNvGrpSpPr/>
        <p:nvPr/>
      </p:nvGrpSpPr>
      <p:grpSpPr>
        <a:xfrm>
          <a:off x="0" y="0"/>
          <a:ext cx="0" cy="0"/>
          <a:chOff x="0" y="0"/>
          <a:chExt cx="0" cy="0"/>
        </a:xfrm>
      </p:grpSpPr>
      <p:sp>
        <p:nvSpPr>
          <p:cNvPr id="79" name="Google Shape;79;g13e9d7e4ef0_0_508"/>
          <p:cNvSpPr/>
          <p:nvPr/>
        </p:nvSpPr>
        <p:spPr>
          <a:xfrm flipH="1">
            <a:off x="6342900" y="3079200"/>
            <a:ext cx="58491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0" name="Google Shape;80;g13e9d7e4ef0_0_508"/>
          <p:cNvGrpSpPr/>
          <p:nvPr/>
        </p:nvGrpSpPr>
        <p:grpSpPr>
          <a:xfrm>
            <a:off x="7458691" y="5281486"/>
            <a:ext cx="3880118" cy="1576482"/>
            <a:chOff x="6917201" y="0"/>
            <a:chExt cx="2227777" cy="863400"/>
          </a:xfrm>
        </p:grpSpPr>
        <p:sp>
          <p:nvSpPr>
            <p:cNvPr id="81" name="Google Shape;81;g13e9d7e4ef0_0_508"/>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g13e9d7e4ef0_0_508"/>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g13e9d7e4ef0_0_508"/>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4" name="Google Shape;84;g13e9d7e4ef0_0_508"/>
          <p:cNvGrpSpPr/>
          <p:nvPr/>
        </p:nvGrpSpPr>
        <p:grpSpPr>
          <a:xfrm>
            <a:off x="265762" y="3"/>
            <a:ext cx="3727293" cy="1444382"/>
            <a:chOff x="6917201" y="0"/>
            <a:chExt cx="2227777" cy="863400"/>
          </a:xfrm>
        </p:grpSpPr>
        <p:sp>
          <p:nvSpPr>
            <p:cNvPr id="85" name="Google Shape;85;g13e9d7e4ef0_0_508"/>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g13e9d7e4ef0_0_508"/>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13e9d7e4ef0_0_508"/>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8" name="Google Shape;88;g13e9d7e4ef0_0_508"/>
          <p:cNvSpPr txBox="1">
            <a:spLocks noGrp="1"/>
          </p:cNvSpPr>
          <p:nvPr>
            <p:ph type="title"/>
          </p:nvPr>
        </p:nvSpPr>
        <p:spPr>
          <a:xfrm>
            <a:off x="2518245" y="2328133"/>
            <a:ext cx="7170000" cy="21948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dk2"/>
              </a:buClr>
              <a:buSzPts val="4300"/>
              <a:buNone/>
              <a:defRPr sz="4300">
                <a:solidFill>
                  <a:schemeClr val="dk2"/>
                </a:solidFill>
              </a:defRPr>
            </a:lvl1pPr>
            <a:lvl2pPr lvl="1" algn="ctr" rtl="0">
              <a:spcBef>
                <a:spcPts val="0"/>
              </a:spcBef>
              <a:spcAft>
                <a:spcPts val="0"/>
              </a:spcAft>
              <a:buClr>
                <a:schemeClr val="dk2"/>
              </a:buClr>
              <a:buSzPts val="4300"/>
              <a:buNone/>
              <a:defRPr sz="4300">
                <a:solidFill>
                  <a:schemeClr val="dk2"/>
                </a:solidFill>
              </a:defRPr>
            </a:lvl2pPr>
            <a:lvl3pPr lvl="2" algn="ctr" rtl="0">
              <a:spcBef>
                <a:spcPts val="0"/>
              </a:spcBef>
              <a:spcAft>
                <a:spcPts val="0"/>
              </a:spcAft>
              <a:buClr>
                <a:schemeClr val="dk2"/>
              </a:buClr>
              <a:buSzPts val="4300"/>
              <a:buNone/>
              <a:defRPr sz="4300">
                <a:solidFill>
                  <a:schemeClr val="dk2"/>
                </a:solidFill>
              </a:defRPr>
            </a:lvl3pPr>
            <a:lvl4pPr lvl="3" algn="ctr" rtl="0">
              <a:spcBef>
                <a:spcPts val="0"/>
              </a:spcBef>
              <a:spcAft>
                <a:spcPts val="0"/>
              </a:spcAft>
              <a:buClr>
                <a:schemeClr val="dk2"/>
              </a:buClr>
              <a:buSzPts val="4300"/>
              <a:buNone/>
              <a:defRPr sz="4300">
                <a:solidFill>
                  <a:schemeClr val="dk2"/>
                </a:solidFill>
              </a:defRPr>
            </a:lvl4pPr>
            <a:lvl5pPr lvl="4" algn="ctr" rtl="0">
              <a:spcBef>
                <a:spcPts val="0"/>
              </a:spcBef>
              <a:spcAft>
                <a:spcPts val="0"/>
              </a:spcAft>
              <a:buClr>
                <a:schemeClr val="dk2"/>
              </a:buClr>
              <a:buSzPts val="4300"/>
              <a:buNone/>
              <a:defRPr sz="4300">
                <a:solidFill>
                  <a:schemeClr val="dk2"/>
                </a:solidFill>
              </a:defRPr>
            </a:lvl5pPr>
            <a:lvl6pPr lvl="5" algn="ctr" rtl="0">
              <a:spcBef>
                <a:spcPts val="0"/>
              </a:spcBef>
              <a:spcAft>
                <a:spcPts val="0"/>
              </a:spcAft>
              <a:buClr>
                <a:schemeClr val="dk2"/>
              </a:buClr>
              <a:buSzPts val="4300"/>
              <a:buNone/>
              <a:defRPr sz="4300">
                <a:solidFill>
                  <a:schemeClr val="dk2"/>
                </a:solidFill>
              </a:defRPr>
            </a:lvl6pPr>
            <a:lvl7pPr lvl="6" algn="ctr" rtl="0">
              <a:spcBef>
                <a:spcPts val="0"/>
              </a:spcBef>
              <a:spcAft>
                <a:spcPts val="0"/>
              </a:spcAft>
              <a:buClr>
                <a:schemeClr val="dk2"/>
              </a:buClr>
              <a:buSzPts val="4300"/>
              <a:buNone/>
              <a:defRPr sz="4300">
                <a:solidFill>
                  <a:schemeClr val="dk2"/>
                </a:solidFill>
              </a:defRPr>
            </a:lvl7pPr>
            <a:lvl8pPr lvl="7" algn="ctr" rtl="0">
              <a:spcBef>
                <a:spcPts val="0"/>
              </a:spcBef>
              <a:spcAft>
                <a:spcPts val="0"/>
              </a:spcAft>
              <a:buClr>
                <a:schemeClr val="dk2"/>
              </a:buClr>
              <a:buSzPts val="4300"/>
              <a:buNone/>
              <a:defRPr sz="4300">
                <a:solidFill>
                  <a:schemeClr val="dk2"/>
                </a:solidFill>
              </a:defRPr>
            </a:lvl8pPr>
            <a:lvl9pPr lvl="8" algn="ctr" rtl="0">
              <a:spcBef>
                <a:spcPts val="0"/>
              </a:spcBef>
              <a:spcAft>
                <a:spcPts val="0"/>
              </a:spcAft>
              <a:buClr>
                <a:schemeClr val="dk2"/>
              </a:buClr>
              <a:buSzPts val="4300"/>
              <a:buNone/>
              <a:defRPr sz="4300">
                <a:solidFill>
                  <a:schemeClr val="dk2"/>
                </a:solidFill>
              </a:defRPr>
            </a:lvl9pPr>
          </a:lstStyle>
          <a:p>
            <a:endParaRPr/>
          </a:p>
        </p:txBody>
      </p:sp>
      <p:sp>
        <p:nvSpPr>
          <p:cNvPr id="89" name="Google Shape;89;g13e9d7e4ef0_0_508"/>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0"/>
        <p:cNvGrpSpPr/>
        <p:nvPr/>
      </p:nvGrpSpPr>
      <p:grpSpPr>
        <a:xfrm>
          <a:off x="0" y="0"/>
          <a:ext cx="0" cy="0"/>
          <a:chOff x="0" y="0"/>
          <a:chExt cx="0" cy="0"/>
        </a:xfrm>
      </p:grpSpPr>
      <p:sp>
        <p:nvSpPr>
          <p:cNvPr id="91" name="Google Shape;91;g13e9d7e4ef0_0_520"/>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g13e9d7e4ef0_0_520"/>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g13e9d7e4ef0_0_520"/>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g13e9d7e4ef0_0_520"/>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95" name="Google Shape;95;g13e9d7e4ef0_0_520"/>
          <p:cNvSpPr txBox="1">
            <a:spLocks noGrp="1"/>
          </p:cNvSpPr>
          <p:nvPr>
            <p:ph type="body" idx="1"/>
          </p:nvPr>
        </p:nvSpPr>
        <p:spPr>
          <a:xfrm>
            <a:off x="1092200" y="2654300"/>
            <a:ext cx="10007700" cy="32640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96" name="Google Shape;96;g13e9d7e4ef0_0_520"/>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97"/>
        <p:cNvGrpSpPr/>
        <p:nvPr/>
      </p:nvGrpSpPr>
      <p:grpSpPr>
        <a:xfrm>
          <a:off x="0" y="0"/>
          <a:ext cx="0" cy="0"/>
          <a:chOff x="0" y="0"/>
          <a:chExt cx="0" cy="0"/>
        </a:xfrm>
      </p:grpSpPr>
      <p:sp>
        <p:nvSpPr>
          <p:cNvPr id="98" name="Google Shape;98;g13e9d7e4ef0_0_527"/>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g13e9d7e4ef0_0_527"/>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g13e9d7e4ef0_0_527"/>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g13e9d7e4ef0_0_527"/>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02" name="Google Shape;102;g13e9d7e4ef0_0_527"/>
          <p:cNvSpPr txBox="1">
            <a:spLocks noGrp="1"/>
          </p:cNvSpPr>
          <p:nvPr>
            <p:ph type="body" idx="1"/>
          </p:nvPr>
        </p:nvSpPr>
        <p:spPr>
          <a:xfrm>
            <a:off x="1092200" y="2654300"/>
            <a:ext cx="4914900" cy="32640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03" name="Google Shape;103;g13e9d7e4ef0_0_527"/>
          <p:cNvSpPr txBox="1">
            <a:spLocks noGrp="1"/>
          </p:cNvSpPr>
          <p:nvPr>
            <p:ph type="body" idx="2"/>
          </p:nvPr>
        </p:nvSpPr>
        <p:spPr>
          <a:xfrm>
            <a:off x="6184900" y="2654300"/>
            <a:ext cx="4914900" cy="32640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04" name="Google Shape;104;g13e9d7e4ef0_0_527"/>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5"/>
        <p:cNvGrpSpPr/>
        <p:nvPr/>
      </p:nvGrpSpPr>
      <p:grpSpPr>
        <a:xfrm>
          <a:off x="0" y="0"/>
          <a:ext cx="0" cy="0"/>
          <a:chOff x="0" y="0"/>
          <a:chExt cx="0" cy="0"/>
        </a:xfrm>
      </p:grpSpPr>
      <p:sp>
        <p:nvSpPr>
          <p:cNvPr id="106" name="Google Shape;106;g13e9d7e4ef0_0_535"/>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13e9d7e4ef0_0_535"/>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g13e9d7e4ef0_0_535"/>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g13e9d7e4ef0_0_535"/>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10" name="Google Shape;110;g13e9d7e4ef0_0_535"/>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111"/>
        <p:cNvGrpSpPr/>
        <p:nvPr/>
      </p:nvGrpSpPr>
      <p:grpSpPr>
        <a:xfrm>
          <a:off x="0" y="0"/>
          <a:ext cx="0" cy="0"/>
          <a:chOff x="0" y="0"/>
          <a:chExt cx="0" cy="0"/>
        </a:xfrm>
      </p:grpSpPr>
      <p:sp>
        <p:nvSpPr>
          <p:cNvPr id="112" name="Google Shape;112;g13e9d7e4ef0_0_541"/>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g13e9d7e4ef0_0_541"/>
          <p:cNvSpPr/>
          <p:nvPr/>
        </p:nvSpPr>
        <p:spPr>
          <a:xfrm>
            <a:off x="41" y="3766000"/>
            <a:ext cx="9827100" cy="30921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g13e9d7e4ef0_0_541"/>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g13e9d7e4ef0_0_541"/>
          <p:cNvSpPr txBox="1">
            <a:spLocks noGrp="1"/>
          </p:cNvSpPr>
          <p:nvPr>
            <p:ph type="title"/>
          </p:nvPr>
        </p:nvSpPr>
        <p:spPr>
          <a:xfrm>
            <a:off x="1092200" y="1127467"/>
            <a:ext cx="4945500" cy="18441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16" name="Google Shape;116;g13e9d7e4ef0_0_541"/>
          <p:cNvSpPr txBox="1">
            <a:spLocks noGrp="1"/>
          </p:cNvSpPr>
          <p:nvPr>
            <p:ph type="body" idx="1"/>
          </p:nvPr>
        </p:nvSpPr>
        <p:spPr>
          <a:xfrm>
            <a:off x="1107600" y="3092067"/>
            <a:ext cx="4945500" cy="28263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17" name="Google Shape;117;g13e9d7e4ef0_0_541"/>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118"/>
        <p:cNvGrpSpPr/>
        <p:nvPr/>
      </p:nvGrpSpPr>
      <p:grpSpPr>
        <a:xfrm>
          <a:off x="0" y="0"/>
          <a:ext cx="0" cy="0"/>
          <a:chOff x="0" y="0"/>
          <a:chExt cx="0" cy="0"/>
        </a:xfrm>
      </p:grpSpPr>
      <p:sp>
        <p:nvSpPr>
          <p:cNvPr id="119" name="Google Shape;119;g13e9d7e4ef0_0_548"/>
          <p:cNvSpPr/>
          <p:nvPr/>
        </p:nvSpPr>
        <p:spPr>
          <a:xfrm>
            <a:off x="0" y="3764192"/>
            <a:ext cx="9825600" cy="30891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13e9d7e4ef0_0_548"/>
          <p:cNvSpPr/>
          <p:nvPr/>
        </p:nvSpPr>
        <p:spPr>
          <a:xfrm flipH="1">
            <a:off x="4777714" y="2072150"/>
            <a:ext cx="7413900" cy="47859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1" name="Google Shape;121;g13e9d7e4ef0_0_548"/>
          <p:cNvGrpSpPr/>
          <p:nvPr/>
        </p:nvGrpSpPr>
        <p:grpSpPr>
          <a:xfrm>
            <a:off x="341189" y="-11"/>
            <a:ext cx="3001758" cy="1391229"/>
            <a:chOff x="3961956" y="4383950"/>
            <a:chExt cx="1160548" cy="548700"/>
          </a:xfrm>
        </p:grpSpPr>
        <p:sp>
          <p:nvSpPr>
            <p:cNvPr id="122" name="Google Shape;122;g13e9d7e4ef0_0_548"/>
            <p:cNvSpPr/>
            <p:nvPr/>
          </p:nvSpPr>
          <p:spPr>
            <a:xfrm>
              <a:off x="4224904"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13e9d7e4ef0_0_548"/>
            <p:cNvSpPr/>
            <p:nvPr/>
          </p:nvSpPr>
          <p:spPr>
            <a:xfrm>
              <a:off x="4093430"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g13e9d7e4ef0_0_548"/>
            <p:cNvSpPr/>
            <p:nvPr/>
          </p:nvSpPr>
          <p:spPr>
            <a:xfrm>
              <a:off x="3961956"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5" name="Google Shape;125;g13e9d7e4ef0_0_548"/>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6" name="Google Shape;126;g13e9d7e4ef0_0_548"/>
          <p:cNvGrpSpPr/>
          <p:nvPr/>
        </p:nvGrpSpPr>
        <p:grpSpPr>
          <a:xfrm>
            <a:off x="46579" y="6029501"/>
            <a:ext cx="2124408" cy="822734"/>
            <a:chOff x="6917201" y="0"/>
            <a:chExt cx="2227777" cy="863400"/>
          </a:xfrm>
        </p:grpSpPr>
        <p:sp>
          <p:nvSpPr>
            <p:cNvPr id="127" name="Google Shape;127;g13e9d7e4ef0_0_548"/>
            <p:cNvSpPr/>
            <p:nvPr/>
          </p:nvSpPr>
          <p:spPr>
            <a:xfrm>
              <a:off x="7641677"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g13e9d7e4ef0_0_548"/>
            <p:cNvSpPr/>
            <p:nvPr/>
          </p:nvSpPr>
          <p:spPr>
            <a:xfrm>
              <a:off x="7279439"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g13e9d7e4ef0_0_548"/>
            <p:cNvSpPr/>
            <p:nvPr/>
          </p:nvSpPr>
          <p:spPr>
            <a:xfrm>
              <a:off x="6917201"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0" name="Google Shape;130;g13e9d7e4ef0_0_548"/>
          <p:cNvGrpSpPr/>
          <p:nvPr/>
        </p:nvGrpSpPr>
        <p:grpSpPr>
          <a:xfrm>
            <a:off x="7848470" y="1657"/>
            <a:ext cx="4343273" cy="1681990"/>
            <a:chOff x="6917201" y="0"/>
            <a:chExt cx="2227777" cy="863400"/>
          </a:xfrm>
        </p:grpSpPr>
        <p:sp>
          <p:nvSpPr>
            <p:cNvPr id="131" name="Google Shape;131;g13e9d7e4ef0_0_548"/>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g13e9d7e4ef0_0_548"/>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13e9d7e4ef0_0_548"/>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4" name="Google Shape;134;g13e9d7e4ef0_0_548"/>
          <p:cNvSpPr txBox="1">
            <a:spLocks noGrp="1"/>
          </p:cNvSpPr>
          <p:nvPr>
            <p:ph type="title"/>
          </p:nvPr>
        </p:nvSpPr>
        <p:spPr>
          <a:xfrm>
            <a:off x="1858572" y="1734861"/>
            <a:ext cx="8489100" cy="33855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300"/>
              <a:buNone/>
              <a:defRPr sz="4300"/>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sp>
        <p:nvSpPr>
          <p:cNvPr id="135" name="Google Shape;135;g13e9d7e4ef0_0_548"/>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36"/>
        <p:cNvGrpSpPr/>
        <p:nvPr/>
      </p:nvGrpSpPr>
      <p:grpSpPr>
        <a:xfrm>
          <a:off x="0" y="0"/>
          <a:ext cx="0" cy="0"/>
          <a:chOff x="0" y="0"/>
          <a:chExt cx="0" cy="0"/>
        </a:xfrm>
      </p:grpSpPr>
      <p:sp>
        <p:nvSpPr>
          <p:cNvPr id="137" name="Google Shape;137;g13e9d7e4ef0_0_566"/>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g13e9d7e4ef0_0_566"/>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 name="Google Shape;139;g13e9d7e4ef0_0_566"/>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g13e9d7e4ef0_0_566"/>
          <p:cNvSpPr txBox="1">
            <a:spLocks noGrp="1"/>
          </p:cNvSpPr>
          <p:nvPr>
            <p:ph type="title"/>
          </p:nvPr>
        </p:nvSpPr>
        <p:spPr>
          <a:xfrm>
            <a:off x="1092200" y="1127467"/>
            <a:ext cx="8565600" cy="939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41" name="Google Shape;141;g13e9d7e4ef0_0_566"/>
          <p:cNvSpPr txBox="1">
            <a:spLocks noGrp="1"/>
          </p:cNvSpPr>
          <p:nvPr>
            <p:ph type="subTitle" idx="1"/>
          </p:nvPr>
        </p:nvSpPr>
        <p:spPr>
          <a:xfrm>
            <a:off x="1092200" y="2067600"/>
            <a:ext cx="7813200" cy="524700"/>
          </a:xfrm>
          <a:prstGeom prst="rect">
            <a:avLst/>
          </a:prstGeom>
        </p:spPr>
        <p:txBody>
          <a:bodyPr spcFirstLastPara="1" wrap="square" lIns="121900" tIns="121900" rIns="121900" bIns="121900"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42" name="Google Shape;142;g13e9d7e4ef0_0_566"/>
          <p:cNvSpPr txBox="1">
            <a:spLocks noGrp="1"/>
          </p:cNvSpPr>
          <p:nvPr>
            <p:ph type="body" idx="2"/>
          </p:nvPr>
        </p:nvSpPr>
        <p:spPr>
          <a:xfrm>
            <a:off x="1092200" y="3289400"/>
            <a:ext cx="7813200" cy="27939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43" name="Google Shape;143;g13e9d7e4ef0_0_566"/>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ge596fb9813_0_313"/>
          <p:cNvSpPr txBox="1">
            <a:spLocks noGrp="1"/>
          </p:cNvSpPr>
          <p:nvPr>
            <p:ph type="dt" idx="10"/>
          </p:nvPr>
        </p:nvSpPr>
        <p:spPr>
          <a:xfrm>
            <a:off x="838200" y="635635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ge596fb9813_0_313"/>
          <p:cNvSpPr txBox="1">
            <a:spLocks noGrp="1"/>
          </p:cNvSpPr>
          <p:nvPr>
            <p:ph type="ftr" idx="11"/>
          </p:nvPr>
        </p:nvSpPr>
        <p:spPr>
          <a:xfrm>
            <a:off x="4038600" y="6356355"/>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ge596fb9813_0_313"/>
          <p:cNvSpPr txBox="1">
            <a:spLocks noGrp="1"/>
          </p:cNvSpPr>
          <p:nvPr>
            <p:ph type="sldNum" idx="12"/>
          </p:nvPr>
        </p:nvSpPr>
        <p:spPr>
          <a:xfrm>
            <a:off x="8610600" y="6356355"/>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44"/>
        <p:cNvGrpSpPr/>
        <p:nvPr/>
      </p:nvGrpSpPr>
      <p:grpSpPr>
        <a:xfrm>
          <a:off x="0" y="0"/>
          <a:ext cx="0" cy="0"/>
          <a:chOff x="0" y="0"/>
          <a:chExt cx="0" cy="0"/>
        </a:xfrm>
      </p:grpSpPr>
      <p:sp>
        <p:nvSpPr>
          <p:cNvPr id="145" name="Google Shape;145;g13e9d7e4ef0_0_574"/>
          <p:cNvSpPr/>
          <p:nvPr/>
        </p:nvSpPr>
        <p:spPr>
          <a:xfrm>
            <a:off x="41" y="3766000"/>
            <a:ext cx="9827100" cy="30921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 name="Google Shape;146;g13e9d7e4ef0_0_574"/>
          <p:cNvSpPr/>
          <p:nvPr/>
        </p:nvSpPr>
        <p:spPr>
          <a:xfrm flipH="1">
            <a:off x="4776900" y="2067600"/>
            <a:ext cx="74151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g13e9d7e4ef0_0_574"/>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g13e9d7e4ef0_0_574"/>
          <p:cNvSpPr txBox="1">
            <a:spLocks noGrp="1"/>
          </p:cNvSpPr>
          <p:nvPr>
            <p:ph type="body" idx="1"/>
          </p:nvPr>
        </p:nvSpPr>
        <p:spPr>
          <a:xfrm>
            <a:off x="437367" y="5551333"/>
            <a:ext cx="9886800" cy="806700"/>
          </a:xfrm>
          <a:prstGeom prst="rect">
            <a:avLst/>
          </a:prstGeom>
        </p:spPr>
        <p:txBody>
          <a:bodyPr spcFirstLastPara="1" wrap="square" lIns="121900" tIns="121900" rIns="121900" bIns="121900" anchor="b" anchorCtr="0">
            <a:normAutofit/>
          </a:bodyPr>
          <a:lstStyle>
            <a:lvl1pPr marL="457200" lvl="0" indent="-228600" rtl="0">
              <a:lnSpc>
                <a:spcPct val="100000"/>
              </a:lnSpc>
              <a:spcBef>
                <a:spcPts val="0"/>
              </a:spcBef>
              <a:spcAft>
                <a:spcPts val="0"/>
              </a:spcAft>
              <a:buSzPts val="1700"/>
              <a:buNone/>
              <a:defRPr/>
            </a:lvl1pPr>
          </a:lstStyle>
          <a:p>
            <a:endParaRPr/>
          </a:p>
        </p:txBody>
      </p:sp>
      <p:sp>
        <p:nvSpPr>
          <p:cNvPr id="149" name="Google Shape;149;g13e9d7e4ef0_0_574"/>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50"/>
        <p:cNvGrpSpPr/>
        <p:nvPr/>
      </p:nvGrpSpPr>
      <p:grpSpPr>
        <a:xfrm>
          <a:off x="0" y="0"/>
          <a:ext cx="0" cy="0"/>
          <a:chOff x="0" y="0"/>
          <a:chExt cx="0" cy="0"/>
        </a:xfrm>
      </p:grpSpPr>
      <p:sp>
        <p:nvSpPr>
          <p:cNvPr id="151" name="Google Shape;151;g13e9d7e4ef0_0_580"/>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2" name="Google Shape;152;g13e9d7e4ef0_0_580"/>
          <p:cNvGrpSpPr/>
          <p:nvPr/>
        </p:nvGrpSpPr>
        <p:grpSpPr>
          <a:xfrm>
            <a:off x="7945629" y="5492768"/>
            <a:ext cx="3361269" cy="1365553"/>
            <a:chOff x="6917201" y="0"/>
            <a:chExt cx="2227777" cy="863400"/>
          </a:xfrm>
        </p:grpSpPr>
        <p:sp>
          <p:nvSpPr>
            <p:cNvPr id="153" name="Google Shape;153;g13e9d7e4ef0_0_580"/>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g13e9d7e4ef0_0_580"/>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g13e9d7e4ef0_0_580"/>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6" name="Google Shape;156;g13e9d7e4ef0_0_580"/>
          <p:cNvGrpSpPr/>
          <p:nvPr/>
        </p:nvGrpSpPr>
        <p:grpSpPr>
          <a:xfrm>
            <a:off x="265762" y="3"/>
            <a:ext cx="3727293" cy="1444382"/>
            <a:chOff x="6917201" y="0"/>
            <a:chExt cx="2227777" cy="863400"/>
          </a:xfrm>
        </p:grpSpPr>
        <p:sp>
          <p:nvSpPr>
            <p:cNvPr id="157" name="Google Shape;157;g13e9d7e4ef0_0_580"/>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 name="Google Shape;158;g13e9d7e4ef0_0_580"/>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g13e9d7e4ef0_0_580"/>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0" name="Google Shape;160;g13e9d7e4ef0_0_580"/>
          <p:cNvSpPr txBox="1">
            <a:spLocks noGrp="1"/>
          </p:cNvSpPr>
          <p:nvPr>
            <p:ph type="title" hasCustomPrompt="1"/>
          </p:nvPr>
        </p:nvSpPr>
        <p:spPr>
          <a:xfrm>
            <a:off x="1847800" y="1845133"/>
            <a:ext cx="8496300" cy="18396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dk2"/>
              </a:buClr>
              <a:buSzPts val="11500"/>
              <a:buNone/>
              <a:defRPr sz="11500">
                <a:solidFill>
                  <a:schemeClr val="dk2"/>
                </a:solidFill>
              </a:defRPr>
            </a:lvl1pPr>
            <a:lvl2pPr lvl="1" algn="ctr" rtl="0">
              <a:spcBef>
                <a:spcPts val="0"/>
              </a:spcBef>
              <a:spcAft>
                <a:spcPts val="0"/>
              </a:spcAft>
              <a:buClr>
                <a:schemeClr val="dk2"/>
              </a:buClr>
              <a:buSzPts val="11500"/>
              <a:buNone/>
              <a:defRPr sz="11500">
                <a:solidFill>
                  <a:schemeClr val="dk2"/>
                </a:solidFill>
              </a:defRPr>
            </a:lvl2pPr>
            <a:lvl3pPr lvl="2" algn="ctr" rtl="0">
              <a:spcBef>
                <a:spcPts val="0"/>
              </a:spcBef>
              <a:spcAft>
                <a:spcPts val="0"/>
              </a:spcAft>
              <a:buClr>
                <a:schemeClr val="dk2"/>
              </a:buClr>
              <a:buSzPts val="11500"/>
              <a:buNone/>
              <a:defRPr sz="11500">
                <a:solidFill>
                  <a:schemeClr val="dk2"/>
                </a:solidFill>
              </a:defRPr>
            </a:lvl3pPr>
            <a:lvl4pPr lvl="3" algn="ctr" rtl="0">
              <a:spcBef>
                <a:spcPts val="0"/>
              </a:spcBef>
              <a:spcAft>
                <a:spcPts val="0"/>
              </a:spcAft>
              <a:buClr>
                <a:schemeClr val="dk2"/>
              </a:buClr>
              <a:buSzPts val="11500"/>
              <a:buNone/>
              <a:defRPr sz="11500">
                <a:solidFill>
                  <a:schemeClr val="dk2"/>
                </a:solidFill>
              </a:defRPr>
            </a:lvl4pPr>
            <a:lvl5pPr lvl="4" algn="ctr" rtl="0">
              <a:spcBef>
                <a:spcPts val="0"/>
              </a:spcBef>
              <a:spcAft>
                <a:spcPts val="0"/>
              </a:spcAft>
              <a:buClr>
                <a:schemeClr val="dk2"/>
              </a:buClr>
              <a:buSzPts val="11500"/>
              <a:buNone/>
              <a:defRPr sz="11500">
                <a:solidFill>
                  <a:schemeClr val="dk2"/>
                </a:solidFill>
              </a:defRPr>
            </a:lvl5pPr>
            <a:lvl6pPr lvl="5" algn="ctr" rtl="0">
              <a:spcBef>
                <a:spcPts val="0"/>
              </a:spcBef>
              <a:spcAft>
                <a:spcPts val="0"/>
              </a:spcAft>
              <a:buClr>
                <a:schemeClr val="dk2"/>
              </a:buClr>
              <a:buSzPts val="11500"/>
              <a:buNone/>
              <a:defRPr sz="11500">
                <a:solidFill>
                  <a:schemeClr val="dk2"/>
                </a:solidFill>
              </a:defRPr>
            </a:lvl6pPr>
            <a:lvl7pPr lvl="6" algn="ctr" rtl="0">
              <a:spcBef>
                <a:spcPts val="0"/>
              </a:spcBef>
              <a:spcAft>
                <a:spcPts val="0"/>
              </a:spcAft>
              <a:buClr>
                <a:schemeClr val="dk2"/>
              </a:buClr>
              <a:buSzPts val="11500"/>
              <a:buNone/>
              <a:defRPr sz="11500">
                <a:solidFill>
                  <a:schemeClr val="dk2"/>
                </a:solidFill>
              </a:defRPr>
            </a:lvl7pPr>
            <a:lvl8pPr lvl="7" algn="ctr" rtl="0">
              <a:spcBef>
                <a:spcPts val="0"/>
              </a:spcBef>
              <a:spcAft>
                <a:spcPts val="0"/>
              </a:spcAft>
              <a:buClr>
                <a:schemeClr val="dk2"/>
              </a:buClr>
              <a:buSzPts val="11500"/>
              <a:buNone/>
              <a:defRPr sz="11500">
                <a:solidFill>
                  <a:schemeClr val="dk2"/>
                </a:solidFill>
              </a:defRPr>
            </a:lvl8pPr>
            <a:lvl9pPr lvl="8" algn="ctr" rtl="0">
              <a:spcBef>
                <a:spcPts val="0"/>
              </a:spcBef>
              <a:spcAft>
                <a:spcPts val="0"/>
              </a:spcAft>
              <a:buClr>
                <a:schemeClr val="dk2"/>
              </a:buClr>
              <a:buSzPts val="11500"/>
              <a:buNone/>
              <a:defRPr sz="11500">
                <a:solidFill>
                  <a:schemeClr val="dk2"/>
                </a:solidFill>
              </a:defRPr>
            </a:lvl9pPr>
          </a:lstStyle>
          <a:p>
            <a:r>
              <a:t>xx%</a:t>
            </a:r>
          </a:p>
        </p:txBody>
      </p:sp>
      <p:sp>
        <p:nvSpPr>
          <p:cNvPr id="161" name="Google Shape;161;g13e9d7e4ef0_0_580"/>
          <p:cNvSpPr txBox="1">
            <a:spLocks noGrp="1"/>
          </p:cNvSpPr>
          <p:nvPr>
            <p:ph type="body" idx="1"/>
          </p:nvPr>
        </p:nvSpPr>
        <p:spPr>
          <a:xfrm>
            <a:off x="1847800" y="3818467"/>
            <a:ext cx="8496300" cy="854700"/>
          </a:xfrm>
          <a:prstGeom prst="rect">
            <a:avLst/>
          </a:prstGeom>
        </p:spPr>
        <p:txBody>
          <a:bodyPr spcFirstLastPara="1" wrap="square" lIns="121900" tIns="121900" rIns="121900" bIns="121900" anchor="t" anchorCtr="0">
            <a:normAutofit/>
          </a:bodyPr>
          <a:lstStyle>
            <a:lvl1pPr marL="457200" lvl="0" indent="-336550" algn="ctr" rtl="0">
              <a:spcBef>
                <a:spcPts val="0"/>
              </a:spcBef>
              <a:spcAft>
                <a:spcPts val="0"/>
              </a:spcAft>
              <a:buSzPts val="1700"/>
              <a:buChar char="●"/>
              <a:defRPr/>
            </a:lvl1pPr>
            <a:lvl2pPr marL="914400" lvl="1" indent="-323850" algn="ctr" rtl="0">
              <a:spcBef>
                <a:spcPts val="0"/>
              </a:spcBef>
              <a:spcAft>
                <a:spcPts val="0"/>
              </a:spcAft>
              <a:buSzPts val="1500"/>
              <a:buChar char="○"/>
              <a:defRPr/>
            </a:lvl2pPr>
            <a:lvl3pPr marL="1371600" lvl="2" indent="-323850" algn="ctr" rtl="0">
              <a:spcBef>
                <a:spcPts val="0"/>
              </a:spcBef>
              <a:spcAft>
                <a:spcPts val="0"/>
              </a:spcAft>
              <a:buSzPts val="1500"/>
              <a:buChar char="■"/>
              <a:defRPr/>
            </a:lvl3pPr>
            <a:lvl4pPr marL="1828800" lvl="3" indent="-323850" algn="ctr" rtl="0">
              <a:spcBef>
                <a:spcPts val="0"/>
              </a:spcBef>
              <a:spcAft>
                <a:spcPts val="0"/>
              </a:spcAft>
              <a:buSzPts val="1500"/>
              <a:buChar char="●"/>
              <a:defRPr/>
            </a:lvl4pPr>
            <a:lvl5pPr marL="2286000" lvl="4" indent="-323850" algn="ctr" rtl="0">
              <a:spcBef>
                <a:spcPts val="0"/>
              </a:spcBef>
              <a:spcAft>
                <a:spcPts val="0"/>
              </a:spcAft>
              <a:buSzPts val="1500"/>
              <a:buChar char="○"/>
              <a:defRPr/>
            </a:lvl5pPr>
            <a:lvl6pPr marL="2743200" lvl="5" indent="-323850" algn="ctr" rtl="0">
              <a:spcBef>
                <a:spcPts val="0"/>
              </a:spcBef>
              <a:spcAft>
                <a:spcPts val="0"/>
              </a:spcAft>
              <a:buSzPts val="1500"/>
              <a:buChar char="■"/>
              <a:defRPr/>
            </a:lvl6pPr>
            <a:lvl7pPr marL="3200400" lvl="6" indent="-323850" algn="ctr" rtl="0">
              <a:spcBef>
                <a:spcPts val="0"/>
              </a:spcBef>
              <a:spcAft>
                <a:spcPts val="0"/>
              </a:spcAft>
              <a:buSzPts val="1500"/>
              <a:buChar char="●"/>
              <a:defRPr/>
            </a:lvl7pPr>
            <a:lvl8pPr marL="3657600" lvl="7" indent="-323850" algn="ctr" rtl="0">
              <a:spcBef>
                <a:spcPts val="0"/>
              </a:spcBef>
              <a:spcAft>
                <a:spcPts val="0"/>
              </a:spcAft>
              <a:buSzPts val="1500"/>
              <a:buChar char="○"/>
              <a:defRPr/>
            </a:lvl8pPr>
            <a:lvl9pPr marL="4114800" lvl="8" indent="-323850" algn="ctr" rtl="0">
              <a:spcBef>
                <a:spcPts val="0"/>
              </a:spcBef>
              <a:spcAft>
                <a:spcPts val="0"/>
              </a:spcAft>
              <a:buSzPts val="1500"/>
              <a:buChar char="■"/>
              <a:defRPr/>
            </a:lvl9pPr>
          </a:lstStyle>
          <a:p>
            <a:endParaRPr/>
          </a:p>
        </p:txBody>
      </p:sp>
      <p:sp>
        <p:nvSpPr>
          <p:cNvPr id="162" name="Google Shape;162;g13e9d7e4ef0_0_580"/>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g13e9d7e4ef0_0_593"/>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in White Small Title">
  <p:cSld name="TITLE_1_2_1">
    <p:spTree>
      <p:nvGrpSpPr>
        <p:cNvPr id="1" name="Shape 165"/>
        <p:cNvGrpSpPr/>
        <p:nvPr/>
      </p:nvGrpSpPr>
      <p:grpSpPr>
        <a:xfrm>
          <a:off x="0" y="0"/>
          <a:ext cx="0" cy="0"/>
          <a:chOff x="0" y="0"/>
          <a:chExt cx="0" cy="0"/>
        </a:xfrm>
      </p:grpSpPr>
      <p:sp>
        <p:nvSpPr>
          <p:cNvPr id="166" name="Google Shape;166;g13e9d7e4ef0_0_595"/>
          <p:cNvSpPr/>
          <p:nvPr/>
        </p:nvSpPr>
        <p:spPr>
          <a:xfrm>
            <a:off x="0" y="3429000"/>
            <a:ext cx="12185669" cy="3440783"/>
          </a:xfrm>
          <a:custGeom>
            <a:avLst/>
            <a:gdLst/>
            <a:ahLst/>
            <a:cxnLst/>
            <a:rect l="l" t="t" r="r" b="b"/>
            <a:pathLst>
              <a:path w="9144967" h="3593507" extrusionOk="0">
                <a:moveTo>
                  <a:pt x="0" y="0"/>
                </a:moveTo>
                <a:lnTo>
                  <a:pt x="9144163" y="2076466"/>
                </a:lnTo>
                <a:cubicBezTo>
                  <a:pt x="9147012" y="2667550"/>
                  <a:pt x="9141151" y="3002423"/>
                  <a:pt x="9144000" y="3593507"/>
                </a:cubicBezTo>
                <a:lnTo>
                  <a:pt x="0" y="3593507"/>
                </a:lnTo>
                <a:lnTo>
                  <a:pt x="0" y="0"/>
                </a:ln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67" name="Google Shape;167;g13e9d7e4ef0_0_595"/>
          <p:cNvSpPr txBox="1">
            <a:spLocks noGrp="1"/>
          </p:cNvSpPr>
          <p:nvPr>
            <p:ph type="title"/>
          </p:nvPr>
        </p:nvSpPr>
        <p:spPr>
          <a:xfrm>
            <a:off x="252313" y="199976"/>
            <a:ext cx="11320800" cy="762300"/>
          </a:xfrm>
          <a:prstGeom prst="rect">
            <a:avLst/>
          </a:prstGeom>
          <a:noFill/>
          <a:ln>
            <a:noFill/>
          </a:ln>
        </p:spPr>
        <p:txBody>
          <a:bodyPr spcFirstLastPara="1" wrap="square" lIns="0" tIns="0" rIns="0" bIns="121900" anchor="ctr" anchorCtr="0">
            <a:normAutofit/>
          </a:bodyPr>
          <a:lstStyle>
            <a:lvl1pPr marR="0" lvl="0" algn="l" rtl="0">
              <a:lnSpc>
                <a:spcPct val="90000"/>
              </a:lnSpc>
              <a:spcBef>
                <a:spcPts val="0"/>
              </a:spcBef>
              <a:spcAft>
                <a:spcPts val="0"/>
              </a:spcAft>
              <a:buSzPts val="3500"/>
              <a:buNone/>
              <a:defRPr sz="3500" b="1" i="0" u="none" strike="noStrike" cap="none"/>
            </a:lvl1pPr>
            <a:lvl2pPr lvl="1" rtl="0">
              <a:spcBef>
                <a:spcPts val="0"/>
              </a:spcBef>
              <a:spcAft>
                <a:spcPts val="0"/>
              </a:spcAft>
              <a:buSzPts val="3500"/>
              <a:buNone/>
              <a:defRPr sz="3500" b="1"/>
            </a:lvl2pPr>
            <a:lvl3pPr lvl="2" rtl="0">
              <a:spcBef>
                <a:spcPts val="0"/>
              </a:spcBef>
              <a:spcAft>
                <a:spcPts val="0"/>
              </a:spcAft>
              <a:buSzPts val="3500"/>
              <a:buNone/>
              <a:defRPr sz="3500" b="1"/>
            </a:lvl3pPr>
            <a:lvl4pPr lvl="3" rtl="0">
              <a:spcBef>
                <a:spcPts val="0"/>
              </a:spcBef>
              <a:spcAft>
                <a:spcPts val="0"/>
              </a:spcAft>
              <a:buSzPts val="3500"/>
              <a:buNone/>
              <a:defRPr sz="3500" b="1"/>
            </a:lvl4pPr>
            <a:lvl5pPr lvl="4" rtl="0">
              <a:spcBef>
                <a:spcPts val="0"/>
              </a:spcBef>
              <a:spcAft>
                <a:spcPts val="0"/>
              </a:spcAft>
              <a:buSzPts val="3500"/>
              <a:buNone/>
              <a:defRPr sz="3500" b="1"/>
            </a:lvl5pPr>
            <a:lvl6pPr lvl="5" rtl="0">
              <a:spcBef>
                <a:spcPts val="0"/>
              </a:spcBef>
              <a:spcAft>
                <a:spcPts val="0"/>
              </a:spcAft>
              <a:buSzPts val="3500"/>
              <a:buNone/>
              <a:defRPr sz="3500" b="1"/>
            </a:lvl6pPr>
            <a:lvl7pPr lvl="6" rtl="0">
              <a:spcBef>
                <a:spcPts val="0"/>
              </a:spcBef>
              <a:spcAft>
                <a:spcPts val="0"/>
              </a:spcAft>
              <a:buSzPts val="3500"/>
              <a:buNone/>
              <a:defRPr sz="3500" b="1"/>
            </a:lvl7pPr>
            <a:lvl8pPr lvl="7" rtl="0">
              <a:spcBef>
                <a:spcPts val="0"/>
              </a:spcBef>
              <a:spcAft>
                <a:spcPts val="0"/>
              </a:spcAft>
              <a:buSzPts val="3500"/>
              <a:buNone/>
              <a:defRPr sz="3500" b="1"/>
            </a:lvl8pPr>
            <a:lvl9pPr lvl="8" rtl="0">
              <a:spcBef>
                <a:spcPts val="0"/>
              </a:spcBef>
              <a:spcAft>
                <a:spcPts val="0"/>
              </a:spcAft>
              <a:buSzPts val="3500"/>
              <a:buNone/>
              <a:defRPr sz="3500" b="1"/>
            </a:lvl9pPr>
          </a:lstStyle>
          <a:p>
            <a:endParaRPr/>
          </a:p>
        </p:txBody>
      </p:sp>
      <p:sp>
        <p:nvSpPr>
          <p:cNvPr id="168" name="Google Shape;168;g13e9d7e4ef0_0_595"/>
          <p:cNvSpPr txBox="1">
            <a:spLocks noGrp="1"/>
          </p:cNvSpPr>
          <p:nvPr>
            <p:ph type="body" idx="1"/>
          </p:nvPr>
        </p:nvSpPr>
        <p:spPr>
          <a:xfrm>
            <a:off x="252300" y="962275"/>
            <a:ext cx="11320800" cy="48267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300"/>
              </a:spcBef>
              <a:spcAft>
                <a:spcPts val="0"/>
              </a:spcAft>
              <a:buSzPts val="3500"/>
              <a:buFont typeface="Proxima Nova"/>
              <a:buNone/>
              <a:defRPr sz="3500" i="0" u="none" strike="noStrike" cap="none">
                <a:latin typeface="Proxima Nova"/>
                <a:ea typeface="Proxima Nova"/>
                <a:cs typeface="Proxima Nova"/>
                <a:sym typeface="Proxima Nova"/>
              </a:defRPr>
            </a:lvl1pPr>
            <a:lvl2pPr marL="914400" marR="0" lvl="1" indent="-412750" algn="l" rtl="0">
              <a:lnSpc>
                <a:spcPct val="90000"/>
              </a:lnSpc>
              <a:spcBef>
                <a:spcPts val="1600"/>
              </a:spcBef>
              <a:spcAft>
                <a:spcPts val="0"/>
              </a:spcAft>
              <a:buSzPts val="2900"/>
              <a:buChar char="•"/>
              <a:defRPr sz="2900" i="0" u="none" strike="noStrike" cap="none"/>
            </a:lvl2pPr>
            <a:lvl3pPr marL="1371600" marR="0" lvl="2" indent="-381000" algn="l" rtl="0">
              <a:lnSpc>
                <a:spcPct val="90000"/>
              </a:lnSpc>
              <a:spcBef>
                <a:spcPts val="1600"/>
              </a:spcBef>
              <a:spcAft>
                <a:spcPts val="0"/>
              </a:spcAft>
              <a:buSzPts val="2400"/>
              <a:buChar char="•"/>
              <a:defRPr sz="2400" i="0" u="none" strike="noStrike" cap="none"/>
            </a:lvl3pPr>
            <a:lvl4pPr marL="1828800" marR="0" lvl="3" indent="-361950" algn="l" rtl="0">
              <a:lnSpc>
                <a:spcPct val="90000"/>
              </a:lnSpc>
              <a:spcBef>
                <a:spcPts val="1600"/>
              </a:spcBef>
              <a:spcAft>
                <a:spcPts val="0"/>
              </a:spcAft>
              <a:buSzPts val="2100"/>
              <a:buChar char="•"/>
              <a:defRPr sz="2100" i="0" u="none" strike="noStrike" cap="none"/>
            </a:lvl4pPr>
            <a:lvl5pPr marL="2286000" marR="0" lvl="4" indent="-361950" algn="l" rtl="0">
              <a:lnSpc>
                <a:spcPct val="90000"/>
              </a:lnSpc>
              <a:spcBef>
                <a:spcPts val="1600"/>
              </a:spcBef>
              <a:spcAft>
                <a:spcPts val="0"/>
              </a:spcAft>
              <a:buSzPts val="2100"/>
              <a:buChar char="•"/>
              <a:defRPr sz="2100" i="0" u="none" strike="noStrike" cap="none"/>
            </a:lvl5pPr>
            <a:lvl6pPr marL="2743200" marR="0" lvl="5" indent="-361950" algn="l" rtl="0">
              <a:lnSpc>
                <a:spcPct val="90000"/>
              </a:lnSpc>
              <a:spcBef>
                <a:spcPts val="1600"/>
              </a:spcBef>
              <a:spcAft>
                <a:spcPts val="0"/>
              </a:spcAft>
              <a:buSzPts val="2100"/>
              <a:buChar char="•"/>
              <a:defRPr sz="2100" i="0" u="none" strike="noStrike" cap="none"/>
            </a:lvl6pPr>
            <a:lvl7pPr marL="3200400" marR="0" lvl="6" indent="-361950" algn="l" rtl="0">
              <a:lnSpc>
                <a:spcPct val="90000"/>
              </a:lnSpc>
              <a:spcBef>
                <a:spcPts val="1600"/>
              </a:spcBef>
              <a:spcAft>
                <a:spcPts val="0"/>
              </a:spcAft>
              <a:buSzPts val="2100"/>
              <a:buChar char="•"/>
              <a:defRPr sz="2100" i="0" u="none" strike="noStrike" cap="none"/>
            </a:lvl7pPr>
            <a:lvl8pPr marL="3657600" marR="0" lvl="7" indent="-361950" algn="l" rtl="0">
              <a:lnSpc>
                <a:spcPct val="90000"/>
              </a:lnSpc>
              <a:spcBef>
                <a:spcPts val="1600"/>
              </a:spcBef>
              <a:spcAft>
                <a:spcPts val="0"/>
              </a:spcAft>
              <a:buSzPts val="2100"/>
              <a:buChar char="•"/>
              <a:defRPr sz="2100" i="0" u="none" strike="noStrike" cap="none"/>
            </a:lvl8pPr>
            <a:lvl9pPr marL="4114800" marR="0" lvl="8" indent="-361950" algn="l" rtl="0">
              <a:lnSpc>
                <a:spcPct val="90000"/>
              </a:lnSpc>
              <a:spcBef>
                <a:spcPts val="1600"/>
              </a:spcBef>
              <a:spcAft>
                <a:spcPts val="1600"/>
              </a:spcAft>
              <a:buSzPts val="2100"/>
              <a:buChar char="•"/>
              <a:defRPr sz="2100" i="0" u="none" strike="noStrike" cap="none"/>
            </a:lvl9pPr>
          </a:lstStyle>
          <a:p>
            <a:endParaRPr/>
          </a:p>
        </p:txBody>
      </p:sp>
      <p:pic>
        <p:nvPicPr>
          <p:cNvPr id="169" name="Google Shape;169;g13e9d7e4ef0_0_595"/>
          <p:cNvPicPr preferRelativeResize="0"/>
          <p:nvPr/>
        </p:nvPicPr>
        <p:blipFill>
          <a:blip r:embed="rId2">
            <a:alphaModFix/>
          </a:blip>
          <a:stretch>
            <a:fillRect/>
          </a:stretch>
        </p:blipFill>
        <p:spPr>
          <a:xfrm>
            <a:off x="357299" y="6464299"/>
            <a:ext cx="665024" cy="1929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70"/>
        <p:cNvGrpSpPr/>
        <p:nvPr/>
      </p:nvGrpSpPr>
      <p:grpSpPr>
        <a:xfrm>
          <a:off x="0" y="0"/>
          <a:ext cx="0" cy="0"/>
          <a:chOff x="0" y="0"/>
          <a:chExt cx="0" cy="0"/>
        </a:xfrm>
      </p:grpSpPr>
      <p:sp>
        <p:nvSpPr>
          <p:cNvPr id="171" name="Google Shape;171;g13e9d7e4ef0_0_60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72" name="Google Shape;172;g13e9d7e4ef0_0_60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1600"/>
              </a:spcBef>
              <a:spcAft>
                <a:spcPts val="0"/>
              </a:spcAft>
              <a:buClr>
                <a:srgbClr val="888888"/>
              </a:buClr>
              <a:buSzPts val="2000"/>
              <a:buNone/>
              <a:defRPr sz="2000">
                <a:solidFill>
                  <a:srgbClr val="888888"/>
                </a:solidFill>
              </a:defRPr>
            </a:lvl2pPr>
            <a:lvl3pPr marL="1371600" lvl="2" indent="-228600" algn="l" rtl="0">
              <a:lnSpc>
                <a:spcPct val="90000"/>
              </a:lnSpc>
              <a:spcBef>
                <a:spcPts val="1600"/>
              </a:spcBef>
              <a:spcAft>
                <a:spcPts val="0"/>
              </a:spcAft>
              <a:buClr>
                <a:srgbClr val="888888"/>
              </a:buClr>
              <a:buSzPts val="1900"/>
              <a:buNone/>
              <a:defRPr sz="1900">
                <a:solidFill>
                  <a:srgbClr val="888888"/>
                </a:solidFill>
              </a:defRPr>
            </a:lvl3pPr>
            <a:lvl4pPr marL="1828800" lvl="3" indent="-228600" algn="l" rtl="0">
              <a:lnSpc>
                <a:spcPct val="90000"/>
              </a:lnSpc>
              <a:spcBef>
                <a:spcPts val="1600"/>
              </a:spcBef>
              <a:spcAft>
                <a:spcPts val="0"/>
              </a:spcAft>
              <a:buClr>
                <a:srgbClr val="888888"/>
              </a:buClr>
              <a:buSzPts val="1600"/>
              <a:buNone/>
              <a:defRPr sz="1600">
                <a:solidFill>
                  <a:srgbClr val="888888"/>
                </a:solidFill>
              </a:defRPr>
            </a:lvl4pPr>
            <a:lvl5pPr marL="2286000" lvl="4" indent="-228600" algn="l" rtl="0">
              <a:lnSpc>
                <a:spcPct val="90000"/>
              </a:lnSpc>
              <a:spcBef>
                <a:spcPts val="1600"/>
              </a:spcBef>
              <a:spcAft>
                <a:spcPts val="0"/>
              </a:spcAft>
              <a:buClr>
                <a:srgbClr val="888888"/>
              </a:buClr>
              <a:buSzPts val="1600"/>
              <a:buNone/>
              <a:defRPr sz="1600">
                <a:solidFill>
                  <a:srgbClr val="888888"/>
                </a:solidFill>
              </a:defRPr>
            </a:lvl5pPr>
            <a:lvl6pPr marL="2743200" lvl="5" indent="-228600" algn="l" rtl="0">
              <a:lnSpc>
                <a:spcPct val="90000"/>
              </a:lnSpc>
              <a:spcBef>
                <a:spcPts val="1600"/>
              </a:spcBef>
              <a:spcAft>
                <a:spcPts val="0"/>
              </a:spcAft>
              <a:buClr>
                <a:srgbClr val="888888"/>
              </a:buClr>
              <a:buSzPts val="1600"/>
              <a:buNone/>
              <a:defRPr sz="1600">
                <a:solidFill>
                  <a:srgbClr val="888888"/>
                </a:solidFill>
              </a:defRPr>
            </a:lvl6pPr>
            <a:lvl7pPr marL="3200400" lvl="6" indent="-228600" algn="l" rtl="0">
              <a:lnSpc>
                <a:spcPct val="90000"/>
              </a:lnSpc>
              <a:spcBef>
                <a:spcPts val="1600"/>
              </a:spcBef>
              <a:spcAft>
                <a:spcPts val="0"/>
              </a:spcAft>
              <a:buClr>
                <a:srgbClr val="888888"/>
              </a:buClr>
              <a:buSzPts val="1600"/>
              <a:buNone/>
              <a:defRPr sz="1600">
                <a:solidFill>
                  <a:srgbClr val="888888"/>
                </a:solidFill>
              </a:defRPr>
            </a:lvl7pPr>
            <a:lvl8pPr marL="3657600" lvl="7" indent="-228600" algn="l" rtl="0">
              <a:lnSpc>
                <a:spcPct val="90000"/>
              </a:lnSpc>
              <a:spcBef>
                <a:spcPts val="1600"/>
              </a:spcBef>
              <a:spcAft>
                <a:spcPts val="0"/>
              </a:spcAft>
              <a:buClr>
                <a:srgbClr val="888888"/>
              </a:buClr>
              <a:buSzPts val="1600"/>
              <a:buNone/>
              <a:defRPr sz="1600">
                <a:solidFill>
                  <a:srgbClr val="888888"/>
                </a:solidFill>
              </a:defRPr>
            </a:lvl8pPr>
            <a:lvl9pPr marL="4114800" lvl="8" indent="-228600" algn="l" rtl="0">
              <a:lnSpc>
                <a:spcPct val="90000"/>
              </a:lnSpc>
              <a:spcBef>
                <a:spcPts val="1600"/>
              </a:spcBef>
              <a:spcAft>
                <a:spcPts val="1600"/>
              </a:spcAft>
              <a:buClr>
                <a:srgbClr val="888888"/>
              </a:buClr>
              <a:buSzPts val="1600"/>
              <a:buNone/>
              <a:defRPr sz="1600">
                <a:solidFill>
                  <a:srgbClr val="888888"/>
                </a:solidFill>
              </a:defRPr>
            </a:lvl9pPr>
          </a:lstStyle>
          <a:p>
            <a:endParaRPr/>
          </a:p>
        </p:txBody>
      </p:sp>
      <p:sp>
        <p:nvSpPr>
          <p:cNvPr id="173" name="Google Shape;173;g13e9d7e4ef0_0_6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174" name="Google Shape;174;g13e9d7e4ef0_0_6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175" name="Google Shape;175;g13e9d7e4ef0_0_6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6"/>
        <p:cNvGrpSpPr/>
        <p:nvPr/>
      </p:nvGrpSpPr>
      <p:grpSpPr>
        <a:xfrm>
          <a:off x="0" y="0"/>
          <a:ext cx="0" cy="0"/>
          <a:chOff x="0" y="0"/>
          <a:chExt cx="0" cy="0"/>
        </a:xfrm>
      </p:grpSpPr>
      <p:sp>
        <p:nvSpPr>
          <p:cNvPr id="177" name="Google Shape;177;g13e9d7e4ef0_0_6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78" name="Google Shape;178;g13e9d7e4ef0_0_6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1600"/>
              </a:spcBef>
              <a:spcAft>
                <a:spcPts val="0"/>
              </a:spcAft>
              <a:buClr>
                <a:schemeClr val="dk1"/>
              </a:buClr>
              <a:buSzPts val="1900"/>
              <a:buChar char="○"/>
              <a:defRPr/>
            </a:lvl2pPr>
            <a:lvl3pPr marL="1371600" lvl="2" indent="-349250" algn="l" rtl="0">
              <a:lnSpc>
                <a:spcPct val="90000"/>
              </a:lnSpc>
              <a:spcBef>
                <a:spcPts val="1600"/>
              </a:spcBef>
              <a:spcAft>
                <a:spcPts val="0"/>
              </a:spcAft>
              <a:buClr>
                <a:schemeClr val="dk1"/>
              </a:buClr>
              <a:buSzPts val="1900"/>
              <a:buChar char="■"/>
              <a:defRPr/>
            </a:lvl3pPr>
            <a:lvl4pPr marL="1828800" lvl="3" indent="-349250" algn="l" rtl="0">
              <a:lnSpc>
                <a:spcPct val="90000"/>
              </a:lnSpc>
              <a:spcBef>
                <a:spcPts val="1600"/>
              </a:spcBef>
              <a:spcAft>
                <a:spcPts val="0"/>
              </a:spcAft>
              <a:buClr>
                <a:schemeClr val="dk1"/>
              </a:buClr>
              <a:buSzPts val="1900"/>
              <a:buChar char="●"/>
              <a:defRPr/>
            </a:lvl4pPr>
            <a:lvl5pPr marL="2286000" lvl="4" indent="-349250" algn="l" rtl="0">
              <a:lnSpc>
                <a:spcPct val="90000"/>
              </a:lnSpc>
              <a:spcBef>
                <a:spcPts val="1600"/>
              </a:spcBef>
              <a:spcAft>
                <a:spcPts val="0"/>
              </a:spcAft>
              <a:buClr>
                <a:schemeClr val="dk1"/>
              </a:buClr>
              <a:buSzPts val="1900"/>
              <a:buChar char="○"/>
              <a:defRPr/>
            </a:lvl5pPr>
            <a:lvl6pPr marL="2743200" lvl="5" indent="-349250" algn="l" rtl="0">
              <a:lnSpc>
                <a:spcPct val="90000"/>
              </a:lnSpc>
              <a:spcBef>
                <a:spcPts val="1600"/>
              </a:spcBef>
              <a:spcAft>
                <a:spcPts val="0"/>
              </a:spcAft>
              <a:buClr>
                <a:schemeClr val="dk1"/>
              </a:buClr>
              <a:buSzPts val="1900"/>
              <a:buChar char="■"/>
              <a:defRPr/>
            </a:lvl6pPr>
            <a:lvl7pPr marL="3200400" lvl="6" indent="-349250" algn="l" rtl="0">
              <a:lnSpc>
                <a:spcPct val="90000"/>
              </a:lnSpc>
              <a:spcBef>
                <a:spcPts val="1600"/>
              </a:spcBef>
              <a:spcAft>
                <a:spcPts val="0"/>
              </a:spcAft>
              <a:buClr>
                <a:schemeClr val="dk1"/>
              </a:buClr>
              <a:buSzPts val="1900"/>
              <a:buChar char="●"/>
              <a:defRPr/>
            </a:lvl7pPr>
            <a:lvl8pPr marL="3657600" lvl="7" indent="-349250" algn="l" rtl="0">
              <a:lnSpc>
                <a:spcPct val="90000"/>
              </a:lnSpc>
              <a:spcBef>
                <a:spcPts val="1600"/>
              </a:spcBef>
              <a:spcAft>
                <a:spcPts val="0"/>
              </a:spcAft>
              <a:buClr>
                <a:schemeClr val="dk1"/>
              </a:buClr>
              <a:buSzPts val="1900"/>
              <a:buChar char="○"/>
              <a:defRPr/>
            </a:lvl8pPr>
            <a:lvl9pPr marL="4114800" lvl="8" indent="-349250" algn="l" rtl="0">
              <a:lnSpc>
                <a:spcPct val="90000"/>
              </a:lnSpc>
              <a:spcBef>
                <a:spcPts val="1600"/>
              </a:spcBef>
              <a:spcAft>
                <a:spcPts val="1600"/>
              </a:spcAft>
              <a:buClr>
                <a:schemeClr val="dk1"/>
              </a:buClr>
              <a:buSzPts val="1900"/>
              <a:buChar char="■"/>
              <a:defRPr/>
            </a:lvl9pPr>
          </a:lstStyle>
          <a:p>
            <a:endParaRPr/>
          </a:p>
        </p:txBody>
      </p:sp>
      <p:sp>
        <p:nvSpPr>
          <p:cNvPr id="179" name="Google Shape;179;g13e9d7e4ef0_0_6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180" name="Google Shape;180;g13e9d7e4ef0_0_6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181" name="Google Shape;181;g13e9d7e4ef0_0_6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g13e9d7e4ef0_0_87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g13e9d7e4ef0_0_87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1" name="Google Shape;191;g13e9d7e4ef0_0_8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g13e9d7e4ef0_0_8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13e9d7e4ef0_0_8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4"/>
        <p:cNvGrpSpPr/>
        <p:nvPr/>
      </p:nvGrpSpPr>
      <p:grpSpPr>
        <a:xfrm>
          <a:off x="0" y="0"/>
          <a:ext cx="0" cy="0"/>
          <a:chOff x="0" y="0"/>
          <a:chExt cx="0" cy="0"/>
        </a:xfrm>
      </p:grpSpPr>
      <p:sp>
        <p:nvSpPr>
          <p:cNvPr id="195" name="Google Shape;195;g13e9d7e4ef0_0_8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g13e9d7e4ef0_0_87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7" name="Google Shape;197;g13e9d7e4ef0_0_8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g13e9d7e4ef0_0_8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g13e9d7e4ef0_0_8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g13e9d7e4ef0_0_88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g13e9d7e4ef0_0_88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3" name="Google Shape;203;g13e9d7e4ef0_0_8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g13e9d7e4ef0_0_8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g13e9d7e4ef0_0_8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g13e9d7e4ef0_0_8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g13e9d7e4ef0_0_89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9" name="Google Shape;209;g13e9d7e4ef0_0_89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g13e9d7e4ef0_0_8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g13e9d7e4ef0_0_8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g13e9d7e4ef0_0_8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
        <p:cNvGrpSpPr/>
        <p:nvPr/>
      </p:nvGrpSpPr>
      <p:grpSpPr>
        <a:xfrm>
          <a:off x="0" y="0"/>
          <a:ext cx="0" cy="0"/>
          <a:chOff x="0" y="0"/>
          <a:chExt cx="0" cy="0"/>
        </a:xfrm>
      </p:grpSpPr>
      <p:sp>
        <p:nvSpPr>
          <p:cNvPr id="17" name="Google Shape;17;ge596fb9813_0_393"/>
          <p:cNvSpPr txBox="1">
            <a:spLocks noGrp="1"/>
          </p:cNvSpPr>
          <p:nvPr>
            <p:ph type="body" idx="1"/>
          </p:nvPr>
        </p:nvSpPr>
        <p:spPr>
          <a:xfrm>
            <a:off x="415600" y="5640767"/>
            <a:ext cx="7998300" cy="806700"/>
          </a:xfrm>
          <a:prstGeom prst="rect">
            <a:avLst/>
          </a:prstGeom>
          <a:noFill/>
          <a:ln>
            <a:noFill/>
          </a:ln>
        </p:spPr>
        <p:txBody>
          <a:bodyPr spcFirstLastPara="1" wrap="square" lIns="91425" tIns="91425" rIns="91425" bIns="91425" anchor="ctr" anchorCtr="0">
            <a:normAutofit/>
          </a:bodyPr>
          <a:lstStyle>
            <a:lvl1pPr marL="457200" marR="0" lvl="0" indent="-228600" algn="l">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ge596fb9813_0_393"/>
          <p:cNvSpPr txBox="1">
            <a:spLocks noGrp="1"/>
          </p:cNvSpPr>
          <p:nvPr>
            <p:ph type="sldNum" idx="12"/>
          </p:nvPr>
        </p:nvSpPr>
        <p:spPr>
          <a:xfrm>
            <a:off x="11296610"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3"/>
        <p:cNvGrpSpPr/>
        <p:nvPr/>
      </p:nvGrpSpPr>
      <p:grpSpPr>
        <a:xfrm>
          <a:off x="0" y="0"/>
          <a:ext cx="0" cy="0"/>
          <a:chOff x="0" y="0"/>
          <a:chExt cx="0" cy="0"/>
        </a:xfrm>
      </p:grpSpPr>
      <p:sp>
        <p:nvSpPr>
          <p:cNvPr id="214" name="Google Shape;214;g13e9d7e4ef0_0_89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g13e9d7e4ef0_0_89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6" name="Google Shape;216;g13e9d7e4ef0_0_89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7" name="Google Shape;217;g13e9d7e4ef0_0_89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8" name="Google Shape;218;g13e9d7e4ef0_0_89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g13e9d7e4ef0_0_8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g13e9d7e4ef0_0_8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g13e9d7e4ef0_0_8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g13e9d7e4ef0_0_9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g13e9d7e4ef0_0_9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g13e9d7e4ef0_0_9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6" name="Google Shape;226;g13e9d7e4ef0_0_9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g13e9d7e4ef0_0_9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g13e9d7e4ef0_0_9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3e9d7e4ef0_0_9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1"/>
        <p:cNvGrpSpPr/>
        <p:nvPr/>
      </p:nvGrpSpPr>
      <p:grpSpPr>
        <a:xfrm>
          <a:off x="0" y="0"/>
          <a:ext cx="0" cy="0"/>
          <a:chOff x="0" y="0"/>
          <a:chExt cx="0" cy="0"/>
        </a:xfrm>
      </p:grpSpPr>
      <p:sp>
        <p:nvSpPr>
          <p:cNvPr id="232" name="Google Shape;232;g13e9d7e4ef0_0_9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3e9d7e4ef0_0_91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34" name="Google Shape;234;g13e9d7e4ef0_0_91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5" name="Google Shape;235;g13e9d7e4ef0_0_9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6" name="Google Shape;236;g13e9d7e4ef0_0_9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 name="Google Shape;237;g13e9d7e4ef0_0_9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8"/>
        <p:cNvGrpSpPr/>
        <p:nvPr/>
      </p:nvGrpSpPr>
      <p:grpSpPr>
        <a:xfrm>
          <a:off x="0" y="0"/>
          <a:ext cx="0" cy="0"/>
          <a:chOff x="0" y="0"/>
          <a:chExt cx="0" cy="0"/>
        </a:xfrm>
      </p:grpSpPr>
      <p:sp>
        <p:nvSpPr>
          <p:cNvPr id="239" name="Google Shape;239;g13e9d7e4ef0_0_9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g13e9d7e4ef0_0_922"/>
          <p:cNvSpPr>
            <a:spLocks noGrp="1"/>
          </p:cNvSpPr>
          <p:nvPr>
            <p:ph type="pic" idx="2"/>
          </p:nvPr>
        </p:nvSpPr>
        <p:spPr>
          <a:xfrm>
            <a:off x="5183188" y="987425"/>
            <a:ext cx="6172200" cy="4873500"/>
          </a:xfrm>
          <a:prstGeom prst="rect">
            <a:avLst/>
          </a:prstGeom>
          <a:noFill/>
          <a:ln>
            <a:noFill/>
          </a:ln>
        </p:spPr>
      </p:sp>
      <p:sp>
        <p:nvSpPr>
          <p:cNvPr id="241" name="Google Shape;241;g13e9d7e4ef0_0_92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42" name="Google Shape;242;g13e9d7e4ef0_0_9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 name="Google Shape;243;g13e9d7e4ef0_0_9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4" name="Google Shape;244;g13e9d7e4ef0_0_9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5"/>
        <p:cNvGrpSpPr/>
        <p:nvPr/>
      </p:nvGrpSpPr>
      <p:grpSpPr>
        <a:xfrm>
          <a:off x="0" y="0"/>
          <a:ext cx="0" cy="0"/>
          <a:chOff x="0" y="0"/>
          <a:chExt cx="0" cy="0"/>
        </a:xfrm>
      </p:grpSpPr>
      <p:sp>
        <p:nvSpPr>
          <p:cNvPr id="246" name="Google Shape;246;g13e9d7e4ef0_0_9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g13e9d7e4ef0_0_92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8" name="Google Shape;248;g13e9d7e4ef0_0_9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g13e9d7e4ef0_0_9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g13e9d7e4ef0_0_9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1"/>
        <p:cNvGrpSpPr/>
        <p:nvPr/>
      </p:nvGrpSpPr>
      <p:grpSpPr>
        <a:xfrm>
          <a:off x="0" y="0"/>
          <a:ext cx="0" cy="0"/>
          <a:chOff x="0" y="0"/>
          <a:chExt cx="0" cy="0"/>
        </a:xfrm>
      </p:grpSpPr>
      <p:sp>
        <p:nvSpPr>
          <p:cNvPr id="252" name="Google Shape;252;g13e9d7e4ef0_0_93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g13e9d7e4ef0_0_93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4" name="Google Shape;254;g13e9d7e4ef0_0_9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5" name="Google Shape;255;g13e9d7e4ef0_0_9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6" name="Google Shape;256;g13e9d7e4ef0_0_9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57"/>
        <p:cNvGrpSpPr/>
        <p:nvPr/>
      </p:nvGrpSpPr>
      <p:grpSpPr>
        <a:xfrm>
          <a:off x="0" y="0"/>
          <a:ext cx="0" cy="0"/>
          <a:chOff x="0" y="0"/>
          <a:chExt cx="0" cy="0"/>
        </a:xfrm>
      </p:grpSpPr>
      <p:sp>
        <p:nvSpPr>
          <p:cNvPr id="258" name="Google Shape;258;g13e9d7e4ef0_0_941"/>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9" name="Google Shape;259;g13e9d7e4ef0_0_941"/>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0" name="Google Shape;260;g13e9d7e4ef0_0_941"/>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1" name="Google Shape;261;g13e9d7e4ef0_0_941"/>
          <p:cNvSpPr txBox="1">
            <a:spLocks noGrp="1"/>
          </p:cNvSpPr>
          <p:nvPr>
            <p:ph type="title"/>
          </p:nvPr>
        </p:nvSpPr>
        <p:spPr>
          <a:xfrm>
            <a:off x="1092200" y="1127467"/>
            <a:ext cx="10007700" cy="1272900"/>
          </a:xfrm>
          <a:prstGeom prst="rect">
            <a:avLst/>
          </a:prstGeom>
        </p:spPr>
        <p:txBody>
          <a:bodyPr spcFirstLastPara="1" wrap="square" lIns="91425" tIns="45700" rIns="91425" bIns="45700" anchor="ctr"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62" name="Google Shape;262;g13e9d7e4ef0_0_941"/>
          <p:cNvSpPr txBox="1">
            <a:spLocks noGrp="1"/>
          </p:cNvSpPr>
          <p:nvPr>
            <p:ph type="body" idx="1"/>
          </p:nvPr>
        </p:nvSpPr>
        <p:spPr>
          <a:xfrm>
            <a:off x="1092200" y="2654300"/>
            <a:ext cx="10007700" cy="32640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263" name="Google Shape;263;g13e9d7e4ef0_0_941"/>
          <p:cNvSpPr txBox="1">
            <a:spLocks noGrp="1"/>
          </p:cNvSpPr>
          <p:nvPr>
            <p:ph type="sldNum" idx="12"/>
          </p:nvPr>
        </p:nvSpPr>
        <p:spPr>
          <a:xfrm>
            <a:off x="11187645" y="6058224"/>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ge596fb9813_0_304"/>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e596fb9813_0_304"/>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2" name="Google Shape;22;ge596fb9813_0_30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8A8992"/>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ge596fb9813_0_308"/>
          <p:cNvSpPr txBox="1">
            <a:spLocks noGrp="1"/>
          </p:cNvSpPr>
          <p:nvPr>
            <p:ph type="title"/>
          </p:nvPr>
        </p:nvSpPr>
        <p:spPr>
          <a:xfrm>
            <a:off x="609600" y="274320"/>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e596fb9813_0_308"/>
          <p:cNvSpPr txBox="1">
            <a:spLocks noGrp="1"/>
          </p:cNvSpPr>
          <p:nvPr>
            <p:ph type="dt" idx="10"/>
          </p:nvPr>
        </p:nvSpPr>
        <p:spPr>
          <a:xfrm>
            <a:off x="838200" y="635635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e596fb9813_0_308"/>
          <p:cNvSpPr txBox="1">
            <a:spLocks noGrp="1"/>
          </p:cNvSpPr>
          <p:nvPr>
            <p:ph type="ftr" idx="11"/>
          </p:nvPr>
        </p:nvSpPr>
        <p:spPr>
          <a:xfrm>
            <a:off x="4038600" y="6356355"/>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ge596fb9813_0_308"/>
          <p:cNvSpPr txBox="1">
            <a:spLocks noGrp="1"/>
          </p:cNvSpPr>
          <p:nvPr>
            <p:ph type="sldNum" idx="12"/>
          </p:nvPr>
        </p:nvSpPr>
        <p:spPr>
          <a:xfrm>
            <a:off x="8610600" y="6356355"/>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2438400" y="365125"/>
            <a:ext cx="8915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body" idx="1"/>
          </p:nvPr>
        </p:nvSpPr>
        <p:spPr>
          <a:xfrm>
            <a:off x="2438400" y="1825625"/>
            <a:ext cx="89154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wo Content">
  <p:cSld name="4_Two Conte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3800474" y="5532437"/>
            <a:ext cx="839152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400"/>
              <a:buFont typeface="Twentieth Century"/>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6391274" y="365125"/>
            <a:ext cx="49625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Twentieth Century"/>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6391274" y="1825625"/>
            <a:ext cx="49625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wo Content">
  <p:cSld name="3_Two Conten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1219198" y="3060700"/>
            <a:ext cx="977265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subTitle" idx="1"/>
          </p:nvPr>
        </p:nvSpPr>
        <p:spPr>
          <a:xfrm>
            <a:off x="971550" y="4659313"/>
            <a:ext cx="1026795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2438400" y="365125"/>
            <a:ext cx="89154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2438400" y="1825625"/>
            <a:ext cx="89154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992"/>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46"/>
        <p:cNvGrpSpPr/>
        <p:nvPr/>
      </p:nvGrpSpPr>
      <p:grpSpPr>
        <a:xfrm>
          <a:off x="0" y="0"/>
          <a:ext cx="0" cy="0"/>
          <a:chOff x="0" y="0"/>
          <a:chExt cx="0" cy="0"/>
        </a:xfrm>
      </p:grpSpPr>
      <p:sp>
        <p:nvSpPr>
          <p:cNvPr id="47" name="Google Shape;47;g13e9d7e4ef0_0_47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1pPr>
            <a:lvl2pPr lvl="1"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2pPr>
            <a:lvl3pPr lvl="2"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3pPr>
            <a:lvl4pPr lvl="3"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4pPr>
            <a:lvl5pPr lvl="4"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5pPr>
            <a:lvl6pPr lvl="5"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6pPr>
            <a:lvl7pPr lvl="6"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7pPr>
            <a:lvl8pPr lvl="7"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8pPr>
            <a:lvl9pPr lvl="8" rt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9pPr>
          </a:lstStyle>
          <a:p>
            <a:endParaRPr/>
          </a:p>
        </p:txBody>
      </p:sp>
      <p:sp>
        <p:nvSpPr>
          <p:cNvPr id="48" name="Google Shape;48;g13e9d7e4ef0_0_476"/>
          <p:cNvSpPr txBox="1">
            <a:spLocks noGrp="1"/>
          </p:cNvSpPr>
          <p:nvPr>
            <p:ph type="body" idx="1"/>
          </p:nvPr>
        </p:nvSpPr>
        <p:spPr>
          <a:xfrm>
            <a:off x="415600" y="1536633"/>
            <a:ext cx="11360700" cy="4521600"/>
          </a:xfrm>
          <a:prstGeom prst="rect">
            <a:avLst/>
          </a:prstGeom>
          <a:noFill/>
          <a:ln>
            <a:noFill/>
          </a:ln>
        </p:spPr>
        <p:txBody>
          <a:bodyPr spcFirstLastPara="1" wrap="square" lIns="121900" tIns="121900" rIns="121900" bIns="121900" anchor="t" anchorCtr="0">
            <a:normAutofit/>
          </a:bodyPr>
          <a:lstStyle>
            <a:lvl1pPr marL="457200" lvl="0" indent="-336550" rtl="0">
              <a:lnSpc>
                <a:spcPct val="115000"/>
              </a:lnSpc>
              <a:spcBef>
                <a:spcPts val="0"/>
              </a:spcBef>
              <a:spcAft>
                <a:spcPts val="0"/>
              </a:spcAft>
              <a:buClr>
                <a:schemeClr val="dk2"/>
              </a:buClr>
              <a:buSzPts val="1700"/>
              <a:buFont typeface="Calibri"/>
              <a:buChar char="●"/>
              <a:defRPr sz="1700">
                <a:solidFill>
                  <a:schemeClr val="dk2"/>
                </a:solidFill>
                <a:latin typeface="Calibri"/>
                <a:ea typeface="Calibri"/>
                <a:cs typeface="Calibri"/>
                <a:sym typeface="Calibri"/>
              </a:defRPr>
            </a:lvl1pPr>
            <a:lvl2pPr marL="914400" lvl="1"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2pPr>
            <a:lvl3pPr marL="1371600" lvl="2"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3pPr>
            <a:lvl4pPr marL="1828800" lvl="3"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4pPr>
            <a:lvl5pPr marL="2286000" lvl="4"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5pPr>
            <a:lvl6pPr marL="2743200" lvl="5"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6pPr>
            <a:lvl7pPr marL="3200400" lvl="6"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7pPr>
            <a:lvl8pPr marL="3657600" lvl="7"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8pPr>
            <a:lvl9pPr marL="4114800" lvl="8" indent="-323850" rtl="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9pPr>
          </a:lstStyle>
          <a:p>
            <a:endParaRPr/>
          </a:p>
        </p:txBody>
      </p:sp>
      <p:sp>
        <p:nvSpPr>
          <p:cNvPr id="49" name="Google Shape;49;g13e9d7e4ef0_0_476"/>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latin typeface="Nunito"/>
                <a:ea typeface="Nunito"/>
                <a:cs typeface="Nunito"/>
                <a:sym typeface="Nunito"/>
              </a:defRPr>
            </a:lvl1pPr>
            <a:lvl2pPr lvl="1" algn="r" rtl="0">
              <a:buNone/>
              <a:defRPr sz="1300">
                <a:solidFill>
                  <a:schemeClr val="dk2"/>
                </a:solidFill>
                <a:latin typeface="Nunito"/>
                <a:ea typeface="Nunito"/>
                <a:cs typeface="Nunito"/>
                <a:sym typeface="Nunito"/>
              </a:defRPr>
            </a:lvl2pPr>
            <a:lvl3pPr lvl="2" algn="r" rtl="0">
              <a:buNone/>
              <a:defRPr sz="1300">
                <a:solidFill>
                  <a:schemeClr val="dk2"/>
                </a:solidFill>
                <a:latin typeface="Nunito"/>
                <a:ea typeface="Nunito"/>
                <a:cs typeface="Nunito"/>
                <a:sym typeface="Nunito"/>
              </a:defRPr>
            </a:lvl3pPr>
            <a:lvl4pPr lvl="3" algn="r" rtl="0">
              <a:buNone/>
              <a:defRPr sz="1300">
                <a:solidFill>
                  <a:schemeClr val="dk2"/>
                </a:solidFill>
                <a:latin typeface="Nunito"/>
                <a:ea typeface="Nunito"/>
                <a:cs typeface="Nunito"/>
                <a:sym typeface="Nunito"/>
              </a:defRPr>
            </a:lvl4pPr>
            <a:lvl5pPr lvl="4" algn="r" rtl="0">
              <a:buNone/>
              <a:defRPr sz="1300">
                <a:solidFill>
                  <a:schemeClr val="dk2"/>
                </a:solidFill>
                <a:latin typeface="Nunito"/>
                <a:ea typeface="Nunito"/>
                <a:cs typeface="Nunito"/>
                <a:sym typeface="Nunito"/>
              </a:defRPr>
            </a:lvl5pPr>
            <a:lvl6pPr lvl="5" algn="r" rtl="0">
              <a:buNone/>
              <a:defRPr sz="1300">
                <a:solidFill>
                  <a:schemeClr val="dk2"/>
                </a:solidFill>
                <a:latin typeface="Nunito"/>
                <a:ea typeface="Nunito"/>
                <a:cs typeface="Nunito"/>
                <a:sym typeface="Nunito"/>
              </a:defRPr>
            </a:lvl6pPr>
            <a:lvl7pPr lvl="6" algn="r" rtl="0">
              <a:buNone/>
              <a:defRPr sz="1300">
                <a:solidFill>
                  <a:schemeClr val="dk2"/>
                </a:solidFill>
                <a:latin typeface="Nunito"/>
                <a:ea typeface="Nunito"/>
                <a:cs typeface="Nunito"/>
                <a:sym typeface="Nunito"/>
              </a:defRPr>
            </a:lvl7pPr>
            <a:lvl8pPr lvl="7" algn="r" rtl="0">
              <a:buNone/>
              <a:defRPr sz="1300">
                <a:solidFill>
                  <a:schemeClr val="dk2"/>
                </a:solidFill>
                <a:latin typeface="Nunito"/>
                <a:ea typeface="Nunito"/>
                <a:cs typeface="Nunito"/>
                <a:sym typeface="Nunito"/>
              </a:defRPr>
            </a:lvl8pPr>
            <a:lvl9pPr lvl="8" algn="r" rtl="0">
              <a:buNone/>
              <a:defRPr sz="13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g13e9d7e4ef0_0_8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4" name="Google Shape;184;g13e9d7e4ef0_0_8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g13e9d7e4ef0_0_8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g13e9d7e4ef0_0_8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g13e9d7e4ef0_0_8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honda.true@nebrask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education.ne.gov/assessment/science-classroom-formative-task-repository-for-grades-5-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hyperlink" Target="https://cdn.education.ne.gov/wp-content/uploads/2017/07/Nebraska_Science_Standards_Final_9-8-17.pdf" TargetMode="External"/><Relationship Id="rId13" Type="http://schemas.openxmlformats.org/officeDocument/2006/relationships/hyperlink" Target="https://nematerialsmatter.org/wp-content/uploads/2019/07/NIMC-Science-Bridge-Documents.pdf" TargetMode="External"/><Relationship Id="rId3" Type="http://schemas.openxmlformats.org/officeDocument/2006/relationships/image" Target="../media/image13.png"/><Relationship Id="rId7" Type="http://schemas.openxmlformats.org/officeDocument/2006/relationships/hyperlink" Target="https://www.education.ne.gov/science/standards-and-supporting-documents/#1605295932218-b31707e6-e35e" TargetMode="External"/><Relationship Id="rId12" Type="http://schemas.openxmlformats.org/officeDocument/2006/relationships/hyperlink" Target="https://docs.google.com/presentation/d/1QdRLF7-a9fzZ9LFW1chazS2QuRhnq4osWhkATkIyyRg/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docs.google.com/presentation/d/1zwnoqAyro2ibfvMu4Udkswxp8Ltl_JDJtiTtC3C-F3A/edit?usp=sharing" TargetMode="External"/><Relationship Id="rId11" Type="http://schemas.openxmlformats.org/officeDocument/2006/relationships/hyperlink" Target="https://docs.google.com/spreadsheets/d/1N21BMQne0zKWKvvljtbwIS8dQ_OCAbHKZqPJjRTa2cQ/edit?usp=sharing" TargetMode="External"/><Relationship Id="rId5" Type="http://schemas.openxmlformats.org/officeDocument/2006/relationships/hyperlink" Target="https://www.edreports.org/reports?s=science" TargetMode="External"/><Relationship Id="rId10" Type="http://schemas.openxmlformats.org/officeDocument/2006/relationships/hyperlink" Target="https://drive.google.com/drive/folders/1n1rBHkZ8tSWscm94uLBvdLVT2_hl7PR8?usp=sharing" TargetMode="External"/><Relationship Id="rId4" Type="http://schemas.openxmlformats.org/officeDocument/2006/relationships/hyperlink" Target="https://drive.google.com/file/d/1uUBr9XNfQHLL5XZ1CjJV_TDZbgn0zxfL/view?usp=sharing" TargetMode="External"/><Relationship Id="rId9" Type="http://schemas.openxmlformats.org/officeDocument/2006/relationships/hyperlink" Target="https://www.education.ne.gov/assessment/science-classroom-formative-task-repository-for-grades-5-8/"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dn.education.ne.gov/wp-content/uploads/2017/07/Nebraska_Science_Standards_Final_9-8-17.pdf" TargetMode="External"/><Relationship Id="rId13" Type="http://schemas.openxmlformats.org/officeDocument/2006/relationships/hyperlink" Target="https://nematerialsmatter.org/wp-content/uploads/2019/07/NIMC-Science-Bridge-Documents.pdf" TargetMode="External"/><Relationship Id="rId3" Type="http://schemas.openxmlformats.org/officeDocument/2006/relationships/image" Target="../media/image13.png"/><Relationship Id="rId7" Type="http://schemas.openxmlformats.org/officeDocument/2006/relationships/hyperlink" Target="https://www.education.ne.gov/science/standards-and-supporting-documents/#1605295932218-b31707e6-e35e" TargetMode="External"/><Relationship Id="rId12" Type="http://schemas.openxmlformats.org/officeDocument/2006/relationships/hyperlink" Target="https://docs.google.com/presentation/d/1QdRLF7-a9fzZ9LFW1chazS2QuRhnq4osWhkATkIyyRg/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docs.google.com/presentation/d/1zwnoqAyro2ibfvMu4Udkswxp8Ltl_JDJtiTtC3C-F3A/edit?usp=sharing" TargetMode="External"/><Relationship Id="rId11" Type="http://schemas.openxmlformats.org/officeDocument/2006/relationships/hyperlink" Target="https://docs.google.com/spreadsheets/d/1N21BMQne0zKWKvvljtbwIS8dQ_OCAbHKZqPJjRTa2cQ/edit?usp=sharing" TargetMode="External"/><Relationship Id="rId5" Type="http://schemas.openxmlformats.org/officeDocument/2006/relationships/hyperlink" Target="https://www.edreports.org/reports?s=science" TargetMode="External"/><Relationship Id="rId10" Type="http://schemas.openxmlformats.org/officeDocument/2006/relationships/hyperlink" Target="https://drive.google.com/drive/folders/1n1rBHkZ8tSWscm94uLBvdLVT2_hl7PR8?usp=sharing" TargetMode="External"/><Relationship Id="rId4" Type="http://schemas.openxmlformats.org/officeDocument/2006/relationships/hyperlink" Target="https://drive.google.com/file/d/1uUBr9XNfQHLL5XZ1CjJV_TDZbgn0zxfL/view?usp=sharing" TargetMode="External"/><Relationship Id="rId9" Type="http://schemas.openxmlformats.org/officeDocument/2006/relationships/hyperlink" Target="https://www.education.ne.gov/assessment/science-classroom-formative-task-repository-for-grades-5-8/%5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
          <p:cNvSpPr txBox="1">
            <a:spLocks noGrp="1"/>
          </p:cNvSpPr>
          <p:nvPr>
            <p:ph type="ctrTitle"/>
          </p:nvPr>
        </p:nvSpPr>
        <p:spPr>
          <a:xfrm>
            <a:off x="1658625" y="2025300"/>
            <a:ext cx="9144000" cy="2807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Twentieth Century"/>
              <a:buNone/>
            </a:pPr>
            <a:r>
              <a:rPr lang="en-US"/>
              <a:t>All Things Science</a:t>
            </a:r>
            <a:endParaRPr/>
          </a:p>
          <a:p>
            <a:pPr marL="0" lvl="0" indent="0" algn="ctr" rtl="0">
              <a:lnSpc>
                <a:spcPct val="90000"/>
              </a:lnSpc>
              <a:spcBef>
                <a:spcPts val="0"/>
              </a:spcBef>
              <a:spcAft>
                <a:spcPts val="0"/>
              </a:spcAft>
              <a:buClr>
                <a:schemeClr val="lt1"/>
              </a:buClr>
              <a:buSzPts val="6000"/>
              <a:buFont typeface="Twentieth Century"/>
              <a:buNone/>
            </a:pPr>
            <a:r>
              <a:rPr lang="en-US" sz="2933"/>
              <a:t>NSCAS Formative &amp; Summative</a:t>
            </a:r>
            <a:endParaRPr sz="2933"/>
          </a:p>
          <a:p>
            <a:pPr marL="0" lvl="0" indent="0" algn="ctr" rtl="0">
              <a:lnSpc>
                <a:spcPct val="90000"/>
              </a:lnSpc>
              <a:spcBef>
                <a:spcPts val="0"/>
              </a:spcBef>
              <a:spcAft>
                <a:spcPts val="0"/>
              </a:spcAft>
              <a:buClr>
                <a:schemeClr val="lt1"/>
              </a:buClr>
              <a:buSzPts val="6000"/>
              <a:buFont typeface="Twentieth Century"/>
              <a:buNone/>
            </a:pPr>
            <a:r>
              <a:rPr lang="en-US" sz="2733"/>
              <a:t>SIPS Science Grant </a:t>
            </a:r>
            <a:r>
              <a:rPr lang="en-US" sz="4733"/>
              <a:t> </a:t>
            </a:r>
            <a:r>
              <a:rPr lang="en-US" sz="4933"/>
              <a:t> </a:t>
            </a:r>
            <a:endParaRPr sz="4933"/>
          </a:p>
        </p:txBody>
      </p:sp>
      <p:sp>
        <p:nvSpPr>
          <p:cNvPr id="269" name="Google Shape;269;p2"/>
          <p:cNvSpPr txBox="1">
            <a:spLocks noGrp="1"/>
          </p:cNvSpPr>
          <p:nvPr>
            <p:ph type="subTitle" idx="1"/>
          </p:nvPr>
        </p:nvSpPr>
        <p:spPr>
          <a:xfrm>
            <a:off x="1582900" y="5520050"/>
            <a:ext cx="9144000" cy="9327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ts val="2400"/>
              <a:buNone/>
            </a:pPr>
            <a:r>
              <a:rPr lang="en-US" dirty="0"/>
              <a:t>Rhonda True</a:t>
            </a:r>
            <a:endParaRPr dirty="0"/>
          </a:p>
          <a:p>
            <a:pPr marL="0" lvl="0" indent="0" algn="ctr" rtl="0">
              <a:lnSpc>
                <a:spcPct val="90000"/>
              </a:lnSpc>
              <a:spcBef>
                <a:spcPts val="0"/>
              </a:spcBef>
              <a:spcAft>
                <a:spcPts val="0"/>
              </a:spcAft>
              <a:buClr>
                <a:schemeClr val="lt1"/>
              </a:buClr>
              <a:buSzPts val="2400"/>
              <a:buNone/>
            </a:pPr>
            <a:r>
              <a:rPr lang="en-US" dirty="0"/>
              <a:t>CGSA Specialist </a:t>
            </a:r>
            <a:endParaRPr dirty="0"/>
          </a:p>
          <a:p>
            <a:pPr marL="0" lvl="0" indent="0" algn="ctr" rtl="0">
              <a:lnSpc>
                <a:spcPct val="90000"/>
              </a:lnSpc>
              <a:spcBef>
                <a:spcPts val="0"/>
              </a:spcBef>
              <a:spcAft>
                <a:spcPts val="0"/>
              </a:spcAft>
              <a:buClr>
                <a:schemeClr val="lt1"/>
              </a:buClr>
              <a:buSzPts val="2400"/>
              <a:buNone/>
            </a:pPr>
            <a:r>
              <a:rPr lang="en-US" u="sng" dirty="0">
                <a:solidFill>
                  <a:schemeClr val="bg1"/>
                </a:solidFill>
                <a:hlinkClick r:id="rId3">
                  <a:extLst>
                    <a:ext uri="{A12FA001-AC4F-418D-AE19-62706E023703}">
                      <ahyp:hlinkClr xmlns:ahyp="http://schemas.microsoft.com/office/drawing/2018/hyperlinkcolor" val="tx"/>
                    </a:ext>
                  </a:extLst>
                </a:hlinkClick>
              </a:rPr>
              <a:t>rhonda.true@nebraska.gov</a:t>
            </a:r>
            <a:r>
              <a:rPr lang="en-US" dirty="0">
                <a:solidFill>
                  <a:schemeClr val="bg1"/>
                </a:solidFill>
              </a:rPr>
              <a:t> </a:t>
            </a:r>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452ddaa34d_0_0"/>
          <p:cNvSpPr txBox="1">
            <a:spLocks noGrp="1"/>
          </p:cNvSpPr>
          <p:nvPr>
            <p:ph type="title"/>
          </p:nvPr>
        </p:nvSpPr>
        <p:spPr>
          <a:xfrm>
            <a:off x="1456267" y="1503289"/>
            <a:ext cx="13343700" cy="169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66" name="Google Shape;466;g1452ddaa34d_0_0"/>
          <p:cNvSpPr txBox="1">
            <a:spLocks noGrp="1"/>
          </p:cNvSpPr>
          <p:nvPr>
            <p:ph type="body" idx="1"/>
          </p:nvPr>
        </p:nvSpPr>
        <p:spPr>
          <a:xfrm>
            <a:off x="1456267" y="3539067"/>
            <a:ext cx="13343700" cy="4352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467" name="Google Shape;467;g1452ddaa34d_0_0"/>
          <p:cNvPicPr preferRelativeResize="0"/>
          <p:nvPr/>
        </p:nvPicPr>
        <p:blipFill>
          <a:blip r:embed="rId3">
            <a:alphaModFix/>
          </a:blip>
          <a:stretch>
            <a:fillRect/>
          </a:stretch>
        </p:blipFill>
        <p:spPr>
          <a:xfrm>
            <a:off x="0" y="201700"/>
            <a:ext cx="12192000" cy="5496979"/>
          </a:xfrm>
          <a:prstGeom prst="rect">
            <a:avLst/>
          </a:prstGeom>
          <a:noFill/>
          <a:ln>
            <a:noFill/>
          </a:ln>
        </p:spPr>
      </p:pic>
      <p:sp>
        <p:nvSpPr>
          <p:cNvPr id="468" name="Google Shape;468;g1452ddaa34d_0_0"/>
          <p:cNvSpPr/>
          <p:nvPr/>
        </p:nvSpPr>
        <p:spPr>
          <a:xfrm>
            <a:off x="235725" y="6052275"/>
            <a:ext cx="537900" cy="6387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e596fb9813_0_514"/>
          <p:cNvSpPr txBox="1">
            <a:spLocks noGrp="1"/>
          </p:cNvSpPr>
          <p:nvPr>
            <p:ph type="title"/>
          </p:nvPr>
        </p:nvSpPr>
        <p:spPr>
          <a:xfrm>
            <a:off x="1330853" y="270383"/>
            <a:ext cx="11360700" cy="572700"/>
          </a:xfrm>
          <a:prstGeom prst="rect">
            <a:avLst/>
          </a:prstGeom>
          <a:noFill/>
          <a:ln>
            <a:noFill/>
          </a:ln>
        </p:spPr>
        <p:txBody>
          <a:bodyPr spcFirstLastPara="1" wrap="square" lIns="91425" tIns="91425" rIns="91425" bIns="91425" anchor="t" anchorCtr="0">
            <a:normAutofit fontScale="90000"/>
          </a:bodyPr>
          <a:lstStyle/>
          <a:p>
            <a:pPr marL="0" marR="0" lvl="0" indent="0" algn="ctr" rtl="0">
              <a:lnSpc>
                <a:spcPct val="100000"/>
              </a:lnSpc>
              <a:spcBef>
                <a:spcPts val="0"/>
              </a:spcBef>
              <a:spcAft>
                <a:spcPts val="0"/>
              </a:spcAft>
              <a:buClr>
                <a:schemeClr val="lt1"/>
              </a:buClr>
              <a:buSzPct val="77777"/>
              <a:buFont typeface="Century Gothic"/>
              <a:buNone/>
            </a:pPr>
            <a:r>
              <a:rPr lang="en-US" sz="3600" b="0" i="0" u="none" strike="noStrike" cap="none">
                <a:solidFill>
                  <a:srgbClr val="000000"/>
                </a:solidFill>
                <a:latin typeface="Century Gothic"/>
                <a:ea typeface="Century Gothic"/>
                <a:cs typeface="Century Gothic"/>
                <a:sym typeface="Century Gothic"/>
              </a:rPr>
              <a:t>Building from the Classroom Level</a:t>
            </a:r>
            <a:endParaRPr sz="3600" b="0" i="0" u="none" strike="noStrike" cap="none">
              <a:solidFill>
                <a:srgbClr val="000000"/>
              </a:solidFill>
              <a:latin typeface="Century Gothic"/>
              <a:ea typeface="Century Gothic"/>
              <a:cs typeface="Century Gothic"/>
              <a:sym typeface="Century Gothic"/>
            </a:endParaRPr>
          </a:p>
        </p:txBody>
      </p:sp>
      <p:sp>
        <p:nvSpPr>
          <p:cNvPr id="474" name="Google Shape;474;ge596fb9813_0_514"/>
          <p:cNvSpPr txBox="1">
            <a:spLocks noGrp="1"/>
          </p:cNvSpPr>
          <p:nvPr>
            <p:ph type="body" idx="1"/>
          </p:nvPr>
        </p:nvSpPr>
        <p:spPr>
          <a:xfrm>
            <a:off x="1589400" y="2009725"/>
            <a:ext cx="10999800" cy="3872100"/>
          </a:xfrm>
          <a:prstGeom prst="rect">
            <a:avLst/>
          </a:prstGeom>
          <a:noFill/>
          <a:ln>
            <a:noFill/>
          </a:ln>
        </p:spPr>
        <p:txBody>
          <a:bodyPr spcFirstLastPara="1" wrap="square" lIns="91425" tIns="91425" rIns="91425" bIns="91425" anchor="t" anchorCtr="0">
            <a:normAutofit lnSpcReduction="20000"/>
          </a:bodyPr>
          <a:lstStyle/>
          <a:p>
            <a:pPr marL="0" marR="0" lvl="0" indent="0" algn="l" rtl="0">
              <a:lnSpc>
                <a:spcPct val="115000"/>
              </a:lnSpc>
              <a:spcBef>
                <a:spcPts val="0"/>
              </a:spcBef>
              <a:spcAft>
                <a:spcPts val="0"/>
              </a:spcAft>
              <a:buClr>
                <a:schemeClr val="dk1"/>
              </a:buClr>
              <a:buSzPts val="1800"/>
              <a:buFont typeface="Arial"/>
              <a:buNone/>
            </a:pPr>
            <a:r>
              <a:rPr lang="en-US" sz="3000" b="0" i="0" u="none" strike="noStrike" cap="none">
                <a:solidFill>
                  <a:schemeClr val="dk1"/>
                </a:solidFill>
                <a:latin typeface="Century Gothic"/>
                <a:ea typeface="Century Gothic"/>
                <a:cs typeface="Century Gothic"/>
                <a:sym typeface="Century Gothic"/>
              </a:rPr>
              <a:t>                  </a:t>
            </a:r>
            <a:r>
              <a:rPr lang="en-US" sz="3000" b="1" i="0" u="none" strike="noStrike" cap="none">
                <a:solidFill>
                  <a:schemeClr val="dk1"/>
                </a:solidFill>
              </a:rPr>
              <a:t>  </a:t>
            </a:r>
            <a:r>
              <a:rPr lang="en-US" sz="2800" b="1" i="0" u="none" strike="noStrike" cap="none">
                <a:solidFill>
                  <a:schemeClr val="dk1"/>
                </a:solidFill>
              </a:rPr>
              <a:t>Quality Summative Assessments</a:t>
            </a:r>
            <a:endParaRPr sz="2800" b="1" i="0" u="none" strike="noStrike" cap="none">
              <a:solidFill>
                <a:schemeClr val="dk1"/>
              </a:solidFill>
            </a:endParaRPr>
          </a:p>
          <a:p>
            <a:pPr marL="0" marR="0" lvl="0" indent="0" algn="l" rtl="0">
              <a:lnSpc>
                <a:spcPct val="115000"/>
              </a:lnSpc>
              <a:spcBef>
                <a:spcPts val="1600"/>
              </a:spcBef>
              <a:spcAft>
                <a:spcPts val="0"/>
              </a:spcAft>
              <a:buClr>
                <a:schemeClr val="dk1"/>
              </a:buClr>
              <a:buSzPts val="1800"/>
              <a:buFont typeface="Arial"/>
              <a:buNone/>
            </a:pPr>
            <a:r>
              <a:rPr lang="en-US" sz="2800" b="1" i="0" u="none" strike="noStrike" cap="none">
                <a:solidFill>
                  <a:schemeClr val="dk1"/>
                </a:solidFill>
              </a:rPr>
              <a:t>               Quality Interim Assessments</a:t>
            </a:r>
            <a:endParaRPr sz="2800" b="1" i="0" u="none" strike="noStrike" cap="none">
              <a:solidFill>
                <a:schemeClr val="dk1"/>
              </a:solidFill>
            </a:endParaRPr>
          </a:p>
          <a:p>
            <a:pPr marL="0" marR="0" lvl="0" indent="0" algn="l" rtl="0">
              <a:lnSpc>
                <a:spcPct val="115000"/>
              </a:lnSpc>
              <a:spcBef>
                <a:spcPts val="1600"/>
              </a:spcBef>
              <a:spcAft>
                <a:spcPts val="0"/>
              </a:spcAft>
              <a:buClr>
                <a:schemeClr val="dk1"/>
              </a:buClr>
              <a:buSzPts val="1800"/>
              <a:buFont typeface="Arial"/>
              <a:buNone/>
            </a:pPr>
            <a:r>
              <a:rPr lang="en-US" sz="2800" b="1" i="0" u="none" strike="noStrike" cap="none">
                <a:solidFill>
                  <a:schemeClr val="dk1"/>
                </a:solidFill>
              </a:rPr>
              <a:t>          Quality Formative Assessments     </a:t>
            </a:r>
            <a:endParaRPr sz="2800" b="1" i="0" u="none" strike="noStrike" cap="none">
              <a:solidFill>
                <a:schemeClr val="dk1"/>
              </a:solidFill>
            </a:endParaRPr>
          </a:p>
          <a:p>
            <a:pPr marL="0" marR="0" lvl="0" indent="0" algn="l" rtl="0">
              <a:lnSpc>
                <a:spcPct val="115000"/>
              </a:lnSpc>
              <a:spcBef>
                <a:spcPts val="1600"/>
              </a:spcBef>
              <a:spcAft>
                <a:spcPts val="0"/>
              </a:spcAft>
              <a:buClr>
                <a:schemeClr val="dk1"/>
              </a:buClr>
              <a:buSzPts val="1100"/>
              <a:buFont typeface="Arial"/>
              <a:buNone/>
            </a:pPr>
            <a:r>
              <a:rPr lang="en-US" sz="2800" b="1" i="0" u="none" strike="noStrike" cap="none">
                <a:solidFill>
                  <a:schemeClr val="dk1"/>
                </a:solidFill>
              </a:rPr>
              <a:t>     </a:t>
            </a:r>
            <a:r>
              <a:rPr lang="en-US" sz="2800" b="1" i="0" u="none" strike="noStrike" cap="none">
                <a:solidFill>
                  <a:schemeClr val="dk2"/>
                </a:solidFill>
              </a:rPr>
              <a:t>Quality Instruction</a:t>
            </a:r>
            <a:endParaRPr sz="2800" b="1" i="0" u="none" strike="noStrike" cap="none">
              <a:solidFill>
                <a:schemeClr val="dk2"/>
              </a:solidFill>
            </a:endParaRPr>
          </a:p>
          <a:p>
            <a:pPr marL="0" marR="0" lvl="0" indent="0" algn="l" rtl="0">
              <a:lnSpc>
                <a:spcPct val="115000"/>
              </a:lnSpc>
              <a:spcBef>
                <a:spcPts val="1600"/>
              </a:spcBef>
              <a:spcAft>
                <a:spcPts val="0"/>
              </a:spcAft>
              <a:buClr>
                <a:schemeClr val="dk1"/>
              </a:buClr>
              <a:buSzPts val="1800"/>
              <a:buFont typeface="Arial"/>
              <a:buNone/>
            </a:pPr>
            <a:r>
              <a:rPr lang="en-US" sz="2800" b="1" i="0" u="none" strike="noStrike" cap="none">
                <a:solidFill>
                  <a:schemeClr val="dk1"/>
                </a:solidFill>
              </a:rPr>
              <a:t>Quality Standards</a:t>
            </a:r>
            <a:endParaRPr sz="2800" b="1" i="0" u="none" strike="noStrike" cap="none">
              <a:solidFill>
                <a:schemeClr val="dk1"/>
              </a:solidFill>
            </a:endParaRPr>
          </a:p>
          <a:p>
            <a:pPr marL="0" marR="0" lvl="0" indent="0" algn="l" rtl="0">
              <a:lnSpc>
                <a:spcPct val="100000"/>
              </a:lnSpc>
              <a:spcBef>
                <a:spcPts val="1600"/>
              </a:spcBef>
              <a:spcAft>
                <a:spcPts val="1600"/>
              </a:spcAft>
              <a:buClr>
                <a:schemeClr val="dk1"/>
              </a:buClr>
              <a:buSzPts val="1800"/>
              <a:buFont typeface="Arial"/>
              <a:buNone/>
            </a:pPr>
            <a:endParaRPr sz="3200" b="0" i="0" u="none" strike="noStrike" cap="none">
              <a:solidFill>
                <a:schemeClr val="dk1"/>
              </a:solidFill>
              <a:latin typeface="Century Gothic"/>
              <a:ea typeface="Century Gothic"/>
              <a:cs typeface="Century Gothic"/>
              <a:sym typeface="Century Gothic"/>
            </a:endParaRPr>
          </a:p>
        </p:txBody>
      </p:sp>
      <p:sp>
        <p:nvSpPr>
          <p:cNvPr id="475" name="Google Shape;475;ge596fb9813_0_514"/>
          <p:cNvSpPr/>
          <p:nvPr/>
        </p:nvSpPr>
        <p:spPr>
          <a:xfrm rot="1636198">
            <a:off x="1202283" y="847332"/>
            <a:ext cx="1264995" cy="4626324"/>
          </a:xfrm>
          <a:prstGeom prst="upArrow">
            <a:avLst>
              <a:gd name="adj1" fmla="val 50000"/>
              <a:gd name="adj2" fmla="val 50000"/>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6" name="Google Shape;476;ge596fb9813_0_514"/>
          <p:cNvSpPr/>
          <p:nvPr/>
        </p:nvSpPr>
        <p:spPr>
          <a:xfrm>
            <a:off x="11626567" y="4910250"/>
            <a:ext cx="230100" cy="24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7" name="Google Shape;477;ge596fb9813_0_514"/>
          <p:cNvSpPr txBox="1"/>
          <p:nvPr/>
        </p:nvSpPr>
        <p:spPr>
          <a:xfrm>
            <a:off x="7913175" y="2777750"/>
            <a:ext cx="3713400" cy="34125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FFFFFF"/>
                </a:solidFill>
                <a:latin typeface="Twentieth Century"/>
                <a:ea typeface="Twentieth Century"/>
                <a:cs typeface="Twentieth Century"/>
                <a:sym typeface="Twentieth Century"/>
              </a:rPr>
              <a:t>Building in this direction makes Summative Assessment at the service of instructional shifts instead of the other way around. </a:t>
            </a:r>
            <a:endParaRPr sz="31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e596fb9813_0_249"/>
          <p:cNvPicPr preferRelativeResize="0"/>
          <p:nvPr/>
        </p:nvPicPr>
        <p:blipFill rotWithShape="1">
          <a:blip r:embed="rId3">
            <a:alphaModFix/>
          </a:blip>
          <a:srcRect/>
          <a:stretch/>
        </p:blipFill>
        <p:spPr>
          <a:xfrm>
            <a:off x="2305625" y="258700"/>
            <a:ext cx="7890050" cy="6599301"/>
          </a:xfrm>
          <a:prstGeom prst="rect">
            <a:avLst/>
          </a:prstGeom>
          <a:noFill/>
          <a:ln>
            <a:noFill/>
          </a:ln>
        </p:spPr>
      </p:pic>
      <p:sp>
        <p:nvSpPr>
          <p:cNvPr id="483" name="Google Shape;483;ge596fb9813_0_249"/>
          <p:cNvSpPr/>
          <p:nvPr/>
        </p:nvSpPr>
        <p:spPr>
          <a:xfrm>
            <a:off x="9383625" y="2977300"/>
            <a:ext cx="1431600" cy="5484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e596fb9813_0_249"/>
          <p:cNvSpPr txBox="1"/>
          <p:nvPr/>
        </p:nvSpPr>
        <p:spPr>
          <a:xfrm>
            <a:off x="9383625" y="2233524"/>
            <a:ext cx="1927200" cy="831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Password:</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ScienceFA</a:t>
            </a:r>
            <a:endParaRPr sz="1900" b="0" i="0" u="none" strike="noStrike" cap="none">
              <a:solidFill>
                <a:srgbClr val="000000"/>
              </a:solidFill>
              <a:latin typeface="Arial"/>
              <a:ea typeface="Arial"/>
              <a:cs typeface="Arial"/>
              <a:sym typeface="Arial"/>
            </a:endParaRPr>
          </a:p>
        </p:txBody>
      </p:sp>
      <p:sp>
        <p:nvSpPr>
          <p:cNvPr id="485" name="Google Shape;485;ge596fb9813_0_249"/>
          <p:cNvSpPr txBox="1"/>
          <p:nvPr/>
        </p:nvSpPr>
        <p:spPr>
          <a:xfrm>
            <a:off x="9467775" y="1245425"/>
            <a:ext cx="26424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F0000"/>
                </a:solidFill>
                <a:latin typeface="Twentieth Century"/>
                <a:ea typeface="Twentieth Century"/>
                <a:cs typeface="Twentieth Century"/>
                <a:sym typeface="Twentieth Century"/>
              </a:rPr>
              <a:t>Formative Classroom  Repository</a:t>
            </a:r>
            <a:r>
              <a:rPr lang="en-US" sz="2200" b="0" i="0" u="none" strike="noStrike" cap="none">
                <a:solidFill>
                  <a:srgbClr val="000000"/>
                </a:solidFill>
                <a:latin typeface="Twentieth Century"/>
                <a:ea typeface="Twentieth Century"/>
                <a:cs typeface="Twentieth Century"/>
                <a:sym typeface="Twentieth Century"/>
              </a:rPr>
              <a:t> </a:t>
            </a:r>
            <a:endParaRPr sz="2200" b="0" i="0" u="none" strike="noStrike" cap="non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9"/>
        <p:cNvGrpSpPr/>
        <p:nvPr/>
      </p:nvGrpSpPr>
      <p:grpSpPr>
        <a:xfrm>
          <a:off x="0" y="0"/>
          <a:ext cx="0" cy="0"/>
          <a:chOff x="0" y="0"/>
          <a:chExt cx="0" cy="0"/>
        </a:xfrm>
      </p:grpSpPr>
      <p:sp>
        <p:nvSpPr>
          <p:cNvPr id="490" name="Google Shape;490;g13e9d7e4ef0_0_857"/>
          <p:cNvSpPr txBox="1">
            <a:spLocks noGrp="1"/>
          </p:cNvSpPr>
          <p:nvPr>
            <p:ph type="title"/>
          </p:nvPr>
        </p:nvSpPr>
        <p:spPr>
          <a:xfrm>
            <a:off x="838200" y="490650"/>
            <a:ext cx="4119900" cy="120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lt1"/>
                </a:solidFill>
                <a:latin typeface="Century Gothic"/>
                <a:ea typeface="Century Gothic"/>
                <a:cs typeface="Century Gothic"/>
                <a:sym typeface="Century Gothic"/>
              </a:rPr>
              <a:t>Repository</a:t>
            </a:r>
            <a:endParaRPr b="1">
              <a:solidFill>
                <a:schemeClr val="lt1"/>
              </a:solidFill>
              <a:latin typeface="Century Gothic"/>
              <a:ea typeface="Century Gothic"/>
              <a:cs typeface="Century Gothic"/>
              <a:sym typeface="Century Gothic"/>
            </a:endParaRPr>
          </a:p>
        </p:txBody>
      </p:sp>
      <p:sp>
        <p:nvSpPr>
          <p:cNvPr id="491" name="Google Shape;491;g13e9d7e4ef0_0_857"/>
          <p:cNvSpPr txBox="1">
            <a:spLocks noGrp="1"/>
          </p:cNvSpPr>
          <p:nvPr>
            <p:ph type="body" idx="1"/>
          </p:nvPr>
        </p:nvSpPr>
        <p:spPr>
          <a:xfrm>
            <a:off x="437425" y="1625600"/>
            <a:ext cx="5577900" cy="45417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3D tasks Developed by NE educators </a:t>
            </a:r>
            <a:endParaRPr>
              <a:solidFill>
                <a:schemeClr val="lt1"/>
              </a:solidFill>
              <a:latin typeface="Century Gothic"/>
              <a:ea typeface="Century Gothic"/>
              <a:cs typeface="Century Gothic"/>
              <a:sym typeface="Century Gothic"/>
            </a:endParaRPr>
          </a:p>
          <a:p>
            <a:pPr marL="457200" lvl="0"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Focus on NE phenomena </a:t>
            </a:r>
            <a:endParaRPr>
              <a:solidFill>
                <a:schemeClr val="lt1"/>
              </a:solidFill>
              <a:latin typeface="Century Gothic"/>
              <a:ea typeface="Century Gothic"/>
              <a:cs typeface="Century Gothic"/>
              <a:sym typeface="Century Gothic"/>
            </a:endParaRPr>
          </a:p>
          <a:p>
            <a:pPr marL="457200" lvl="0"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Multiple purposes/uses</a:t>
            </a:r>
            <a:endParaRPr>
              <a:solidFill>
                <a:schemeClr val="lt1"/>
              </a:solidFill>
              <a:latin typeface="Century Gothic"/>
              <a:ea typeface="Century Gothic"/>
              <a:cs typeface="Century Gothic"/>
              <a:sym typeface="Century Gothic"/>
            </a:endParaRPr>
          </a:p>
          <a:p>
            <a:pPr marL="457200" lvl="0"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Crosswalks to IMs</a:t>
            </a:r>
            <a:endParaRPr>
              <a:solidFill>
                <a:schemeClr val="lt1"/>
              </a:solidFill>
              <a:latin typeface="Century Gothic"/>
              <a:ea typeface="Century Gothic"/>
              <a:cs typeface="Century Gothic"/>
              <a:sym typeface="Century Gothic"/>
            </a:endParaRPr>
          </a:p>
          <a:p>
            <a:pPr marL="457200" lvl="0"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Educative resources	</a:t>
            </a:r>
            <a:endParaRPr>
              <a:solidFill>
                <a:schemeClr val="lt1"/>
              </a:solidFill>
              <a:latin typeface="Century Gothic"/>
              <a:ea typeface="Century Gothic"/>
              <a:cs typeface="Century Gothic"/>
              <a:sym typeface="Century Gothic"/>
            </a:endParaRPr>
          </a:p>
          <a:p>
            <a:pPr marL="914400" lvl="1"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modules</a:t>
            </a:r>
            <a:endParaRPr>
              <a:solidFill>
                <a:schemeClr val="lt1"/>
              </a:solidFill>
              <a:latin typeface="Century Gothic"/>
              <a:ea typeface="Century Gothic"/>
              <a:cs typeface="Century Gothic"/>
              <a:sym typeface="Century Gothic"/>
            </a:endParaRPr>
          </a:p>
          <a:p>
            <a:pPr marL="914400" lvl="1"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design tools </a:t>
            </a:r>
            <a:endParaRPr>
              <a:solidFill>
                <a:schemeClr val="lt1"/>
              </a:solidFill>
              <a:latin typeface="Century Gothic"/>
              <a:ea typeface="Century Gothic"/>
              <a:cs typeface="Century Gothic"/>
              <a:sym typeface="Century Gothic"/>
            </a:endParaRPr>
          </a:p>
          <a:p>
            <a:pPr marL="914400" lvl="1"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administration guides</a:t>
            </a:r>
            <a:endParaRPr>
              <a:solidFill>
                <a:schemeClr val="lt1"/>
              </a:solidFill>
              <a:latin typeface="Century Gothic"/>
              <a:ea typeface="Century Gothic"/>
              <a:cs typeface="Century Gothic"/>
              <a:sym typeface="Century Gothic"/>
            </a:endParaRPr>
          </a:p>
          <a:p>
            <a:pPr marL="914400" lvl="1" indent="-342900" algn="l" rtl="0">
              <a:lnSpc>
                <a:spcPct val="90000"/>
              </a:lnSpc>
              <a:spcBef>
                <a:spcPts val="0"/>
              </a:spcBef>
              <a:spcAft>
                <a:spcPts val="0"/>
              </a:spcAft>
              <a:buClr>
                <a:schemeClr val="lt1"/>
              </a:buClr>
              <a:buSzPts val="1800"/>
              <a:buFont typeface="Century Gothic"/>
              <a:buChar char="•"/>
            </a:pPr>
            <a:r>
              <a:rPr lang="en-US">
                <a:solidFill>
                  <a:schemeClr val="lt1"/>
                </a:solidFill>
                <a:latin typeface="Century Gothic"/>
                <a:ea typeface="Century Gothic"/>
                <a:cs typeface="Century Gothic"/>
                <a:sym typeface="Century Gothic"/>
              </a:rPr>
              <a:t>videos </a:t>
            </a:r>
            <a:endParaRPr>
              <a:solidFill>
                <a:schemeClr val="lt1"/>
              </a:solidFill>
              <a:latin typeface="Century Gothic"/>
              <a:ea typeface="Century Gothic"/>
              <a:cs typeface="Century Gothic"/>
              <a:sym typeface="Century Gothic"/>
            </a:endParaRPr>
          </a:p>
        </p:txBody>
      </p:sp>
      <p:pic>
        <p:nvPicPr>
          <p:cNvPr id="492" name="Google Shape;492;g13e9d7e4ef0_0_857">
            <a:hlinkClick r:id="rId4"/>
          </p:cNvPr>
          <p:cNvPicPr preferRelativeResize="0"/>
          <p:nvPr/>
        </p:nvPicPr>
        <p:blipFill>
          <a:blip r:embed="rId5">
            <a:alphaModFix/>
          </a:blip>
          <a:stretch>
            <a:fillRect/>
          </a:stretch>
        </p:blipFill>
        <p:spPr>
          <a:xfrm>
            <a:off x="133651" y="5718725"/>
            <a:ext cx="4721350" cy="1105800"/>
          </a:xfrm>
          <a:prstGeom prst="rect">
            <a:avLst/>
          </a:prstGeom>
          <a:noFill/>
          <a:ln>
            <a:noFill/>
          </a:ln>
        </p:spPr>
      </p:pic>
      <p:sp>
        <p:nvSpPr>
          <p:cNvPr id="493" name="Google Shape;493;g13e9d7e4ef0_0_857"/>
          <p:cNvSpPr txBox="1"/>
          <p:nvPr/>
        </p:nvSpPr>
        <p:spPr>
          <a:xfrm>
            <a:off x="1919575" y="6249325"/>
            <a:ext cx="2935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latin typeface="Calibri"/>
                <a:ea typeface="Calibri"/>
                <a:cs typeface="Calibri"/>
                <a:sym typeface="Calibri"/>
              </a:rPr>
              <a:t>Password: ScienceFA</a:t>
            </a:r>
            <a:endParaRPr sz="3100">
              <a:latin typeface="Calibri"/>
              <a:ea typeface="Calibri"/>
              <a:cs typeface="Calibri"/>
              <a:sym typeface="Calibri"/>
            </a:endParaRPr>
          </a:p>
        </p:txBody>
      </p:sp>
      <p:pic>
        <p:nvPicPr>
          <p:cNvPr id="494" name="Google Shape;494;g13e9d7e4ef0_0_857"/>
          <p:cNvPicPr preferRelativeResize="0"/>
          <p:nvPr/>
        </p:nvPicPr>
        <p:blipFill>
          <a:blip r:embed="rId6">
            <a:alphaModFix/>
          </a:blip>
          <a:stretch>
            <a:fillRect/>
          </a:stretch>
        </p:blipFill>
        <p:spPr>
          <a:xfrm>
            <a:off x="5617000" y="152400"/>
            <a:ext cx="6010040" cy="6553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ge596fb9813_0_261"/>
          <p:cNvPicPr preferRelativeResize="0"/>
          <p:nvPr/>
        </p:nvPicPr>
        <p:blipFill rotWithShape="1">
          <a:blip r:embed="rId3">
            <a:alphaModFix/>
          </a:blip>
          <a:srcRect/>
          <a:stretch/>
        </p:blipFill>
        <p:spPr>
          <a:xfrm>
            <a:off x="4004425" y="286700"/>
            <a:ext cx="7937100" cy="6142250"/>
          </a:xfrm>
          <a:prstGeom prst="rect">
            <a:avLst/>
          </a:prstGeom>
          <a:noFill/>
          <a:ln>
            <a:noFill/>
          </a:ln>
        </p:spPr>
      </p:pic>
      <p:sp>
        <p:nvSpPr>
          <p:cNvPr id="500" name="Google Shape;500;ge596fb9813_0_261"/>
          <p:cNvSpPr txBox="1"/>
          <p:nvPr/>
        </p:nvSpPr>
        <p:spPr>
          <a:xfrm>
            <a:off x="518800" y="435975"/>
            <a:ext cx="117000" cy="18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501" name="Google Shape;501;ge596fb9813_0_261"/>
          <p:cNvSpPr/>
          <p:nvPr/>
        </p:nvSpPr>
        <p:spPr>
          <a:xfrm>
            <a:off x="351525" y="519625"/>
            <a:ext cx="3211500" cy="148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000000"/>
                </a:solidFill>
                <a:latin typeface="Arial"/>
                <a:ea typeface="Arial"/>
                <a:cs typeface="Arial"/>
                <a:sym typeface="Arial"/>
              </a:rPr>
              <a:t>Statewide Summative Task Model </a:t>
            </a:r>
            <a:endParaRPr sz="33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e596fb9813_0_0"/>
          <p:cNvSpPr txBox="1">
            <a:spLocks noGrp="1"/>
          </p:cNvSpPr>
          <p:nvPr>
            <p:ph type="ctrTitle"/>
          </p:nvPr>
        </p:nvSpPr>
        <p:spPr>
          <a:xfrm>
            <a:off x="624106" y="2355588"/>
            <a:ext cx="106017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a:t>Stackable, Instructionally- embedded, Portable Science (SIPS) Assessments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g1452ddaa34d_0_143"/>
          <p:cNvPicPr preferRelativeResize="0"/>
          <p:nvPr/>
        </p:nvPicPr>
        <p:blipFill>
          <a:blip r:embed="rId3">
            <a:alphaModFix/>
          </a:blip>
          <a:stretch>
            <a:fillRect/>
          </a:stretch>
        </p:blipFill>
        <p:spPr>
          <a:xfrm>
            <a:off x="3005350" y="884375"/>
            <a:ext cx="7102050" cy="532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8" name="Google Shape;518;ge596fb9813_0_36"/>
          <p:cNvGrpSpPr/>
          <p:nvPr/>
        </p:nvGrpSpPr>
        <p:grpSpPr>
          <a:xfrm>
            <a:off x="1873340" y="1731614"/>
            <a:ext cx="4750434" cy="4693037"/>
            <a:chOff x="1620" y="1467"/>
            <a:chExt cx="4750434" cy="4693037"/>
          </a:xfrm>
        </p:grpSpPr>
        <p:sp>
          <p:nvSpPr>
            <p:cNvPr id="519" name="Google Shape;519;ge596fb9813_0_36"/>
            <p:cNvSpPr/>
            <p:nvPr/>
          </p:nvSpPr>
          <p:spPr>
            <a:xfrm>
              <a:off x="1424454" y="1467"/>
              <a:ext cx="3327600" cy="150420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e596fb9813_0_36"/>
            <p:cNvSpPr txBox="1"/>
            <p:nvPr/>
          </p:nvSpPr>
          <p:spPr>
            <a:xfrm>
              <a:off x="1424454" y="1467"/>
              <a:ext cx="3327600" cy="1504200"/>
            </a:xfrm>
            <a:prstGeom prst="rect">
              <a:avLst/>
            </a:prstGeom>
            <a:noFill/>
            <a:ln>
              <a:noFill/>
            </a:ln>
          </p:spPr>
          <p:txBody>
            <a:bodyPr spcFirstLastPara="1" wrap="square" lIns="64550" tIns="382050" rIns="64550" bIns="38205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Create a bank of instructionally-embedded, science assessment tasks aligned with an actionable performance scale</a:t>
              </a:r>
              <a:endParaRPr sz="1400" b="0" i="0" u="none" strike="noStrike" cap="none">
                <a:solidFill>
                  <a:srgbClr val="000000"/>
                </a:solidFill>
                <a:latin typeface="Arial"/>
                <a:ea typeface="Arial"/>
                <a:cs typeface="Arial"/>
                <a:sym typeface="Arial"/>
              </a:endParaRPr>
            </a:p>
          </p:txBody>
        </p:sp>
        <p:sp>
          <p:nvSpPr>
            <p:cNvPr id="521" name="Google Shape;521;ge596fb9813_0_36"/>
            <p:cNvSpPr/>
            <p:nvPr/>
          </p:nvSpPr>
          <p:spPr>
            <a:xfrm>
              <a:off x="1620" y="1467"/>
              <a:ext cx="1422900" cy="1504200"/>
            </a:xfrm>
            <a:prstGeom prst="rect">
              <a:avLst/>
            </a:prstGeom>
            <a:solidFill>
              <a:srgbClr val="5B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e596fb9813_0_36"/>
            <p:cNvSpPr txBox="1"/>
            <p:nvPr/>
          </p:nvSpPr>
          <p:spPr>
            <a:xfrm>
              <a:off x="1620" y="1467"/>
              <a:ext cx="1422900" cy="1504200"/>
            </a:xfrm>
            <a:prstGeom prst="rect">
              <a:avLst/>
            </a:prstGeom>
            <a:noFill/>
            <a:ln>
              <a:noFill/>
            </a:ln>
          </p:spPr>
          <p:txBody>
            <a:bodyPr spcFirstLastPara="1" wrap="square" lIns="44000" tIns="148575" rIns="44000" bIns="1485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Create</a:t>
              </a:r>
              <a:endParaRPr sz="1400" b="0" i="0" u="none" strike="noStrike" cap="none">
                <a:solidFill>
                  <a:srgbClr val="000000"/>
                </a:solidFill>
                <a:latin typeface="Arial"/>
                <a:ea typeface="Arial"/>
                <a:cs typeface="Arial"/>
                <a:sym typeface="Arial"/>
              </a:endParaRPr>
            </a:p>
          </p:txBody>
        </p:sp>
        <p:sp>
          <p:nvSpPr>
            <p:cNvPr id="523" name="Google Shape;523;ge596fb9813_0_36"/>
            <p:cNvSpPr/>
            <p:nvPr/>
          </p:nvSpPr>
          <p:spPr>
            <a:xfrm>
              <a:off x="1424454" y="1595886"/>
              <a:ext cx="3327600" cy="1504200"/>
            </a:xfrm>
            <a:prstGeom prst="rect">
              <a:avLst/>
            </a:prstGeom>
            <a:solidFill>
              <a:srgbClr val="CCE8DD">
                <a:alpha val="89411"/>
              </a:srgbClr>
            </a:solidFill>
            <a:ln w="12700" cap="flat" cmpd="sng">
              <a:solidFill>
                <a:srgbClr val="CCE8D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e596fb9813_0_36"/>
            <p:cNvSpPr txBox="1"/>
            <p:nvPr/>
          </p:nvSpPr>
          <p:spPr>
            <a:xfrm>
              <a:off x="1424454" y="1595886"/>
              <a:ext cx="3327600" cy="1504200"/>
            </a:xfrm>
            <a:prstGeom prst="rect">
              <a:avLst/>
            </a:prstGeom>
            <a:noFill/>
            <a:ln>
              <a:noFill/>
            </a:ln>
          </p:spPr>
          <p:txBody>
            <a:bodyPr spcFirstLastPara="1" wrap="square" lIns="64550" tIns="382050" rIns="64550" bIns="38205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Build state and local educators’ capacity to offer high quality science instruction, evaluate students’ learning, and make data-based instructional decisions </a:t>
              </a:r>
              <a:endParaRPr sz="1400" b="0" i="0" u="none" strike="noStrike" cap="none">
                <a:solidFill>
                  <a:srgbClr val="000000"/>
                </a:solidFill>
                <a:latin typeface="Arial"/>
                <a:ea typeface="Arial"/>
                <a:cs typeface="Arial"/>
                <a:sym typeface="Arial"/>
              </a:endParaRPr>
            </a:p>
          </p:txBody>
        </p:sp>
        <p:sp>
          <p:nvSpPr>
            <p:cNvPr id="525" name="Google Shape;525;ge596fb9813_0_36"/>
            <p:cNvSpPr/>
            <p:nvPr/>
          </p:nvSpPr>
          <p:spPr>
            <a:xfrm>
              <a:off x="1620" y="1595886"/>
              <a:ext cx="1422900" cy="1504200"/>
            </a:xfrm>
            <a:prstGeom prst="rect">
              <a:avLst/>
            </a:prstGeom>
            <a:solidFill>
              <a:srgbClr val="00CC00"/>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e596fb9813_0_36"/>
            <p:cNvSpPr txBox="1"/>
            <p:nvPr/>
          </p:nvSpPr>
          <p:spPr>
            <a:xfrm>
              <a:off x="1620" y="1595886"/>
              <a:ext cx="1422900" cy="1504200"/>
            </a:xfrm>
            <a:prstGeom prst="rect">
              <a:avLst/>
            </a:prstGeom>
            <a:noFill/>
            <a:ln>
              <a:noFill/>
            </a:ln>
          </p:spPr>
          <p:txBody>
            <a:bodyPr spcFirstLastPara="1" wrap="square" lIns="44000" tIns="148575" rIns="44000" bIns="1485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Build</a:t>
              </a:r>
              <a:endParaRPr sz="1400" b="0" i="0" u="none" strike="noStrike" cap="none">
                <a:solidFill>
                  <a:srgbClr val="000000"/>
                </a:solidFill>
                <a:latin typeface="Arial"/>
                <a:ea typeface="Arial"/>
                <a:cs typeface="Arial"/>
                <a:sym typeface="Arial"/>
              </a:endParaRPr>
            </a:p>
          </p:txBody>
        </p:sp>
        <p:sp>
          <p:nvSpPr>
            <p:cNvPr id="527" name="Google Shape;527;ge596fb9813_0_36"/>
            <p:cNvSpPr/>
            <p:nvPr/>
          </p:nvSpPr>
          <p:spPr>
            <a:xfrm>
              <a:off x="1424454" y="3190304"/>
              <a:ext cx="3327600" cy="1504200"/>
            </a:xfrm>
            <a:prstGeom prst="rect">
              <a:avLst/>
            </a:prstGeom>
            <a:solidFill>
              <a:srgbClr val="FF99FF">
                <a:alpha val="21568"/>
              </a:srgbClr>
            </a:solidFill>
            <a:ln w="12700" cap="flat" cmpd="sng">
              <a:solidFill>
                <a:srgbClr val="D3E1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e596fb9813_0_36"/>
            <p:cNvSpPr txBox="1"/>
            <p:nvPr/>
          </p:nvSpPr>
          <p:spPr>
            <a:xfrm>
              <a:off x="1424454" y="3190304"/>
              <a:ext cx="3327600" cy="1504200"/>
            </a:xfrm>
            <a:prstGeom prst="rect">
              <a:avLst/>
            </a:prstGeom>
            <a:noFill/>
            <a:ln>
              <a:noFill/>
            </a:ln>
          </p:spPr>
          <p:txBody>
            <a:bodyPr spcFirstLastPara="1" wrap="square" lIns="64550" tIns="382050" rIns="64550" bIns="38205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Engage educators, students, and parents in a partnership for student success across a range of circumstances</a:t>
              </a:r>
              <a:endParaRPr sz="1400" b="0" i="0" u="none" strike="noStrike" cap="none">
                <a:solidFill>
                  <a:srgbClr val="000000"/>
                </a:solidFill>
                <a:latin typeface="Arial"/>
                <a:ea typeface="Arial"/>
                <a:cs typeface="Arial"/>
                <a:sym typeface="Arial"/>
              </a:endParaRPr>
            </a:p>
          </p:txBody>
        </p:sp>
        <p:sp>
          <p:nvSpPr>
            <p:cNvPr id="529" name="Google Shape;529;ge596fb9813_0_36"/>
            <p:cNvSpPr/>
            <p:nvPr/>
          </p:nvSpPr>
          <p:spPr>
            <a:xfrm>
              <a:off x="1620" y="3190304"/>
              <a:ext cx="1422900" cy="1504200"/>
            </a:xfrm>
            <a:prstGeom prst="rect">
              <a:avLst/>
            </a:prstGeom>
            <a:solidFill>
              <a:srgbClr val="CC66FF"/>
            </a:solidFill>
            <a:ln w="12700" cap="flat" cmpd="sng">
              <a:solidFill>
                <a:srgbClr val="CC66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e596fb9813_0_36"/>
            <p:cNvSpPr txBox="1"/>
            <p:nvPr/>
          </p:nvSpPr>
          <p:spPr>
            <a:xfrm>
              <a:off x="1620" y="3190304"/>
              <a:ext cx="1422900" cy="1504200"/>
            </a:xfrm>
            <a:prstGeom prst="rect">
              <a:avLst/>
            </a:prstGeom>
            <a:noFill/>
            <a:ln>
              <a:noFill/>
            </a:ln>
          </p:spPr>
          <p:txBody>
            <a:bodyPr spcFirstLastPara="1" wrap="square" lIns="44000" tIns="148575" rIns="44000" bIns="1485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Engage</a:t>
              </a:r>
              <a:endParaRPr sz="1400" b="0" i="0" u="none" strike="noStrike" cap="none">
                <a:solidFill>
                  <a:srgbClr val="000000"/>
                </a:solidFill>
                <a:latin typeface="Arial"/>
                <a:ea typeface="Arial"/>
                <a:cs typeface="Arial"/>
                <a:sym typeface="Arial"/>
              </a:endParaRPr>
            </a:p>
          </p:txBody>
        </p:sp>
      </p:grpSp>
      <p:sp>
        <p:nvSpPr>
          <p:cNvPr id="531" name="Google Shape;531;ge596fb9813_0_36"/>
          <p:cNvSpPr/>
          <p:nvPr/>
        </p:nvSpPr>
        <p:spPr>
          <a:xfrm>
            <a:off x="1871720" y="1243034"/>
            <a:ext cx="7470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Leverage Existing Frameworks and Resources to:</a:t>
            </a:r>
            <a:endParaRPr sz="1400" b="0" i="0" u="none" strike="noStrike" cap="none">
              <a:solidFill>
                <a:srgbClr val="000000"/>
              </a:solidFill>
              <a:latin typeface="Arial"/>
              <a:ea typeface="Arial"/>
              <a:cs typeface="Arial"/>
              <a:sym typeface="Arial"/>
            </a:endParaRPr>
          </a:p>
        </p:txBody>
      </p:sp>
      <p:sp>
        <p:nvSpPr>
          <p:cNvPr id="532" name="Google Shape;532;ge596fb9813_0_36"/>
          <p:cNvSpPr txBox="1"/>
          <p:nvPr/>
        </p:nvSpPr>
        <p:spPr>
          <a:xfrm>
            <a:off x="6679664" y="3306920"/>
            <a:ext cx="3988200" cy="1477200"/>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State and local educators participate in task development using a principled assessment design process that supports practitioners’ fluency with the standards</a:t>
            </a:r>
            <a:endParaRPr sz="1400" b="0" i="0" u="none" strike="noStrike" cap="none">
              <a:solidFill>
                <a:srgbClr val="000000"/>
              </a:solidFill>
              <a:latin typeface="Arial"/>
              <a:ea typeface="Arial"/>
              <a:cs typeface="Arial"/>
              <a:sym typeface="Arial"/>
            </a:endParaRPr>
          </a:p>
        </p:txBody>
      </p:sp>
      <p:sp>
        <p:nvSpPr>
          <p:cNvPr id="533" name="Google Shape;533;ge596fb9813_0_36"/>
          <p:cNvSpPr txBox="1"/>
          <p:nvPr/>
        </p:nvSpPr>
        <p:spPr>
          <a:xfrm>
            <a:off x="6679664" y="4948759"/>
            <a:ext cx="3988200" cy="1477200"/>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Tasks and replacement units are designed to be portable, allowing for student learning and assessment to take place under a wide range of instructional settings</a:t>
            </a:r>
            <a:endParaRPr sz="1400" b="0" i="0" u="none" strike="noStrike" cap="none">
              <a:solidFill>
                <a:srgbClr val="000000"/>
              </a:solidFill>
              <a:latin typeface="Arial"/>
              <a:ea typeface="Arial"/>
              <a:cs typeface="Arial"/>
              <a:sym typeface="Arial"/>
            </a:endParaRPr>
          </a:p>
        </p:txBody>
      </p:sp>
      <p:sp>
        <p:nvSpPr>
          <p:cNvPr id="534" name="Google Shape;534;ge596fb9813_0_36"/>
          <p:cNvSpPr txBox="1">
            <a:spLocks noGrp="1"/>
          </p:cNvSpPr>
          <p:nvPr>
            <p:ph type="title"/>
          </p:nvPr>
        </p:nvSpPr>
        <p:spPr>
          <a:xfrm>
            <a:off x="1981200" y="232532"/>
            <a:ext cx="8229600" cy="1143000"/>
          </a:xfrm>
          <a:prstGeom prst="rect">
            <a:avLst/>
          </a:prstGeom>
          <a:noFill/>
          <a:ln>
            <a:noFill/>
          </a:ln>
        </p:spPr>
        <p:txBody>
          <a:bodyPr spcFirstLastPara="1" wrap="square" lIns="91425" tIns="45700" rIns="91425" bIns="45700" anchor="ctr" anchorCtr="0">
            <a:normAutofit/>
          </a:bodyPr>
          <a:lstStyle/>
          <a:p>
            <a:pPr marL="0" lvl="0" indent="457200" algn="l" rtl="0">
              <a:lnSpc>
                <a:spcPct val="90000"/>
              </a:lnSpc>
              <a:spcBef>
                <a:spcPts val="0"/>
              </a:spcBef>
              <a:spcAft>
                <a:spcPts val="0"/>
              </a:spcAft>
              <a:buClr>
                <a:schemeClr val="dk1"/>
              </a:buClr>
              <a:buSzPts val="4400"/>
              <a:buFont typeface="Calibri"/>
              <a:buNone/>
            </a:pPr>
            <a:r>
              <a:rPr lang="en-US"/>
              <a:t>SIPS Project Goals</a:t>
            </a:r>
            <a:endParaRPr/>
          </a:p>
        </p:txBody>
      </p:sp>
      <p:sp>
        <p:nvSpPr>
          <p:cNvPr id="535" name="Google Shape;535;ge596fb9813_0_36"/>
          <p:cNvSpPr txBox="1"/>
          <p:nvPr/>
        </p:nvSpPr>
        <p:spPr>
          <a:xfrm>
            <a:off x="6679664" y="1665081"/>
            <a:ext cx="3873900" cy="1477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Multiple common science assessment tasks are embedded within replacement instructional units and can also be administered on a stand-alone basis.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e596fb9813_0_59"/>
          <p:cNvSpPr txBox="1">
            <a:spLocks noGrp="1"/>
          </p:cNvSpPr>
          <p:nvPr>
            <p:ph type="title"/>
          </p:nvPr>
        </p:nvSpPr>
        <p:spPr>
          <a:xfrm>
            <a:off x="2438400" y="365125"/>
            <a:ext cx="8915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SIPS Project Deliverables</a:t>
            </a:r>
            <a:endParaRPr/>
          </a:p>
        </p:txBody>
      </p:sp>
      <p:grpSp>
        <p:nvGrpSpPr>
          <p:cNvPr id="543" name="Google Shape;543;ge596fb9813_0_59"/>
          <p:cNvGrpSpPr/>
          <p:nvPr/>
        </p:nvGrpSpPr>
        <p:grpSpPr>
          <a:xfrm>
            <a:off x="4879805" y="1648751"/>
            <a:ext cx="2432534" cy="4046939"/>
            <a:chOff x="1069805" y="-45993"/>
            <a:chExt cx="2432534" cy="4046939"/>
          </a:xfrm>
        </p:grpSpPr>
        <p:sp>
          <p:nvSpPr>
            <p:cNvPr id="544" name="Google Shape;544;ge596fb9813_0_59"/>
            <p:cNvSpPr/>
            <p:nvPr/>
          </p:nvSpPr>
          <p:spPr>
            <a:xfrm>
              <a:off x="1598539" y="-45993"/>
              <a:ext cx="1903800" cy="1903800"/>
            </a:xfrm>
            <a:custGeom>
              <a:avLst/>
              <a:gdLst/>
              <a:ahLst/>
              <a:cxnLst/>
              <a:rect l="l" t="t" r="r" b="b"/>
              <a:pathLst>
                <a:path w="120000" h="120000" extrusionOk="0">
                  <a:moveTo>
                    <a:pt x="8412" y="60000"/>
                  </a:moveTo>
                  <a:lnTo>
                    <a:pt x="8412" y="60000"/>
                  </a:lnTo>
                  <a:cubicBezTo>
                    <a:pt x="8412" y="32962"/>
                    <a:pt x="29287" y="10512"/>
                    <a:pt x="56254" y="8548"/>
                  </a:cubicBezTo>
                  <a:cubicBezTo>
                    <a:pt x="83220" y="6585"/>
                    <a:pt x="107127" y="25775"/>
                    <a:pt x="111044" y="52527"/>
                  </a:cubicBezTo>
                  <a:cubicBezTo>
                    <a:pt x="114960" y="79280"/>
                    <a:pt x="97557" y="104518"/>
                    <a:pt x="71160" y="110366"/>
                  </a:cubicBezTo>
                  <a:lnTo>
                    <a:pt x="70590" y="118429"/>
                  </a:lnTo>
                  <a:lnTo>
                    <a:pt x="56831" y="104888"/>
                  </a:lnTo>
                  <a:lnTo>
                    <a:pt x="72703" y="88504"/>
                  </a:lnTo>
                  <a:lnTo>
                    <a:pt x="72143" y="96442"/>
                  </a:lnTo>
                  <a:cubicBezTo>
                    <a:pt x="90760" y="90239"/>
                    <a:pt x="101708" y="71000"/>
                    <a:pt x="97532" y="51826"/>
                  </a:cubicBezTo>
                  <a:cubicBezTo>
                    <a:pt x="93357" y="32653"/>
                    <a:pt x="75400" y="19709"/>
                    <a:pt x="55890" y="21809"/>
                  </a:cubicBezTo>
                  <a:cubicBezTo>
                    <a:pt x="36379" y="23908"/>
                    <a:pt x="21588" y="40377"/>
                    <a:pt x="21588" y="60000"/>
                  </a:cubicBezTo>
                  <a:close/>
                </a:path>
              </a:pathLst>
            </a:custGeom>
            <a:solidFill>
              <a:srgbClr val="CC66FF"/>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e596fb9813_0_59"/>
            <p:cNvSpPr/>
            <p:nvPr/>
          </p:nvSpPr>
          <p:spPr>
            <a:xfrm>
              <a:off x="2019309" y="641388"/>
              <a:ext cx="1057800" cy="52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e596fb9813_0_59"/>
            <p:cNvSpPr txBox="1"/>
            <p:nvPr/>
          </p:nvSpPr>
          <p:spPr>
            <a:xfrm>
              <a:off x="2019309" y="641388"/>
              <a:ext cx="1057800" cy="5289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Year 1</a:t>
              </a:r>
              <a:endParaRPr sz="1400" b="0" i="0" u="none" strike="noStrike" cap="none">
                <a:solidFill>
                  <a:srgbClr val="000000"/>
                </a:solidFill>
                <a:latin typeface="Arial"/>
                <a:ea typeface="Arial"/>
                <a:cs typeface="Arial"/>
                <a:sym typeface="Arial"/>
              </a:endParaRPr>
            </a:p>
          </p:txBody>
        </p:sp>
        <p:sp>
          <p:nvSpPr>
            <p:cNvPr id="547" name="Google Shape;547;ge596fb9813_0_59"/>
            <p:cNvSpPr/>
            <p:nvPr/>
          </p:nvSpPr>
          <p:spPr>
            <a:xfrm>
              <a:off x="1069805" y="1047964"/>
              <a:ext cx="1903800" cy="1903800"/>
            </a:xfrm>
            <a:custGeom>
              <a:avLst/>
              <a:gdLst/>
              <a:ahLst/>
              <a:cxnLst/>
              <a:rect l="l" t="t" r="r" b="b"/>
              <a:pathLst>
                <a:path w="120000" h="120000" extrusionOk="0">
                  <a:moveTo>
                    <a:pt x="96478" y="23522"/>
                  </a:moveTo>
                  <a:lnTo>
                    <a:pt x="87161" y="32839"/>
                  </a:lnTo>
                  <a:lnTo>
                    <a:pt x="87161" y="32839"/>
                  </a:lnTo>
                  <a:cubicBezTo>
                    <a:pt x="75941" y="21618"/>
                    <a:pt x="58976" y="18452"/>
                    <a:pt x="44464" y="24870"/>
                  </a:cubicBezTo>
                  <a:cubicBezTo>
                    <a:pt x="29952" y="31288"/>
                    <a:pt x="20880" y="45969"/>
                    <a:pt x="21631" y="61819"/>
                  </a:cubicBezTo>
                  <a:cubicBezTo>
                    <a:pt x="22383" y="77669"/>
                    <a:pt x="32803" y="91426"/>
                    <a:pt x="47857" y="96442"/>
                  </a:cubicBezTo>
                  <a:lnTo>
                    <a:pt x="47297" y="88504"/>
                  </a:lnTo>
                  <a:lnTo>
                    <a:pt x="63169" y="104888"/>
                  </a:lnTo>
                  <a:lnTo>
                    <a:pt x="49410" y="118429"/>
                  </a:lnTo>
                  <a:lnTo>
                    <a:pt x="48840" y="110366"/>
                  </a:lnTo>
                  <a:lnTo>
                    <a:pt x="48840" y="110366"/>
                  </a:lnTo>
                  <a:cubicBezTo>
                    <a:pt x="27397" y="105615"/>
                    <a:pt x="11313" y="87808"/>
                    <a:pt x="8761" y="65993"/>
                  </a:cubicBezTo>
                  <a:cubicBezTo>
                    <a:pt x="6210" y="44178"/>
                    <a:pt x="17750" y="23140"/>
                    <a:pt x="37518" y="13568"/>
                  </a:cubicBezTo>
                  <a:cubicBezTo>
                    <a:pt x="57287" y="3997"/>
                    <a:pt x="80948" y="7991"/>
                    <a:pt x="96478" y="23522"/>
                  </a:cubicBezTo>
                  <a:close/>
                </a:path>
              </a:pathLst>
            </a:custGeom>
            <a:solidFill>
              <a:srgbClr val="0AD000"/>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ge596fb9813_0_59"/>
            <p:cNvSpPr/>
            <p:nvPr/>
          </p:nvSpPr>
          <p:spPr>
            <a:xfrm>
              <a:off x="1492720" y="1741674"/>
              <a:ext cx="1057800" cy="52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e596fb9813_0_59"/>
            <p:cNvSpPr txBox="1"/>
            <p:nvPr/>
          </p:nvSpPr>
          <p:spPr>
            <a:xfrm>
              <a:off x="1492720" y="1741674"/>
              <a:ext cx="1057800" cy="5289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Year 2</a:t>
              </a:r>
              <a:endParaRPr sz="1400" b="0" i="0" u="none" strike="noStrike" cap="none">
                <a:solidFill>
                  <a:srgbClr val="000000"/>
                </a:solidFill>
                <a:latin typeface="Arial"/>
                <a:ea typeface="Arial"/>
                <a:cs typeface="Arial"/>
                <a:sym typeface="Arial"/>
              </a:endParaRPr>
            </a:p>
          </p:txBody>
        </p:sp>
        <p:sp>
          <p:nvSpPr>
            <p:cNvPr id="550" name="Google Shape;550;ge596fb9813_0_59"/>
            <p:cNvSpPr/>
            <p:nvPr/>
          </p:nvSpPr>
          <p:spPr>
            <a:xfrm>
              <a:off x="1628087" y="2180846"/>
              <a:ext cx="1847400" cy="1820100"/>
            </a:xfrm>
            <a:custGeom>
              <a:avLst/>
              <a:gdLst/>
              <a:ahLst/>
              <a:cxnLst/>
              <a:rect l="l" t="t" r="r" b="b"/>
              <a:pathLst>
                <a:path w="120000" h="120000" extrusionOk="0">
                  <a:moveTo>
                    <a:pt x="23751" y="23208"/>
                  </a:moveTo>
                  <a:lnTo>
                    <a:pt x="23751" y="23208"/>
                  </a:lnTo>
                  <a:cubicBezTo>
                    <a:pt x="39430" y="7835"/>
                    <a:pt x="63138" y="4031"/>
                    <a:pt x="82857" y="13725"/>
                  </a:cubicBezTo>
                  <a:cubicBezTo>
                    <a:pt x="102577" y="23419"/>
                    <a:pt x="113998" y="44491"/>
                    <a:pt x="111330" y="66259"/>
                  </a:cubicBezTo>
                  <a:cubicBezTo>
                    <a:pt x="108663" y="88028"/>
                    <a:pt x="92491" y="105735"/>
                    <a:pt x="71011" y="110405"/>
                  </a:cubicBezTo>
                  <a:lnTo>
                    <a:pt x="70449" y="118486"/>
                  </a:lnTo>
                  <a:lnTo>
                    <a:pt x="56877" y="104893"/>
                  </a:lnTo>
                  <a:lnTo>
                    <a:pt x="72531" y="88561"/>
                  </a:lnTo>
                  <a:lnTo>
                    <a:pt x="71976" y="96530"/>
                  </a:lnTo>
                  <a:cubicBezTo>
                    <a:pt x="87173" y="91629"/>
                    <a:pt x="97774" y="77976"/>
                    <a:pt x="98670" y="62153"/>
                  </a:cubicBezTo>
                  <a:cubicBezTo>
                    <a:pt x="99566" y="46330"/>
                    <a:pt x="90571" y="31586"/>
                    <a:pt x="76024" y="25029"/>
                  </a:cubicBezTo>
                  <a:cubicBezTo>
                    <a:pt x="61476" y="18473"/>
                    <a:pt x="44361" y="21450"/>
                    <a:pt x="32932" y="32526"/>
                  </a:cubicBezTo>
                  <a:close/>
                </a:path>
              </a:pathLst>
            </a:custGeom>
            <a:solidFill>
              <a:srgbClr val="71A6DB"/>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e596fb9813_0_59"/>
            <p:cNvSpPr/>
            <p:nvPr/>
          </p:nvSpPr>
          <p:spPr>
            <a:xfrm>
              <a:off x="2021811" y="2843542"/>
              <a:ext cx="1057800" cy="52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e596fb9813_0_59"/>
            <p:cNvSpPr txBox="1"/>
            <p:nvPr/>
          </p:nvSpPr>
          <p:spPr>
            <a:xfrm>
              <a:off x="2021811" y="2843542"/>
              <a:ext cx="1057800" cy="5289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Year 3</a:t>
              </a:r>
              <a:endParaRPr sz="1400" b="0" i="0" u="none" strike="noStrike" cap="none">
                <a:solidFill>
                  <a:srgbClr val="000000"/>
                </a:solidFill>
                <a:latin typeface="Arial"/>
                <a:ea typeface="Arial"/>
                <a:cs typeface="Arial"/>
                <a:sym typeface="Arial"/>
              </a:endParaRPr>
            </a:p>
          </p:txBody>
        </p:sp>
      </p:grpSp>
      <p:sp>
        <p:nvSpPr>
          <p:cNvPr id="553" name="Google Shape;553;ge596fb9813_0_59"/>
          <p:cNvSpPr/>
          <p:nvPr/>
        </p:nvSpPr>
        <p:spPr>
          <a:xfrm>
            <a:off x="7393404" y="1417320"/>
            <a:ext cx="3207300" cy="28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C66FF"/>
                </a:solidFill>
                <a:latin typeface="Calibri"/>
                <a:ea typeface="Calibri"/>
                <a:cs typeface="Calibri"/>
                <a:sym typeface="Calibri"/>
              </a:rPr>
              <a:t>1 - Project Foundations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SIPS website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Project Theory of Action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Claims, measurement targets, and performance level descriptors</a:t>
            </a:r>
            <a:endParaRPr sz="16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Yearlong curriculum and assessment planning tools (student profiles, learning progressions, curricular alignment tools and templates)</a:t>
            </a:r>
            <a:endParaRPr sz="1400" b="0" i="0" u="none" strike="noStrike" cap="none">
              <a:solidFill>
                <a:srgbClr val="000000"/>
              </a:solidFill>
              <a:latin typeface="Arial"/>
              <a:ea typeface="Arial"/>
              <a:cs typeface="Arial"/>
              <a:sym typeface="Arial"/>
            </a:endParaRPr>
          </a:p>
        </p:txBody>
      </p:sp>
      <p:sp>
        <p:nvSpPr>
          <p:cNvPr id="554" name="Google Shape;554;ge596fb9813_0_59"/>
          <p:cNvSpPr/>
          <p:nvPr/>
        </p:nvSpPr>
        <p:spPr>
          <a:xfrm>
            <a:off x="1752600" y="2123384"/>
            <a:ext cx="3285600" cy="3908700"/>
          </a:xfrm>
          <a:prstGeom prst="rect">
            <a:avLst/>
          </a:prstGeom>
          <a:noFill/>
          <a:ln>
            <a:noFill/>
          </a:ln>
        </p:spPr>
        <p:txBody>
          <a:bodyPr spcFirstLastPara="1" wrap="square" lIns="91425" tIns="45700" rIns="91425" bIns="45700" anchor="t" anchorCtr="0">
            <a:noAutofit/>
          </a:bodyPr>
          <a:lstStyle/>
          <a:p>
            <a:pPr marL="346075" marR="0" lvl="0" indent="-346075" algn="l" rtl="0">
              <a:lnSpc>
                <a:spcPct val="100000"/>
              </a:lnSpc>
              <a:spcBef>
                <a:spcPts val="0"/>
              </a:spcBef>
              <a:spcAft>
                <a:spcPts val="0"/>
              </a:spcAft>
              <a:buClr>
                <a:srgbClr val="000000"/>
              </a:buClr>
              <a:buSzPts val="2000"/>
              <a:buFont typeface="Arial"/>
              <a:buNone/>
            </a:pPr>
            <a:r>
              <a:rPr lang="en-US" sz="2000" b="1" i="0" u="none" strike="noStrike" cap="none">
                <a:solidFill>
                  <a:srgbClr val="0AD000"/>
                </a:solidFill>
                <a:latin typeface="Calibri"/>
                <a:ea typeface="Calibri"/>
                <a:cs typeface="Calibri"/>
                <a:sym typeface="Calibri"/>
              </a:rPr>
              <a:t>2 – Curriculum and Common Assessment Development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Two year-long model courses (~4 units each) at grades 5 and 8 aligned to NGSS thematic or topics bundles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Bank of instructionally-embedded common science assessments aligned with an actionable performance scale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Virtual classroom assessment design workshops with participating educators from SIPS partner states</a:t>
            </a:r>
            <a:endParaRPr sz="1400" b="0" i="0" u="none" strike="noStrike" cap="none">
              <a:solidFill>
                <a:srgbClr val="000000"/>
              </a:solidFill>
              <a:latin typeface="Arial"/>
              <a:ea typeface="Arial"/>
              <a:cs typeface="Arial"/>
              <a:sym typeface="Arial"/>
            </a:endParaRPr>
          </a:p>
          <a:p>
            <a:pPr marL="228600" marR="0" lvl="0" indent="-1270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555" name="Google Shape;555;ge596fb9813_0_59"/>
          <p:cNvSpPr/>
          <p:nvPr/>
        </p:nvSpPr>
        <p:spPr>
          <a:xfrm>
            <a:off x="7393405" y="4364080"/>
            <a:ext cx="3207300" cy="2185200"/>
          </a:xfrm>
          <a:prstGeom prst="rect">
            <a:avLst/>
          </a:prstGeom>
          <a:noFill/>
          <a:ln>
            <a:noFill/>
          </a:ln>
        </p:spPr>
        <p:txBody>
          <a:bodyPr spcFirstLastPara="1" wrap="square" lIns="91425" tIns="45700" rIns="91425" bIns="45700" anchor="t" anchorCtr="0">
            <a:noAutofit/>
          </a:bodyPr>
          <a:lstStyle/>
          <a:p>
            <a:pPr marL="346075" marR="0" lvl="0" indent="-346075" algn="l" rtl="0">
              <a:lnSpc>
                <a:spcPct val="100000"/>
              </a:lnSpc>
              <a:spcBef>
                <a:spcPts val="0"/>
              </a:spcBef>
              <a:spcAft>
                <a:spcPts val="0"/>
              </a:spcAft>
              <a:buClr>
                <a:srgbClr val="000000"/>
              </a:buClr>
              <a:buSzPts val="2000"/>
              <a:buFont typeface="Arial"/>
              <a:buNone/>
            </a:pPr>
            <a:r>
              <a:rPr lang="en-US" sz="2000" b="1" i="0" u="none" strike="noStrike" cap="none">
                <a:solidFill>
                  <a:srgbClr val="71A6DB"/>
                </a:solidFill>
                <a:latin typeface="Calibri"/>
                <a:ea typeface="Calibri"/>
                <a:cs typeface="Calibri"/>
                <a:sym typeface="Calibri"/>
              </a:rPr>
              <a:t>3 – Pilot Study and Measurement Models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Pilot study administration and summary of findings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Refinement of curricular units and common assessments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Measurement models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Dissemination plan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
          <p:cNvSpPr txBox="1">
            <a:spLocks noGrp="1"/>
          </p:cNvSpPr>
          <p:nvPr>
            <p:ph type="title"/>
          </p:nvPr>
        </p:nvSpPr>
        <p:spPr>
          <a:xfrm>
            <a:off x="3800474" y="5532437"/>
            <a:ext cx="839152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wentieth Century"/>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gb854d0a6b9_0_83"/>
          <p:cNvGrpSpPr/>
          <p:nvPr/>
        </p:nvGrpSpPr>
        <p:grpSpPr>
          <a:xfrm>
            <a:off x="1400375" y="2101054"/>
            <a:ext cx="2077948" cy="2217003"/>
            <a:chOff x="478793" y="1574025"/>
            <a:chExt cx="1558500" cy="1662793"/>
          </a:xfrm>
        </p:grpSpPr>
        <p:cxnSp>
          <p:nvCxnSpPr>
            <p:cNvPr id="275" name="Google Shape;275;gb854d0a6b9_0_83"/>
            <p:cNvCxnSpPr/>
            <p:nvPr/>
          </p:nvCxnSpPr>
          <p:spPr>
            <a:xfrm>
              <a:off x="1299277"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276" name="Google Shape;276;gb854d0a6b9_0_83"/>
            <p:cNvSpPr/>
            <p:nvPr/>
          </p:nvSpPr>
          <p:spPr>
            <a:xfrm flipH="1">
              <a:off x="618820" y="2306625"/>
              <a:ext cx="14181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77" name="Google Shape;277;gb854d0a6b9_0_83"/>
            <p:cNvSpPr/>
            <p:nvPr/>
          </p:nvSpPr>
          <p:spPr>
            <a:xfrm>
              <a:off x="619055" y="2460450"/>
              <a:ext cx="14181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8" name="Google Shape;278;gb854d0a6b9_0_83"/>
            <p:cNvGrpSpPr/>
            <p:nvPr/>
          </p:nvGrpSpPr>
          <p:grpSpPr>
            <a:xfrm>
              <a:off x="478793" y="1574025"/>
              <a:ext cx="1558500" cy="1662793"/>
              <a:chOff x="1073752" y="1574025"/>
              <a:chExt cx="1558500" cy="1662793"/>
            </a:xfrm>
          </p:grpSpPr>
          <p:sp>
            <p:nvSpPr>
              <p:cNvPr id="279" name="Google Shape;279;gb854d0a6b9_0_83"/>
              <p:cNvSpPr txBox="1"/>
              <p:nvPr/>
            </p:nvSpPr>
            <p:spPr>
              <a:xfrm>
                <a:off x="1073752" y="2695018"/>
                <a:ext cx="1558500" cy="541800"/>
              </a:xfrm>
              <a:prstGeom prst="rect">
                <a:avLst/>
              </a:prstGeom>
              <a:noFill/>
              <a:ln>
                <a:noFill/>
              </a:ln>
            </p:spPr>
            <p:txBody>
              <a:bodyPr spcFirstLastPara="1" wrap="square" lIns="121900" tIns="121900" rIns="121900" bIns="121900" anchor="b" anchorCtr="0">
                <a:noAutofit/>
              </a:bodyPr>
              <a:lstStyle/>
              <a:p>
                <a:pPr marL="457200" marR="0" lvl="0" indent="-311150" algn="l" rtl="0">
                  <a:lnSpc>
                    <a:spcPct val="115000"/>
                  </a:lnSpc>
                  <a:spcBef>
                    <a:spcPts val="0"/>
                  </a:spcBef>
                  <a:spcAft>
                    <a:spcPts val="0"/>
                  </a:spcAft>
                  <a:buClr>
                    <a:srgbClr val="0C58D3"/>
                  </a:buClr>
                  <a:buSzPts val="1300"/>
                  <a:buFont typeface="Roboto"/>
                  <a:buChar char="●"/>
                </a:pPr>
                <a:r>
                  <a:rPr lang="en-US" sz="1300" b="1" i="0" u="none" strike="noStrike" cap="none">
                    <a:solidFill>
                      <a:srgbClr val="0C58D3"/>
                    </a:solidFill>
                    <a:latin typeface="Roboto"/>
                    <a:ea typeface="Roboto"/>
                    <a:cs typeface="Roboto"/>
                    <a:sym typeface="Roboto"/>
                  </a:rPr>
                  <a:t>NCCRS-S Adoption</a:t>
                </a:r>
                <a:endParaRPr sz="1300" b="1" i="0" u="none" strike="noStrike" cap="none">
                  <a:solidFill>
                    <a:srgbClr val="0C58D3"/>
                  </a:solidFill>
                  <a:latin typeface="Roboto"/>
                  <a:ea typeface="Roboto"/>
                  <a:cs typeface="Roboto"/>
                  <a:sym typeface="Roboto"/>
                </a:endParaRPr>
              </a:p>
              <a:p>
                <a:pPr marL="457200" marR="0" lvl="0" indent="-311150" algn="l" rtl="0">
                  <a:lnSpc>
                    <a:spcPct val="115000"/>
                  </a:lnSpc>
                  <a:spcBef>
                    <a:spcPts val="0"/>
                  </a:spcBef>
                  <a:spcAft>
                    <a:spcPts val="0"/>
                  </a:spcAft>
                  <a:buClr>
                    <a:srgbClr val="0C58D3"/>
                  </a:buClr>
                  <a:buSzPts val="1300"/>
                  <a:buFont typeface="Roboto"/>
                  <a:buChar char="●"/>
                </a:pPr>
                <a:r>
                  <a:rPr lang="en-US" sz="1300" b="1" i="0" u="none" strike="noStrike" cap="none">
                    <a:solidFill>
                      <a:srgbClr val="0C58D3"/>
                    </a:solidFill>
                    <a:latin typeface="Roboto"/>
                    <a:ea typeface="Roboto"/>
                    <a:cs typeface="Roboto"/>
                    <a:sym typeface="Roboto"/>
                  </a:rPr>
                  <a:t>Visioning</a:t>
                </a:r>
                <a:endParaRPr sz="1300" b="1" i="0" u="none" strike="noStrike" cap="none">
                  <a:solidFill>
                    <a:srgbClr val="0C58D3"/>
                  </a:solidFill>
                  <a:latin typeface="Roboto"/>
                  <a:ea typeface="Roboto"/>
                  <a:cs typeface="Roboto"/>
                  <a:sym typeface="Roboto"/>
                </a:endParaRPr>
              </a:p>
            </p:txBody>
          </p:sp>
          <p:sp>
            <p:nvSpPr>
              <p:cNvPr id="280" name="Google Shape;280;gb854d0a6b9_0_83"/>
              <p:cNvSpPr txBox="1"/>
              <p:nvPr/>
            </p:nvSpPr>
            <p:spPr>
              <a:xfrm>
                <a:off x="1314039" y="1574025"/>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900"/>
                  <a:buFont typeface="Arial"/>
                  <a:buNone/>
                </a:pPr>
                <a:r>
                  <a:rPr lang="en-US" sz="1900" b="1" i="0" u="none" strike="noStrike" cap="none">
                    <a:solidFill>
                      <a:srgbClr val="0C58D3"/>
                    </a:solidFill>
                    <a:latin typeface="Roboto"/>
                    <a:ea typeface="Roboto"/>
                    <a:cs typeface="Roboto"/>
                    <a:sym typeface="Roboto"/>
                  </a:rPr>
                  <a:t>2017</a:t>
                </a:r>
                <a:endParaRPr sz="1900" b="1" i="0" u="none" strike="noStrike" cap="none">
                  <a:solidFill>
                    <a:srgbClr val="0C58D3"/>
                  </a:solidFill>
                  <a:latin typeface="Roboto"/>
                  <a:ea typeface="Roboto"/>
                  <a:cs typeface="Roboto"/>
                  <a:sym typeface="Roboto"/>
                </a:endParaRPr>
              </a:p>
            </p:txBody>
          </p:sp>
        </p:grpSp>
      </p:grpSp>
      <p:grpSp>
        <p:nvGrpSpPr>
          <p:cNvPr id="281" name="Google Shape;281;gb854d0a6b9_0_83"/>
          <p:cNvGrpSpPr/>
          <p:nvPr/>
        </p:nvGrpSpPr>
        <p:grpSpPr>
          <a:xfrm>
            <a:off x="3197575" y="2101054"/>
            <a:ext cx="2077948" cy="2013606"/>
            <a:chOff x="1826727" y="1575830"/>
            <a:chExt cx="1558500" cy="1510242"/>
          </a:xfrm>
        </p:grpSpPr>
        <p:cxnSp>
          <p:nvCxnSpPr>
            <p:cNvPr id="282" name="Google Shape;282;gb854d0a6b9_0_83"/>
            <p:cNvCxnSpPr/>
            <p:nvPr/>
          </p:nvCxnSpPr>
          <p:spPr>
            <a:xfrm>
              <a:off x="2597529"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283" name="Google Shape;283;gb854d0a6b9_0_83"/>
            <p:cNvSpPr/>
            <p:nvPr/>
          </p:nvSpPr>
          <p:spPr>
            <a:xfrm flipH="1">
              <a:off x="1917073" y="2306625"/>
              <a:ext cx="14181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84" name="Google Shape;284;gb854d0a6b9_0_83"/>
            <p:cNvSpPr/>
            <p:nvPr/>
          </p:nvSpPr>
          <p:spPr>
            <a:xfrm>
              <a:off x="1917307" y="2460450"/>
              <a:ext cx="14181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b854d0a6b9_0_83"/>
            <p:cNvSpPr txBox="1"/>
            <p:nvPr/>
          </p:nvSpPr>
          <p:spPr>
            <a:xfrm>
              <a:off x="1826727" y="2639672"/>
              <a:ext cx="1558500" cy="4464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1" i="0" u="none" strike="noStrike" cap="none">
                <a:solidFill>
                  <a:srgbClr val="0C58D3"/>
                </a:solidFill>
                <a:latin typeface="Roboto"/>
                <a:ea typeface="Roboto"/>
                <a:cs typeface="Roboto"/>
                <a:sym typeface="Roboto"/>
              </a:endParaRPr>
            </a:p>
            <a:p>
              <a:pPr marL="457200" marR="0" lvl="0" indent="-311150" algn="l" rtl="0">
                <a:lnSpc>
                  <a:spcPct val="115000"/>
                </a:lnSpc>
                <a:spcBef>
                  <a:spcPts val="0"/>
                </a:spcBef>
                <a:spcAft>
                  <a:spcPts val="0"/>
                </a:spcAft>
                <a:buClr>
                  <a:srgbClr val="0C58D3"/>
                </a:buClr>
                <a:buSzPts val="1300"/>
                <a:buFont typeface="Roboto"/>
                <a:buChar char="●"/>
              </a:pPr>
              <a:r>
                <a:rPr lang="en-US" sz="1300" b="1" i="0" u="none" strike="noStrike" cap="none">
                  <a:solidFill>
                    <a:srgbClr val="0C58D3"/>
                  </a:solidFill>
                  <a:latin typeface="Roboto"/>
                  <a:ea typeface="Roboto"/>
                  <a:cs typeface="Roboto"/>
                  <a:sym typeface="Roboto"/>
                </a:rPr>
                <a:t>Task Force </a:t>
              </a:r>
              <a:endParaRPr sz="1300" b="1" i="0" u="none" strike="noStrike" cap="none">
                <a:solidFill>
                  <a:srgbClr val="0C58D3"/>
                </a:solidFill>
                <a:latin typeface="Roboto"/>
                <a:ea typeface="Roboto"/>
                <a:cs typeface="Roboto"/>
                <a:sym typeface="Roboto"/>
              </a:endParaRPr>
            </a:p>
            <a:p>
              <a:pPr marL="457200" marR="0" lvl="0" indent="-311150" algn="l" rtl="0">
                <a:lnSpc>
                  <a:spcPct val="115000"/>
                </a:lnSpc>
                <a:spcBef>
                  <a:spcPts val="0"/>
                </a:spcBef>
                <a:spcAft>
                  <a:spcPts val="0"/>
                </a:spcAft>
                <a:buClr>
                  <a:srgbClr val="0C58D3"/>
                </a:buClr>
                <a:buSzPts val="1300"/>
                <a:buFont typeface="Roboto"/>
                <a:buChar char="●"/>
              </a:pPr>
              <a:r>
                <a:rPr lang="en-US" sz="1300" b="1" i="0" u="none" strike="noStrike" cap="none">
                  <a:solidFill>
                    <a:srgbClr val="0C58D3"/>
                  </a:solidFill>
                  <a:latin typeface="Roboto"/>
                  <a:ea typeface="Roboto"/>
                  <a:cs typeface="Roboto"/>
                  <a:sym typeface="Roboto"/>
                </a:rPr>
                <a:t>Pilot Development</a:t>
              </a:r>
              <a:endParaRPr sz="1300" b="1" i="0" u="none" strike="noStrike" cap="none">
                <a:solidFill>
                  <a:srgbClr val="0C58D3"/>
                </a:solidFill>
                <a:latin typeface="Roboto"/>
                <a:ea typeface="Roboto"/>
                <a:cs typeface="Roboto"/>
                <a:sym typeface="Roboto"/>
              </a:endParaRPr>
            </a:p>
          </p:txBody>
        </p:sp>
        <p:sp>
          <p:nvSpPr>
            <p:cNvPr id="286" name="Google Shape;286;gb854d0a6b9_0_83"/>
            <p:cNvSpPr txBox="1"/>
            <p:nvPr/>
          </p:nvSpPr>
          <p:spPr>
            <a:xfrm>
              <a:off x="201374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900"/>
                <a:buFont typeface="Arial"/>
                <a:buNone/>
              </a:pPr>
              <a:r>
                <a:rPr lang="en-US" sz="1900" b="1" i="0" u="none" strike="noStrike" cap="none">
                  <a:solidFill>
                    <a:srgbClr val="0C58D3"/>
                  </a:solidFill>
                  <a:latin typeface="Roboto"/>
                  <a:ea typeface="Roboto"/>
                  <a:cs typeface="Roboto"/>
                  <a:sym typeface="Roboto"/>
                </a:rPr>
                <a:t>2018</a:t>
              </a:r>
              <a:endParaRPr sz="1100" b="0" i="0" u="none" strike="noStrike" cap="none">
                <a:solidFill>
                  <a:srgbClr val="0C58D3"/>
                </a:solidFill>
                <a:latin typeface="Roboto"/>
                <a:ea typeface="Roboto"/>
                <a:cs typeface="Roboto"/>
                <a:sym typeface="Roboto"/>
              </a:endParaRPr>
            </a:p>
          </p:txBody>
        </p:sp>
      </p:grpSp>
      <p:grpSp>
        <p:nvGrpSpPr>
          <p:cNvPr id="287" name="Google Shape;287;gb854d0a6b9_0_83"/>
          <p:cNvGrpSpPr/>
          <p:nvPr/>
        </p:nvGrpSpPr>
        <p:grpSpPr>
          <a:xfrm>
            <a:off x="5047384" y="2101054"/>
            <a:ext cx="1891065" cy="1793460"/>
            <a:chOff x="3214118" y="1575830"/>
            <a:chExt cx="1418334" cy="1345129"/>
          </a:xfrm>
        </p:grpSpPr>
        <p:cxnSp>
          <p:nvCxnSpPr>
            <p:cNvPr id="288" name="Google Shape;288;gb854d0a6b9_0_83"/>
            <p:cNvCxnSpPr/>
            <p:nvPr/>
          </p:nvCxnSpPr>
          <p:spPr>
            <a:xfrm>
              <a:off x="3894575"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89" name="Google Shape;289;gb854d0a6b9_0_83"/>
            <p:cNvSpPr/>
            <p:nvPr/>
          </p:nvSpPr>
          <p:spPr>
            <a:xfrm flipH="1">
              <a:off x="3214118"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90" name="Google Shape;290;gb854d0a6b9_0_83"/>
            <p:cNvSpPr/>
            <p:nvPr/>
          </p:nvSpPr>
          <p:spPr>
            <a:xfrm>
              <a:off x="3214352"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b854d0a6b9_0_83"/>
            <p:cNvSpPr txBox="1"/>
            <p:nvPr/>
          </p:nvSpPr>
          <p:spPr>
            <a:xfrm>
              <a:off x="3324927" y="2603859"/>
              <a:ext cx="1167300" cy="3171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858585"/>
                  </a:solidFill>
                  <a:latin typeface="Roboto"/>
                  <a:ea typeface="Roboto"/>
                  <a:cs typeface="Roboto"/>
                  <a:sym typeface="Roboto"/>
                </a:rPr>
                <a:t>Pilot </a:t>
              </a:r>
              <a:endParaRPr sz="1300" b="1" i="0" u="none" strike="noStrike" cap="none">
                <a:solidFill>
                  <a:srgbClr val="858585"/>
                </a:solidFill>
                <a:latin typeface="Roboto"/>
                <a:ea typeface="Roboto"/>
                <a:cs typeface="Roboto"/>
                <a:sym typeface="Roboto"/>
              </a:endParaRPr>
            </a:p>
          </p:txBody>
        </p:sp>
        <p:sp>
          <p:nvSpPr>
            <p:cNvPr id="292" name="Google Shape;292;gb854d0a6b9_0_83"/>
            <p:cNvSpPr txBox="1"/>
            <p:nvPr/>
          </p:nvSpPr>
          <p:spPr>
            <a:xfrm>
              <a:off x="331710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900"/>
                <a:buFont typeface="Arial"/>
                <a:buNone/>
              </a:pPr>
              <a:r>
                <a:rPr lang="en-US" sz="1900" b="0" i="0" u="none" strike="noStrike" cap="none">
                  <a:solidFill>
                    <a:srgbClr val="858585"/>
                  </a:solidFill>
                  <a:latin typeface="Roboto"/>
                  <a:ea typeface="Roboto"/>
                  <a:cs typeface="Roboto"/>
                  <a:sym typeface="Roboto"/>
                </a:rPr>
                <a:t>2019</a:t>
              </a:r>
              <a:endParaRPr sz="1900" b="0" i="0" u="none" strike="noStrike" cap="none">
                <a:solidFill>
                  <a:srgbClr val="858585"/>
                </a:solidFill>
                <a:latin typeface="Roboto"/>
                <a:ea typeface="Roboto"/>
                <a:cs typeface="Roboto"/>
                <a:sym typeface="Roboto"/>
              </a:endParaRPr>
            </a:p>
          </p:txBody>
        </p:sp>
      </p:grpSp>
      <p:grpSp>
        <p:nvGrpSpPr>
          <p:cNvPr id="293" name="Google Shape;293;gb854d0a6b9_0_83"/>
          <p:cNvGrpSpPr/>
          <p:nvPr/>
        </p:nvGrpSpPr>
        <p:grpSpPr>
          <a:xfrm>
            <a:off x="6777242" y="2101054"/>
            <a:ext cx="1891066" cy="2467344"/>
            <a:chOff x="4511544" y="1575830"/>
            <a:chExt cx="1418335" cy="1850554"/>
          </a:xfrm>
        </p:grpSpPr>
        <p:cxnSp>
          <p:nvCxnSpPr>
            <p:cNvPr id="294" name="Google Shape;294;gb854d0a6b9_0_83"/>
            <p:cNvCxnSpPr/>
            <p:nvPr/>
          </p:nvCxnSpPr>
          <p:spPr>
            <a:xfrm>
              <a:off x="5192001"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95" name="Google Shape;295;gb854d0a6b9_0_83"/>
            <p:cNvSpPr/>
            <p:nvPr/>
          </p:nvSpPr>
          <p:spPr>
            <a:xfrm flipH="1">
              <a:off x="4511544"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96" name="Google Shape;296;gb854d0a6b9_0_83"/>
            <p:cNvSpPr/>
            <p:nvPr/>
          </p:nvSpPr>
          <p:spPr>
            <a:xfrm>
              <a:off x="4511779"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b854d0a6b9_0_83"/>
            <p:cNvSpPr txBox="1"/>
            <p:nvPr/>
          </p:nvSpPr>
          <p:spPr>
            <a:xfrm>
              <a:off x="4619572" y="2614284"/>
              <a:ext cx="1221600" cy="8121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858585"/>
                  </a:solidFill>
                  <a:latin typeface="Roboto"/>
                  <a:ea typeface="Roboto"/>
                  <a:cs typeface="Roboto"/>
                  <a:sym typeface="Roboto"/>
                </a:rPr>
                <a:t>Begin Formative Classroom Repository Development</a:t>
              </a:r>
              <a:endParaRPr sz="1300" b="1" i="0" u="none" strike="noStrike" cap="none">
                <a:solidFill>
                  <a:srgbClr val="858585"/>
                </a:solidFill>
                <a:latin typeface="Roboto"/>
                <a:ea typeface="Roboto"/>
                <a:cs typeface="Roboto"/>
                <a:sym typeface="Roboto"/>
              </a:endParaRPr>
            </a:p>
          </p:txBody>
        </p:sp>
        <p:sp>
          <p:nvSpPr>
            <p:cNvPr id="298" name="Google Shape;298;gb854d0a6b9_0_83"/>
            <p:cNvSpPr txBox="1"/>
            <p:nvPr/>
          </p:nvSpPr>
          <p:spPr>
            <a:xfrm>
              <a:off x="461176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900"/>
                <a:buFont typeface="Arial"/>
                <a:buNone/>
              </a:pPr>
              <a:r>
                <a:rPr lang="en-US" sz="1900" b="0" i="0" u="none" strike="noStrike" cap="none">
                  <a:solidFill>
                    <a:srgbClr val="858585"/>
                  </a:solidFill>
                  <a:latin typeface="Roboto"/>
                  <a:ea typeface="Roboto"/>
                  <a:cs typeface="Roboto"/>
                  <a:sym typeface="Roboto"/>
                </a:rPr>
                <a:t>2020</a:t>
              </a:r>
              <a:endParaRPr sz="1100" b="0" i="0" u="none" strike="noStrike" cap="none">
                <a:solidFill>
                  <a:srgbClr val="858585"/>
                </a:solidFill>
                <a:latin typeface="Roboto"/>
                <a:ea typeface="Roboto"/>
                <a:cs typeface="Roboto"/>
                <a:sym typeface="Roboto"/>
              </a:endParaRPr>
            </a:p>
          </p:txBody>
        </p:sp>
      </p:grpSp>
      <p:grpSp>
        <p:nvGrpSpPr>
          <p:cNvPr id="299" name="Google Shape;299;gb854d0a6b9_0_83"/>
          <p:cNvGrpSpPr/>
          <p:nvPr/>
        </p:nvGrpSpPr>
        <p:grpSpPr>
          <a:xfrm>
            <a:off x="8506829" y="2101054"/>
            <a:ext cx="2078060" cy="2467204"/>
            <a:chOff x="3214118" y="1575830"/>
            <a:chExt cx="1558584" cy="1850449"/>
          </a:xfrm>
        </p:grpSpPr>
        <p:cxnSp>
          <p:nvCxnSpPr>
            <p:cNvPr id="300" name="Google Shape;300;gb854d0a6b9_0_83"/>
            <p:cNvCxnSpPr/>
            <p:nvPr/>
          </p:nvCxnSpPr>
          <p:spPr>
            <a:xfrm>
              <a:off x="3894575"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301" name="Google Shape;301;gb854d0a6b9_0_83"/>
            <p:cNvSpPr/>
            <p:nvPr/>
          </p:nvSpPr>
          <p:spPr>
            <a:xfrm flipH="1">
              <a:off x="3214118"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302" name="Google Shape;302;gb854d0a6b9_0_83"/>
            <p:cNvSpPr/>
            <p:nvPr/>
          </p:nvSpPr>
          <p:spPr>
            <a:xfrm>
              <a:off x="3214352"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b854d0a6b9_0_83"/>
            <p:cNvSpPr txBox="1"/>
            <p:nvPr/>
          </p:nvSpPr>
          <p:spPr>
            <a:xfrm>
              <a:off x="3317102" y="2919879"/>
              <a:ext cx="1455600" cy="506400"/>
            </a:xfrm>
            <a:prstGeom prst="rect">
              <a:avLst/>
            </a:prstGeom>
            <a:noFill/>
            <a:ln>
              <a:noFill/>
            </a:ln>
          </p:spPr>
          <p:txBody>
            <a:bodyPr spcFirstLastPara="1" wrap="square" lIns="121900" tIns="121900" rIns="121900" bIns="121900" anchor="b" anchorCtr="0">
              <a:noAutofit/>
            </a:bodyPr>
            <a:lstStyle/>
            <a:p>
              <a:pPr marL="457200" marR="0" lvl="0" indent="-311150" algn="l" rtl="0">
                <a:lnSpc>
                  <a:spcPct val="115000"/>
                </a:lnSpc>
                <a:spcBef>
                  <a:spcPts val="0"/>
                </a:spcBef>
                <a:spcAft>
                  <a:spcPts val="0"/>
                </a:spcAft>
                <a:buClr>
                  <a:srgbClr val="858585"/>
                </a:buClr>
                <a:buSzPts val="1300"/>
                <a:buFont typeface="Roboto"/>
                <a:buChar char="●"/>
              </a:pPr>
              <a:r>
                <a:rPr lang="en-US" sz="1300" b="1" i="0" u="none" strike="noStrike" cap="none">
                  <a:solidFill>
                    <a:srgbClr val="858585"/>
                  </a:solidFill>
                  <a:latin typeface="Roboto"/>
                  <a:ea typeface="Roboto"/>
                  <a:cs typeface="Roboto"/>
                  <a:sym typeface="Roboto"/>
                </a:rPr>
                <a:t>Field Test </a:t>
              </a:r>
              <a:endParaRPr sz="1300" b="1" i="0" u="none" strike="noStrike" cap="none">
                <a:solidFill>
                  <a:srgbClr val="858585"/>
                </a:solidFill>
                <a:latin typeface="Roboto"/>
                <a:ea typeface="Roboto"/>
                <a:cs typeface="Roboto"/>
                <a:sym typeface="Roboto"/>
              </a:endParaRPr>
            </a:p>
            <a:p>
              <a:pPr marL="457200" marR="0" lvl="0" indent="-311150" algn="l" rtl="0">
                <a:lnSpc>
                  <a:spcPct val="115000"/>
                </a:lnSpc>
                <a:spcBef>
                  <a:spcPts val="0"/>
                </a:spcBef>
                <a:spcAft>
                  <a:spcPts val="0"/>
                </a:spcAft>
                <a:buClr>
                  <a:srgbClr val="858585"/>
                </a:buClr>
                <a:buSzPts val="1300"/>
                <a:buFont typeface="Roboto"/>
                <a:buChar char="●"/>
              </a:pPr>
              <a:r>
                <a:rPr lang="en-US" sz="1300" b="1" i="0" u="none" strike="noStrike" cap="none">
                  <a:solidFill>
                    <a:srgbClr val="858585"/>
                  </a:solidFill>
                  <a:latin typeface="Roboto"/>
                  <a:ea typeface="Roboto"/>
                  <a:cs typeface="Roboto"/>
                  <a:sym typeface="Roboto"/>
                </a:rPr>
                <a:t>Continue Formative Repository</a:t>
              </a:r>
              <a:endParaRPr sz="1300" b="1" i="0" u="none" strike="noStrike" cap="none">
                <a:solidFill>
                  <a:srgbClr val="858585"/>
                </a:solidFill>
                <a:latin typeface="Roboto"/>
                <a:ea typeface="Roboto"/>
                <a:cs typeface="Roboto"/>
                <a:sym typeface="Roboto"/>
              </a:endParaRPr>
            </a:p>
          </p:txBody>
        </p:sp>
        <p:sp>
          <p:nvSpPr>
            <p:cNvPr id="304" name="Google Shape;304;gb854d0a6b9_0_83"/>
            <p:cNvSpPr txBox="1"/>
            <p:nvPr/>
          </p:nvSpPr>
          <p:spPr>
            <a:xfrm>
              <a:off x="331710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900"/>
                <a:buFont typeface="Arial"/>
                <a:buNone/>
              </a:pPr>
              <a:r>
                <a:rPr lang="en-US" sz="1900" b="0" i="0" u="none" strike="noStrike" cap="none">
                  <a:solidFill>
                    <a:srgbClr val="858585"/>
                  </a:solidFill>
                  <a:latin typeface="Roboto"/>
                  <a:ea typeface="Roboto"/>
                  <a:cs typeface="Roboto"/>
                  <a:sym typeface="Roboto"/>
                </a:rPr>
                <a:t>2021</a:t>
              </a:r>
              <a:endParaRPr sz="1100" b="0" i="0" u="none" strike="noStrike" cap="none">
                <a:solidFill>
                  <a:srgbClr val="858585"/>
                </a:solidFill>
                <a:latin typeface="Roboto"/>
                <a:ea typeface="Roboto"/>
                <a:cs typeface="Roboto"/>
                <a:sym typeface="Roboto"/>
              </a:endParaRPr>
            </a:p>
          </p:txBody>
        </p:sp>
      </p:grpSp>
      <p:grpSp>
        <p:nvGrpSpPr>
          <p:cNvPr id="305" name="Google Shape;305;gb854d0a6b9_0_83"/>
          <p:cNvGrpSpPr/>
          <p:nvPr/>
        </p:nvGrpSpPr>
        <p:grpSpPr>
          <a:xfrm>
            <a:off x="10211125" y="2101054"/>
            <a:ext cx="2034749" cy="2467184"/>
            <a:chOff x="4492372" y="1575830"/>
            <a:chExt cx="1526100" cy="1850434"/>
          </a:xfrm>
        </p:grpSpPr>
        <p:cxnSp>
          <p:nvCxnSpPr>
            <p:cNvPr id="306" name="Google Shape;306;gb854d0a6b9_0_83"/>
            <p:cNvCxnSpPr/>
            <p:nvPr/>
          </p:nvCxnSpPr>
          <p:spPr>
            <a:xfrm>
              <a:off x="5192001"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307" name="Google Shape;307;gb854d0a6b9_0_83"/>
            <p:cNvSpPr/>
            <p:nvPr/>
          </p:nvSpPr>
          <p:spPr>
            <a:xfrm flipH="1">
              <a:off x="4511544"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308" name="Google Shape;308;gb854d0a6b9_0_83"/>
            <p:cNvSpPr/>
            <p:nvPr/>
          </p:nvSpPr>
          <p:spPr>
            <a:xfrm>
              <a:off x="4511779"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b854d0a6b9_0_83"/>
            <p:cNvSpPr txBox="1"/>
            <p:nvPr/>
          </p:nvSpPr>
          <p:spPr>
            <a:xfrm>
              <a:off x="4492372" y="2311464"/>
              <a:ext cx="1526100" cy="1114800"/>
            </a:xfrm>
            <a:prstGeom prst="rect">
              <a:avLst/>
            </a:prstGeom>
            <a:noFill/>
            <a:ln>
              <a:noFill/>
            </a:ln>
          </p:spPr>
          <p:txBody>
            <a:bodyPr spcFirstLastPara="1" wrap="square" lIns="121900" tIns="121900" rIns="121900" bIns="121900" anchor="b" anchorCtr="0">
              <a:noAutofit/>
            </a:bodyPr>
            <a:lstStyle/>
            <a:p>
              <a:pPr marL="457200" marR="0" lvl="0" indent="-311150" algn="l" rtl="0">
                <a:lnSpc>
                  <a:spcPct val="115000"/>
                </a:lnSpc>
                <a:spcBef>
                  <a:spcPts val="0"/>
                </a:spcBef>
                <a:spcAft>
                  <a:spcPts val="0"/>
                </a:spcAft>
                <a:buClr>
                  <a:srgbClr val="858585"/>
                </a:buClr>
                <a:buSzPts val="1300"/>
                <a:buFont typeface="Roboto"/>
                <a:buChar char="●"/>
              </a:pPr>
              <a:r>
                <a:rPr lang="en-US" sz="1300" b="1" i="0" u="none" strike="noStrike" cap="none">
                  <a:solidFill>
                    <a:srgbClr val="858585"/>
                  </a:solidFill>
                  <a:latin typeface="Roboto"/>
                  <a:ea typeface="Roboto"/>
                  <a:cs typeface="Roboto"/>
                  <a:sym typeface="Roboto"/>
                </a:rPr>
                <a:t>Operational Test</a:t>
              </a:r>
              <a:endParaRPr sz="1300" b="1" i="0" u="none" strike="noStrike" cap="none">
                <a:solidFill>
                  <a:srgbClr val="858585"/>
                </a:solidFill>
                <a:latin typeface="Roboto"/>
                <a:ea typeface="Roboto"/>
                <a:cs typeface="Roboto"/>
                <a:sym typeface="Roboto"/>
              </a:endParaRPr>
            </a:p>
            <a:p>
              <a:pPr marL="457200" marR="0" lvl="0" indent="-311150" algn="l" rtl="0">
                <a:lnSpc>
                  <a:spcPct val="115000"/>
                </a:lnSpc>
                <a:spcBef>
                  <a:spcPts val="0"/>
                </a:spcBef>
                <a:spcAft>
                  <a:spcPts val="0"/>
                </a:spcAft>
                <a:buClr>
                  <a:srgbClr val="858585"/>
                </a:buClr>
                <a:buSzPts val="1300"/>
                <a:buFont typeface="Roboto"/>
                <a:buChar char="●"/>
              </a:pPr>
              <a:r>
                <a:rPr lang="en-US" sz="1300" b="1" i="0" u="none" strike="noStrike" cap="none">
                  <a:solidFill>
                    <a:srgbClr val="858585"/>
                  </a:solidFill>
                  <a:latin typeface="Roboto"/>
                  <a:ea typeface="Roboto"/>
                  <a:cs typeface="Roboto"/>
                  <a:sym typeface="Roboto"/>
                </a:rPr>
                <a:t>Standard Setting</a:t>
              </a:r>
              <a:endParaRPr sz="1300" b="1" i="0" u="none" strike="noStrike" cap="none">
                <a:solidFill>
                  <a:srgbClr val="858585"/>
                </a:solidFill>
                <a:latin typeface="Roboto"/>
                <a:ea typeface="Roboto"/>
                <a:cs typeface="Roboto"/>
                <a:sym typeface="Roboto"/>
              </a:endParaRPr>
            </a:p>
            <a:p>
              <a:pPr marL="457200" marR="0" lvl="0" indent="-311150" algn="l" rtl="0">
                <a:lnSpc>
                  <a:spcPct val="115000"/>
                </a:lnSpc>
                <a:spcBef>
                  <a:spcPts val="0"/>
                </a:spcBef>
                <a:spcAft>
                  <a:spcPts val="0"/>
                </a:spcAft>
                <a:buClr>
                  <a:srgbClr val="858585"/>
                </a:buClr>
                <a:buSzPts val="1300"/>
                <a:buFont typeface="Roboto"/>
                <a:buChar char="●"/>
              </a:pPr>
              <a:r>
                <a:rPr lang="en-US" sz="1300" b="1" i="0" u="none" strike="noStrike" cap="none">
                  <a:solidFill>
                    <a:srgbClr val="858585"/>
                  </a:solidFill>
                  <a:latin typeface="Roboto"/>
                  <a:ea typeface="Roboto"/>
                  <a:cs typeface="Roboto"/>
                  <a:sym typeface="Roboto"/>
                </a:rPr>
                <a:t>Board approval of cut scores</a:t>
              </a:r>
              <a:endParaRPr sz="1300" b="1" i="0" u="none" strike="noStrike" cap="none">
                <a:solidFill>
                  <a:srgbClr val="858585"/>
                </a:solidFill>
                <a:latin typeface="Roboto"/>
                <a:ea typeface="Roboto"/>
                <a:cs typeface="Roboto"/>
                <a:sym typeface="Roboto"/>
              </a:endParaRPr>
            </a:p>
          </p:txBody>
        </p:sp>
        <p:sp>
          <p:nvSpPr>
            <p:cNvPr id="310" name="Google Shape;310;gb854d0a6b9_0_83"/>
            <p:cNvSpPr txBox="1"/>
            <p:nvPr/>
          </p:nvSpPr>
          <p:spPr>
            <a:xfrm>
              <a:off x="461176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900"/>
                <a:buFont typeface="Arial"/>
                <a:buNone/>
              </a:pPr>
              <a:r>
                <a:rPr lang="en-US" sz="1900" b="0" i="0" u="none" strike="noStrike" cap="none">
                  <a:solidFill>
                    <a:srgbClr val="858585"/>
                  </a:solidFill>
                  <a:latin typeface="Roboto"/>
                  <a:ea typeface="Roboto"/>
                  <a:cs typeface="Roboto"/>
                  <a:sym typeface="Roboto"/>
                </a:rPr>
                <a:t>2022</a:t>
              </a:r>
              <a:endParaRPr sz="1100" b="0" i="0" u="none" strike="noStrike" cap="none">
                <a:solidFill>
                  <a:srgbClr val="858585"/>
                </a:solidFill>
                <a:latin typeface="Roboto"/>
                <a:ea typeface="Roboto"/>
                <a:cs typeface="Roboto"/>
                <a:sym typeface="Roboto"/>
              </a:endParaRPr>
            </a:p>
          </p:txBody>
        </p:sp>
      </p:grpSp>
      <p:sp>
        <p:nvSpPr>
          <p:cNvPr id="311" name="Google Shape;311;gb854d0a6b9_0_83"/>
          <p:cNvSpPr/>
          <p:nvPr/>
        </p:nvSpPr>
        <p:spPr>
          <a:xfrm>
            <a:off x="11599200" y="2716088"/>
            <a:ext cx="592800" cy="563400"/>
          </a:xfrm>
          <a:prstGeom prst="star5">
            <a:avLst>
              <a:gd name="adj" fmla="val 19098"/>
              <a:gd name="hf" fmla="val 105146"/>
              <a:gd name="vf" fmla="val 11055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b854d0a6b9_0_83"/>
          <p:cNvSpPr txBox="1"/>
          <p:nvPr/>
        </p:nvSpPr>
        <p:spPr>
          <a:xfrm>
            <a:off x="0" y="0"/>
            <a:ext cx="11956800" cy="1167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750"/>
              </a:spcBef>
              <a:spcAft>
                <a:spcPts val="0"/>
              </a:spcAft>
              <a:buClr>
                <a:srgbClr val="000000"/>
              </a:buClr>
              <a:buSzPts val="3200"/>
              <a:buFont typeface="Arial"/>
              <a:buNone/>
            </a:pPr>
            <a:r>
              <a:rPr lang="en-US" sz="3200" b="1">
                <a:solidFill>
                  <a:schemeClr val="accent1"/>
                </a:solidFill>
                <a:latin typeface="Century Gothic"/>
                <a:ea typeface="Century Gothic"/>
                <a:cs typeface="Century Gothic"/>
                <a:sym typeface="Century Gothic"/>
              </a:rPr>
              <a:t>      </a:t>
            </a:r>
            <a:r>
              <a:rPr lang="en-US" sz="3200" b="1" i="0" u="none" strike="noStrike" cap="none">
                <a:solidFill>
                  <a:schemeClr val="accent1"/>
                </a:solidFill>
                <a:latin typeface="Century Gothic"/>
                <a:ea typeface="Century Gothic"/>
                <a:cs typeface="Century Gothic"/>
                <a:sym typeface="Century Gothic"/>
              </a:rPr>
              <a:t>NSCAS S</a:t>
            </a:r>
            <a:r>
              <a:rPr lang="en-US" sz="3200" b="1">
                <a:solidFill>
                  <a:schemeClr val="accent1"/>
                </a:solidFill>
                <a:latin typeface="Century Gothic"/>
                <a:ea typeface="Century Gothic"/>
                <a:cs typeface="Century Gothic"/>
                <a:sym typeface="Century Gothic"/>
              </a:rPr>
              <a:t>cience </a:t>
            </a:r>
            <a:endParaRPr sz="3200" b="1" i="0" u="none" strike="noStrike" cap="none">
              <a:solidFill>
                <a:schemeClr val="accent1"/>
              </a:solidFill>
              <a:latin typeface="Century Gothic"/>
              <a:ea typeface="Century Gothic"/>
              <a:cs typeface="Century Gothic"/>
              <a:sym typeface="Century Gothic"/>
            </a:endParaRPr>
          </a:p>
          <a:p>
            <a:pPr marL="0" marR="0" lvl="0" indent="0" algn="ctr" rtl="0">
              <a:lnSpc>
                <a:spcPct val="90000"/>
              </a:lnSpc>
              <a:spcBef>
                <a:spcPts val="750"/>
              </a:spcBef>
              <a:spcAft>
                <a:spcPts val="0"/>
              </a:spcAft>
              <a:buClr>
                <a:srgbClr val="000000"/>
              </a:buClr>
              <a:buSzPts val="3200"/>
              <a:buFont typeface="Arial"/>
              <a:buNone/>
            </a:pPr>
            <a:r>
              <a:rPr lang="en-US" sz="3200" b="1">
                <a:solidFill>
                  <a:schemeClr val="accent1"/>
                </a:solidFill>
                <a:latin typeface="Century Gothic"/>
                <a:ea typeface="Century Gothic"/>
                <a:cs typeface="Century Gothic"/>
                <a:sym typeface="Century Gothic"/>
              </a:rPr>
              <a:t>       </a:t>
            </a:r>
            <a:r>
              <a:rPr lang="en-US" sz="3200" b="1" i="0" u="none" strike="noStrike" cap="none">
                <a:solidFill>
                  <a:schemeClr val="accent1"/>
                </a:solidFill>
                <a:latin typeface="Century Gothic"/>
                <a:ea typeface="Century Gothic"/>
                <a:cs typeface="Century Gothic"/>
                <a:sym typeface="Century Gothic"/>
              </a:rPr>
              <a:t>Timeline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e596fb9813_0_318"/>
          <p:cNvSpPr txBox="1"/>
          <p:nvPr/>
        </p:nvSpPr>
        <p:spPr>
          <a:xfrm>
            <a:off x="2034276" y="1141650"/>
            <a:ext cx="9751500" cy="47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800"/>
              <a:buFont typeface="Century Gothic"/>
              <a:buNone/>
            </a:pPr>
            <a:r>
              <a:rPr lang="en-US" sz="4400" b="0" i="0" u="none" strike="noStrike" cap="none">
                <a:solidFill>
                  <a:schemeClr val="lt1"/>
                </a:solidFill>
                <a:latin typeface="Century Gothic"/>
                <a:ea typeface="Century Gothic"/>
                <a:cs typeface="Century Gothic"/>
                <a:sym typeface="Century Gothic"/>
              </a:rPr>
              <a:t>Theory of Action</a:t>
            </a:r>
            <a:endParaRPr sz="4400" b="0" i="0" u="none" strike="noStrike" cap="none">
              <a:solidFill>
                <a:schemeClr val="lt1"/>
              </a:solidFill>
              <a:latin typeface="Century Gothic"/>
              <a:ea typeface="Century Gothic"/>
              <a:cs typeface="Century Gothic"/>
              <a:sym typeface="Century Gothic"/>
            </a:endParaRPr>
          </a:p>
        </p:txBody>
      </p:sp>
      <p:pic>
        <p:nvPicPr>
          <p:cNvPr id="318" name="Google Shape;318;ge596fb9813_0_318"/>
          <p:cNvPicPr preferRelativeResize="0"/>
          <p:nvPr/>
        </p:nvPicPr>
        <p:blipFill rotWithShape="1">
          <a:blip r:embed="rId3">
            <a:alphaModFix/>
          </a:blip>
          <a:srcRect/>
          <a:stretch/>
        </p:blipFill>
        <p:spPr>
          <a:xfrm>
            <a:off x="1727200" y="5631087"/>
            <a:ext cx="10465231" cy="1156338"/>
          </a:xfrm>
          <a:prstGeom prst="rect">
            <a:avLst/>
          </a:prstGeom>
          <a:noFill/>
          <a:ln>
            <a:noFill/>
          </a:ln>
        </p:spPr>
      </p:pic>
      <p:pic>
        <p:nvPicPr>
          <p:cNvPr id="319" name="Google Shape;319;ge596fb9813_0_318"/>
          <p:cNvPicPr preferRelativeResize="0"/>
          <p:nvPr/>
        </p:nvPicPr>
        <p:blipFill rotWithShape="1">
          <a:blip r:embed="rId4">
            <a:alphaModFix/>
          </a:blip>
          <a:srcRect/>
          <a:stretch/>
        </p:blipFill>
        <p:spPr>
          <a:xfrm>
            <a:off x="1727200" y="1196231"/>
            <a:ext cx="10465234" cy="3171762"/>
          </a:xfrm>
          <a:prstGeom prst="rect">
            <a:avLst/>
          </a:prstGeom>
          <a:noFill/>
          <a:ln>
            <a:noFill/>
          </a:ln>
        </p:spPr>
      </p:pic>
      <p:pic>
        <p:nvPicPr>
          <p:cNvPr id="320" name="Google Shape;320;ge596fb9813_0_318"/>
          <p:cNvPicPr preferRelativeResize="0"/>
          <p:nvPr/>
        </p:nvPicPr>
        <p:blipFill rotWithShape="1">
          <a:blip r:embed="rId5">
            <a:alphaModFix/>
          </a:blip>
          <a:srcRect/>
          <a:stretch/>
        </p:blipFill>
        <p:spPr>
          <a:xfrm>
            <a:off x="1727200" y="4319851"/>
            <a:ext cx="10465232" cy="1357522"/>
          </a:xfrm>
          <a:prstGeom prst="rect">
            <a:avLst/>
          </a:prstGeom>
          <a:noFill/>
          <a:ln>
            <a:noFill/>
          </a:ln>
        </p:spPr>
      </p:pic>
      <p:sp>
        <p:nvSpPr>
          <p:cNvPr id="321" name="Google Shape;321;ge596fb9813_0_318"/>
          <p:cNvSpPr txBox="1"/>
          <p:nvPr/>
        </p:nvSpPr>
        <p:spPr>
          <a:xfrm>
            <a:off x="1153267" y="188090"/>
            <a:ext cx="11360700" cy="76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800"/>
              <a:buFont typeface="Century Gothic"/>
              <a:buNone/>
            </a:pPr>
            <a:r>
              <a:rPr lang="en-US" sz="4400" b="0" i="0" u="none" strike="noStrike" cap="none">
                <a:solidFill>
                  <a:schemeClr val="accent1"/>
                </a:solidFill>
                <a:latin typeface="Century Gothic"/>
                <a:ea typeface="Century Gothic"/>
                <a:cs typeface="Century Gothic"/>
                <a:sym typeface="Century Gothic"/>
              </a:rPr>
              <a:t>Assessment Theory</a:t>
            </a:r>
            <a:r>
              <a:rPr lang="en-US" sz="4400" b="0" i="0" u="none" strike="noStrike" cap="none">
                <a:solidFill>
                  <a:schemeClr val="lt1"/>
                </a:solidFill>
                <a:latin typeface="Century Gothic"/>
                <a:ea typeface="Century Gothic"/>
                <a:cs typeface="Century Gothic"/>
                <a:sym typeface="Century Gothic"/>
              </a:rPr>
              <a:t> </a:t>
            </a:r>
            <a:r>
              <a:rPr lang="en-US" sz="4400" b="0" i="0" u="none" strike="noStrike" cap="none">
                <a:solidFill>
                  <a:schemeClr val="accent1"/>
                </a:solidFill>
                <a:latin typeface="Century Gothic"/>
                <a:ea typeface="Century Gothic"/>
                <a:cs typeface="Century Gothic"/>
                <a:sym typeface="Century Gothic"/>
              </a:rPr>
              <a:t>of</a:t>
            </a:r>
            <a:r>
              <a:rPr lang="en-US" sz="4400" b="0" i="0" u="none" strike="noStrike" cap="none">
                <a:solidFill>
                  <a:schemeClr val="lt1"/>
                </a:solidFill>
                <a:latin typeface="Century Gothic"/>
                <a:ea typeface="Century Gothic"/>
                <a:cs typeface="Century Gothic"/>
                <a:sym typeface="Century Gothic"/>
              </a:rPr>
              <a:t> </a:t>
            </a:r>
            <a:r>
              <a:rPr lang="en-US" sz="4400" b="0" i="0" u="none" strike="noStrike" cap="none">
                <a:solidFill>
                  <a:schemeClr val="accent1"/>
                </a:solidFill>
                <a:latin typeface="Century Gothic"/>
                <a:ea typeface="Century Gothic"/>
                <a:cs typeface="Century Gothic"/>
                <a:sym typeface="Century Gothic"/>
              </a:rPr>
              <a:t>Action</a:t>
            </a:r>
            <a:endParaRPr sz="4400" b="0" i="0" u="none" strike="noStrike" cap="none">
              <a:solidFill>
                <a:schemeClr val="accent1"/>
              </a:solidFill>
              <a:latin typeface="Century Gothic"/>
              <a:ea typeface="Century Gothic"/>
              <a:cs typeface="Century Gothic"/>
              <a:sym typeface="Century Gothic"/>
            </a:endParaRPr>
          </a:p>
        </p:txBody>
      </p:sp>
      <p:sp>
        <p:nvSpPr>
          <p:cNvPr id="322" name="Google Shape;322;ge596fb9813_0_318"/>
          <p:cNvSpPr txBox="1"/>
          <p:nvPr/>
        </p:nvSpPr>
        <p:spPr>
          <a:xfrm>
            <a:off x="60033" y="3637700"/>
            <a:ext cx="1941900" cy="48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Outcomes</a:t>
            </a:r>
            <a:endParaRPr sz="1800" b="1" i="0" u="none" strike="noStrike" cap="none">
              <a:solidFill>
                <a:schemeClr val="lt1"/>
              </a:solidFill>
              <a:latin typeface="Century Gothic"/>
              <a:ea typeface="Century Gothic"/>
              <a:cs typeface="Century Gothic"/>
              <a:sym typeface="Century Gothic"/>
            </a:endParaRPr>
          </a:p>
        </p:txBody>
      </p:sp>
      <p:grpSp>
        <p:nvGrpSpPr>
          <p:cNvPr id="323" name="Google Shape;323;ge596fb9813_0_318"/>
          <p:cNvGrpSpPr/>
          <p:nvPr/>
        </p:nvGrpSpPr>
        <p:grpSpPr>
          <a:xfrm>
            <a:off x="0" y="1846262"/>
            <a:ext cx="12191695" cy="3505708"/>
            <a:chOff x="0" y="1846000"/>
            <a:chExt cx="9144000" cy="3398650"/>
          </a:xfrm>
        </p:grpSpPr>
        <p:pic>
          <p:nvPicPr>
            <p:cNvPr id="324" name="Google Shape;324;ge596fb9813_0_318"/>
            <p:cNvPicPr preferRelativeResize="0"/>
            <p:nvPr/>
          </p:nvPicPr>
          <p:blipFill rotWithShape="1">
            <a:blip r:embed="rId6">
              <a:alphaModFix/>
            </a:blip>
            <a:srcRect/>
            <a:stretch/>
          </p:blipFill>
          <p:spPr>
            <a:xfrm>
              <a:off x="0" y="1846000"/>
              <a:ext cx="9144000" cy="3398650"/>
            </a:xfrm>
            <a:prstGeom prst="rect">
              <a:avLst/>
            </a:prstGeom>
            <a:noFill/>
            <a:ln>
              <a:noFill/>
            </a:ln>
          </p:spPr>
        </p:pic>
        <p:sp>
          <p:nvSpPr>
            <p:cNvPr id="325" name="Google Shape;325;ge596fb9813_0_318"/>
            <p:cNvSpPr txBox="1"/>
            <p:nvPr/>
          </p:nvSpPr>
          <p:spPr>
            <a:xfrm>
              <a:off x="45025" y="3332900"/>
              <a:ext cx="1456500" cy="48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Outcomes</a:t>
              </a:r>
              <a:endParaRPr sz="1800" b="1" i="0" u="none" strike="noStrike" cap="none">
                <a:solidFill>
                  <a:schemeClr val="lt1"/>
                </a:solidFill>
                <a:latin typeface="Century Gothic"/>
                <a:ea typeface="Century Gothic"/>
                <a:cs typeface="Century Gothic"/>
                <a:sym typeface="Century Gothic"/>
              </a:endParaRPr>
            </a:p>
          </p:txBody>
        </p:sp>
        <p:sp>
          <p:nvSpPr>
            <p:cNvPr id="326" name="Google Shape;326;ge596fb9813_0_318"/>
            <p:cNvSpPr txBox="1"/>
            <p:nvPr/>
          </p:nvSpPr>
          <p:spPr>
            <a:xfrm>
              <a:off x="1371600" y="1942200"/>
              <a:ext cx="1630200" cy="33018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Curriculum, instruction, and assessments designed for NE-CCRS are implemented systemically and systematically</a:t>
              </a:r>
              <a:r>
                <a:rPr lang="en-US" sz="1800" b="0" i="0" u="none" strike="noStrike" cap="none">
                  <a:solidFill>
                    <a:schemeClr val="dk1"/>
                  </a:solidFill>
                  <a:latin typeface="Century Gothic"/>
                  <a:ea typeface="Century Gothic"/>
                  <a:cs typeface="Century Gothic"/>
                  <a:sym typeface="Century Gothic"/>
                </a:rPr>
                <a:t>. </a:t>
              </a:r>
              <a:endParaRPr sz="1800" b="0" i="0" u="none" strike="noStrike" cap="none">
                <a:solidFill>
                  <a:schemeClr val="dk1"/>
                </a:solidFill>
                <a:latin typeface="Century Gothic"/>
                <a:ea typeface="Century Gothic"/>
                <a:cs typeface="Century Gothic"/>
                <a:sym typeface="Century Gothic"/>
              </a:endParaRPr>
            </a:p>
          </p:txBody>
        </p:sp>
        <p:sp>
          <p:nvSpPr>
            <p:cNvPr id="327" name="Google Shape;327;ge596fb9813_0_318"/>
            <p:cNvSpPr txBox="1"/>
            <p:nvPr/>
          </p:nvSpPr>
          <p:spPr>
            <a:xfrm>
              <a:off x="3002225" y="1937050"/>
              <a:ext cx="13521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0" u="none" strike="noStrike" cap="none">
                  <a:solidFill>
                    <a:schemeClr val="dk1"/>
                  </a:solidFill>
                  <a:latin typeface="Century Gothic"/>
                  <a:ea typeface="Century Gothic"/>
                  <a:cs typeface="Century Gothic"/>
                  <a:sym typeface="Century Gothic"/>
                </a:rPr>
                <a:t>Educators are qualified/ credentialed, effective leaders that critically use CIA products, processes, and data to support student college and career readiness.</a:t>
              </a:r>
              <a:endParaRPr sz="1400" b="0" i="0" u="none" strike="noStrike" cap="none">
                <a:solidFill>
                  <a:schemeClr val="dk1"/>
                </a:solidFill>
                <a:latin typeface="Century Gothic"/>
                <a:ea typeface="Century Gothic"/>
                <a:cs typeface="Century Gothic"/>
                <a:sym typeface="Century Gothic"/>
              </a:endParaRPr>
            </a:p>
          </p:txBody>
        </p:sp>
        <p:sp>
          <p:nvSpPr>
            <p:cNvPr id="328" name="Google Shape;328;ge596fb9813_0_318"/>
            <p:cNvSpPr txBox="1"/>
            <p:nvPr/>
          </p:nvSpPr>
          <p:spPr>
            <a:xfrm>
              <a:off x="4401810" y="1937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0" u="none" strike="noStrike" cap="none">
                  <a:solidFill>
                    <a:schemeClr val="dk1"/>
                  </a:solidFill>
                  <a:latin typeface="Century Gothic"/>
                  <a:ea typeface="Century Gothic"/>
                  <a:cs typeface="Century Gothic"/>
                  <a:sym typeface="Century Gothic"/>
                </a:rPr>
                <a:t>ALL students integrate science learning based on the 3 dimensional science standards to ensure application and transfer of knowledge and skills in interdisciplinary ways.</a:t>
              </a:r>
              <a:endParaRPr sz="1400" b="0" i="0" u="none" strike="noStrike" cap="none">
                <a:solidFill>
                  <a:schemeClr val="dk1"/>
                </a:solidFill>
                <a:latin typeface="Century Gothic"/>
                <a:ea typeface="Century Gothic"/>
                <a:cs typeface="Century Gothic"/>
                <a:sym typeface="Century Gothic"/>
              </a:endParaRPr>
            </a:p>
          </p:txBody>
        </p:sp>
        <p:sp>
          <p:nvSpPr>
            <p:cNvPr id="329" name="Google Shape;329;ge596fb9813_0_318"/>
            <p:cNvSpPr txBox="1"/>
            <p:nvPr/>
          </p:nvSpPr>
          <p:spPr>
            <a:xfrm>
              <a:off x="6101387" y="1937050"/>
              <a:ext cx="12744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0" u="none" strike="noStrike" cap="none">
                  <a:solidFill>
                    <a:schemeClr val="dk1"/>
                  </a:solidFill>
                  <a:latin typeface="Century Gothic"/>
                  <a:ea typeface="Century Gothic"/>
                  <a:cs typeface="Century Gothic"/>
                  <a:sym typeface="Century Gothic"/>
                </a:rPr>
                <a:t>The assessment system contributes to shifting the underlying skill set of the state’s workforce to draw new business via NE students.</a:t>
              </a:r>
              <a:endParaRPr sz="1400" b="0" i="0" u="none" strike="noStrike" cap="none">
                <a:solidFill>
                  <a:schemeClr val="dk1"/>
                </a:solidFill>
                <a:latin typeface="Century Gothic"/>
                <a:ea typeface="Century Gothic"/>
                <a:cs typeface="Century Gothic"/>
                <a:sym typeface="Century Gothic"/>
              </a:endParaRPr>
            </a:p>
          </p:txBody>
        </p:sp>
        <p:sp>
          <p:nvSpPr>
            <p:cNvPr id="330" name="Google Shape;330;ge596fb9813_0_318"/>
            <p:cNvSpPr txBox="1"/>
            <p:nvPr/>
          </p:nvSpPr>
          <p:spPr>
            <a:xfrm>
              <a:off x="7437225" y="1942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0" u="none" strike="noStrike" cap="none">
                  <a:solidFill>
                    <a:schemeClr val="dk1"/>
                  </a:solidFill>
                  <a:latin typeface="Century Gothic"/>
                  <a:ea typeface="Century Gothic"/>
                  <a:cs typeface="Century Gothic"/>
                  <a:sym typeface="Century Gothic"/>
                </a:rPr>
                <a:t>Every student upon completion of secondary education is prepared for postsecondary education, career, and civic opportunities and possesses technological and digital readiness.</a:t>
              </a:r>
              <a:endParaRPr sz="1400" b="0" i="0" u="none" strike="noStrike" cap="none">
                <a:solidFill>
                  <a:schemeClr val="dk1"/>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3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31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32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e596fb9813_0_456"/>
          <p:cNvSpPr txBox="1">
            <a:spLocks noGrp="1"/>
          </p:cNvSpPr>
          <p:nvPr>
            <p:ph type="title"/>
          </p:nvPr>
        </p:nvSpPr>
        <p:spPr>
          <a:xfrm>
            <a:off x="2861732" y="252481"/>
            <a:ext cx="76920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accent1"/>
              </a:buClr>
              <a:buSzPts val="2700"/>
              <a:buFont typeface="Calibri"/>
              <a:buNone/>
            </a:pPr>
            <a:r>
              <a:rPr lang="en-US" sz="3359" b="1">
                <a:solidFill>
                  <a:schemeClr val="accent1"/>
                </a:solidFill>
              </a:rPr>
              <a:t>Nebraska’s Science Assessment Claims</a:t>
            </a:r>
            <a:endParaRPr sz="3359" b="1">
              <a:solidFill>
                <a:schemeClr val="accent1"/>
              </a:solidFill>
            </a:endParaRPr>
          </a:p>
        </p:txBody>
      </p:sp>
      <p:sp>
        <p:nvSpPr>
          <p:cNvPr id="337" name="Google Shape;337;ge596fb9813_0_456"/>
          <p:cNvSpPr txBox="1">
            <a:spLocks noGrp="1"/>
          </p:cNvSpPr>
          <p:nvPr>
            <p:ph type="body" idx="1"/>
          </p:nvPr>
        </p:nvSpPr>
        <p:spPr>
          <a:xfrm>
            <a:off x="1673050" y="1620150"/>
            <a:ext cx="10518900" cy="5238000"/>
          </a:xfrm>
          <a:prstGeom prst="rect">
            <a:avLst/>
          </a:prstGeom>
          <a:solidFill>
            <a:srgbClr val="3993D0">
              <a:alpha val="24705"/>
            </a:srgbClr>
          </a:solid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sz="1067" b="1">
              <a:solidFill>
                <a:srgbClr val="434343"/>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434343"/>
              </a:buClr>
              <a:buSzPts val="1800"/>
              <a:buNone/>
            </a:pPr>
            <a:r>
              <a:rPr lang="en-US" sz="2133" b="1">
                <a:solidFill>
                  <a:srgbClr val="000000"/>
                </a:solidFill>
                <a:latin typeface="Century Gothic"/>
                <a:ea typeface="Century Gothic"/>
                <a:cs typeface="Century Gothic"/>
                <a:sym typeface="Century Gothic"/>
              </a:rPr>
              <a:t>Overall Claim</a:t>
            </a:r>
            <a:endParaRPr sz="2133" b="1">
              <a:solidFill>
                <a:srgbClr val="000000"/>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434343"/>
              </a:buClr>
              <a:buSzPts val="1800"/>
              <a:buNone/>
            </a:pPr>
            <a:r>
              <a:rPr lang="en-US" sz="1867">
                <a:solidFill>
                  <a:srgbClr val="000000"/>
                </a:solidFill>
                <a:latin typeface="Century Gothic"/>
                <a:ea typeface="Century Gothic"/>
                <a:cs typeface="Century Gothic"/>
                <a:sym typeface="Century Gothic"/>
              </a:rPr>
              <a:t>Students can demonstrate the scientific literacy necessary to be civic minded decision makers and demonstrate readiness for college, career, and lifelong learning through application of science and engineering practices and crosscutting concepts within and among the disciplines of science.</a:t>
            </a:r>
            <a:endParaRPr sz="1867">
              <a:solidFill>
                <a:srgbClr val="000000"/>
              </a:solidFill>
              <a:latin typeface="Century Gothic"/>
              <a:ea typeface="Century Gothic"/>
              <a:cs typeface="Century Gothic"/>
              <a:sym typeface="Century Gothic"/>
            </a:endParaRPr>
          </a:p>
          <a:p>
            <a:pPr marL="0" lvl="0" indent="0" algn="l" rtl="0">
              <a:lnSpc>
                <a:spcPct val="90000"/>
              </a:lnSpc>
              <a:spcBef>
                <a:spcPts val="0"/>
              </a:spcBef>
              <a:spcAft>
                <a:spcPts val="0"/>
              </a:spcAft>
              <a:buClr>
                <a:schemeClr val="dk1"/>
              </a:buClr>
              <a:buSzPts val="1800"/>
              <a:buNone/>
            </a:pPr>
            <a:endParaRPr sz="533" b="1">
              <a:solidFill>
                <a:srgbClr val="000000"/>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434343"/>
              </a:buClr>
              <a:buSzPts val="1800"/>
              <a:buNone/>
            </a:pPr>
            <a:r>
              <a:rPr lang="en-US" sz="1867" b="1">
                <a:solidFill>
                  <a:srgbClr val="000000"/>
                </a:solidFill>
                <a:latin typeface="Century Gothic"/>
                <a:ea typeface="Century Gothic"/>
                <a:cs typeface="Century Gothic"/>
                <a:sym typeface="Century Gothic"/>
              </a:rPr>
              <a:t>       Critical Consumers of Information</a:t>
            </a:r>
            <a:endParaRPr sz="1867" b="1">
              <a:solidFill>
                <a:srgbClr val="000000"/>
              </a:solidFill>
              <a:latin typeface="Century Gothic"/>
              <a:ea typeface="Century Gothic"/>
              <a:cs typeface="Century Gothic"/>
              <a:sym typeface="Century Gothic"/>
            </a:endParaRPr>
          </a:p>
          <a:p>
            <a:pPr marL="457188" lvl="0" indent="-457188" algn="l" rtl="0">
              <a:lnSpc>
                <a:spcPct val="90000"/>
              </a:lnSpc>
              <a:spcBef>
                <a:spcPts val="0"/>
              </a:spcBef>
              <a:spcAft>
                <a:spcPts val="0"/>
              </a:spcAft>
              <a:buClr>
                <a:srgbClr val="434343"/>
              </a:buClr>
              <a:buSzPts val="1800"/>
              <a:buNone/>
            </a:pPr>
            <a:r>
              <a:rPr lang="en-US" sz="1867">
                <a:solidFill>
                  <a:srgbClr val="000000"/>
                </a:solidFill>
                <a:latin typeface="Century Gothic"/>
                <a:ea typeface="Century Gothic"/>
                <a:cs typeface="Century Gothic"/>
                <a:sym typeface="Century Gothic"/>
              </a:rPr>
              <a:t>       Students can gather, analyze, and communicate information from multiple sources to use as evidence to make sense of familiar and unfamiliar phenomena and problems. </a:t>
            </a:r>
            <a:endParaRPr sz="1867">
              <a:solidFill>
                <a:srgbClr val="000000"/>
              </a:solidFill>
              <a:latin typeface="Century Gothic"/>
              <a:ea typeface="Century Gothic"/>
              <a:cs typeface="Century Gothic"/>
              <a:sym typeface="Century Gothic"/>
            </a:endParaRPr>
          </a:p>
          <a:p>
            <a:pPr marL="457188" lvl="0" indent="-457188" algn="l" rtl="0">
              <a:lnSpc>
                <a:spcPct val="90000"/>
              </a:lnSpc>
              <a:spcBef>
                <a:spcPts val="0"/>
              </a:spcBef>
              <a:spcAft>
                <a:spcPts val="0"/>
              </a:spcAft>
              <a:buClr>
                <a:schemeClr val="dk1"/>
              </a:buClr>
              <a:buSzPts val="1800"/>
              <a:buNone/>
            </a:pPr>
            <a:endParaRPr sz="533" b="1">
              <a:solidFill>
                <a:srgbClr val="000000"/>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434343"/>
              </a:buClr>
              <a:buSzPts val="1800"/>
              <a:buNone/>
            </a:pPr>
            <a:r>
              <a:rPr lang="en-US" sz="1867" b="1">
                <a:solidFill>
                  <a:srgbClr val="000000"/>
                </a:solidFill>
                <a:latin typeface="Century Gothic"/>
                <a:ea typeface="Century Gothic"/>
                <a:cs typeface="Century Gothic"/>
                <a:sym typeface="Century Gothic"/>
              </a:rPr>
              <a:t>      Interconnectedness of Science</a:t>
            </a:r>
            <a:endParaRPr sz="1867" b="1">
              <a:solidFill>
                <a:srgbClr val="000000"/>
              </a:solidFill>
              <a:latin typeface="Century Gothic"/>
              <a:ea typeface="Century Gothic"/>
              <a:cs typeface="Century Gothic"/>
              <a:sym typeface="Century Gothic"/>
            </a:endParaRPr>
          </a:p>
          <a:p>
            <a:pPr marL="457188" lvl="0" indent="-457188" algn="l" rtl="0">
              <a:lnSpc>
                <a:spcPct val="90000"/>
              </a:lnSpc>
              <a:spcBef>
                <a:spcPts val="0"/>
              </a:spcBef>
              <a:spcAft>
                <a:spcPts val="0"/>
              </a:spcAft>
              <a:buClr>
                <a:srgbClr val="434343"/>
              </a:buClr>
              <a:buSzPts val="1800"/>
              <a:buNone/>
            </a:pPr>
            <a:r>
              <a:rPr lang="en-US" sz="1867">
                <a:solidFill>
                  <a:srgbClr val="000000"/>
                </a:solidFill>
                <a:latin typeface="Century Gothic"/>
                <a:ea typeface="Century Gothic"/>
                <a:cs typeface="Century Gothic"/>
                <a:sym typeface="Century Gothic"/>
              </a:rPr>
              <a:t>       Students can make connections between disciplinary core ideas within the physical science, life science, and Earth and Space sciences domains, across multiple science domains, and across multiple content areas (such as mathematics and English language arts) to make sense of familiar and unfamiliar phenomena and problems.</a:t>
            </a:r>
            <a:endParaRPr sz="1867">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ge596fb9813_0_183"/>
          <p:cNvGrpSpPr/>
          <p:nvPr/>
        </p:nvGrpSpPr>
        <p:grpSpPr>
          <a:xfrm>
            <a:off x="138425" y="4918757"/>
            <a:ext cx="3517500" cy="1569994"/>
            <a:chOff x="138417" y="4918775"/>
            <a:chExt cx="3517500" cy="1764434"/>
          </a:xfrm>
        </p:grpSpPr>
        <p:sp>
          <p:nvSpPr>
            <p:cNvPr id="343" name="Google Shape;343;ge596fb9813_0_183"/>
            <p:cNvSpPr/>
            <p:nvPr/>
          </p:nvSpPr>
          <p:spPr>
            <a:xfrm>
              <a:off x="351525" y="4918775"/>
              <a:ext cx="3006900" cy="1522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ge596fb9813_0_183"/>
            <p:cNvSpPr txBox="1"/>
            <p:nvPr/>
          </p:nvSpPr>
          <p:spPr>
            <a:xfrm>
              <a:off x="138417" y="5046709"/>
              <a:ext cx="3517500" cy="163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entury Gothic"/>
                  <a:ea typeface="Century Gothic"/>
                  <a:cs typeface="Century Gothic"/>
                  <a:sym typeface="Century Gothic"/>
                </a:rPr>
                <a:t>Classroom Tasks </a:t>
              </a:r>
              <a:endParaRPr sz="24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entury Gothic"/>
                  <a:ea typeface="Century Gothic"/>
                  <a:cs typeface="Century Gothic"/>
                  <a:sym typeface="Century Gothic"/>
                </a:rPr>
                <a:t>(K-12)</a:t>
              </a:r>
              <a:endParaRPr sz="2400" b="0" i="0" u="none" strike="noStrike" cap="none">
                <a:solidFill>
                  <a:srgbClr val="000000"/>
                </a:solidFill>
                <a:latin typeface="Century Gothic"/>
                <a:ea typeface="Century Gothic"/>
                <a:cs typeface="Century Gothic"/>
                <a:sym typeface="Century Gothic"/>
              </a:endParaRPr>
            </a:p>
          </p:txBody>
        </p:sp>
      </p:grpSp>
      <p:sp>
        <p:nvSpPr>
          <p:cNvPr id="345" name="Google Shape;345;ge596fb9813_0_183"/>
          <p:cNvSpPr txBox="1"/>
          <p:nvPr/>
        </p:nvSpPr>
        <p:spPr>
          <a:xfrm>
            <a:off x="3433925" y="4977300"/>
            <a:ext cx="2708700" cy="171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NDE Formative Task Repository</a:t>
            </a:r>
            <a:endParaRPr sz="2400" b="1" i="0" u="none" strike="noStrike" cap="none">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K-12</a:t>
            </a:r>
            <a:endParaRPr sz="1500" b="0" i="0" u="none" strike="noStrike" cap="none">
              <a:solidFill>
                <a:schemeClr val="dk1"/>
              </a:solidFill>
              <a:latin typeface="Calibri"/>
              <a:ea typeface="Calibri"/>
              <a:cs typeface="Calibri"/>
              <a:sym typeface="Calibri"/>
            </a:endParaRPr>
          </a:p>
        </p:txBody>
      </p:sp>
      <p:sp>
        <p:nvSpPr>
          <p:cNvPr id="346" name="Google Shape;346;ge596fb9813_0_183"/>
          <p:cNvSpPr txBox="1"/>
          <p:nvPr/>
        </p:nvSpPr>
        <p:spPr>
          <a:xfrm>
            <a:off x="9372734" y="4977311"/>
            <a:ext cx="2600100" cy="1185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Statewide Summative </a:t>
            </a:r>
            <a:r>
              <a:rPr lang="en-US" sz="2400" b="0" i="0" u="none" strike="noStrike" cap="none">
                <a:solidFill>
                  <a:schemeClr val="dk1"/>
                </a:solidFill>
                <a:latin typeface="Century Gothic"/>
                <a:ea typeface="Century Gothic"/>
                <a:cs typeface="Century Gothic"/>
                <a:sym typeface="Century Gothic"/>
              </a:rPr>
              <a:t>(5,8,11**)</a:t>
            </a:r>
            <a:endParaRPr sz="2400" b="0" i="0" u="none" strike="noStrike" cap="none">
              <a:solidFill>
                <a:schemeClr val="dk1"/>
              </a:solidFill>
              <a:latin typeface="Century Gothic"/>
              <a:ea typeface="Century Gothic"/>
              <a:cs typeface="Century Gothic"/>
              <a:sym typeface="Century Gothic"/>
            </a:endParaRPr>
          </a:p>
        </p:txBody>
      </p:sp>
      <p:sp>
        <p:nvSpPr>
          <p:cNvPr id="347" name="Google Shape;347;ge596fb9813_0_183"/>
          <p:cNvSpPr txBox="1"/>
          <p:nvPr/>
        </p:nvSpPr>
        <p:spPr>
          <a:xfrm>
            <a:off x="1682176" y="4413575"/>
            <a:ext cx="8494800" cy="6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555555"/>
                </a:solidFill>
                <a:latin typeface="Century Gothic"/>
                <a:ea typeface="Century Gothic"/>
                <a:cs typeface="Century Gothic"/>
                <a:sym typeface="Century Gothic"/>
              </a:rPr>
              <a:t>*Common Thread: Professional learning for educators*</a:t>
            </a:r>
            <a:endParaRPr sz="1800" b="0" i="1" u="none" strike="noStrike" cap="none">
              <a:solidFill>
                <a:srgbClr val="555555"/>
              </a:solidFill>
              <a:latin typeface="Century Gothic"/>
              <a:ea typeface="Century Gothic"/>
              <a:cs typeface="Century Gothic"/>
              <a:sym typeface="Century Gothic"/>
            </a:endParaRPr>
          </a:p>
        </p:txBody>
      </p:sp>
      <p:sp>
        <p:nvSpPr>
          <p:cNvPr id="348" name="Google Shape;348;ge596fb9813_0_183"/>
          <p:cNvSpPr txBox="1">
            <a:spLocks noGrp="1"/>
          </p:cNvSpPr>
          <p:nvPr>
            <p:ph type="body" idx="4294967295"/>
          </p:nvPr>
        </p:nvSpPr>
        <p:spPr>
          <a:xfrm>
            <a:off x="-2075575" y="353600"/>
            <a:ext cx="14048400" cy="1026000"/>
          </a:xfrm>
          <a:prstGeom prst="rect">
            <a:avLst/>
          </a:prstGeom>
          <a:noFill/>
          <a:ln>
            <a:noFill/>
          </a:ln>
        </p:spPr>
        <p:txBody>
          <a:bodyPr spcFirstLastPara="1" wrap="square" lIns="91425" tIns="91425" rIns="91425" bIns="91425" anchor="b" anchorCtr="0">
            <a:normAutofit lnSpcReduction="10000"/>
          </a:bodyPr>
          <a:lstStyle/>
          <a:p>
            <a:pPr marL="0" lvl="0" indent="0" algn="ctr" rtl="0">
              <a:lnSpc>
                <a:spcPct val="90000"/>
              </a:lnSpc>
              <a:spcBef>
                <a:spcPts val="750"/>
              </a:spcBef>
              <a:spcAft>
                <a:spcPts val="0"/>
              </a:spcAft>
              <a:buClr>
                <a:schemeClr val="lt2"/>
              </a:buClr>
              <a:buSzPts val="4400"/>
              <a:buNone/>
            </a:pPr>
            <a:r>
              <a:rPr lang="en-US" sz="3600" b="1">
                <a:solidFill>
                  <a:schemeClr val="accent1"/>
                </a:solidFill>
                <a:latin typeface="Century Gothic"/>
                <a:ea typeface="Century Gothic"/>
                <a:cs typeface="Century Gothic"/>
                <a:sym typeface="Century Gothic"/>
              </a:rPr>
              <a:t>   </a:t>
            </a:r>
            <a:r>
              <a:rPr lang="en-US" sz="2400" b="1">
                <a:solidFill>
                  <a:schemeClr val="accent1"/>
                </a:solidFill>
                <a:latin typeface="Century Gothic"/>
                <a:ea typeface="Century Gothic"/>
                <a:cs typeface="Century Gothic"/>
                <a:sym typeface="Century Gothic"/>
              </a:rPr>
              <a:t>  				</a:t>
            </a:r>
            <a:r>
              <a:rPr lang="en-US" sz="2700" b="1">
                <a:solidFill>
                  <a:schemeClr val="accent1"/>
                </a:solidFill>
                <a:latin typeface="Century Gothic"/>
                <a:ea typeface="Century Gothic"/>
                <a:cs typeface="Century Gothic"/>
                <a:sym typeface="Century Gothic"/>
              </a:rPr>
              <a:t>NSCAS Science Assessment</a:t>
            </a:r>
            <a:r>
              <a:rPr lang="en-US" sz="2700" b="1">
                <a:solidFill>
                  <a:schemeClr val="lt1"/>
                </a:solidFill>
                <a:latin typeface="Century Gothic"/>
                <a:ea typeface="Century Gothic"/>
                <a:cs typeface="Century Gothic"/>
                <a:sym typeface="Century Gothic"/>
              </a:rPr>
              <a:t> </a:t>
            </a:r>
            <a:r>
              <a:rPr lang="en-US" sz="2700" b="1">
                <a:solidFill>
                  <a:schemeClr val="accent1"/>
                </a:solidFill>
                <a:latin typeface="Century Gothic"/>
                <a:ea typeface="Century Gothic"/>
                <a:cs typeface="Century Gothic"/>
                <a:sym typeface="Century Gothic"/>
              </a:rPr>
              <a:t>System</a:t>
            </a:r>
            <a:r>
              <a:rPr lang="en-US" sz="2700" b="1">
                <a:solidFill>
                  <a:schemeClr val="lt1"/>
                </a:solidFill>
                <a:latin typeface="Century Gothic"/>
                <a:ea typeface="Century Gothic"/>
                <a:cs typeface="Century Gothic"/>
                <a:sym typeface="Century Gothic"/>
              </a:rPr>
              <a:t> </a:t>
            </a:r>
            <a:br>
              <a:rPr lang="en-US" sz="2700" b="1">
                <a:solidFill>
                  <a:schemeClr val="accent1"/>
                </a:solidFill>
                <a:latin typeface="Century Gothic"/>
                <a:ea typeface="Century Gothic"/>
                <a:cs typeface="Century Gothic"/>
                <a:sym typeface="Century Gothic"/>
              </a:rPr>
            </a:br>
            <a:r>
              <a:rPr lang="en-US" sz="2700" b="1">
                <a:solidFill>
                  <a:schemeClr val="accent1"/>
                </a:solidFill>
                <a:latin typeface="Century Gothic"/>
                <a:ea typeface="Century Gothic"/>
                <a:cs typeface="Century Gothic"/>
                <a:sym typeface="Century Gothic"/>
              </a:rPr>
              <a:t>			Components</a:t>
            </a:r>
            <a:endParaRPr sz="2700" b="1">
              <a:solidFill>
                <a:schemeClr val="accent1"/>
              </a:solidFill>
              <a:latin typeface="Century Gothic"/>
              <a:ea typeface="Century Gothic"/>
              <a:cs typeface="Century Gothic"/>
              <a:sym typeface="Century Gothic"/>
            </a:endParaRPr>
          </a:p>
        </p:txBody>
      </p:sp>
      <p:sp>
        <p:nvSpPr>
          <p:cNvPr id="349" name="Google Shape;349;ge596fb9813_0_183"/>
          <p:cNvSpPr/>
          <p:nvPr/>
        </p:nvSpPr>
        <p:spPr>
          <a:xfrm rot="10800000" flipH="1">
            <a:off x="4559461" y="3154602"/>
            <a:ext cx="1451100" cy="8625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0" name="Google Shape;350;ge596fb9813_0_183"/>
          <p:cNvSpPr/>
          <p:nvPr/>
        </p:nvSpPr>
        <p:spPr>
          <a:xfrm>
            <a:off x="3233893" y="3779639"/>
            <a:ext cx="3216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1" name="Google Shape;351;ge596fb9813_0_183"/>
          <p:cNvSpPr/>
          <p:nvPr/>
        </p:nvSpPr>
        <p:spPr>
          <a:xfrm>
            <a:off x="3030693" y="3938063"/>
            <a:ext cx="3216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2" name="Google Shape;352;ge596fb9813_0_183"/>
          <p:cNvSpPr/>
          <p:nvPr/>
        </p:nvSpPr>
        <p:spPr>
          <a:xfrm>
            <a:off x="1682177" y="2128625"/>
            <a:ext cx="3216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353" name="Google Shape;353;ge596fb9813_0_183"/>
          <p:cNvGrpSpPr/>
          <p:nvPr/>
        </p:nvGrpSpPr>
        <p:grpSpPr>
          <a:xfrm rot="8296856">
            <a:off x="973496" y="1791997"/>
            <a:ext cx="2751048" cy="2064114"/>
            <a:chOff x="101170" y="725789"/>
            <a:chExt cx="3190040" cy="2281344"/>
          </a:xfrm>
        </p:grpSpPr>
        <p:sp>
          <p:nvSpPr>
            <p:cNvPr id="354" name="Google Shape;354;ge596fb9813_0_183"/>
            <p:cNvSpPr/>
            <p:nvPr/>
          </p:nvSpPr>
          <p:spPr>
            <a:xfrm>
              <a:off x="1525232" y="725789"/>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5" name="Google Shape;355;ge596fb9813_0_183"/>
            <p:cNvSpPr/>
            <p:nvPr/>
          </p:nvSpPr>
          <p:spPr>
            <a:xfrm>
              <a:off x="1706774" y="982427"/>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6" name="Google Shape;356;ge596fb9813_0_183"/>
            <p:cNvSpPr/>
            <p:nvPr/>
          </p:nvSpPr>
          <p:spPr>
            <a:xfrm>
              <a:off x="1480944" y="940142"/>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7" name="Google Shape;357;ge596fb9813_0_183"/>
            <p:cNvSpPr/>
            <p:nvPr/>
          </p:nvSpPr>
          <p:spPr>
            <a:xfrm>
              <a:off x="101170" y="1323100"/>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8" name="Google Shape;358;ge596fb9813_0_183"/>
            <p:cNvSpPr/>
            <p:nvPr/>
          </p:nvSpPr>
          <p:spPr>
            <a:xfrm>
              <a:off x="819228" y="2004233"/>
              <a:ext cx="321600" cy="3015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9" name="Google Shape;359;ge596fb9813_0_183"/>
            <p:cNvSpPr/>
            <p:nvPr/>
          </p:nvSpPr>
          <p:spPr>
            <a:xfrm>
              <a:off x="1063437" y="1859326"/>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0" name="Google Shape;360;ge596fb9813_0_183"/>
            <p:cNvSpPr/>
            <p:nvPr/>
          </p:nvSpPr>
          <p:spPr>
            <a:xfrm>
              <a:off x="332099" y="1381101"/>
              <a:ext cx="321600" cy="3015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1" name="Google Shape;361;ge596fb9813_0_183"/>
            <p:cNvSpPr/>
            <p:nvPr/>
          </p:nvSpPr>
          <p:spPr>
            <a:xfrm>
              <a:off x="1470586" y="2862233"/>
              <a:ext cx="166800" cy="1449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2" name="Google Shape;362;ge596fb9813_0_183"/>
            <p:cNvSpPr/>
            <p:nvPr/>
          </p:nvSpPr>
          <p:spPr>
            <a:xfrm>
              <a:off x="896650" y="1859342"/>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3" name="Google Shape;363;ge596fb9813_0_183"/>
            <p:cNvSpPr/>
            <p:nvPr/>
          </p:nvSpPr>
          <p:spPr>
            <a:xfrm>
              <a:off x="1314153" y="2860496"/>
              <a:ext cx="166800" cy="1449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4" name="Google Shape;364;ge596fb9813_0_183"/>
            <p:cNvSpPr/>
            <p:nvPr/>
          </p:nvSpPr>
          <p:spPr>
            <a:xfrm>
              <a:off x="295758" y="1226333"/>
              <a:ext cx="166800" cy="1449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5" name="Google Shape;365;ge596fb9813_0_183"/>
            <p:cNvSpPr/>
            <p:nvPr/>
          </p:nvSpPr>
          <p:spPr>
            <a:xfrm>
              <a:off x="3124410" y="1763967"/>
              <a:ext cx="166800" cy="1449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366" name="Google Shape;366;ge596fb9813_0_183"/>
          <p:cNvSpPr/>
          <p:nvPr/>
        </p:nvSpPr>
        <p:spPr>
          <a:xfrm>
            <a:off x="1403760" y="3678692"/>
            <a:ext cx="3216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7" name="Google Shape;367;ge596fb9813_0_183"/>
          <p:cNvSpPr/>
          <p:nvPr/>
        </p:nvSpPr>
        <p:spPr>
          <a:xfrm>
            <a:off x="1418927" y="3455913"/>
            <a:ext cx="3216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8" name="Google Shape;368;ge596fb9813_0_183"/>
          <p:cNvSpPr/>
          <p:nvPr/>
        </p:nvSpPr>
        <p:spPr>
          <a:xfrm>
            <a:off x="2141235" y="3604725"/>
            <a:ext cx="238800" cy="1722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9" name="Google Shape;369;ge596fb9813_0_183"/>
          <p:cNvSpPr/>
          <p:nvPr/>
        </p:nvSpPr>
        <p:spPr>
          <a:xfrm>
            <a:off x="2344435" y="3604725"/>
            <a:ext cx="2388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0" name="Google Shape;370;ge596fb9813_0_183"/>
          <p:cNvSpPr/>
          <p:nvPr/>
        </p:nvSpPr>
        <p:spPr>
          <a:xfrm>
            <a:off x="2242835" y="3757125"/>
            <a:ext cx="238800" cy="1722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1" name="Google Shape;371;ge596fb9813_0_183"/>
          <p:cNvSpPr/>
          <p:nvPr/>
        </p:nvSpPr>
        <p:spPr>
          <a:xfrm>
            <a:off x="2187161" y="2716463"/>
            <a:ext cx="3216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2" name="Google Shape;372;ge596fb9813_0_183"/>
          <p:cNvSpPr/>
          <p:nvPr/>
        </p:nvSpPr>
        <p:spPr>
          <a:xfrm>
            <a:off x="1888660" y="2834013"/>
            <a:ext cx="3216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3" name="Google Shape;373;ge596fb9813_0_183"/>
          <p:cNvSpPr/>
          <p:nvPr/>
        </p:nvSpPr>
        <p:spPr>
          <a:xfrm>
            <a:off x="1938035" y="2690325"/>
            <a:ext cx="2388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4" name="Google Shape;374;ge596fb9813_0_183"/>
          <p:cNvSpPr/>
          <p:nvPr/>
        </p:nvSpPr>
        <p:spPr>
          <a:xfrm rot="3077578" flipH="1">
            <a:off x="4695430" y="3149161"/>
            <a:ext cx="1079895" cy="666938"/>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375" name="Google Shape;375;ge596fb9813_0_183"/>
          <p:cNvCxnSpPr>
            <a:stCxn id="374" idx="0"/>
            <a:endCxn id="349" idx="4"/>
          </p:cNvCxnSpPr>
          <p:nvPr/>
        </p:nvCxnSpPr>
        <p:spPr>
          <a:xfrm rot="10800000" flipH="1">
            <a:off x="5495601" y="3154699"/>
            <a:ext cx="515100" cy="119400"/>
          </a:xfrm>
          <a:prstGeom prst="straightConnector1">
            <a:avLst/>
          </a:prstGeom>
          <a:noFill/>
          <a:ln w="9525" cap="flat" cmpd="sng">
            <a:solidFill>
              <a:srgbClr val="434343"/>
            </a:solidFill>
            <a:prstDash val="solid"/>
            <a:round/>
            <a:headEnd type="none" w="sm" len="sm"/>
            <a:tailEnd type="none" w="sm" len="sm"/>
          </a:ln>
        </p:spPr>
      </p:cxnSp>
      <p:sp>
        <p:nvSpPr>
          <p:cNvPr id="376" name="Google Shape;376;ge596fb9813_0_183"/>
          <p:cNvSpPr/>
          <p:nvPr/>
        </p:nvSpPr>
        <p:spPr>
          <a:xfrm rot="10800000" flipH="1">
            <a:off x="4683903" y="3182436"/>
            <a:ext cx="1280100" cy="1686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7" name="Google Shape;377;ge596fb9813_0_183"/>
          <p:cNvSpPr/>
          <p:nvPr/>
        </p:nvSpPr>
        <p:spPr>
          <a:xfrm rot="-3076330">
            <a:off x="4948626" y="3434800"/>
            <a:ext cx="1104821" cy="254440"/>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8" name="Google Shape;378;ge596fb9813_0_183"/>
          <p:cNvSpPr/>
          <p:nvPr/>
        </p:nvSpPr>
        <p:spPr>
          <a:xfrm>
            <a:off x="3930140" y="3320993"/>
            <a:ext cx="12708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9" name="Google Shape;379;ge596fb9813_0_183"/>
          <p:cNvSpPr/>
          <p:nvPr/>
        </p:nvSpPr>
        <p:spPr>
          <a:xfrm rot="7469341">
            <a:off x="3999928" y="3562573"/>
            <a:ext cx="1044241" cy="608772"/>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380" name="Google Shape;380;ge596fb9813_0_183"/>
          <p:cNvCxnSpPr>
            <a:stCxn id="379" idx="0"/>
            <a:endCxn id="378" idx="4"/>
          </p:cNvCxnSpPr>
          <p:nvPr/>
        </p:nvCxnSpPr>
        <p:spPr>
          <a:xfrm>
            <a:off x="4772934" y="4039317"/>
            <a:ext cx="428100" cy="162600"/>
          </a:xfrm>
          <a:prstGeom prst="straightConnector1">
            <a:avLst/>
          </a:prstGeom>
          <a:noFill/>
          <a:ln w="9525" cap="flat" cmpd="sng">
            <a:solidFill>
              <a:srgbClr val="434343"/>
            </a:solidFill>
            <a:prstDash val="solid"/>
            <a:round/>
            <a:headEnd type="none" w="sm" len="sm"/>
            <a:tailEnd type="none" w="sm" len="sm"/>
          </a:ln>
        </p:spPr>
      </p:cxnSp>
      <p:sp>
        <p:nvSpPr>
          <p:cNvPr id="381" name="Google Shape;381;ge596fb9813_0_183"/>
          <p:cNvSpPr/>
          <p:nvPr/>
        </p:nvSpPr>
        <p:spPr>
          <a:xfrm rot="-7470412" flipH="1">
            <a:off x="4220584" y="3669648"/>
            <a:ext cx="1068128" cy="232489"/>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2" name="Google Shape;382;ge596fb9813_0_183"/>
          <p:cNvSpPr/>
          <p:nvPr/>
        </p:nvSpPr>
        <p:spPr>
          <a:xfrm>
            <a:off x="5352540" y="3320993"/>
            <a:ext cx="12708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3" name="Google Shape;383;ge596fb9813_0_183"/>
          <p:cNvSpPr/>
          <p:nvPr/>
        </p:nvSpPr>
        <p:spPr>
          <a:xfrm rot="7469341">
            <a:off x="5422328" y="3562573"/>
            <a:ext cx="1044241" cy="608772"/>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384" name="Google Shape;384;ge596fb9813_0_183"/>
          <p:cNvCxnSpPr>
            <a:stCxn id="383" idx="0"/>
            <a:endCxn id="382" idx="4"/>
          </p:cNvCxnSpPr>
          <p:nvPr/>
        </p:nvCxnSpPr>
        <p:spPr>
          <a:xfrm>
            <a:off x="6195334" y="4039317"/>
            <a:ext cx="428100" cy="162600"/>
          </a:xfrm>
          <a:prstGeom prst="straightConnector1">
            <a:avLst/>
          </a:prstGeom>
          <a:noFill/>
          <a:ln w="9525" cap="flat" cmpd="sng">
            <a:solidFill>
              <a:srgbClr val="434343"/>
            </a:solidFill>
            <a:prstDash val="solid"/>
            <a:round/>
            <a:headEnd type="none" w="sm" len="sm"/>
            <a:tailEnd type="none" w="sm" len="sm"/>
          </a:ln>
        </p:spPr>
      </p:cxnSp>
      <p:sp>
        <p:nvSpPr>
          <p:cNvPr id="385" name="Google Shape;385;ge596fb9813_0_183"/>
          <p:cNvSpPr/>
          <p:nvPr/>
        </p:nvSpPr>
        <p:spPr>
          <a:xfrm rot="-7470412" flipH="1">
            <a:off x="5642984" y="3669648"/>
            <a:ext cx="1068128" cy="232489"/>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6" name="Google Shape;386;ge596fb9813_0_183"/>
          <p:cNvSpPr/>
          <p:nvPr/>
        </p:nvSpPr>
        <p:spPr>
          <a:xfrm>
            <a:off x="4641340" y="2177993"/>
            <a:ext cx="12708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7" name="Google Shape;387;ge596fb9813_0_183"/>
          <p:cNvSpPr/>
          <p:nvPr/>
        </p:nvSpPr>
        <p:spPr>
          <a:xfrm rot="7469341">
            <a:off x="4711128" y="2419573"/>
            <a:ext cx="1044241" cy="608772"/>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388" name="Google Shape;388;ge596fb9813_0_183"/>
          <p:cNvCxnSpPr>
            <a:stCxn id="387" idx="0"/>
            <a:endCxn id="386" idx="4"/>
          </p:cNvCxnSpPr>
          <p:nvPr/>
        </p:nvCxnSpPr>
        <p:spPr>
          <a:xfrm>
            <a:off x="5484134" y="2896317"/>
            <a:ext cx="428100" cy="162600"/>
          </a:xfrm>
          <a:prstGeom prst="straightConnector1">
            <a:avLst/>
          </a:prstGeom>
          <a:noFill/>
          <a:ln w="9525" cap="flat" cmpd="sng">
            <a:solidFill>
              <a:srgbClr val="434343"/>
            </a:solidFill>
            <a:prstDash val="solid"/>
            <a:round/>
            <a:headEnd type="none" w="sm" len="sm"/>
            <a:tailEnd type="none" w="sm" len="sm"/>
          </a:ln>
        </p:spPr>
      </p:cxnSp>
      <p:sp>
        <p:nvSpPr>
          <p:cNvPr id="389" name="Google Shape;389;ge596fb9813_0_183"/>
          <p:cNvSpPr/>
          <p:nvPr/>
        </p:nvSpPr>
        <p:spPr>
          <a:xfrm>
            <a:off x="4750293" y="2858245"/>
            <a:ext cx="11208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0" name="Google Shape;390;ge596fb9813_0_183"/>
          <p:cNvSpPr/>
          <p:nvPr/>
        </p:nvSpPr>
        <p:spPr>
          <a:xfrm rot="-7470412" flipH="1">
            <a:off x="4931784" y="2526648"/>
            <a:ext cx="1068128" cy="232489"/>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1" name="Google Shape;391;ge596fb9813_0_183"/>
          <p:cNvSpPr/>
          <p:nvPr/>
        </p:nvSpPr>
        <p:spPr>
          <a:xfrm>
            <a:off x="9924536" y="2937092"/>
            <a:ext cx="822000" cy="574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2" name="Google Shape;392;ge596fb9813_0_183"/>
          <p:cNvSpPr/>
          <p:nvPr/>
        </p:nvSpPr>
        <p:spPr>
          <a:xfrm rot="7457213">
            <a:off x="9967747" y="3095570"/>
            <a:ext cx="678990" cy="394849"/>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393" name="Google Shape;393;ge596fb9813_0_183"/>
          <p:cNvCxnSpPr>
            <a:stCxn id="392" idx="0"/>
            <a:endCxn id="391" idx="4"/>
          </p:cNvCxnSpPr>
          <p:nvPr/>
        </p:nvCxnSpPr>
        <p:spPr>
          <a:xfrm>
            <a:off x="10470360" y="3404211"/>
            <a:ext cx="276300" cy="107100"/>
          </a:xfrm>
          <a:prstGeom prst="straightConnector1">
            <a:avLst/>
          </a:prstGeom>
          <a:noFill/>
          <a:ln w="9525" cap="flat" cmpd="sng">
            <a:solidFill>
              <a:srgbClr val="434343"/>
            </a:solidFill>
            <a:prstDash val="solid"/>
            <a:round/>
            <a:headEnd type="none" w="sm" len="sm"/>
            <a:tailEnd type="none" w="sm" len="sm"/>
          </a:ln>
        </p:spPr>
      </p:cxnSp>
      <p:sp>
        <p:nvSpPr>
          <p:cNvPr id="394" name="Google Shape;394;ge596fb9813_0_183"/>
          <p:cNvSpPr/>
          <p:nvPr/>
        </p:nvSpPr>
        <p:spPr>
          <a:xfrm>
            <a:off x="9995013" y="3380472"/>
            <a:ext cx="724800" cy="1122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5" name="Google Shape;395;ge596fb9813_0_183"/>
          <p:cNvSpPr/>
          <p:nvPr/>
        </p:nvSpPr>
        <p:spPr>
          <a:xfrm rot="-7458886" flipH="1">
            <a:off x="10110655" y="3164663"/>
            <a:ext cx="694470" cy="150707"/>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9900"/>
              </a:highlight>
              <a:latin typeface="Century Gothic"/>
              <a:ea typeface="Century Gothic"/>
              <a:cs typeface="Century Gothic"/>
              <a:sym typeface="Century Gothic"/>
            </a:endParaRPr>
          </a:p>
        </p:txBody>
      </p:sp>
      <p:sp>
        <p:nvSpPr>
          <p:cNvPr id="396" name="Google Shape;396;ge596fb9813_0_183"/>
          <p:cNvSpPr txBox="1"/>
          <p:nvPr/>
        </p:nvSpPr>
        <p:spPr>
          <a:xfrm>
            <a:off x="983868" y="3159726"/>
            <a:ext cx="571500" cy="42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8A8992"/>
                </a:solidFill>
                <a:latin typeface="Century Gothic"/>
                <a:ea typeface="Century Gothic"/>
                <a:cs typeface="Century Gothic"/>
                <a:sym typeface="Century Gothic"/>
              </a:rPr>
              <a:t>*</a:t>
            </a:r>
            <a:endParaRPr sz="1800" b="0" i="0" u="none" strike="noStrike" cap="none">
              <a:solidFill>
                <a:srgbClr val="8A8992"/>
              </a:solidFill>
              <a:latin typeface="Century Gothic"/>
              <a:ea typeface="Century Gothic"/>
              <a:cs typeface="Century Gothic"/>
              <a:sym typeface="Century Gothic"/>
            </a:endParaRPr>
          </a:p>
        </p:txBody>
      </p:sp>
      <p:sp>
        <p:nvSpPr>
          <p:cNvPr id="397" name="Google Shape;397;ge596fb9813_0_183"/>
          <p:cNvSpPr/>
          <p:nvPr/>
        </p:nvSpPr>
        <p:spPr>
          <a:xfrm rot="8293043">
            <a:off x="3177571" y="3824896"/>
            <a:ext cx="143628" cy="130922"/>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8" name="Google Shape;398;ge596fb9813_0_183"/>
          <p:cNvSpPr/>
          <p:nvPr/>
        </p:nvSpPr>
        <p:spPr>
          <a:xfrm>
            <a:off x="4039093" y="4001245"/>
            <a:ext cx="11208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9" name="Google Shape;399;ge596fb9813_0_183"/>
          <p:cNvSpPr/>
          <p:nvPr/>
        </p:nvSpPr>
        <p:spPr>
          <a:xfrm>
            <a:off x="5461493" y="4001245"/>
            <a:ext cx="11208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00" name="Google Shape;400;ge596fb9813_0_183"/>
          <p:cNvSpPr txBox="1"/>
          <p:nvPr/>
        </p:nvSpPr>
        <p:spPr>
          <a:xfrm>
            <a:off x="9201126" y="6255609"/>
            <a:ext cx="2943300" cy="316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Didact Gothic"/>
                <a:ea typeface="Didact Gothic"/>
                <a:cs typeface="Didact Gothic"/>
                <a:sym typeface="Didact Gothic"/>
              </a:rPr>
              <a:t>*</a:t>
            </a:r>
            <a:r>
              <a:rPr lang="en-US" sz="1400" b="0" i="0" u="none" strike="noStrike" cap="none">
                <a:solidFill>
                  <a:schemeClr val="lt1"/>
                </a:solidFill>
                <a:latin typeface="Didact Gothic"/>
                <a:ea typeface="Didact Gothic"/>
                <a:cs typeface="Didact Gothic"/>
                <a:sym typeface="Didact Gothic"/>
              </a:rPr>
              <a:t>*</a:t>
            </a:r>
            <a:r>
              <a:rPr lang="en-US" sz="1200" b="0" i="0" u="none" strike="noStrike" cap="none">
                <a:solidFill>
                  <a:schemeClr val="lt1"/>
                </a:solidFill>
                <a:latin typeface="Didact Gothic"/>
                <a:ea typeface="Didact Gothic"/>
                <a:cs typeface="Didact Gothic"/>
                <a:sym typeface="Didact Gothic"/>
              </a:rPr>
              <a:t>ACT for 3rd year cohort</a:t>
            </a:r>
            <a:endParaRPr sz="1200" b="0" i="0" u="none" strike="noStrike" cap="none">
              <a:solidFill>
                <a:schemeClr val="lt1"/>
              </a:solidFill>
              <a:latin typeface="Didact Gothic"/>
              <a:ea typeface="Didact Gothic"/>
              <a:cs typeface="Didact Gothic"/>
              <a:sym typeface="Didact Gothic"/>
            </a:endParaRPr>
          </a:p>
        </p:txBody>
      </p:sp>
      <p:sp>
        <p:nvSpPr>
          <p:cNvPr id="401" name="Google Shape;401;ge596fb9813_0_183"/>
          <p:cNvSpPr/>
          <p:nvPr/>
        </p:nvSpPr>
        <p:spPr>
          <a:xfrm>
            <a:off x="1436401" y="2239745"/>
            <a:ext cx="8662800" cy="1877400"/>
          </a:xfrm>
          <a:custGeom>
            <a:avLst/>
            <a:gdLst/>
            <a:ahLst/>
            <a:cxnLst/>
            <a:rect l="l" t="t" r="r" b="b"/>
            <a:pathLst>
              <a:path w="120000" h="120000" extrusionOk="0">
                <a:moveTo>
                  <a:pt x="0" y="93773"/>
                </a:moveTo>
                <a:cubicBezTo>
                  <a:pt x="832" y="78632"/>
                  <a:pt x="2846" y="1486"/>
                  <a:pt x="4999" y="2929"/>
                </a:cubicBezTo>
                <a:cubicBezTo>
                  <a:pt x="7152" y="4370"/>
                  <a:pt x="10694" y="101945"/>
                  <a:pt x="12916" y="102426"/>
                </a:cubicBezTo>
                <a:cubicBezTo>
                  <a:pt x="15138" y="102906"/>
                  <a:pt x="16110" y="3168"/>
                  <a:pt x="18333" y="5813"/>
                </a:cubicBezTo>
                <a:cubicBezTo>
                  <a:pt x="20555" y="8456"/>
                  <a:pt x="24374" y="119248"/>
                  <a:pt x="26249" y="118288"/>
                </a:cubicBezTo>
                <a:cubicBezTo>
                  <a:pt x="28124" y="117326"/>
                  <a:pt x="27221" y="524"/>
                  <a:pt x="29583" y="44"/>
                </a:cubicBezTo>
                <a:cubicBezTo>
                  <a:pt x="31944" y="-434"/>
                  <a:pt x="38194" y="115404"/>
                  <a:pt x="40416" y="115404"/>
                </a:cubicBezTo>
                <a:cubicBezTo>
                  <a:pt x="42638" y="115404"/>
                  <a:pt x="37499" y="-675"/>
                  <a:pt x="42916" y="44"/>
                </a:cubicBezTo>
                <a:cubicBezTo>
                  <a:pt x="48333" y="765"/>
                  <a:pt x="63402" y="115402"/>
                  <a:pt x="72916" y="119729"/>
                </a:cubicBezTo>
                <a:cubicBezTo>
                  <a:pt x="82430" y="124055"/>
                  <a:pt x="92152" y="35133"/>
                  <a:pt x="99999" y="26001"/>
                </a:cubicBezTo>
                <a:cubicBezTo>
                  <a:pt x="107846" y="16868"/>
                  <a:pt x="116666" y="58445"/>
                  <a:pt x="120000" y="64934"/>
                </a:cubicBezTo>
              </a:path>
            </a:pathLst>
          </a:custGeom>
          <a:noFill/>
          <a:ln w="28575"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 name="Google Shape;402;ge596fb9813_0_183"/>
          <p:cNvSpPr/>
          <p:nvPr/>
        </p:nvSpPr>
        <p:spPr>
          <a:xfrm>
            <a:off x="7569687" y="2710301"/>
            <a:ext cx="1364364" cy="96660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e596fb9813_0_183"/>
          <p:cNvSpPr txBox="1"/>
          <p:nvPr/>
        </p:nvSpPr>
        <p:spPr>
          <a:xfrm>
            <a:off x="6799925" y="4839150"/>
            <a:ext cx="2801700" cy="15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Interim Assessments</a:t>
            </a:r>
            <a:r>
              <a:rPr lang="en-US" sz="2400" b="0" i="0" u="none" strike="noStrike" cap="none">
                <a:solidFill>
                  <a:schemeClr val="dk1"/>
                </a:solidFill>
                <a:latin typeface="Calibri"/>
                <a:ea typeface="Calibri"/>
                <a:cs typeface="Calibri"/>
                <a:sym typeface="Calibri"/>
              </a:rPr>
              <a:t> </a:t>
            </a:r>
            <a:r>
              <a:rPr lang="en-US" sz="1100" b="0" i="0" u="none" strike="noStrike" cap="none">
                <a:solidFill>
                  <a:schemeClr val="dk1"/>
                </a:solidFill>
                <a:latin typeface="Calibri"/>
                <a:ea typeface="Calibri"/>
                <a:cs typeface="Calibri"/>
                <a:sym typeface="Calibri"/>
              </a:rPr>
              <a:t>(district chosen)</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District Benchmarks with PAD</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-Map Growth</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-SIPS End of Unit tasks </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gfdf0700734_0_83"/>
          <p:cNvPicPr preferRelativeResize="0"/>
          <p:nvPr/>
        </p:nvPicPr>
        <p:blipFill rotWithShape="1">
          <a:blip r:embed="rId3">
            <a:alphaModFix/>
          </a:blip>
          <a:srcRect l="4970" r="14208" b="7037"/>
          <a:stretch/>
        </p:blipFill>
        <p:spPr>
          <a:xfrm>
            <a:off x="1689100" y="1741925"/>
            <a:ext cx="4613100" cy="3979749"/>
          </a:xfrm>
          <a:prstGeom prst="rect">
            <a:avLst/>
          </a:prstGeom>
          <a:noFill/>
          <a:ln>
            <a:noFill/>
          </a:ln>
        </p:spPr>
      </p:pic>
      <p:sp>
        <p:nvSpPr>
          <p:cNvPr id="409" name="Google Shape;409;gfdf0700734_0_83"/>
          <p:cNvSpPr txBox="1"/>
          <p:nvPr/>
        </p:nvSpPr>
        <p:spPr>
          <a:xfrm>
            <a:off x="4102850" y="290008"/>
            <a:ext cx="4613100" cy="989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900"/>
              <a:buFont typeface="Arial"/>
              <a:buNone/>
            </a:pPr>
            <a:r>
              <a:rPr lang="en-US" sz="4900" b="0" i="0" u="none" strike="noStrike" cap="none">
                <a:solidFill>
                  <a:srgbClr val="000000"/>
                </a:solidFill>
                <a:latin typeface="Arial"/>
                <a:ea typeface="Arial"/>
                <a:cs typeface="Arial"/>
                <a:sym typeface="Arial"/>
              </a:rPr>
              <a:t>Coherence </a:t>
            </a:r>
            <a:endParaRPr sz="5500" b="1" i="0" u="none" strike="noStrike" cap="none">
              <a:solidFill>
                <a:srgbClr val="000000"/>
              </a:solidFill>
              <a:latin typeface="Arial"/>
              <a:ea typeface="Arial"/>
              <a:cs typeface="Arial"/>
              <a:sym typeface="Arial"/>
            </a:endParaRPr>
          </a:p>
        </p:txBody>
      </p:sp>
      <p:pic>
        <p:nvPicPr>
          <p:cNvPr id="410" name="Google Shape;410;gfdf0700734_0_83"/>
          <p:cNvPicPr preferRelativeResize="0"/>
          <p:nvPr/>
        </p:nvPicPr>
        <p:blipFill rotWithShape="1">
          <a:blip r:embed="rId3">
            <a:alphaModFix/>
          </a:blip>
          <a:srcRect l="85751" b="78606"/>
          <a:stretch/>
        </p:blipFill>
        <p:spPr>
          <a:xfrm>
            <a:off x="10803900" y="0"/>
            <a:ext cx="1273126" cy="1433700"/>
          </a:xfrm>
          <a:prstGeom prst="rect">
            <a:avLst/>
          </a:prstGeom>
          <a:noFill/>
          <a:ln>
            <a:noFill/>
          </a:ln>
        </p:spPr>
      </p:pic>
      <p:sp>
        <p:nvSpPr>
          <p:cNvPr id="411" name="Google Shape;411;gfdf0700734_0_83"/>
          <p:cNvSpPr txBox="1"/>
          <p:nvPr/>
        </p:nvSpPr>
        <p:spPr>
          <a:xfrm>
            <a:off x="7590150" y="2364025"/>
            <a:ext cx="3888900" cy="29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pic>
        <p:nvPicPr>
          <p:cNvPr id="412" name="Google Shape;412;gfdf0700734_0_83" descr="Capture15.JPG"/>
          <p:cNvPicPr preferRelativeResize="0"/>
          <p:nvPr/>
        </p:nvPicPr>
        <p:blipFill rotWithShape="1">
          <a:blip r:embed="rId4">
            <a:alphaModFix/>
          </a:blip>
          <a:srcRect l="6680" r="9497"/>
          <a:stretch/>
        </p:blipFill>
        <p:spPr>
          <a:xfrm>
            <a:off x="6514425" y="2701925"/>
            <a:ext cx="5653676" cy="283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g13e9d7e4ef0_0_459"/>
          <p:cNvPicPr preferRelativeResize="0"/>
          <p:nvPr/>
        </p:nvPicPr>
        <p:blipFill rotWithShape="1">
          <a:blip r:embed="rId3">
            <a:alphaModFix/>
          </a:blip>
          <a:srcRect l="4970" r="14208" b="7037"/>
          <a:stretch/>
        </p:blipFill>
        <p:spPr>
          <a:xfrm>
            <a:off x="3130867" y="870969"/>
            <a:ext cx="5930278" cy="5116067"/>
          </a:xfrm>
          <a:prstGeom prst="rect">
            <a:avLst/>
          </a:prstGeom>
          <a:noFill/>
          <a:ln>
            <a:noFill/>
          </a:ln>
        </p:spPr>
      </p:pic>
      <p:sp>
        <p:nvSpPr>
          <p:cNvPr id="418" name="Google Shape;418;g13e9d7e4ef0_0_459"/>
          <p:cNvSpPr txBox="1"/>
          <p:nvPr/>
        </p:nvSpPr>
        <p:spPr>
          <a:xfrm>
            <a:off x="311366" y="166633"/>
            <a:ext cx="5930400" cy="989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4900" u="sng">
                <a:solidFill>
                  <a:schemeClr val="hlink"/>
                </a:solidFill>
                <a:hlinkClick r:id="rId4"/>
              </a:rPr>
              <a:t>NE Science System</a:t>
            </a:r>
            <a:r>
              <a:rPr lang="en-US" sz="4900"/>
              <a:t> </a:t>
            </a:r>
            <a:endParaRPr sz="5500" b="1"/>
          </a:p>
        </p:txBody>
      </p:sp>
      <p:pic>
        <p:nvPicPr>
          <p:cNvPr id="419" name="Google Shape;419;g13e9d7e4ef0_0_459"/>
          <p:cNvPicPr preferRelativeResize="0"/>
          <p:nvPr/>
        </p:nvPicPr>
        <p:blipFill rotWithShape="1">
          <a:blip r:embed="rId3">
            <a:alphaModFix/>
          </a:blip>
          <a:srcRect l="85752" b="78607"/>
          <a:stretch/>
        </p:blipFill>
        <p:spPr>
          <a:xfrm>
            <a:off x="10803900" y="0"/>
            <a:ext cx="1273126" cy="1433700"/>
          </a:xfrm>
          <a:prstGeom prst="rect">
            <a:avLst/>
          </a:prstGeom>
          <a:noFill/>
          <a:ln>
            <a:noFill/>
          </a:ln>
        </p:spPr>
      </p:pic>
      <p:sp>
        <p:nvSpPr>
          <p:cNvPr id="420" name="Google Shape;420;g13e9d7e4ef0_0_459"/>
          <p:cNvSpPr txBox="1"/>
          <p:nvPr/>
        </p:nvSpPr>
        <p:spPr>
          <a:xfrm>
            <a:off x="643233" y="2415533"/>
            <a:ext cx="27003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5"/>
              </a:rPr>
              <a:t>Instructional Materials</a:t>
            </a:r>
            <a:r>
              <a:rPr lang="en-US" sz="1900">
                <a:latin typeface="Palatino Linotype"/>
                <a:ea typeface="Palatino Linotype"/>
                <a:cs typeface="Palatino Linotype"/>
                <a:sym typeface="Palatino Linotype"/>
              </a:rPr>
              <a:t> </a:t>
            </a:r>
            <a:endParaRPr sz="1900">
              <a:latin typeface="Palatino Linotype"/>
              <a:ea typeface="Palatino Linotype"/>
              <a:cs typeface="Palatino Linotype"/>
              <a:sym typeface="Palatino Linotype"/>
            </a:endParaRPr>
          </a:p>
        </p:txBody>
      </p:sp>
      <p:sp>
        <p:nvSpPr>
          <p:cNvPr id="421" name="Google Shape;421;g13e9d7e4ef0_0_459"/>
          <p:cNvSpPr txBox="1"/>
          <p:nvPr/>
        </p:nvSpPr>
        <p:spPr>
          <a:xfrm>
            <a:off x="643233" y="3529933"/>
            <a:ext cx="28860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6"/>
              </a:rPr>
              <a:t>Instructional Shifts </a:t>
            </a:r>
            <a:endParaRPr sz="1900">
              <a:latin typeface="Palatino Linotype"/>
              <a:ea typeface="Palatino Linotype"/>
              <a:cs typeface="Palatino Linotype"/>
              <a:sym typeface="Palatino Linotype"/>
            </a:endParaRPr>
          </a:p>
        </p:txBody>
      </p:sp>
      <p:sp>
        <p:nvSpPr>
          <p:cNvPr id="422" name="Google Shape;422;g13e9d7e4ef0_0_459"/>
          <p:cNvSpPr txBox="1"/>
          <p:nvPr/>
        </p:nvSpPr>
        <p:spPr>
          <a:xfrm>
            <a:off x="5416500" y="2787733"/>
            <a:ext cx="23859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7"/>
              </a:rPr>
              <a:t>Teacher Guides </a:t>
            </a:r>
            <a:endParaRPr sz="1900">
              <a:latin typeface="Palatino Linotype"/>
              <a:ea typeface="Palatino Linotype"/>
              <a:cs typeface="Palatino Linotype"/>
              <a:sym typeface="Palatino Linotype"/>
            </a:endParaRPr>
          </a:p>
        </p:txBody>
      </p:sp>
      <p:sp>
        <p:nvSpPr>
          <p:cNvPr id="423" name="Google Shape;423;g13e9d7e4ef0_0_459"/>
          <p:cNvSpPr txBox="1"/>
          <p:nvPr/>
        </p:nvSpPr>
        <p:spPr>
          <a:xfrm>
            <a:off x="5702100" y="4644367"/>
            <a:ext cx="21003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8"/>
              </a:rPr>
              <a:t>Indicators </a:t>
            </a:r>
            <a:endParaRPr sz="1900">
              <a:latin typeface="Palatino Linotype"/>
              <a:ea typeface="Palatino Linotype"/>
              <a:cs typeface="Palatino Linotype"/>
              <a:sym typeface="Palatino Linotype"/>
            </a:endParaRPr>
          </a:p>
        </p:txBody>
      </p:sp>
      <p:sp>
        <p:nvSpPr>
          <p:cNvPr id="424" name="Google Shape;424;g13e9d7e4ef0_0_459"/>
          <p:cNvSpPr txBox="1"/>
          <p:nvPr/>
        </p:nvSpPr>
        <p:spPr>
          <a:xfrm>
            <a:off x="9205367" y="2644133"/>
            <a:ext cx="27003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9"/>
              </a:rPr>
              <a:t>Formative Classroom Assessment Repository</a:t>
            </a:r>
            <a:r>
              <a:rPr lang="en-US" sz="1900">
                <a:latin typeface="Palatino Linotype"/>
                <a:ea typeface="Palatino Linotype"/>
                <a:cs typeface="Palatino Linotype"/>
                <a:sym typeface="Palatino Linotype"/>
              </a:rPr>
              <a:t> </a:t>
            </a:r>
            <a:endParaRPr sz="1900">
              <a:latin typeface="Palatino Linotype"/>
              <a:ea typeface="Palatino Linotype"/>
              <a:cs typeface="Palatino Linotype"/>
              <a:sym typeface="Palatino Linotype"/>
            </a:endParaRPr>
          </a:p>
        </p:txBody>
      </p:sp>
      <p:sp>
        <p:nvSpPr>
          <p:cNvPr id="425" name="Google Shape;425;g13e9d7e4ef0_0_459"/>
          <p:cNvSpPr txBox="1"/>
          <p:nvPr/>
        </p:nvSpPr>
        <p:spPr>
          <a:xfrm>
            <a:off x="8827967" y="4175300"/>
            <a:ext cx="3455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0"/>
              </a:rPr>
              <a:t>Design Processes and Tools</a:t>
            </a:r>
            <a:r>
              <a:rPr lang="en-US" sz="1900">
                <a:latin typeface="Palatino Linotype"/>
                <a:ea typeface="Palatino Linotype"/>
                <a:cs typeface="Palatino Linotype"/>
                <a:sym typeface="Palatino Linotype"/>
              </a:rPr>
              <a:t> </a:t>
            </a:r>
            <a:endParaRPr sz="1900">
              <a:latin typeface="Palatino Linotype"/>
              <a:ea typeface="Palatino Linotype"/>
              <a:cs typeface="Palatino Linotype"/>
              <a:sym typeface="Palatino Linotype"/>
            </a:endParaRPr>
          </a:p>
        </p:txBody>
      </p:sp>
      <p:sp>
        <p:nvSpPr>
          <p:cNvPr id="426" name="Google Shape;426;g13e9d7e4ef0_0_459"/>
          <p:cNvSpPr txBox="1"/>
          <p:nvPr/>
        </p:nvSpPr>
        <p:spPr>
          <a:xfrm>
            <a:off x="3882233" y="1578133"/>
            <a:ext cx="51117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1"/>
              </a:rPr>
              <a:t>Instructional Materials Crosswalk example</a:t>
            </a:r>
            <a:endParaRPr sz="1900">
              <a:latin typeface="Palatino Linotype"/>
              <a:ea typeface="Palatino Linotype"/>
              <a:cs typeface="Palatino Linotype"/>
              <a:sym typeface="Palatino Linotype"/>
            </a:endParaRPr>
          </a:p>
        </p:txBody>
      </p:sp>
      <p:sp>
        <p:nvSpPr>
          <p:cNvPr id="427" name="Google Shape;427;g13e9d7e4ef0_0_459"/>
          <p:cNvSpPr txBox="1"/>
          <p:nvPr/>
        </p:nvSpPr>
        <p:spPr>
          <a:xfrm>
            <a:off x="5253400" y="5687367"/>
            <a:ext cx="4394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2"/>
              </a:rPr>
              <a:t>Assessment Shifts </a:t>
            </a:r>
            <a:endParaRPr sz="1900">
              <a:latin typeface="Palatino Linotype"/>
              <a:ea typeface="Palatino Linotype"/>
              <a:cs typeface="Palatino Linotype"/>
              <a:sym typeface="Palatino Linotype"/>
            </a:endParaRPr>
          </a:p>
        </p:txBody>
      </p:sp>
      <p:sp>
        <p:nvSpPr>
          <p:cNvPr id="428" name="Google Shape;428;g13e9d7e4ef0_0_459"/>
          <p:cNvSpPr txBox="1"/>
          <p:nvPr/>
        </p:nvSpPr>
        <p:spPr>
          <a:xfrm>
            <a:off x="1136167" y="2972767"/>
            <a:ext cx="3086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3"/>
              </a:rPr>
              <a:t>Criteria for HQIM</a:t>
            </a:r>
            <a:endParaRPr sz="1900">
              <a:latin typeface="Palatino Linotype"/>
              <a:ea typeface="Palatino Linotype"/>
              <a:cs typeface="Palatino Linotype"/>
              <a:sym typeface="Palatino Linotype"/>
            </a:endParaRPr>
          </a:p>
        </p:txBody>
      </p:sp>
      <p:sp>
        <p:nvSpPr>
          <p:cNvPr id="429" name="Google Shape;429;g13e9d7e4ef0_0_459"/>
          <p:cNvSpPr txBox="1"/>
          <p:nvPr/>
        </p:nvSpPr>
        <p:spPr>
          <a:xfrm>
            <a:off x="9441325" y="3529925"/>
            <a:ext cx="1542600" cy="831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t>Password: ScienceFA</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g13e9d7e4ef0_0_612"/>
          <p:cNvPicPr preferRelativeResize="0"/>
          <p:nvPr/>
        </p:nvPicPr>
        <p:blipFill rotWithShape="1">
          <a:blip r:embed="rId3">
            <a:alphaModFix/>
          </a:blip>
          <a:srcRect l="4970" r="14208" b="7037"/>
          <a:stretch/>
        </p:blipFill>
        <p:spPr>
          <a:xfrm>
            <a:off x="3130867" y="870969"/>
            <a:ext cx="5930278" cy="5116067"/>
          </a:xfrm>
          <a:prstGeom prst="rect">
            <a:avLst/>
          </a:prstGeom>
          <a:noFill/>
          <a:ln>
            <a:noFill/>
          </a:ln>
        </p:spPr>
      </p:pic>
      <p:sp>
        <p:nvSpPr>
          <p:cNvPr id="435" name="Google Shape;435;g13e9d7e4ef0_0_612"/>
          <p:cNvSpPr txBox="1"/>
          <p:nvPr/>
        </p:nvSpPr>
        <p:spPr>
          <a:xfrm>
            <a:off x="-1" y="116133"/>
            <a:ext cx="5930400" cy="989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4900" u="sng">
                <a:solidFill>
                  <a:schemeClr val="hlink"/>
                </a:solidFill>
                <a:hlinkClick r:id="rId4"/>
              </a:rPr>
              <a:t>NE Science System</a:t>
            </a:r>
            <a:r>
              <a:rPr lang="en-US" sz="4900"/>
              <a:t> </a:t>
            </a:r>
            <a:endParaRPr sz="5500" b="1"/>
          </a:p>
        </p:txBody>
      </p:sp>
      <p:pic>
        <p:nvPicPr>
          <p:cNvPr id="436" name="Google Shape;436;g13e9d7e4ef0_0_612"/>
          <p:cNvPicPr preferRelativeResize="0"/>
          <p:nvPr/>
        </p:nvPicPr>
        <p:blipFill rotWithShape="1">
          <a:blip r:embed="rId3">
            <a:alphaModFix/>
          </a:blip>
          <a:srcRect l="85752" b="78607"/>
          <a:stretch/>
        </p:blipFill>
        <p:spPr>
          <a:xfrm>
            <a:off x="10803900" y="0"/>
            <a:ext cx="1273126" cy="1433700"/>
          </a:xfrm>
          <a:prstGeom prst="rect">
            <a:avLst/>
          </a:prstGeom>
          <a:noFill/>
          <a:ln>
            <a:noFill/>
          </a:ln>
        </p:spPr>
      </p:pic>
      <p:sp>
        <p:nvSpPr>
          <p:cNvPr id="437" name="Google Shape;437;g13e9d7e4ef0_0_612"/>
          <p:cNvSpPr txBox="1"/>
          <p:nvPr/>
        </p:nvSpPr>
        <p:spPr>
          <a:xfrm>
            <a:off x="643233" y="2415533"/>
            <a:ext cx="27003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5"/>
              </a:rPr>
              <a:t>Instructional Materials</a:t>
            </a:r>
            <a:r>
              <a:rPr lang="en-US" sz="1900">
                <a:latin typeface="Palatino Linotype"/>
                <a:ea typeface="Palatino Linotype"/>
                <a:cs typeface="Palatino Linotype"/>
                <a:sym typeface="Palatino Linotype"/>
              </a:rPr>
              <a:t> </a:t>
            </a:r>
            <a:endParaRPr sz="1900">
              <a:latin typeface="Palatino Linotype"/>
              <a:ea typeface="Palatino Linotype"/>
              <a:cs typeface="Palatino Linotype"/>
              <a:sym typeface="Palatino Linotype"/>
            </a:endParaRPr>
          </a:p>
        </p:txBody>
      </p:sp>
      <p:sp>
        <p:nvSpPr>
          <p:cNvPr id="438" name="Google Shape;438;g13e9d7e4ef0_0_612"/>
          <p:cNvSpPr txBox="1"/>
          <p:nvPr/>
        </p:nvSpPr>
        <p:spPr>
          <a:xfrm>
            <a:off x="643233" y="3529933"/>
            <a:ext cx="28860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6"/>
              </a:rPr>
              <a:t>Instructional Shifts </a:t>
            </a:r>
            <a:endParaRPr sz="1900">
              <a:latin typeface="Palatino Linotype"/>
              <a:ea typeface="Palatino Linotype"/>
              <a:cs typeface="Palatino Linotype"/>
              <a:sym typeface="Palatino Linotype"/>
            </a:endParaRPr>
          </a:p>
        </p:txBody>
      </p:sp>
      <p:sp>
        <p:nvSpPr>
          <p:cNvPr id="439" name="Google Shape;439;g13e9d7e4ef0_0_612"/>
          <p:cNvSpPr txBox="1"/>
          <p:nvPr/>
        </p:nvSpPr>
        <p:spPr>
          <a:xfrm>
            <a:off x="5416500" y="2787733"/>
            <a:ext cx="23859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7"/>
              </a:rPr>
              <a:t>Teacher Guides </a:t>
            </a:r>
            <a:endParaRPr sz="1900">
              <a:latin typeface="Palatino Linotype"/>
              <a:ea typeface="Palatino Linotype"/>
              <a:cs typeface="Palatino Linotype"/>
              <a:sym typeface="Palatino Linotype"/>
            </a:endParaRPr>
          </a:p>
        </p:txBody>
      </p:sp>
      <p:sp>
        <p:nvSpPr>
          <p:cNvPr id="440" name="Google Shape;440;g13e9d7e4ef0_0_612"/>
          <p:cNvSpPr txBox="1"/>
          <p:nvPr/>
        </p:nvSpPr>
        <p:spPr>
          <a:xfrm>
            <a:off x="5702100" y="4644367"/>
            <a:ext cx="21003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8"/>
              </a:rPr>
              <a:t>Indicators </a:t>
            </a:r>
            <a:endParaRPr sz="1900">
              <a:latin typeface="Palatino Linotype"/>
              <a:ea typeface="Palatino Linotype"/>
              <a:cs typeface="Palatino Linotype"/>
              <a:sym typeface="Palatino Linotype"/>
            </a:endParaRPr>
          </a:p>
        </p:txBody>
      </p:sp>
      <p:sp>
        <p:nvSpPr>
          <p:cNvPr id="441" name="Google Shape;441;g13e9d7e4ef0_0_612"/>
          <p:cNvSpPr txBox="1"/>
          <p:nvPr/>
        </p:nvSpPr>
        <p:spPr>
          <a:xfrm>
            <a:off x="9205367" y="2644133"/>
            <a:ext cx="27003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9"/>
              </a:rPr>
              <a:t>Formative Classroom Assessment Repository</a:t>
            </a:r>
            <a:r>
              <a:rPr lang="en-US" sz="1900">
                <a:latin typeface="Palatino Linotype"/>
                <a:ea typeface="Palatino Linotype"/>
                <a:cs typeface="Palatino Linotype"/>
                <a:sym typeface="Palatino Linotype"/>
              </a:rPr>
              <a:t> </a:t>
            </a:r>
            <a:endParaRPr sz="1900">
              <a:latin typeface="Palatino Linotype"/>
              <a:ea typeface="Palatino Linotype"/>
              <a:cs typeface="Palatino Linotype"/>
              <a:sym typeface="Palatino Linotype"/>
            </a:endParaRPr>
          </a:p>
        </p:txBody>
      </p:sp>
      <p:sp>
        <p:nvSpPr>
          <p:cNvPr id="442" name="Google Shape;442;g13e9d7e4ef0_0_612"/>
          <p:cNvSpPr txBox="1"/>
          <p:nvPr/>
        </p:nvSpPr>
        <p:spPr>
          <a:xfrm>
            <a:off x="8827967" y="4175300"/>
            <a:ext cx="3455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0"/>
              </a:rPr>
              <a:t>Design Processes and Tools</a:t>
            </a:r>
            <a:r>
              <a:rPr lang="en-US" sz="1900">
                <a:latin typeface="Palatino Linotype"/>
                <a:ea typeface="Palatino Linotype"/>
                <a:cs typeface="Palatino Linotype"/>
                <a:sym typeface="Palatino Linotype"/>
              </a:rPr>
              <a:t> </a:t>
            </a:r>
            <a:endParaRPr sz="1900">
              <a:latin typeface="Palatino Linotype"/>
              <a:ea typeface="Palatino Linotype"/>
              <a:cs typeface="Palatino Linotype"/>
              <a:sym typeface="Palatino Linotype"/>
            </a:endParaRPr>
          </a:p>
        </p:txBody>
      </p:sp>
      <p:sp>
        <p:nvSpPr>
          <p:cNvPr id="443" name="Google Shape;443;g13e9d7e4ef0_0_612"/>
          <p:cNvSpPr txBox="1"/>
          <p:nvPr/>
        </p:nvSpPr>
        <p:spPr>
          <a:xfrm>
            <a:off x="4368033" y="1629733"/>
            <a:ext cx="51117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1"/>
              </a:rPr>
              <a:t>Instructional Materials Crosswalk </a:t>
            </a:r>
            <a:endParaRPr sz="1900">
              <a:latin typeface="Palatino Linotype"/>
              <a:ea typeface="Palatino Linotype"/>
              <a:cs typeface="Palatino Linotype"/>
              <a:sym typeface="Palatino Linotype"/>
            </a:endParaRPr>
          </a:p>
        </p:txBody>
      </p:sp>
      <p:sp>
        <p:nvSpPr>
          <p:cNvPr id="444" name="Google Shape;444;g13e9d7e4ef0_0_612"/>
          <p:cNvSpPr txBox="1"/>
          <p:nvPr/>
        </p:nvSpPr>
        <p:spPr>
          <a:xfrm>
            <a:off x="5253400" y="5687367"/>
            <a:ext cx="4394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2"/>
              </a:rPr>
              <a:t>Assessment Shifts </a:t>
            </a:r>
            <a:endParaRPr sz="1900">
              <a:latin typeface="Palatino Linotype"/>
              <a:ea typeface="Palatino Linotype"/>
              <a:cs typeface="Palatino Linotype"/>
              <a:sym typeface="Palatino Linotype"/>
            </a:endParaRPr>
          </a:p>
        </p:txBody>
      </p:sp>
      <p:sp>
        <p:nvSpPr>
          <p:cNvPr id="445" name="Google Shape;445;g13e9d7e4ef0_0_612"/>
          <p:cNvSpPr txBox="1"/>
          <p:nvPr/>
        </p:nvSpPr>
        <p:spPr>
          <a:xfrm>
            <a:off x="1136167" y="2972767"/>
            <a:ext cx="3086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u="sng">
                <a:solidFill>
                  <a:schemeClr val="hlink"/>
                </a:solidFill>
                <a:latin typeface="Palatino Linotype"/>
                <a:ea typeface="Palatino Linotype"/>
                <a:cs typeface="Palatino Linotype"/>
                <a:sym typeface="Palatino Linotype"/>
                <a:hlinkClick r:id="rId13"/>
              </a:rPr>
              <a:t>Criteria for HQIM</a:t>
            </a:r>
            <a:endParaRPr sz="1900">
              <a:latin typeface="Palatino Linotype"/>
              <a:ea typeface="Palatino Linotype"/>
              <a:cs typeface="Palatino Linotype"/>
              <a:sym typeface="Palatino Linotype"/>
            </a:endParaRPr>
          </a:p>
        </p:txBody>
      </p:sp>
      <p:sp>
        <p:nvSpPr>
          <p:cNvPr id="446" name="Google Shape;446;g13e9d7e4ef0_0_612"/>
          <p:cNvSpPr txBox="1"/>
          <p:nvPr/>
        </p:nvSpPr>
        <p:spPr>
          <a:xfrm>
            <a:off x="181233" y="2163333"/>
            <a:ext cx="3832500" cy="2462700"/>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600"/>
              <a:t>Supporting the development of student sensemaking </a:t>
            </a:r>
            <a:endParaRPr sz="5100"/>
          </a:p>
        </p:txBody>
      </p:sp>
      <p:sp>
        <p:nvSpPr>
          <p:cNvPr id="447" name="Google Shape;447;g13e9d7e4ef0_0_612"/>
          <p:cNvSpPr txBox="1"/>
          <p:nvPr/>
        </p:nvSpPr>
        <p:spPr>
          <a:xfrm>
            <a:off x="8073367" y="2288333"/>
            <a:ext cx="3832500" cy="3016800"/>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600"/>
              <a:t>Measuring student sensemaking through 3D transfer tasks </a:t>
            </a:r>
            <a:endParaRPr sz="5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e596fb9813_0_164"/>
          <p:cNvSpPr txBox="1">
            <a:spLocks noGrp="1"/>
          </p:cNvSpPr>
          <p:nvPr>
            <p:ph type="body" idx="4294967295"/>
          </p:nvPr>
        </p:nvSpPr>
        <p:spPr>
          <a:xfrm>
            <a:off x="-1255324" y="0"/>
            <a:ext cx="14268300" cy="12999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750"/>
              </a:spcBef>
              <a:spcAft>
                <a:spcPts val="0"/>
              </a:spcAft>
              <a:buClr>
                <a:schemeClr val="lt2"/>
              </a:buClr>
              <a:buSzPts val="4400"/>
              <a:buNone/>
            </a:pPr>
            <a:r>
              <a:rPr lang="en-US" sz="3600" b="1">
                <a:solidFill>
                  <a:schemeClr val="accent1"/>
                </a:solidFill>
                <a:latin typeface="Calibri"/>
                <a:ea typeface="Calibri"/>
                <a:cs typeface="Calibri"/>
                <a:sym typeface="Calibri"/>
              </a:rPr>
              <a:t>Features to Maintain Consistency </a:t>
            </a:r>
            <a:endParaRPr sz="3600" b="1">
              <a:solidFill>
                <a:schemeClr val="accent1"/>
              </a:solidFill>
              <a:latin typeface="Calibri"/>
              <a:ea typeface="Calibri"/>
              <a:cs typeface="Calibri"/>
              <a:sym typeface="Calibri"/>
            </a:endParaRPr>
          </a:p>
        </p:txBody>
      </p:sp>
      <p:cxnSp>
        <p:nvCxnSpPr>
          <p:cNvPr id="453" name="Google Shape;453;ge596fb9813_0_164"/>
          <p:cNvCxnSpPr/>
          <p:nvPr/>
        </p:nvCxnSpPr>
        <p:spPr>
          <a:xfrm>
            <a:off x="1024399" y="3515669"/>
            <a:ext cx="10678500" cy="0"/>
          </a:xfrm>
          <a:prstGeom prst="straightConnector1">
            <a:avLst/>
          </a:prstGeom>
          <a:noFill/>
          <a:ln w="114300" cap="flat" cmpd="sng">
            <a:solidFill>
              <a:srgbClr val="FF9900"/>
            </a:solidFill>
            <a:prstDash val="solid"/>
            <a:miter lim="800000"/>
            <a:headEnd type="none" w="sm" len="sm"/>
            <a:tailEnd type="none" w="sm" len="sm"/>
          </a:ln>
        </p:spPr>
      </p:cxnSp>
      <p:cxnSp>
        <p:nvCxnSpPr>
          <p:cNvPr id="454" name="Google Shape;454;ge596fb9813_0_164"/>
          <p:cNvCxnSpPr/>
          <p:nvPr/>
        </p:nvCxnSpPr>
        <p:spPr>
          <a:xfrm>
            <a:off x="821199" y="3668069"/>
            <a:ext cx="10678500" cy="0"/>
          </a:xfrm>
          <a:prstGeom prst="straightConnector1">
            <a:avLst/>
          </a:prstGeom>
          <a:noFill/>
          <a:ln w="114300" cap="flat" cmpd="sng">
            <a:solidFill>
              <a:srgbClr val="34B2E3"/>
            </a:solidFill>
            <a:prstDash val="solid"/>
            <a:miter lim="800000"/>
            <a:headEnd type="none" w="sm" len="sm"/>
            <a:tailEnd type="none" w="sm" len="sm"/>
          </a:ln>
        </p:spPr>
      </p:cxnSp>
      <p:cxnSp>
        <p:nvCxnSpPr>
          <p:cNvPr id="455" name="Google Shape;455;ge596fb9813_0_164"/>
          <p:cNvCxnSpPr/>
          <p:nvPr/>
        </p:nvCxnSpPr>
        <p:spPr>
          <a:xfrm>
            <a:off x="617999" y="3363269"/>
            <a:ext cx="10678500" cy="0"/>
          </a:xfrm>
          <a:prstGeom prst="straightConnector1">
            <a:avLst/>
          </a:prstGeom>
          <a:noFill/>
          <a:ln w="114300" cap="flat" cmpd="sng">
            <a:solidFill>
              <a:schemeClr val="accent5"/>
            </a:solidFill>
            <a:prstDash val="solid"/>
            <a:miter lim="800000"/>
            <a:headEnd type="none" w="sm" len="sm"/>
            <a:tailEnd type="none" w="sm" len="sm"/>
          </a:ln>
        </p:spPr>
      </p:cxnSp>
      <p:sp>
        <p:nvSpPr>
          <p:cNvPr id="456" name="Google Shape;456;ge596fb9813_0_164"/>
          <p:cNvSpPr/>
          <p:nvPr/>
        </p:nvSpPr>
        <p:spPr>
          <a:xfrm>
            <a:off x="128133" y="2421951"/>
            <a:ext cx="23295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Phenomena and Problem-</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focused</a:t>
            </a:r>
            <a:endParaRPr sz="1800" b="0" i="0" u="none" strike="noStrike" cap="none">
              <a:solidFill>
                <a:schemeClr val="dk1"/>
              </a:solidFill>
              <a:latin typeface="Century Gothic"/>
              <a:ea typeface="Century Gothic"/>
              <a:cs typeface="Century Gothic"/>
              <a:sym typeface="Century Gothic"/>
            </a:endParaRPr>
          </a:p>
        </p:txBody>
      </p:sp>
      <p:sp>
        <p:nvSpPr>
          <p:cNvPr id="457" name="Google Shape;457;ge596fb9813_0_164"/>
          <p:cNvSpPr/>
          <p:nvPr/>
        </p:nvSpPr>
        <p:spPr>
          <a:xfrm>
            <a:off x="5003567" y="2421951"/>
            <a:ext cx="21756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Require reasoning with evidence</a:t>
            </a:r>
            <a:endParaRPr sz="1800" b="0" i="0" u="none" strike="noStrike" cap="none">
              <a:solidFill>
                <a:schemeClr val="dk1"/>
              </a:solidFill>
              <a:latin typeface="Century Gothic"/>
              <a:ea typeface="Century Gothic"/>
              <a:cs typeface="Century Gothic"/>
              <a:sym typeface="Century Gothic"/>
            </a:endParaRPr>
          </a:p>
        </p:txBody>
      </p:sp>
      <p:sp>
        <p:nvSpPr>
          <p:cNvPr id="458" name="Google Shape;458;ge596fb9813_0_164"/>
          <p:cNvSpPr/>
          <p:nvPr/>
        </p:nvSpPr>
        <p:spPr>
          <a:xfrm>
            <a:off x="7371700" y="2413775"/>
            <a:ext cx="2175600" cy="2349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Grade</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appropriate 3D </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targets</a:t>
            </a:r>
            <a:endParaRPr sz="1800" b="0" i="0" u="none" strike="noStrike" cap="none">
              <a:solidFill>
                <a:schemeClr val="dk1"/>
              </a:solidFill>
              <a:latin typeface="Century Gothic"/>
              <a:ea typeface="Century Gothic"/>
              <a:cs typeface="Century Gothic"/>
              <a:sym typeface="Century Gothic"/>
            </a:endParaRPr>
          </a:p>
        </p:txBody>
      </p:sp>
      <p:sp>
        <p:nvSpPr>
          <p:cNvPr id="459" name="Google Shape;459;ge596fb9813_0_164"/>
          <p:cNvSpPr/>
          <p:nvPr/>
        </p:nvSpPr>
        <p:spPr>
          <a:xfrm>
            <a:off x="9757134" y="2432449"/>
            <a:ext cx="2329500" cy="2349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Demonstrate science under-</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standing by doing science</a:t>
            </a:r>
            <a:endParaRPr sz="1800" b="0" i="0" u="none" strike="noStrike" cap="none">
              <a:solidFill>
                <a:schemeClr val="dk1"/>
              </a:solidFill>
              <a:latin typeface="Century Gothic"/>
              <a:ea typeface="Century Gothic"/>
              <a:cs typeface="Century Gothic"/>
              <a:sym typeface="Century Gothic"/>
            </a:endParaRPr>
          </a:p>
        </p:txBody>
      </p:sp>
      <p:sp>
        <p:nvSpPr>
          <p:cNvPr id="460" name="Google Shape;460;ge596fb9813_0_164"/>
          <p:cNvSpPr/>
          <p:nvPr/>
        </p:nvSpPr>
        <p:spPr>
          <a:xfrm>
            <a:off x="2636735" y="2422628"/>
            <a:ext cx="21756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Engage diverse sense-</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making</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ESSA Nebraska">
      <a:dk1>
        <a:srgbClr val="1F1646"/>
      </a:dk1>
      <a:lt1>
        <a:srgbClr val="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Widescreen</PresentationFormat>
  <Paragraphs>167</Paragraphs>
  <Slides>19</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Proxima Nova</vt:lpstr>
      <vt:lpstr>Nunito</vt:lpstr>
      <vt:lpstr>Didact Gothic</vt:lpstr>
      <vt:lpstr>Palatino Linotype</vt:lpstr>
      <vt:lpstr>Calibri</vt:lpstr>
      <vt:lpstr>Twentieth Century</vt:lpstr>
      <vt:lpstr>Century Gothic</vt:lpstr>
      <vt:lpstr>Roboto</vt:lpstr>
      <vt:lpstr>Office Theme</vt:lpstr>
      <vt:lpstr>Shift</vt:lpstr>
      <vt:lpstr>Office Theme</vt:lpstr>
      <vt:lpstr>All Things Science NSCAS Formative &amp; Summative SIPS Science Grant   </vt:lpstr>
      <vt:lpstr>PowerPoint Presentation</vt:lpstr>
      <vt:lpstr>PowerPoint Presentation</vt:lpstr>
      <vt:lpstr>Nebraska’s Science Assessment Claims</vt:lpstr>
      <vt:lpstr>PowerPoint Presentation</vt:lpstr>
      <vt:lpstr>PowerPoint Presentation</vt:lpstr>
      <vt:lpstr>PowerPoint Presentation</vt:lpstr>
      <vt:lpstr>PowerPoint Presentation</vt:lpstr>
      <vt:lpstr>PowerPoint Presentation</vt:lpstr>
      <vt:lpstr>PowerPoint Presentation</vt:lpstr>
      <vt:lpstr>Building from the Classroom Level</vt:lpstr>
      <vt:lpstr>PowerPoint Presentation</vt:lpstr>
      <vt:lpstr>Repository</vt:lpstr>
      <vt:lpstr>PowerPoint Presentation</vt:lpstr>
      <vt:lpstr>Stackable, Instructionally- embedded, Portable Science (SIPS) Assessments </vt:lpstr>
      <vt:lpstr>PowerPoint Presentation</vt:lpstr>
      <vt:lpstr>SIPS Project Goals</vt:lpstr>
      <vt:lpstr>SIPS Project Deliverables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Things Science NSCAS Formative &amp; Summative SIPS Science Grant   </dc:title>
  <dc:creator>Microsoft Office User</dc:creator>
  <cp:lastModifiedBy>True, Rhonda</cp:lastModifiedBy>
  <cp:revision>1</cp:revision>
  <dcterms:created xsi:type="dcterms:W3CDTF">2019-03-29T21:28:08Z</dcterms:created>
  <dcterms:modified xsi:type="dcterms:W3CDTF">2022-09-02T18:23:46Z</dcterms:modified>
</cp:coreProperties>
</file>