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73" r:id="rId5"/>
    <p:sldId id="259" r:id="rId6"/>
    <p:sldId id="2694" r:id="rId7"/>
    <p:sldId id="274" r:id="rId8"/>
    <p:sldId id="2695" r:id="rId9"/>
    <p:sldId id="2700" r:id="rId10"/>
    <p:sldId id="2693" r:id="rId11"/>
    <p:sldId id="2697" r:id="rId12"/>
    <p:sldId id="2699" r:id="rId13"/>
    <p:sldId id="2698" r:id="rId14"/>
    <p:sldId id="26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 Martinez Wilkinson" initials="AMW" lastIdx="1" clrIdx="0">
    <p:extLst>
      <p:ext uri="{19B8F6BF-5375-455C-9EA6-DF929625EA0E}">
        <p15:presenceInfo xmlns:p15="http://schemas.microsoft.com/office/powerpoint/2012/main" userId="S::aly.martinez.wilkinson@nwea.org::453e66e6-cf6f-4739-880d-41f01ff852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041489"/>
    <a:srgbClr val="83D967"/>
    <a:srgbClr val="121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4"/>
    <p:restoredTop sz="94675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Heneger" userId="ac9187cf-6e14-4638-a302-b402f00da390" providerId="ADAL" clId="{6F5FF73E-7343-4147-BE15-5892D752F074}"/>
    <pc:docChg chg="custSel addSld delSld modSld">
      <pc:chgData name="Jeremy Heneger" userId="ac9187cf-6e14-4638-a302-b402f00da390" providerId="ADAL" clId="{6F5FF73E-7343-4147-BE15-5892D752F074}" dt="2022-07-27T15:34:03.578" v="1465" actId="680"/>
      <pc:docMkLst>
        <pc:docMk/>
      </pc:docMkLst>
      <pc:sldChg chg="del">
        <pc:chgData name="Jeremy Heneger" userId="ac9187cf-6e14-4638-a302-b402f00da390" providerId="ADAL" clId="{6F5FF73E-7343-4147-BE15-5892D752F074}" dt="2022-07-26T20:17:40.155" v="0" actId="47"/>
        <pc:sldMkLst>
          <pc:docMk/>
          <pc:sldMk cId="2543142978" sldId="256"/>
        </pc:sldMkLst>
      </pc:sldChg>
      <pc:sldChg chg="modSp mod">
        <pc:chgData name="Jeremy Heneger" userId="ac9187cf-6e14-4638-a302-b402f00da390" providerId="ADAL" clId="{6F5FF73E-7343-4147-BE15-5892D752F074}" dt="2022-07-26T20:50:24.663" v="1198" actId="20577"/>
        <pc:sldMkLst>
          <pc:docMk/>
          <pc:sldMk cId="155291263" sldId="259"/>
        </pc:sldMkLst>
        <pc:spChg chg="mod">
          <ac:chgData name="Jeremy Heneger" userId="ac9187cf-6e14-4638-a302-b402f00da390" providerId="ADAL" clId="{6F5FF73E-7343-4147-BE15-5892D752F074}" dt="2022-07-26T20:50:24.663" v="1198" actId="20577"/>
          <ac:spMkLst>
            <pc:docMk/>
            <pc:sldMk cId="155291263" sldId="259"/>
            <ac:spMk id="3" creationId="{9C3FB7FF-CA25-7A0B-6C55-09A733942072}"/>
          </ac:spMkLst>
        </pc:spChg>
      </pc:sldChg>
      <pc:sldChg chg="modSp del mod">
        <pc:chgData name="Jeremy Heneger" userId="ac9187cf-6e14-4638-a302-b402f00da390" providerId="ADAL" clId="{6F5FF73E-7343-4147-BE15-5892D752F074}" dt="2022-07-26T20:26:32.829" v="102" actId="47"/>
        <pc:sldMkLst>
          <pc:docMk/>
          <pc:sldMk cId="3115633551" sldId="260"/>
        </pc:sldMkLst>
        <pc:spChg chg="mod">
          <ac:chgData name="Jeremy Heneger" userId="ac9187cf-6e14-4638-a302-b402f00da390" providerId="ADAL" clId="{6F5FF73E-7343-4147-BE15-5892D752F074}" dt="2022-07-26T20:18:57.685" v="88" actId="20577"/>
          <ac:spMkLst>
            <pc:docMk/>
            <pc:sldMk cId="3115633551" sldId="260"/>
            <ac:spMk id="3" creationId="{9DF88461-E44B-67AE-6C1F-0A2D845A53F4}"/>
          </ac:spMkLst>
        </pc:spChg>
      </pc:sldChg>
      <pc:sldChg chg="del">
        <pc:chgData name="Jeremy Heneger" userId="ac9187cf-6e14-4638-a302-b402f00da390" providerId="ADAL" clId="{6F5FF73E-7343-4147-BE15-5892D752F074}" dt="2022-07-26T20:17:46.867" v="1" actId="47"/>
        <pc:sldMkLst>
          <pc:docMk/>
          <pc:sldMk cId="1312621051" sldId="261"/>
        </pc:sldMkLst>
      </pc:sldChg>
      <pc:sldChg chg="del">
        <pc:chgData name="Jeremy Heneger" userId="ac9187cf-6e14-4638-a302-b402f00da390" providerId="ADAL" clId="{6F5FF73E-7343-4147-BE15-5892D752F074}" dt="2022-07-26T20:17:50.148" v="3" actId="47"/>
        <pc:sldMkLst>
          <pc:docMk/>
          <pc:sldMk cId="2247250217" sldId="262"/>
        </pc:sldMkLst>
      </pc:sldChg>
      <pc:sldChg chg="del">
        <pc:chgData name="Jeremy Heneger" userId="ac9187cf-6e14-4638-a302-b402f00da390" providerId="ADAL" clId="{6F5FF73E-7343-4147-BE15-5892D752F074}" dt="2022-07-26T20:25:09.850" v="94" actId="47"/>
        <pc:sldMkLst>
          <pc:docMk/>
          <pc:sldMk cId="2727954937" sldId="263"/>
        </pc:sldMkLst>
      </pc:sldChg>
      <pc:sldChg chg="del">
        <pc:chgData name="Jeremy Heneger" userId="ac9187cf-6e14-4638-a302-b402f00da390" providerId="ADAL" clId="{6F5FF73E-7343-4147-BE15-5892D752F074}" dt="2022-07-26T20:17:52.170" v="4" actId="47"/>
        <pc:sldMkLst>
          <pc:docMk/>
          <pc:sldMk cId="2234712636" sldId="264"/>
        </pc:sldMkLst>
      </pc:sldChg>
      <pc:sldChg chg="del">
        <pc:chgData name="Jeremy Heneger" userId="ac9187cf-6e14-4638-a302-b402f00da390" providerId="ADAL" clId="{6F5FF73E-7343-4147-BE15-5892D752F074}" dt="2022-07-26T20:25:00.926" v="93" actId="47"/>
        <pc:sldMkLst>
          <pc:docMk/>
          <pc:sldMk cId="3623548774" sldId="265"/>
        </pc:sldMkLst>
      </pc:sldChg>
      <pc:sldChg chg="del">
        <pc:chgData name="Jeremy Heneger" userId="ac9187cf-6e14-4638-a302-b402f00da390" providerId="ADAL" clId="{6F5FF73E-7343-4147-BE15-5892D752F074}" dt="2022-07-26T20:17:48.943" v="2" actId="47"/>
        <pc:sldMkLst>
          <pc:docMk/>
          <pc:sldMk cId="3655953264" sldId="266"/>
        </pc:sldMkLst>
      </pc:sldChg>
      <pc:sldChg chg="del">
        <pc:chgData name="Jeremy Heneger" userId="ac9187cf-6e14-4638-a302-b402f00da390" providerId="ADAL" clId="{6F5FF73E-7343-4147-BE15-5892D752F074}" dt="2022-07-26T20:25:13.028" v="95" actId="47"/>
        <pc:sldMkLst>
          <pc:docMk/>
          <pc:sldMk cId="1645586940" sldId="267"/>
        </pc:sldMkLst>
      </pc:sldChg>
      <pc:sldChg chg="del">
        <pc:chgData name="Jeremy Heneger" userId="ac9187cf-6e14-4638-a302-b402f00da390" providerId="ADAL" clId="{6F5FF73E-7343-4147-BE15-5892D752F074}" dt="2022-07-26T20:25:27.391" v="96" actId="47"/>
        <pc:sldMkLst>
          <pc:docMk/>
          <pc:sldMk cId="1307956924" sldId="268"/>
        </pc:sldMkLst>
      </pc:sldChg>
      <pc:sldChg chg="del">
        <pc:chgData name="Jeremy Heneger" userId="ac9187cf-6e14-4638-a302-b402f00da390" providerId="ADAL" clId="{6F5FF73E-7343-4147-BE15-5892D752F074}" dt="2022-07-26T20:25:34.033" v="97" actId="47"/>
        <pc:sldMkLst>
          <pc:docMk/>
          <pc:sldMk cId="2161091241" sldId="269"/>
        </pc:sldMkLst>
      </pc:sldChg>
      <pc:sldChg chg="del">
        <pc:chgData name="Jeremy Heneger" userId="ac9187cf-6e14-4638-a302-b402f00da390" providerId="ADAL" clId="{6F5FF73E-7343-4147-BE15-5892D752F074}" dt="2022-07-26T20:25:36.692" v="99" actId="47"/>
        <pc:sldMkLst>
          <pc:docMk/>
          <pc:sldMk cId="1590584687" sldId="270"/>
        </pc:sldMkLst>
      </pc:sldChg>
      <pc:sldChg chg="del">
        <pc:chgData name="Jeremy Heneger" userId="ac9187cf-6e14-4638-a302-b402f00da390" providerId="ADAL" clId="{6F5FF73E-7343-4147-BE15-5892D752F074}" dt="2022-07-26T20:25:35.808" v="98" actId="47"/>
        <pc:sldMkLst>
          <pc:docMk/>
          <pc:sldMk cId="1976683084" sldId="271"/>
        </pc:sldMkLst>
      </pc:sldChg>
      <pc:sldChg chg="del">
        <pc:chgData name="Jeremy Heneger" userId="ac9187cf-6e14-4638-a302-b402f00da390" providerId="ADAL" clId="{6F5FF73E-7343-4147-BE15-5892D752F074}" dt="2022-07-26T20:24:50.625" v="89" actId="47"/>
        <pc:sldMkLst>
          <pc:docMk/>
          <pc:sldMk cId="2819635597" sldId="275"/>
        </pc:sldMkLst>
      </pc:sldChg>
      <pc:sldChg chg="del">
        <pc:chgData name="Jeremy Heneger" userId="ac9187cf-6e14-4638-a302-b402f00da390" providerId="ADAL" clId="{6F5FF73E-7343-4147-BE15-5892D752F074}" dt="2022-07-26T20:24:52.484" v="90" actId="47"/>
        <pc:sldMkLst>
          <pc:docMk/>
          <pc:sldMk cId="1250581628" sldId="280"/>
        </pc:sldMkLst>
      </pc:sldChg>
      <pc:sldChg chg="del">
        <pc:chgData name="Jeremy Heneger" userId="ac9187cf-6e14-4638-a302-b402f00da390" providerId="ADAL" clId="{6F5FF73E-7343-4147-BE15-5892D752F074}" dt="2022-07-26T20:24:54.792" v="91" actId="47"/>
        <pc:sldMkLst>
          <pc:docMk/>
          <pc:sldMk cId="1922739066" sldId="281"/>
        </pc:sldMkLst>
      </pc:sldChg>
      <pc:sldChg chg="del">
        <pc:chgData name="Jeremy Heneger" userId="ac9187cf-6e14-4638-a302-b402f00da390" providerId="ADAL" clId="{6F5FF73E-7343-4147-BE15-5892D752F074}" dt="2022-07-26T20:24:56.028" v="92" actId="47"/>
        <pc:sldMkLst>
          <pc:docMk/>
          <pc:sldMk cId="2742749145" sldId="282"/>
        </pc:sldMkLst>
      </pc:sldChg>
      <pc:sldChg chg="del">
        <pc:chgData name="Jeremy Heneger" userId="ac9187cf-6e14-4638-a302-b402f00da390" providerId="ADAL" clId="{6F5FF73E-7343-4147-BE15-5892D752F074}" dt="2022-07-26T20:26:11.184" v="101" actId="47"/>
        <pc:sldMkLst>
          <pc:docMk/>
          <pc:sldMk cId="869479677" sldId="290"/>
        </pc:sldMkLst>
      </pc:sldChg>
      <pc:sldChg chg="del">
        <pc:chgData name="Jeremy Heneger" userId="ac9187cf-6e14-4638-a302-b402f00da390" providerId="ADAL" clId="{6F5FF73E-7343-4147-BE15-5892D752F074}" dt="2022-07-26T20:26:09.595" v="100" actId="47"/>
        <pc:sldMkLst>
          <pc:docMk/>
          <pc:sldMk cId="1388515814" sldId="2692"/>
        </pc:sldMkLst>
      </pc:sldChg>
      <pc:sldChg chg="modSp mod">
        <pc:chgData name="Jeremy Heneger" userId="ac9187cf-6e14-4638-a302-b402f00da390" providerId="ADAL" clId="{6F5FF73E-7343-4147-BE15-5892D752F074}" dt="2022-07-26T21:22:48.347" v="1200" actId="20577"/>
        <pc:sldMkLst>
          <pc:docMk/>
          <pc:sldMk cId="2975884499" sldId="2693"/>
        </pc:sldMkLst>
        <pc:spChg chg="mod">
          <ac:chgData name="Jeremy Heneger" userId="ac9187cf-6e14-4638-a302-b402f00da390" providerId="ADAL" clId="{6F5FF73E-7343-4147-BE15-5892D752F074}" dt="2022-07-26T21:22:48.347" v="1200" actId="20577"/>
          <ac:spMkLst>
            <pc:docMk/>
            <pc:sldMk cId="2975884499" sldId="2693"/>
            <ac:spMk id="3" creationId="{84D36006-B06D-CEFC-20A9-9095B535E240}"/>
          </ac:spMkLst>
        </pc:spChg>
      </pc:sldChg>
      <pc:sldChg chg="modSp mod">
        <pc:chgData name="Jeremy Heneger" userId="ac9187cf-6e14-4638-a302-b402f00da390" providerId="ADAL" clId="{6F5FF73E-7343-4147-BE15-5892D752F074}" dt="2022-07-27T12:48:51.643" v="1464" actId="20577"/>
        <pc:sldMkLst>
          <pc:docMk/>
          <pc:sldMk cId="2012921005" sldId="2695"/>
        </pc:sldMkLst>
        <pc:spChg chg="mod">
          <ac:chgData name="Jeremy Heneger" userId="ac9187cf-6e14-4638-a302-b402f00da390" providerId="ADAL" clId="{6F5FF73E-7343-4147-BE15-5892D752F074}" dt="2022-07-27T12:48:51.643" v="1464" actId="20577"/>
          <ac:spMkLst>
            <pc:docMk/>
            <pc:sldMk cId="2012921005" sldId="2695"/>
            <ac:spMk id="3" creationId="{84D36006-B06D-CEFC-20A9-9095B535E240}"/>
          </ac:spMkLst>
        </pc:spChg>
      </pc:sldChg>
      <pc:sldChg chg="addSp delSp modSp new mod modClrScheme chgLayout">
        <pc:chgData name="Jeremy Heneger" userId="ac9187cf-6e14-4638-a302-b402f00da390" providerId="ADAL" clId="{6F5FF73E-7343-4147-BE15-5892D752F074}" dt="2022-07-26T20:18:27.966" v="51" actId="20577"/>
        <pc:sldMkLst>
          <pc:docMk/>
          <pc:sldMk cId="3468231904" sldId="2696"/>
        </pc:sldMkLst>
        <pc:spChg chg="del mod ord">
          <ac:chgData name="Jeremy Heneger" userId="ac9187cf-6e14-4638-a302-b402f00da390" providerId="ADAL" clId="{6F5FF73E-7343-4147-BE15-5892D752F074}" dt="2022-07-26T20:18:11.985" v="6" actId="700"/>
          <ac:spMkLst>
            <pc:docMk/>
            <pc:sldMk cId="3468231904" sldId="2696"/>
            <ac:spMk id="2" creationId="{86C92209-49D3-FE53-D890-7D842F0E6436}"/>
          </ac:spMkLst>
        </pc:spChg>
        <pc:spChg chg="del mod ord">
          <ac:chgData name="Jeremy Heneger" userId="ac9187cf-6e14-4638-a302-b402f00da390" providerId="ADAL" clId="{6F5FF73E-7343-4147-BE15-5892D752F074}" dt="2022-07-26T20:18:11.985" v="6" actId="700"/>
          <ac:spMkLst>
            <pc:docMk/>
            <pc:sldMk cId="3468231904" sldId="2696"/>
            <ac:spMk id="3" creationId="{E03A7323-88EA-4C74-285E-72A76DB724FE}"/>
          </ac:spMkLst>
        </pc:spChg>
        <pc:spChg chg="add mod ord">
          <ac:chgData name="Jeremy Heneger" userId="ac9187cf-6e14-4638-a302-b402f00da390" providerId="ADAL" clId="{6F5FF73E-7343-4147-BE15-5892D752F074}" dt="2022-07-26T20:18:20.865" v="30" actId="20577"/>
          <ac:spMkLst>
            <pc:docMk/>
            <pc:sldMk cId="3468231904" sldId="2696"/>
            <ac:spMk id="4" creationId="{F0840FC4-5C2C-3E82-B580-A0A989587954}"/>
          </ac:spMkLst>
        </pc:spChg>
        <pc:spChg chg="add mod ord">
          <ac:chgData name="Jeremy Heneger" userId="ac9187cf-6e14-4638-a302-b402f00da390" providerId="ADAL" clId="{6F5FF73E-7343-4147-BE15-5892D752F074}" dt="2022-07-26T20:18:27.966" v="51" actId="20577"/>
          <ac:spMkLst>
            <pc:docMk/>
            <pc:sldMk cId="3468231904" sldId="2696"/>
            <ac:spMk id="5" creationId="{76AC8060-FC37-F19D-B3DF-822A9C51E232}"/>
          </ac:spMkLst>
        </pc:spChg>
      </pc:sldChg>
      <pc:sldChg chg="modSp add mod modNotesTx">
        <pc:chgData name="Jeremy Heneger" userId="ac9187cf-6e14-4638-a302-b402f00da390" providerId="ADAL" clId="{6F5FF73E-7343-4147-BE15-5892D752F074}" dt="2022-07-26T21:23:12.542" v="1217" actId="20577"/>
        <pc:sldMkLst>
          <pc:docMk/>
          <pc:sldMk cId="1666573269" sldId="2697"/>
        </pc:sldMkLst>
        <pc:spChg chg="mod">
          <ac:chgData name="Jeremy Heneger" userId="ac9187cf-6e14-4638-a302-b402f00da390" providerId="ADAL" clId="{6F5FF73E-7343-4147-BE15-5892D752F074}" dt="2022-07-26T20:48:44.433" v="1027" actId="20577"/>
          <ac:spMkLst>
            <pc:docMk/>
            <pc:sldMk cId="1666573269" sldId="2697"/>
            <ac:spMk id="2" creationId="{D277BAF5-EBF2-E96F-C99F-4FBD84A5A4E1}"/>
          </ac:spMkLst>
        </pc:spChg>
        <pc:spChg chg="mod">
          <ac:chgData name="Jeremy Heneger" userId="ac9187cf-6e14-4638-a302-b402f00da390" providerId="ADAL" clId="{6F5FF73E-7343-4147-BE15-5892D752F074}" dt="2022-07-26T21:23:12.542" v="1217" actId="20577"/>
          <ac:spMkLst>
            <pc:docMk/>
            <pc:sldMk cId="1666573269" sldId="2697"/>
            <ac:spMk id="3" creationId="{84D36006-B06D-CEFC-20A9-9095B535E240}"/>
          </ac:spMkLst>
        </pc:spChg>
      </pc:sldChg>
      <pc:sldChg chg="modSp add mod modNotesTx">
        <pc:chgData name="Jeremy Heneger" userId="ac9187cf-6e14-4638-a302-b402f00da390" providerId="ADAL" clId="{6F5FF73E-7343-4147-BE15-5892D752F074}" dt="2022-07-26T20:42:13.099" v="1018" actId="20577"/>
        <pc:sldMkLst>
          <pc:docMk/>
          <pc:sldMk cId="4215618430" sldId="2698"/>
        </pc:sldMkLst>
        <pc:spChg chg="mod">
          <ac:chgData name="Jeremy Heneger" userId="ac9187cf-6e14-4638-a302-b402f00da390" providerId="ADAL" clId="{6F5FF73E-7343-4147-BE15-5892D752F074}" dt="2022-07-26T20:38:31.567" v="667" actId="20577"/>
          <ac:spMkLst>
            <pc:docMk/>
            <pc:sldMk cId="4215618430" sldId="2698"/>
            <ac:spMk id="2" creationId="{D277BAF5-EBF2-E96F-C99F-4FBD84A5A4E1}"/>
          </ac:spMkLst>
        </pc:spChg>
        <pc:spChg chg="mod">
          <ac:chgData name="Jeremy Heneger" userId="ac9187cf-6e14-4638-a302-b402f00da390" providerId="ADAL" clId="{6F5FF73E-7343-4147-BE15-5892D752F074}" dt="2022-07-26T20:42:13.099" v="1018" actId="20577"/>
          <ac:spMkLst>
            <pc:docMk/>
            <pc:sldMk cId="4215618430" sldId="2698"/>
            <ac:spMk id="3" creationId="{84D36006-B06D-CEFC-20A9-9095B535E240}"/>
          </ac:spMkLst>
        </pc:spChg>
      </pc:sldChg>
      <pc:sldChg chg="modSp add mod">
        <pc:chgData name="Jeremy Heneger" userId="ac9187cf-6e14-4638-a302-b402f00da390" providerId="ADAL" clId="{6F5FF73E-7343-4147-BE15-5892D752F074}" dt="2022-07-27T12:45:50.805" v="1250" actId="20577"/>
        <pc:sldMkLst>
          <pc:docMk/>
          <pc:sldMk cId="3808888690" sldId="2699"/>
        </pc:sldMkLst>
        <pc:spChg chg="mod">
          <ac:chgData name="Jeremy Heneger" userId="ac9187cf-6e14-4638-a302-b402f00da390" providerId="ADAL" clId="{6F5FF73E-7343-4147-BE15-5892D752F074}" dt="2022-07-27T12:45:50.805" v="1250" actId="20577"/>
          <ac:spMkLst>
            <pc:docMk/>
            <pc:sldMk cId="3808888690" sldId="2699"/>
            <ac:spMk id="3" creationId="{84D36006-B06D-CEFC-20A9-9095B535E240}"/>
          </ac:spMkLst>
        </pc:spChg>
      </pc:sldChg>
      <pc:sldChg chg="new">
        <pc:chgData name="Jeremy Heneger" userId="ac9187cf-6e14-4638-a302-b402f00da390" providerId="ADAL" clId="{6F5FF73E-7343-4147-BE15-5892D752F074}" dt="2022-07-27T15:34:03.578" v="1465" actId="680"/>
        <pc:sldMkLst>
          <pc:docMk/>
          <pc:sldMk cId="1398793152" sldId="27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84EEE-B6FB-4ED5-9823-4008F19FC12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DBD2-B04F-415D-95BC-B294B987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Apologize should have let you know that was coming, took longer than expected.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Grade level expectations &amp; High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Apologize for my misunderstanding.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64DBD2-B04F-415D-95BC-B294B98701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7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25E1-93E5-8620-73EB-EEE401BE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7" y="211795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FB5CD-C9D4-91F6-D6BD-104D92635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457739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4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48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67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F467-F371-E1FC-0F04-88A5CC4A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72" y="252545"/>
            <a:ext cx="5956074" cy="6383383"/>
          </a:xfrm>
          <a:prstGeom prst="rect">
            <a:avLst/>
          </a:prstGeom>
        </p:spPr>
        <p:txBody>
          <a:bodyPr anchor="ctr" anchorCtr="1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AFD4B-C0DA-6D41-7B45-E31F9DC4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018" y="252546"/>
            <a:ext cx="5181010" cy="63833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0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8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64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06181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522310"/>
            <a:ext cx="10515600" cy="4035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00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E18B-0677-30A6-6663-6789650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280160"/>
            <a:ext cx="10515600" cy="110721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AF1C9-066D-B5F7-579E-7E31D957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522310"/>
            <a:ext cx="10515600" cy="4035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04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10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6" r:id="rId4"/>
    <p:sldLayoutId id="2147483661" r:id="rId5"/>
    <p:sldLayoutId id="2147483662" r:id="rId6"/>
    <p:sldLayoutId id="2147483663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8409-6433-822B-F41F-DD88441DA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NSCAS Update: </a:t>
            </a:r>
            <a:br>
              <a:rPr lang="en-US" dirty="0"/>
            </a:br>
            <a:r>
              <a:rPr lang="en-US" sz="3600" dirty="0"/>
              <a:t>High Level Review of all things NSCAS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2F71B-EDDF-4ACD-47F4-23733A544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657" y="5363110"/>
            <a:ext cx="9144000" cy="870050"/>
          </a:xfrm>
        </p:spPr>
        <p:txBody>
          <a:bodyPr/>
          <a:lstStyle/>
          <a:p>
            <a:r>
              <a:rPr lang="en-US" dirty="0"/>
              <a:t>Jeremy Heneger Ed.D.</a:t>
            </a:r>
          </a:p>
          <a:p>
            <a:r>
              <a:rPr lang="en-US" dirty="0"/>
              <a:t>Director of Statewide Assessment</a:t>
            </a:r>
          </a:p>
        </p:txBody>
      </p:sp>
    </p:spTree>
    <p:extLst>
      <p:ext uri="{BB962C8B-B14F-4D97-AF65-F5344CB8AC3E}">
        <p14:creationId xmlns:p14="http://schemas.microsoft.com/office/powerpoint/2010/main" val="295765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AF5-EBF2-E96F-C99F-4FBD84A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&amp; NSCAS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6006-B06D-CEFC-20A9-9095B53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996"/>
            <a:ext cx="10515600" cy="4586873"/>
          </a:xfrm>
        </p:spPr>
        <p:txBody>
          <a:bodyPr/>
          <a:lstStyle/>
          <a:p>
            <a:r>
              <a:rPr lang="en-US" dirty="0"/>
              <a:t>Rostering and Grouping for 2022-2023</a:t>
            </a:r>
          </a:p>
          <a:p>
            <a:pPr lvl="1"/>
            <a:r>
              <a:rPr lang="en-US" dirty="0"/>
              <a:t>For all three administrations rostering and grouping will be managed through MAP Growth’s system</a:t>
            </a:r>
          </a:p>
          <a:p>
            <a:pPr lvl="1"/>
            <a:r>
              <a:rPr lang="en-US" dirty="0"/>
              <a:t>Much like last spring for grouping</a:t>
            </a:r>
          </a:p>
          <a:p>
            <a:pPr lvl="1"/>
            <a:r>
              <a:rPr lang="en-US" b="1" dirty="0"/>
              <a:t>Pro-</a:t>
            </a:r>
            <a:r>
              <a:rPr lang="en-US" dirty="0"/>
              <a:t>Better sync between local Student Information Systems and NSCAS Platform</a:t>
            </a:r>
          </a:p>
          <a:p>
            <a:pPr lvl="1"/>
            <a:r>
              <a:rPr lang="en-US" b="1" dirty="0"/>
              <a:t>Pro-</a:t>
            </a:r>
            <a:r>
              <a:rPr lang="en-US" dirty="0"/>
              <a:t>Districts can continue to use established methods for rostering and grouping</a:t>
            </a:r>
          </a:p>
          <a:p>
            <a:pPr lvl="1"/>
            <a:r>
              <a:rPr lang="en-US" b="1" dirty="0"/>
              <a:t>Con-</a:t>
            </a:r>
            <a:r>
              <a:rPr lang="en-US" dirty="0"/>
              <a:t>ADVISER data will not get cleaned up as soon</a:t>
            </a:r>
          </a:p>
          <a:p>
            <a:pPr lvl="1"/>
            <a:r>
              <a:rPr lang="en-US" b="1" dirty="0"/>
              <a:t>Con-</a:t>
            </a:r>
            <a:r>
              <a:rPr lang="en-US" dirty="0"/>
              <a:t>Pushes responsibility towards districts for ensuring all students are tested</a:t>
            </a:r>
          </a:p>
          <a:p>
            <a:pPr lvl="2"/>
            <a:r>
              <a:rPr lang="en-US" dirty="0"/>
              <a:t>NDE will be working on processes for spring to help districts ensure all students are accounted for. </a:t>
            </a:r>
          </a:p>
        </p:txBody>
      </p:sp>
    </p:spTree>
    <p:extLst>
      <p:ext uri="{BB962C8B-B14F-4D97-AF65-F5344CB8AC3E}">
        <p14:creationId xmlns:p14="http://schemas.microsoft.com/office/powerpoint/2010/main" val="29758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AF5-EBF2-E96F-C99F-4FBD84A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6006-B06D-CEFC-20A9-9095B53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US" dirty="0"/>
              <a:t>Intended to check in at grade level and </a:t>
            </a:r>
            <a:r>
              <a:rPr lang="en-US"/>
              <a:t>dig into what </a:t>
            </a:r>
            <a:r>
              <a:rPr lang="en-US" dirty="0"/>
              <a:t>the student current knows</a:t>
            </a:r>
          </a:p>
        </p:txBody>
      </p:sp>
    </p:spTree>
    <p:extLst>
      <p:ext uri="{BB962C8B-B14F-4D97-AF65-F5344CB8AC3E}">
        <p14:creationId xmlns:p14="http://schemas.microsoft.com/office/powerpoint/2010/main" val="166657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AF5-EBF2-E96F-C99F-4FBD84A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fall and winter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6006-B06D-CEFC-20A9-9095B53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US" dirty="0"/>
              <a:t>Still prioritizes grade level content initially</a:t>
            </a:r>
          </a:p>
          <a:p>
            <a:r>
              <a:rPr lang="en-US" dirty="0"/>
              <a:t>Relaxing constraints to allow for the possibility of off grade level sooner</a:t>
            </a:r>
          </a:p>
          <a:p>
            <a:r>
              <a:rPr lang="en-US" dirty="0"/>
              <a:t>Off grade level-two grades up and down to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Combination of item banks all for more depth at grade level than NSCAS alone</a:t>
            </a:r>
          </a:p>
          <a:p>
            <a:r>
              <a:rPr lang="en-US" dirty="0"/>
              <a:t>Using additional grade level aligned items from MAP Growth to calculate NSCAS scale scores</a:t>
            </a:r>
          </a:p>
          <a:p>
            <a:pPr lvl="1"/>
            <a:r>
              <a:rPr lang="en-US" dirty="0"/>
              <a:t>Increasing the flexibility  and precision of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380888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AF5-EBF2-E96F-C99F-4FBD84A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6006-B06D-CEFC-20A9-9095B53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US" dirty="0"/>
              <a:t>Data from 2022-2023 will be used to inform data for the future!</a:t>
            </a:r>
          </a:p>
          <a:p>
            <a:pPr lvl="1"/>
            <a:r>
              <a:rPr lang="en-US" dirty="0"/>
              <a:t>Determine typical growth for NE students</a:t>
            </a:r>
          </a:p>
          <a:p>
            <a:pPr lvl="1"/>
            <a:r>
              <a:rPr lang="en-US" dirty="0"/>
              <a:t>Help teachers determine if students are on track for proficiency by the end of the year</a:t>
            </a:r>
          </a:p>
          <a:p>
            <a:pPr lvl="1"/>
            <a:r>
              <a:rPr lang="en-US" dirty="0"/>
              <a:t>Provide predicted end of year score</a:t>
            </a:r>
          </a:p>
          <a:p>
            <a:r>
              <a:rPr lang="en-US" dirty="0"/>
              <a:t>Allow us to examine future innovation to benefit teachers and students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1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40FC4-5C2C-3E82-B580-A0A98958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AC8060-FC37-F19D-B3DF-822A9C51E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46823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92CF-7E14-1024-49D3-90A46621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Growth-Estimated 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A98C-ACC8-82A7-CEFF-3C477295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winter and spring allowed for the calculation of a more precise RIT</a:t>
            </a:r>
          </a:p>
          <a:p>
            <a:r>
              <a:rPr lang="en-US" dirty="0"/>
              <a:t>Based on recommendation from the Assessment &amp; Accountability Advisory Committee-updated Estimated RIT from NSCAS Growth Spring 2022</a:t>
            </a:r>
          </a:p>
          <a:p>
            <a:pPr lvl="1"/>
            <a:r>
              <a:rPr lang="en-US" dirty="0"/>
              <a:t>Updated on 7/26/2022</a:t>
            </a:r>
          </a:p>
          <a:p>
            <a:r>
              <a:rPr lang="en-US" dirty="0"/>
              <a:t>Will continue to use the updated calculations for Estimated RIT in 2022-2023</a:t>
            </a:r>
          </a:p>
        </p:txBody>
      </p:sp>
    </p:spTree>
    <p:extLst>
      <p:ext uri="{BB962C8B-B14F-4D97-AF65-F5344CB8AC3E}">
        <p14:creationId xmlns:p14="http://schemas.microsoft.com/office/powerpoint/2010/main" val="348007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92CF-7E14-1024-49D3-90A46621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General &amp; Alternate Window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A98C-ACC8-82A7-CEFF-3C477295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NSCAS General</a:t>
            </a:r>
          </a:p>
          <a:p>
            <a:pPr lvl="1"/>
            <a:r>
              <a:rPr lang="en-US" dirty="0"/>
              <a:t>NSCAS Growth ELA &amp; Mathematics (Grades 3-8)</a:t>
            </a:r>
          </a:p>
          <a:p>
            <a:pPr lvl="1"/>
            <a:r>
              <a:rPr lang="en-US" dirty="0"/>
              <a:t>NSCAS Science (Grades 5 &amp; 8)</a:t>
            </a:r>
          </a:p>
          <a:p>
            <a:r>
              <a:rPr lang="en-US" dirty="0"/>
              <a:t>NSCAS Alternate</a:t>
            </a:r>
          </a:p>
          <a:p>
            <a:pPr lvl="1"/>
            <a:r>
              <a:rPr lang="en-US" dirty="0"/>
              <a:t>NSCAS AA-ELA, Mathematics (Grades 3-8, &amp; HS)</a:t>
            </a:r>
          </a:p>
          <a:p>
            <a:pPr lvl="1"/>
            <a:r>
              <a:rPr lang="en-US" dirty="0"/>
              <a:t>NSCAS AA-Science (Grades 5, 8, &amp; HS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April 3, 2023-May 12, 2023</a:t>
            </a:r>
          </a:p>
          <a:p>
            <a:pPr lvl="1"/>
            <a:r>
              <a:rPr lang="en-US" dirty="0"/>
              <a:t>Please do not wait until the final week to start testing!</a:t>
            </a:r>
          </a:p>
        </p:txBody>
      </p:sp>
    </p:spTree>
    <p:extLst>
      <p:ext uri="{BB962C8B-B14F-4D97-AF65-F5344CB8AC3E}">
        <p14:creationId xmlns:p14="http://schemas.microsoft.com/office/powerpoint/2010/main" val="260335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92CF-7E14-1024-49D3-90A46621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Optional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A98C-ACC8-82A7-CEFF-3C477295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Window August 15, 2022-September 30, 2022</a:t>
            </a:r>
          </a:p>
          <a:p>
            <a:endParaRPr lang="en-US" dirty="0"/>
          </a:p>
          <a:p>
            <a:r>
              <a:rPr lang="en-US" dirty="0"/>
              <a:t>Winter Window December 1, 2022-January 31, 2023</a:t>
            </a:r>
          </a:p>
          <a:p>
            <a:pPr lvl="1"/>
            <a:r>
              <a:rPr lang="en-US" dirty="0"/>
              <a:t>Holiday Down Time-December 22, 2022-January 3, 2023)</a:t>
            </a:r>
          </a:p>
        </p:txBody>
      </p:sp>
    </p:spTree>
    <p:extLst>
      <p:ext uri="{BB962C8B-B14F-4D97-AF65-F5344CB8AC3E}">
        <p14:creationId xmlns:p14="http://schemas.microsoft.com/office/powerpoint/2010/main" val="16248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4E3F-6C26-9FDF-7F8C-AC455EFD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B7FF-CA25-7A0B-6C55-09A73394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in fall and winter</a:t>
            </a:r>
          </a:p>
          <a:p>
            <a:r>
              <a:rPr lang="en-US" dirty="0"/>
              <a:t>Required in spring</a:t>
            </a:r>
          </a:p>
          <a:p>
            <a:endParaRPr lang="en-US" dirty="0"/>
          </a:p>
          <a:p>
            <a:r>
              <a:rPr lang="en-US" dirty="0"/>
              <a:t>Looking for voluntary participation of about 5000 students per grade, per content area</a:t>
            </a:r>
          </a:p>
          <a:p>
            <a:r>
              <a:rPr lang="en-US" dirty="0"/>
              <a:t>Results will inform starting point in spring-test design works with or without prior results</a:t>
            </a:r>
          </a:p>
          <a:p>
            <a:r>
              <a:rPr lang="en-US" dirty="0"/>
              <a:t>NDE will use the highest NSCAS Scale Score for public reporting and accountability from all three administrations as long as the student met </a:t>
            </a:r>
            <a:r>
              <a:rPr lang="en-US"/>
              <a:t>the blueprint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4E3F-6C26-9FDF-7F8C-AC455EFD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B7FF-CA25-7A0B-6C55-09A73394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Administration Training 2022-2023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July 26, 2022      (11:00 a.m.– 1:00 p.m. CST)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July 28, 2022      (10:00 a.m.– 12:00 p.m. CST)</a:t>
            </a:r>
          </a:p>
          <a:p>
            <a:pPr lvl="1"/>
            <a:r>
              <a:rPr lang="en-US" dirty="0">
                <a:effectLst/>
                <a:ea typeface="Calibri" panose="020F0502020204030204" pitchFamily="34" charset="0"/>
              </a:rPr>
              <a:t>August 2, 2022  (1:00 p.m. - 3:00 p.m. CST)</a:t>
            </a:r>
          </a:p>
          <a:p>
            <a:r>
              <a:rPr lang="en-US" dirty="0">
                <a:ea typeface="Calibri" panose="020F0502020204030204" pitchFamily="34" charset="0"/>
              </a:rPr>
              <a:t>Recorded and intended to be used for all three administrations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6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04FF-2F65-B677-A7CC-771583A5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 Alignment for 2022-23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79A6-0303-D497-53E2-8146C4792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980"/>
            <a:ext cx="10515600" cy="4699889"/>
          </a:xfrm>
        </p:spPr>
        <p:txBody>
          <a:bodyPr/>
          <a:lstStyle/>
          <a:p>
            <a:r>
              <a:rPr lang="en-US" dirty="0"/>
              <a:t>NSCAS Growth ELA</a:t>
            </a:r>
          </a:p>
          <a:p>
            <a:pPr lvl="1"/>
            <a:r>
              <a:rPr lang="en-US" dirty="0"/>
              <a:t>Fall results aligned to legacy standards</a:t>
            </a:r>
          </a:p>
          <a:p>
            <a:pPr lvl="1"/>
            <a:r>
              <a:rPr lang="en-US" dirty="0"/>
              <a:t>Winter and spring aligned to new standards</a:t>
            </a:r>
          </a:p>
          <a:p>
            <a:pPr lvl="1"/>
            <a:r>
              <a:rPr lang="en-US" dirty="0"/>
              <a:t>Fall, winter and spring results based on legacy cut scores</a:t>
            </a:r>
          </a:p>
          <a:p>
            <a:pPr lvl="1"/>
            <a:r>
              <a:rPr lang="en-US" dirty="0"/>
              <a:t>New cut scores determined in summer 2023 and used for public reporting and accountability</a:t>
            </a:r>
          </a:p>
          <a:p>
            <a:pPr lvl="1"/>
            <a:endParaRPr lang="en-US" dirty="0"/>
          </a:p>
          <a:p>
            <a:r>
              <a:rPr lang="en-US" dirty="0"/>
              <a:t>NSCAS Growth Mathematics</a:t>
            </a:r>
          </a:p>
          <a:p>
            <a:pPr lvl="1"/>
            <a:r>
              <a:rPr lang="en-US" dirty="0"/>
              <a:t>Fall, winter and spring results based on legacy cut scores</a:t>
            </a:r>
          </a:p>
          <a:p>
            <a:pPr lvl="1"/>
            <a:r>
              <a:rPr lang="en-US" dirty="0"/>
              <a:t>New cut scores determined in summer 2023 and used for public reporting and accountability</a:t>
            </a:r>
          </a:p>
          <a:p>
            <a:pPr lvl="1"/>
            <a:r>
              <a:rPr lang="en-US" dirty="0"/>
              <a:t>Cut scores will be validated in 2024 as alignment shift to standard anticipated to be adopted in fall 2022</a:t>
            </a:r>
          </a:p>
        </p:txBody>
      </p:sp>
    </p:spTree>
    <p:extLst>
      <p:ext uri="{BB962C8B-B14F-4D97-AF65-F5344CB8AC3E}">
        <p14:creationId xmlns:p14="http://schemas.microsoft.com/office/powerpoint/2010/main" val="19437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BAF5-EBF2-E96F-C99F-4FBD84A5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NSCAS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6006-B06D-CEFC-20A9-9095B535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996"/>
            <a:ext cx="10515600" cy="4586873"/>
          </a:xfrm>
        </p:spPr>
        <p:txBody>
          <a:bodyPr/>
          <a:lstStyle/>
          <a:p>
            <a:r>
              <a:rPr lang="en-US" dirty="0"/>
              <a:t>Professional Learning</a:t>
            </a:r>
          </a:p>
          <a:p>
            <a:pPr lvl="1"/>
            <a:r>
              <a:rPr lang="en-US" dirty="0"/>
              <a:t>Rolling out additional professional learning through Certified Facilitator Program</a:t>
            </a:r>
          </a:p>
          <a:p>
            <a:pPr lvl="1"/>
            <a:r>
              <a:rPr lang="en-US" dirty="0"/>
              <a:t>Help support the use of NSCAS Growth results</a:t>
            </a:r>
          </a:p>
          <a:p>
            <a:pPr lvl="1"/>
            <a:endParaRPr lang="en-US" dirty="0"/>
          </a:p>
          <a:p>
            <a:r>
              <a:rPr lang="en-US" dirty="0"/>
              <a:t>Continuous Improvement Processes</a:t>
            </a:r>
          </a:p>
          <a:p>
            <a:pPr lvl="1"/>
            <a:r>
              <a:rPr lang="en-US" dirty="0"/>
              <a:t>Using feedback from districts, NWEA and NDE continue to make improvements to the platform and reporting features</a:t>
            </a:r>
          </a:p>
          <a:p>
            <a:pPr lvl="1"/>
            <a:r>
              <a:rPr lang="en-US" dirty="0"/>
              <a:t>Inclusion of RIT scores on school-level and group-level roster 10/7/22</a:t>
            </a:r>
          </a:p>
          <a:p>
            <a:pPr lvl="1"/>
            <a:r>
              <a:rPr lang="en-US" dirty="0"/>
              <a:t>Enhanced filtering and sorting</a:t>
            </a:r>
          </a:p>
          <a:p>
            <a:pPr lvl="1"/>
            <a:r>
              <a:rPr lang="en-US" dirty="0"/>
              <a:t>Text to speech on Spanish</a:t>
            </a:r>
          </a:p>
        </p:txBody>
      </p:sp>
    </p:spTree>
    <p:extLst>
      <p:ext uri="{BB962C8B-B14F-4D97-AF65-F5344CB8AC3E}">
        <p14:creationId xmlns:p14="http://schemas.microsoft.com/office/powerpoint/2010/main" val="201292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8CA4-B6C6-FC22-307E-626F5F83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1FE6-1A91-4744-91D0-4A768124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E Day">
      <a:dk1>
        <a:srgbClr val="001388"/>
      </a:dk1>
      <a:lt1>
        <a:srgbClr val="FFFFFF"/>
      </a:lt1>
      <a:dk2>
        <a:srgbClr val="04A550"/>
      </a:dk2>
      <a:lt2>
        <a:srgbClr val="E7E6E6"/>
      </a:lt2>
      <a:accent1>
        <a:srgbClr val="04A550"/>
      </a:accent1>
      <a:accent2>
        <a:srgbClr val="FFF103"/>
      </a:accent2>
      <a:accent3>
        <a:srgbClr val="04A550"/>
      </a:accent3>
      <a:accent4>
        <a:srgbClr val="04A550"/>
      </a:accent4>
      <a:accent5>
        <a:srgbClr val="04A550"/>
      </a:accent5>
      <a:accent6>
        <a:srgbClr val="04A550"/>
      </a:accent6>
      <a:hlink>
        <a:srgbClr val="001388"/>
      </a:hlink>
      <a:folHlink>
        <a:srgbClr val="1F154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723</Words>
  <Application>Microsoft Office PowerPoint</Application>
  <PresentationFormat>Widescreen</PresentationFormat>
  <Paragraphs>93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NSCAS Update:  High Level Review of all things NSCAS</vt:lpstr>
      <vt:lpstr>NSCAS Growth-Estimated RIT </vt:lpstr>
      <vt:lpstr>NSCAS General &amp; Alternate Window 2022-2023</vt:lpstr>
      <vt:lpstr>NSCAS Growth Optional Windows</vt:lpstr>
      <vt:lpstr>NSCAS Growth</vt:lpstr>
      <vt:lpstr>NSCAS Growth 2022-2023</vt:lpstr>
      <vt:lpstr>NSCAS Growth Alignment for 2022-23</vt:lpstr>
      <vt:lpstr>NSCAS Growth</vt:lpstr>
      <vt:lpstr>PowerPoint Presentation</vt:lpstr>
      <vt:lpstr>NSCAS Growth &amp; NSCAS Science</vt:lpstr>
      <vt:lpstr>NSCAS Growth Design</vt:lpstr>
      <vt:lpstr>NSCAS Growth fall and winter changes</vt:lpstr>
      <vt:lpstr>NSCAS Growth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Wolfe, Sydney</dc:creator>
  <cp:lastModifiedBy>Heneger, Jeremy</cp:lastModifiedBy>
  <cp:revision>17</cp:revision>
  <dcterms:created xsi:type="dcterms:W3CDTF">2022-05-13T15:55:25Z</dcterms:created>
  <dcterms:modified xsi:type="dcterms:W3CDTF">2022-07-27T15:34:13Z</dcterms:modified>
</cp:coreProperties>
</file>