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Lst>
  <p:sldSz cy="5143500" cx="9144000"/>
  <p:notesSz cx="6858000" cy="9144000"/>
  <p:embeddedFontLst>
    <p:embeddedFont>
      <p:font typeface="Ubuntu"/>
      <p:regular r:id="rId62"/>
      <p:bold r:id="rId63"/>
      <p:italic r:id="rId64"/>
      <p:boldItalic r:id="rId65"/>
    </p:embeddedFont>
    <p:embeddedFont>
      <p:font typeface="Bubbler One"/>
      <p:regular r:id="rId66"/>
    </p:embeddedFont>
    <p:embeddedFont>
      <p:font typeface="Caveat"/>
      <p:regular r:id="rId67"/>
      <p:bold r:id="rId68"/>
    </p:embeddedFont>
    <p:embeddedFont>
      <p:font typeface="Chewy"/>
      <p:regular r:id="rId69"/>
    </p:embeddedFont>
    <p:embeddedFont>
      <p:font typeface="Nixie One"/>
      <p:regular r:id="rId70"/>
    </p:embeddedFont>
    <p:embeddedFont>
      <p:font typeface="Varela Round"/>
      <p:regular r:id="rId71"/>
    </p:embeddedFont>
    <p:embeddedFont>
      <p:font typeface="Quicksand"/>
      <p:regular r:id="rId72"/>
      <p:bold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Quicksand-bold.fntdata"/><Relationship Id="rId72" Type="http://schemas.openxmlformats.org/officeDocument/2006/relationships/font" Target="fonts/Quicksand-regular.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VarelaRound-regular.fntdata"/><Relationship Id="rId70" Type="http://schemas.openxmlformats.org/officeDocument/2006/relationships/font" Target="fonts/NixieOne-regular.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Ubuntu-regular.fntdata"/><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font" Target="fonts/Ubuntu-italic.fntdata"/><Relationship Id="rId63" Type="http://schemas.openxmlformats.org/officeDocument/2006/relationships/font" Target="fonts/Ubuntu-bold.fntdata"/><Relationship Id="rId22" Type="http://schemas.openxmlformats.org/officeDocument/2006/relationships/slide" Target="slides/slide17.xml"/><Relationship Id="rId66" Type="http://schemas.openxmlformats.org/officeDocument/2006/relationships/font" Target="fonts/BubblerOne-regular.fntdata"/><Relationship Id="rId21" Type="http://schemas.openxmlformats.org/officeDocument/2006/relationships/slide" Target="slides/slide16.xml"/><Relationship Id="rId65" Type="http://schemas.openxmlformats.org/officeDocument/2006/relationships/font" Target="fonts/Ubuntu-boldItalic.fntdata"/><Relationship Id="rId24" Type="http://schemas.openxmlformats.org/officeDocument/2006/relationships/slide" Target="slides/slide19.xml"/><Relationship Id="rId68" Type="http://schemas.openxmlformats.org/officeDocument/2006/relationships/font" Target="fonts/Caveat-bold.fntdata"/><Relationship Id="rId23" Type="http://schemas.openxmlformats.org/officeDocument/2006/relationships/slide" Target="slides/slide18.xml"/><Relationship Id="rId67" Type="http://schemas.openxmlformats.org/officeDocument/2006/relationships/font" Target="fonts/Caveat-regular.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Chewy-regular.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249924cf6e_0_221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1249924cf6e_0_2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11b0f0206bf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11b0f0206b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1b0f0206bf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11b0f0206bf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1249924cf6e_0_26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1249924cf6e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1249924cf6e_0_27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1249924cf6e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f3e8b71430_1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f3e8b71430_1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11b0f0206bf_0_3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11b0f0206bf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1b0f0206bf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11b0f0206bf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f3e8b71430_1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f3e8b7143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1249924cf6e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1249924cf6e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1249924cf6e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1249924cf6e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1249924cf6e_0_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1249924cf6e_0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11b0f0206bf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11b0f0206bf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1249924cf6e_0_2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1249924cf6e_0_2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1249924cf6e_0_2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1249924cf6e_0_2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1249924cf6e_0_2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1249924cf6e_0_2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1249924cf6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1249924cf6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1249924cf6e_0_2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1249924cf6e_0_2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11b0f0206bf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11b0f0206bf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1249924cf6e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1249924cf6e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1249924cf6e_0_23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1249924cf6e_0_2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1249924cf6e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1249924cf6e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11b0f0206b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11b0f0206b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1249924cf6e_0_2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1249924cf6e_0_2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1249924cf6e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1249924cf6e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1249924cf6e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1249924cf6e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1249924cf6e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1249924cf6e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1249924cf6e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1249924cf6e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1249924cf6e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1249924cf6e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11b0f0206bf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11b0f0206bf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1249924cf6e_0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1249924cf6e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12509f095ef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12509f095ef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12509f095ef_0_4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12509f095ef_0_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1249924cf6e_0_23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1249924cf6e_0_2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12509f095ef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12509f095ef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12509f095ef_0_4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12509f095ef_0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12509f095e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12509f095e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12509f095ef_0_4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12509f095ef_0_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12509f095ef_0_4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12509f095ef_0_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1249924cf6e_0_23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1249924cf6e_0_2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1249924cf6e_0_34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1249924cf6e_0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1249924cf6e_0_4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1249924cf6e_0_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11b0f0206bf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11b0f0206bf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1249924cf6e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1249924cf6e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1249924cf6e_0_222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1249924cf6e_0_2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Autobiography in Five Short Chapters  by Portia Nelson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 I walk down the street. There is a deep hole in the sidewalk. I fall in. I am lost. I am helpless. It isn't my fault. It takes forever to find a way out.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II. I walk down the same street. There is a deep hole in the sidewalk. I still don't see it. I fall in again. I can't believe I am in the same place. It isn't my fault. It still takes a long time to get out.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III. I walk down the same street. There is a deep hole in the sidewalk. I see it there, I still fall in. It's habit. It's my fault. I know where I am. I get out immediately.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4. I walk down the same street. There is a deep hole in the sidewalk. I walk around it.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5. I walk down a different street.</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1249924cf6e_0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1249924cf6e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1249924cf6e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1249924cf6e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1249924cf6e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1249924cf6e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1249924cf6e_0_230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1249924cf6e_0_2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1249924cf6e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1249924cf6e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f3e8b71430_0_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f3e8b7143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1249924cf6e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1249924cf6e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249924cf6e_0_223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1249924cf6e_0_2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1249924cf6e_0_5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1249924cf6e_0_5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249924cf6e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1249924cf6e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1249924cf6e_0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1249924cf6e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9" name="Shape 9"/>
        <p:cNvGrpSpPr/>
        <p:nvPr/>
      </p:nvGrpSpPr>
      <p:grpSpPr>
        <a:xfrm>
          <a:off x="0" y="0"/>
          <a:ext cx="0" cy="0"/>
          <a:chOff x="0" y="0"/>
          <a:chExt cx="0" cy="0"/>
        </a:xfrm>
      </p:grpSpPr>
      <p:sp>
        <p:nvSpPr>
          <p:cNvPr id="10" name="Google Shape;10;p2"/>
          <p:cNvSpPr/>
          <p:nvPr/>
        </p:nvSpPr>
        <p:spPr>
          <a:xfrm>
            <a:off x="7209425" y="502200"/>
            <a:ext cx="206100" cy="2061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1197475" y="-802775"/>
            <a:ext cx="6749100" cy="6749100"/>
          </a:xfrm>
          <a:prstGeom prst="ellipse">
            <a:avLst/>
          </a:prstGeom>
          <a:noFill/>
          <a:ln cap="flat" cmpd="sng" w="9525">
            <a:solidFill>
              <a:srgbClr val="A1BE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2255425" y="1991825"/>
            <a:ext cx="4633200" cy="1159800"/>
          </a:xfrm>
          <a:prstGeom prst="rect">
            <a:avLst/>
          </a:prstGeom>
        </p:spPr>
        <p:txBody>
          <a:bodyPr anchorCtr="0" anchor="ctr"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sp>
        <p:nvSpPr>
          <p:cNvPr id="13" name="Google Shape;13;p2"/>
          <p:cNvSpPr/>
          <p:nvPr/>
        </p:nvSpPr>
        <p:spPr>
          <a:xfrm>
            <a:off x="267550" y="-886750"/>
            <a:ext cx="2347200" cy="2347200"/>
          </a:xfrm>
          <a:prstGeom prst="donut">
            <a:avLst>
              <a:gd fmla="val 29778" name="adj"/>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8348875" y="2882375"/>
            <a:ext cx="978600" cy="978600"/>
          </a:xfrm>
          <a:prstGeom prst="ellipse">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2255425" y="541800"/>
            <a:ext cx="657600" cy="657600"/>
          </a:xfrm>
          <a:prstGeom prst="ellipse">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6752750" y="3465100"/>
            <a:ext cx="2284200" cy="2284200"/>
          </a:xfrm>
          <a:prstGeom prst="donut">
            <a:avLst>
              <a:gd fmla="val 11909" name="adj"/>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137775" y="3193200"/>
            <a:ext cx="657600" cy="6576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376550" y="4217275"/>
            <a:ext cx="1207800" cy="1207800"/>
          </a:xfrm>
          <a:prstGeom prst="donut">
            <a:avLst>
              <a:gd fmla="val 42915"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8244625" y="2541950"/>
            <a:ext cx="304800" cy="3048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7598775" y="-300250"/>
            <a:ext cx="1370700" cy="13707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8244625" y="802850"/>
            <a:ext cx="657600" cy="657600"/>
          </a:xfrm>
          <a:prstGeom prst="ellipse">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213975" y="695900"/>
            <a:ext cx="871500" cy="871500"/>
          </a:xfrm>
          <a:prstGeom prst="ellipse">
            <a:avLst/>
          </a:prstGeom>
          <a:noFill/>
          <a:ln cap="flat" cmpd="sng" w="9525">
            <a:solidFill>
              <a:srgbClr val="00ACC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122175" y="2933250"/>
            <a:ext cx="1177500" cy="1177500"/>
          </a:xfrm>
          <a:prstGeom prst="ellipse">
            <a:avLst/>
          </a:prstGeom>
          <a:noFill/>
          <a:ln cap="flat" cmpd="sng" w="9525">
            <a:solidFill>
              <a:srgbClr val="BBCD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8150075" y="708300"/>
            <a:ext cx="846600" cy="846600"/>
          </a:xfrm>
          <a:prstGeom prst="ellipse">
            <a:avLst/>
          </a:prstGeom>
          <a:noFill/>
          <a:ln cap="flat" cmpd="sng" w="9525">
            <a:solidFill>
              <a:srgbClr val="65BB4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1055325" y="3904575"/>
            <a:ext cx="206100" cy="2061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1" name="Shape 171"/>
        <p:cNvGrpSpPr/>
        <p:nvPr/>
      </p:nvGrpSpPr>
      <p:grpSpPr>
        <a:xfrm>
          <a:off x="0" y="0"/>
          <a:ext cx="0" cy="0"/>
          <a:chOff x="0" y="0"/>
          <a:chExt cx="0" cy="0"/>
        </a:xfrm>
      </p:grpSpPr>
      <p:sp>
        <p:nvSpPr>
          <p:cNvPr id="172" name="Google Shape;172;p11"/>
          <p:cNvSpPr/>
          <p:nvPr/>
        </p:nvSpPr>
        <p:spPr>
          <a:xfrm>
            <a:off x="419100" y="-1581150"/>
            <a:ext cx="8305800" cy="8305800"/>
          </a:xfrm>
          <a:prstGeom prst="ellipse">
            <a:avLst/>
          </a:prstGeom>
          <a:noFill/>
          <a:ln cap="flat" cmpd="sng" w="9525">
            <a:solidFill>
              <a:srgbClr val="A1BE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1"/>
          <p:cNvSpPr/>
          <p:nvPr/>
        </p:nvSpPr>
        <p:spPr>
          <a:xfrm>
            <a:off x="-164200" y="686175"/>
            <a:ext cx="550500" cy="5505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1"/>
          <p:cNvSpPr/>
          <p:nvPr/>
        </p:nvSpPr>
        <p:spPr>
          <a:xfrm>
            <a:off x="8204500" y="3898800"/>
            <a:ext cx="447000" cy="447000"/>
          </a:xfrm>
          <a:prstGeom prst="donut">
            <a:avLst>
              <a:gd fmla="val 18608" name="adj"/>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1"/>
          <p:cNvSpPr/>
          <p:nvPr/>
        </p:nvSpPr>
        <p:spPr>
          <a:xfrm>
            <a:off x="100425" y="-196925"/>
            <a:ext cx="741600" cy="741600"/>
          </a:xfrm>
          <a:prstGeom prst="donut">
            <a:avLst>
              <a:gd fmla="val 37879" name="adj"/>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1"/>
          <p:cNvSpPr/>
          <p:nvPr/>
        </p:nvSpPr>
        <p:spPr>
          <a:xfrm>
            <a:off x="419100" y="686175"/>
            <a:ext cx="188100" cy="1881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1"/>
          <p:cNvSpPr/>
          <p:nvPr/>
        </p:nvSpPr>
        <p:spPr>
          <a:xfrm>
            <a:off x="8333725" y="4482500"/>
            <a:ext cx="978600" cy="978600"/>
          </a:xfrm>
          <a:prstGeom prst="ellipse">
            <a:avLst/>
          </a:prstGeom>
          <a:noFill/>
          <a:ln cap="flat" cmpd="sng" w="9525">
            <a:solidFill>
              <a:srgbClr val="ED4A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1"/>
          <p:cNvSpPr/>
          <p:nvPr/>
        </p:nvSpPr>
        <p:spPr>
          <a:xfrm>
            <a:off x="741750" y="4449750"/>
            <a:ext cx="397500" cy="397500"/>
          </a:xfrm>
          <a:prstGeom prst="donut">
            <a:avLst>
              <a:gd fmla="val 8754"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1"/>
          <p:cNvSpPr/>
          <p:nvPr/>
        </p:nvSpPr>
        <p:spPr>
          <a:xfrm>
            <a:off x="8956300" y="4058696"/>
            <a:ext cx="287100" cy="287100"/>
          </a:xfrm>
          <a:prstGeom prst="ellipse">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1"/>
          <p:cNvSpPr/>
          <p:nvPr/>
        </p:nvSpPr>
        <p:spPr>
          <a:xfrm>
            <a:off x="-164200" y="4277700"/>
            <a:ext cx="741600" cy="741600"/>
          </a:xfrm>
          <a:prstGeom prst="donut">
            <a:avLst>
              <a:gd fmla="val 39163" name="adj"/>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1"/>
          <p:cNvSpPr/>
          <p:nvPr/>
        </p:nvSpPr>
        <p:spPr>
          <a:xfrm>
            <a:off x="8568725" y="4717500"/>
            <a:ext cx="508500" cy="5085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1"/>
          <p:cNvSpPr/>
          <p:nvPr/>
        </p:nvSpPr>
        <p:spPr>
          <a:xfrm>
            <a:off x="8077475" y="224125"/>
            <a:ext cx="304800" cy="304800"/>
          </a:xfrm>
          <a:prstGeom prst="donut">
            <a:avLst>
              <a:gd fmla="val 30568"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1"/>
          <p:cNvSpPr/>
          <p:nvPr/>
        </p:nvSpPr>
        <p:spPr>
          <a:xfrm>
            <a:off x="8553248" y="328373"/>
            <a:ext cx="585600" cy="5856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1"/>
          <p:cNvSpPr/>
          <p:nvPr/>
        </p:nvSpPr>
        <p:spPr>
          <a:xfrm>
            <a:off x="8876350" y="1187325"/>
            <a:ext cx="447000" cy="4470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1"/>
          <p:cNvSpPr/>
          <p:nvPr/>
        </p:nvSpPr>
        <p:spPr>
          <a:xfrm>
            <a:off x="8449000" y="224125"/>
            <a:ext cx="794400" cy="794400"/>
          </a:xfrm>
          <a:prstGeom prst="ellipse">
            <a:avLst/>
          </a:prstGeom>
          <a:noFill/>
          <a:ln cap="flat" cmpd="sng" w="9525">
            <a:solidFill>
              <a:srgbClr val="F8BB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1"/>
          <p:cNvSpPr/>
          <p:nvPr/>
        </p:nvSpPr>
        <p:spPr>
          <a:xfrm>
            <a:off x="100425" y="3830625"/>
            <a:ext cx="304800" cy="3048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1"/>
          <p:cNvSpPr txBox="1"/>
          <p:nvPr>
            <p:ph idx="12" type="sldNum"/>
          </p:nvPr>
        </p:nvSpPr>
        <p:spPr>
          <a:xfrm>
            <a:off x="4337100" y="4751625"/>
            <a:ext cx="469800" cy="391500"/>
          </a:xfrm>
          <a:prstGeom prst="rect">
            <a:avLst/>
          </a:prstGeom>
        </p:spPr>
        <p:txBody>
          <a:bodyPr anchorCtr="0" anchor="t"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ly blank">
  <p:cSld name="BLANK_1">
    <p:spTree>
      <p:nvGrpSpPr>
        <p:cNvPr id="188" name="Shape 188"/>
        <p:cNvGrpSpPr/>
        <p:nvPr/>
      </p:nvGrpSpPr>
      <p:grpSpPr>
        <a:xfrm>
          <a:off x="0" y="0"/>
          <a:ext cx="0" cy="0"/>
          <a:chOff x="0" y="0"/>
          <a:chExt cx="0" cy="0"/>
        </a:xfrm>
      </p:grpSpPr>
      <p:sp>
        <p:nvSpPr>
          <p:cNvPr id="189" name="Google Shape;189;p12"/>
          <p:cNvSpPr/>
          <p:nvPr/>
        </p:nvSpPr>
        <p:spPr>
          <a:xfrm>
            <a:off x="419100" y="-1581150"/>
            <a:ext cx="8305800" cy="8305800"/>
          </a:xfrm>
          <a:prstGeom prst="ellipse">
            <a:avLst/>
          </a:prstGeom>
          <a:noFill/>
          <a:ln cap="flat" cmpd="sng" w="9525">
            <a:solidFill>
              <a:srgbClr val="A1BE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2"/>
          <p:cNvSpPr txBox="1"/>
          <p:nvPr>
            <p:ph idx="12" type="sldNum"/>
          </p:nvPr>
        </p:nvSpPr>
        <p:spPr>
          <a:xfrm>
            <a:off x="4337100" y="4751625"/>
            <a:ext cx="469800" cy="391500"/>
          </a:xfrm>
          <a:prstGeom prst="rect">
            <a:avLst/>
          </a:prstGeom>
        </p:spPr>
        <p:txBody>
          <a:bodyPr anchorCtr="0" anchor="t"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91" name="Shape 191"/>
        <p:cNvGrpSpPr/>
        <p:nvPr/>
      </p:nvGrpSpPr>
      <p:grpSpPr>
        <a:xfrm>
          <a:off x="0" y="0"/>
          <a:ext cx="0" cy="0"/>
          <a:chOff x="0" y="0"/>
          <a:chExt cx="0" cy="0"/>
        </a:xfrm>
      </p:grpSpPr>
      <p:sp>
        <p:nvSpPr>
          <p:cNvPr id="192" name="Google Shape;192;p13"/>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93" name="Google Shape;193;p13"/>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194" name="Shape 194"/>
        <p:cNvGrpSpPr/>
        <p:nvPr/>
      </p:nvGrpSpPr>
      <p:grpSpPr>
        <a:xfrm>
          <a:off x="0" y="0"/>
          <a:ext cx="0" cy="0"/>
          <a:chOff x="0" y="0"/>
          <a:chExt cx="0" cy="0"/>
        </a:xfrm>
      </p:grpSpPr>
      <p:sp>
        <p:nvSpPr>
          <p:cNvPr id="195" name="Google Shape;19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96" name="Google Shape;19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60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97" name="Google Shape;197;p14"/>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98" name="Shape 198"/>
        <p:cNvGrpSpPr/>
        <p:nvPr/>
      </p:nvGrpSpPr>
      <p:grpSpPr>
        <a:xfrm>
          <a:off x="0" y="0"/>
          <a:ext cx="0" cy="0"/>
          <a:chOff x="0" y="0"/>
          <a:chExt cx="0" cy="0"/>
        </a:xfrm>
      </p:grpSpPr>
      <p:sp>
        <p:nvSpPr>
          <p:cNvPr id="199" name="Google Shape;199;p15"/>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00" name="Google Shape;200;p15"/>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60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01" name="Google Shape;201;p15"/>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26" name="Shape 26"/>
        <p:cNvGrpSpPr/>
        <p:nvPr/>
      </p:nvGrpSpPr>
      <p:grpSpPr>
        <a:xfrm>
          <a:off x="0" y="0"/>
          <a:ext cx="0" cy="0"/>
          <a:chOff x="0" y="0"/>
          <a:chExt cx="0" cy="0"/>
        </a:xfrm>
      </p:grpSpPr>
      <p:sp>
        <p:nvSpPr>
          <p:cNvPr id="27" name="Google Shape;27;p3"/>
          <p:cNvSpPr/>
          <p:nvPr/>
        </p:nvSpPr>
        <p:spPr>
          <a:xfrm>
            <a:off x="3058200" y="-295450"/>
            <a:ext cx="3027600" cy="3027900"/>
          </a:xfrm>
          <a:prstGeom prst="ellipse">
            <a:avLst/>
          </a:prstGeom>
          <a:noFill/>
          <a:ln cap="flat" cmpd="sng" w="9525">
            <a:solidFill>
              <a:srgbClr val="A1BE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txBox="1"/>
          <p:nvPr>
            <p:ph type="ctrTitle"/>
          </p:nvPr>
        </p:nvSpPr>
        <p:spPr>
          <a:xfrm>
            <a:off x="1773750" y="2421550"/>
            <a:ext cx="5596500" cy="1159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29" name="Google Shape;29;p3"/>
          <p:cNvSpPr txBox="1"/>
          <p:nvPr>
            <p:ph idx="1" type="subTitle"/>
          </p:nvPr>
        </p:nvSpPr>
        <p:spPr>
          <a:xfrm>
            <a:off x="1773750" y="3449654"/>
            <a:ext cx="5596500" cy="78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A1BECC"/>
              </a:buClr>
              <a:buSzPts val="2400"/>
              <a:buNone/>
              <a:defRPr b="1">
                <a:solidFill>
                  <a:srgbClr val="A1BECC"/>
                </a:solidFill>
              </a:defRPr>
            </a:lvl1pPr>
            <a:lvl2pPr lvl="1" rtl="0" algn="ctr">
              <a:spcBef>
                <a:spcPts val="0"/>
              </a:spcBef>
              <a:spcAft>
                <a:spcPts val="0"/>
              </a:spcAft>
              <a:buClr>
                <a:srgbClr val="A1BECC"/>
              </a:buClr>
              <a:buSzPts val="3000"/>
              <a:buNone/>
              <a:defRPr b="1" sz="3000">
                <a:solidFill>
                  <a:srgbClr val="A1BECC"/>
                </a:solidFill>
              </a:defRPr>
            </a:lvl2pPr>
            <a:lvl3pPr lvl="2" rtl="0" algn="ctr">
              <a:spcBef>
                <a:spcPts val="0"/>
              </a:spcBef>
              <a:spcAft>
                <a:spcPts val="0"/>
              </a:spcAft>
              <a:buClr>
                <a:srgbClr val="A1BECC"/>
              </a:buClr>
              <a:buSzPts val="3000"/>
              <a:buNone/>
              <a:defRPr b="1" sz="3000">
                <a:solidFill>
                  <a:srgbClr val="A1BECC"/>
                </a:solidFill>
              </a:defRPr>
            </a:lvl3pPr>
            <a:lvl4pPr lvl="3" rtl="0" algn="ctr">
              <a:spcBef>
                <a:spcPts val="0"/>
              </a:spcBef>
              <a:spcAft>
                <a:spcPts val="0"/>
              </a:spcAft>
              <a:buClr>
                <a:srgbClr val="A1BECC"/>
              </a:buClr>
              <a:buSzPts val="3000"/>
              <a:buNone/>
              <a:defRPr b="1" sz="3000">
                <a:solidFill>
                  <a:srgbClr val="A1BECC"/>
                </a:solidFill>
              </a:defRPr>
            </a:lvl4pPr>
            <a:lvl5pPr lvl="4" rtl="0" algn="ctr">
              <a:spcBef>
                <a:spcPts val="0"/>
              </a:spcBef>
              <a:spcAft>
                <a:spcPts val="0"/>
              </a:spcAft>
              <a:buClr>
                <a:srgbClr val="A1BECC"/>
              </a:buClr>
              <a:buSzPts val="3000"/>
              <a:buNone/>
              <a:defRPr b="1" sz="3000">
                <a:solidFill>
                  <a:srgbClr val="A1BECC"/>
                </a:solidFill>
              </a:defRPr>
            </a:lvl5pPr>
            <a:lvl6pPr lvl="5" rtl="0" algn="ctr">
              <a:spcBef>
                <a:spcPts val="0"/>
              </a:spcBef>
              <a:spcAft>
                <a:spcPts val="0"/>
              </a:spcAft>
              <a:buClr>
                <a:srgbClr val="A1BECC"/>
              </a:buClr>
              <a:buSzPts val="3000"/>
              <a:buNone/>
              <a:defRPr b="1" sz="3000">
                <a:solidFill>
                  <a:srgbClr val="A1BECC"/>
                </a:solidFill>
              </a:defRPr>
            </a:lvl6pPr>
            <a:lvl7pPr lvl="6" rtl="0" algn="ctr">
              <a:spcBef>
                <a:spcPts val="0"/>
              </a:spcBef>
              <a:spcAft>
                <a:spcPts val="0"/>
              </a:spcAft>
              <a:buClr>
                <a:srgbClr val="A1BECC"/>
              </a:buClr>
              <a:buSzPts val="3000"/>
              <a:buNone/>
              <a:defRPr b="1" sz="3000">
                <a:solidFill>
                  <a:srgbClr val="A1BECC"/>
                </a:solidFill>
              </a:defRPr>
            </a:lvl7pPr>
            <a:lvl8pPr lvl="7" rtl="0" algn="ctr">
              <a:spcBef>
                <a:spcPts val="0"/>
              </a:spcBef>
              <a:spcAft>
                <a:spcPts val="0"/>
              </a:spcAft>
              <a:buClr>
                <a:srgbClr val="A1BECC"/>
              </a:buClr>
              <a:buSzPts val="3000"/>
              <a:buNone/>
              <a:defRPr b="1" sz="3000">
                <a:solidFill>
                  <a:srgbClr val="A1BECC"/>
                </a:solidFill>
              </a:defRPr>
            </a:lvl8pPr>
            <a:lvl9pPr lvl="8" rtl="0" algn="ctr">
              <a:spcBef>
                <a:spcPts val="0"/>
              </a:spcBef>
              <a:spcAft>
                <a:spcPts val="0"/>
              </a:spcAft>
              <a:buClr>
                <a:srgbClr val="A1BECC"/>
              </a:buClr>
              <a:buSzPts val="3000"/>
              <a:buNone/>
              <a:defRPr b="1" sz="3000">
                <a:solidFill>
                  <a:srgbClr val="A1BECC"/>
                </a:solidFill>
              </a:defRPr>
            </a:lvl9pPr>
          </a:lstStyle>
          <a:p/>
        </p:txBody>
      </p:sp>
      <p:sp>
        <p:nvSpPr>
          <p:cNvPr id="30" name="Google Shape;30;p3"/>
          <p:cNvSpPr/>
          <p:nvPr/>
        </p:nvSpPr>
        <p:spPr>
          <a:xfrm>
            <a:off x="1414538" y="3988225"/>
            <a:ext cx="206100" cy="2061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a:off x="7630150" y="2469625"/>
            <a:ext cx="2347200" cy="2347200"/>
          </a:xfrm>
          <a:prstGeom prst="donut">
            <a:avLst>
              <a:gd fmla="val 29778" name="adj"/>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a:off x="376550" y="1139200"/>
            <a:ext cx="978600" cy="9786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a:off x="7240275" y="4662700"/>
            <a:ext cx="657600" cy="6576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a:off x="231175" y="-571700"/>
            <a:ext cx="2284200" cy="2284200"/>
          </a:xfrm>
          <a:prstGeom prst="donut">
            <a:avLst>
              <a:gd fmla="val 11909" name="adj"/>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a:off x="7507625" y="917475"/>
            <a:ext cx="657600" cy="6576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a:off x="8065925" y="-295450"/>
            <a:ext cx="1207800" cy="1207800"/>
          </a:xfrm>
          <a:prstGeom prst="donut">
            <a:avLst>
              <a:gd fmla="val 42915"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a:off x="1417200" y="2052650"/>
            <a:ext cx="304800" cy="3048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a:off x="180500" y="4023250"/>
            <a:ext cx="1370700" cy="13707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3"/>
          <p:cNvSpPr/>
          <p:nvPr/>
        </p:nvSpPr>
        <p:spPr>
          <a:xfrm>
            <a:off x="246046" y="3365546"/>
            <a:ext cx="456000" cy="456000"/>
          </a:xfrm>
          <a:prstGeom prst="ellipse">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3"/>
          <p:cNvSpPr/>
          <p:nvPr/>
        </p:nvSpPr>
        <p:spPr>
          <a:xfrm>
            <a:off x="7072325" y="4494725"/>
            <a:ext cx="993600" cy="993300"/>
          </a:xfrm>
          <a:prstGeom prst="ellipse">
            <a:avLst/>
          </a:prstGeom>
          <a:noFill/>
          <a:ln cap="flat" cmpd="sng" w="9525">
            <a:solidFill>
              <a:srgbClr val="00ACC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7370250" y="780100"/>
            <a:ext cx="932400" cy="932400"/>
          </a:xfrm>
          <a:prstGeom prst="ellipse">
            <a:avLst/>
          </a:prstGeom>
          <a:noFill/>
          <a:ln cap="flat" cmpd="sng" w="9525">
            <a:solidFill>
              <a:srgbClr val="BBCD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a:off x="180500" y="3300000"/>
            <a:ext cx="586800" cy="586800"/>
          </a:xfrm>
          <a:prstGeom prst="ellipse">
            <a:avLst/>
          </a:prstGeom>
          <a:noFill/>
          <a:ln cap="flat" cmpd="sng" w="9525">
            <a:solidFill>
              <a:srgbClr val="65BB4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3"/>
          <p:cNvSpPr/>
          <p:nvPr/>
        </p:nvSpPr>
        <p:spPr>
          <a:xfrm>
            <a:off x="7733375" y="467300"/>
            <a:ext cx="206100" cy="2061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3"/>
          <p:cNvSpPr/>
          <p:nvPr/>
        </p:nvSpPr>
        <p:spPr>
          <a:xfrm>
            <a:off x="598175" y="-204700"/>
            <a:ext cx="1550100" cy="1550100"/>
          </a:xfrm>
          <a:prstGeom prst="ellipse">
            <a:avLst/>
          </a:prstGeom>
          <a:noFill/>
          <a:ln cap="flat" cmpd="sng" w="9525">
            <a:solidFill>
              <a:srgbClr val="E8004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txBox="1"/>
          <p:nvPr>
            <p:ph idx="12" type="sldNum"/>
          </p:nvPr>
        </p:nvSpPr>
        <p:spPr>
          <a:xfrm>
            <a:off x="4337100" y="4751625"/>
            <a:ext cx="469800" cy="391500"/>
          </a:xfrm>
          <a:prstGeom prst="rect">
            <a:avLst/>
          </a:prstGeom>
        </p:spPr>
        <p:txBody>
          <a:bodyPr anchorCtr="0" anchor="t" bIns="91425" lIns="91425" spcFirstLastPara="1" rIns="91425" wrap="square" tIns="91425">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46" name="Shape 46"/>
        <p:cNvGrpSpPr/>
        <p:nvPr/>
      </p:nvGrpSpPr>
      <p:grpSpPr>
        <a:xfrm>
          <a:off x="0" y="0"/>
          <a:ext cx="0" cy="0"/>
          <a:chOff x="0" y="0"/>
          <a:chExt cx="0" cy="0"/>
        </a:xfrm>
      </p:grpSpPr>
      <p:sp>
        <p:nvSpPr>
          <p:cNvPr id="47" name="Google Shape;47;p4"/>
          <p:cNvSpPr/>
          <p:nvPr/>
        </p:nvSpPr>
        <p:spPr>
          <a:xfrm>
            <a:off x="1197475" y="-802775"/>
            <a:ext cx="6749100" cy="6749100"/>
          </a:xfrm>
          <a:prstGeom prst="ellipse">
            <a:avLst/>
          </a:prstGeom>
          <a:noFill/>
          <a:ln cap="flat" cmpd="sng" w="9525">
            <a:solidFill>
              <a:srgbClr val="A1BE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4"/>
          <p:cNvSpPr/>
          <p:nvPr/>
        </p:nvSpPr>
        <p:spPr>
          <a:xfrm>
            <a:off x="8334450" y="4139625"/>
            <a:ext cx="424800" cy="4248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4"/>
          <p:cNvSpPr/>
          <p:nvPr/>
        </p:nvSpPr>
        <p:spPr>
          <a:xfrm>
            <a:off x="4308288" y="-1078650"/>
            <a:ext cx="2347200" cy="2347200"/>
          </a:xfrm>
          <a:prstGeom prst="donut">
            <a:avLst>
              <a:gd fmla="val 17100" name="adj"/>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4"/>
          <p:cNvSpPr/>
          <p:nvPr/>
        </p:nvSpPr>
        <p:spPr>
          <a:xfrm>
            <a:off x="4047750" y="805125"/>
            <a:ext cx="1048500" cy="1048500"/>
          </a:xfrm>
          <a:prstGeom prst="ellipse">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txBox="1"/>
          <p:nvPr>
            <p:ph idx="1" type="body"/>
          </p:nvPr>
        </p:nvSpPr>
        <p:spPr>
          <a:xfrm>
            <a:off x="1880850" y="1920300"/>
            <a:ext cx="5382300" cy="2079600"/>
          </a:xfrm>
          <a:prstGeom prst="rect">
            <a:avLst/>
          </a:prstGeom>
        </p:spPr>
        <p:txBody>
          <a:bodyPr anchorCtr="0" anchor="t" bIns="91425" lIns="91425" spcFirstLastPara="1" rIns="91425" wrap="square" tIns="91425">
            <a:noAutofit/>
          </a:bodyPr>
          <a:lstStyle>
            <a:lvl1pPr indent="-381000" lvl="0" marL="457200" rtl="0" algn="ctr">
              <a:spcBef>
                <a:spcPts val="600"/>
              </a:spcBef>
              <a:spcAft>
                <a:spcPts val="0"/>
              </a:spcAft>
              <a:buSzPts val="2400"/>
              <a:buChar char="◎"/>
              <a:defRPr/>
            </a:lvl1pPr>
            <a:lvl2pPr indent="-381000" lvl="1" marL="914400" rtl="0" algn="ctr">
              <a:spcBef>
                <a:spcPts val="0"/>
              </a:spcBef>
              <a:spcAft>
                <a:spcPts val="0"/>
              </a:spcAft>
              <a:buSzPts val="2400"/>
              <a:buChar char="◉"/>
              <a:defRPr/>
            </a:lvl2pPr>
            <a:lvl3pPr indent="-381000" lvl="2" marL="1371600" rtl="0" algn="ctr">
              <a:spcBef>
                <a:spcPts val="0"/>
              </a:spcBef>
              <a:spcAft>
                <a:spcPts val="0"/>
              </a:spcAft>
              <a:buSzPts val="2400"/>
              <a:buChar char="￮"/>
              <a:defRPr/>
            </a:lvl3pPr>
            <a:lvl4pPr indent="-381000" lvl="3" marL="1828800" rtl="0" algn="ctr">
              <a:spcBef>
                <a:spcPts val="0"/>
              </a:spcBef>
              <a:spcAft>
                <a:spcPts val="0"/>
              </a:spcAft>
              <a:buSzPts val="2400"/>
              <a:buChar char="●"/>
              <a:defRPr/>
            </a:lvl4pPr>
            <a:lvl5pPr indent="-381000" lvl="4" marL="2286000" rtl="0" algn="ctr">
              <a:spcBef>
                <a:spcPts val="0"/>
              </a:spcBef>
              <a:spcAft>
                <a:spcPts val="0"/>
              </a:spcAft>
              <a:buSzPts val="2400"/>
              <a:buChar char="○"/>
              <a:defRPr/>
            </a:lvl5pPr>
            <a:lvl6pPr indent="-381000" lvl="5" marL="2743200" rtl="0" algn="ctr">
              <a:spcBef>
                <a:spcPts val="0"/>
              </a:spcBef>
              <a:spcAft>
                <a:spcPts val="0"/>
              </a:spcAft>
              <a:buSzPts val="2400"/>
              <a:buChar char="■"/>
              <a:defRPr/>
            </a:lvl6pPr>
            <a:lvl7pPr indent="-381000" lvl="6" marL="3200400" rtl="0" algn="ctr">
              <a:spcBef>
                <a:spcPts val="0"/>
              </a:spcBef>
              <a:spcAft>
                <a:spcPts val="0"/>
              </a:spcAft>
              <a:buSzPts val="2400"/>
              <a:buChar char="●"/>
              <a:defRPr/>
            </a:lvl7pPr>
            <a:lvl8pPr indent="-381000" lvl="7" marL="3657600" rtl="0" algn="ctr">
              <a:spcBef>
                <a:spcPts val="0"/>
              </a:spcBef>
              <a:spcAft>
                <a:spcPts val="0"/>
              </a:spcAft>
              <a:buSzPts val="2400"/>
              <a:buChar char="○"/>
              <a:defRPr/>
            </a:lvl8pPr>
            <a:lvl9pPr indent="-381000" lvl="8" marL="4114800" algn="ctr">
              <a:spcBef>
                <a:spcPts val="0"/>
              </a:spcBef>
              <a:spcAft>
                <a:spcPts val="0"/>
              </a:spcAft>
              <a:buSzPts val="2400"/>
              <a:buChar char="■"/>
              <a:defRPr/>
            </a:lvl9pPr>
          </a:lstStyle>
          <a:p/>
        </p:txBody>
      </p:sp>
      <p:sp>
        <p:nvSpPr>
          <p:cNvPr id="52" name="Google Shape;52;p4"/>
          <p:cNvSpPr txBox="1"/>
          <p:nvPr/>
        </p:nvSpPr>
        <p:spPr>
          <a:xfrm>
            <a:off x="3593400" y="781369"/>
            <a:ext cx="1957200" cy="6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600">
                <a:solidFill>
                  <a:srgbClr val="FFFFFF"/>
                </a:solidFill>
                <a:latin typeface="Nixie One"/>
                <a:ea typeface="Nixie One"/>
                <a:cs typeface="Nixie One"/>
                <a:sym typeface="Nixie One"/>
              </a:rPr>
              <a:t>“</a:t>
            </a:r>
            <a:endParaRPr sz="9600">
              <a:solidFill>
                <a:srgbClr val="FFFFFF"/>
              </a:solidFill>
              <a:latin typeface="Nixie One"/>
              <a:ea typeface="Nixie One"/>
              <a:cs typeface="Nixie One"/>
              <a:sym typeface="Nixie One"/>
            </a:endParaRPr>
          </a:p>
        </p:txBody>
      </p:sp>
      <p:sp>
        <p:nvSpPr>
          <p:cNvPr id="53" name="Google Shape;53;p4"/>
          <p:cNvSpPr/>
          <p:nvPr/>
        </p:nvSpPr>
        <p:spPr>
          <a:xfrm>
            <a:off x="229225" y="2988350"/>
            <a:ext cx="802800" cy="803100"/>
          </a:xfrm>
          <a:prstGeom prst="ellipse">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4"/>
          <p:cNvSpPr/>
          <p:nvPr/>
        </p:nvSpPr>
        <p:spPr>
          <a:xfrm>
            <a:off x="-442225" y="3999900"/>
            <a:ext cx="1695900" cy="1695900"/>
          </a:xfrm>
          <a:prstGeom prst="donut">
            <a:avLst>
              <a:gd fmla="val 10084" name="adj"/>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4"/>
          <p:cNvSpPr/>
          <p:nvPr/>
        </p:nvSpPr>
        <p:spPr>
          <a:xfrm>
            <a:off x="1334025" y="-231725"/>
            <a:ext cx="1666800" cy="16668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4"/>
          <p:cNvSpPr/>
          <p:nvPr/>
        </p:nvSpPr>
        <p:spPr>
          <a:xfrm>
            <a:off x="550525" y="710300"/>
            <a:ext cx="481500" cy="481800"/>
          </a:xfrm>
          <a:prstGeom prst="donut">
            <a:avLst>
              <a:gd fmla="val 37274"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4"/>
          <p:cNvSpPr/>
          <p:nvPr/>
        </p:nvSpPr>
        <p:spPr>
          <a:xfrm>
            <a:off x="1032025" y="3791450"/>
            <a:ext cx="304800" cy="3048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4"/>
          <p:cNvSpPr/>
          <p:nvPr/>
        </p:nvSpPr>
        <p:spPr>
          <a:xfrm>
            <a:off x="1217050" y="1311325"/>
            <a:ext cx="304800" cy="304800"/>
          </a:xfrm>
          <a:prstGeom prst="ellipse">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4"/>
          <p:cNvSpPr/>
          <p:nvPr/>
        </p:nvSpPr>
        <p:spPr>
          <a:xfrm>
            <a:off x="7744475" y="1473300"/>
            <a:ext cx="1048500" cy="10485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4"/>
          <p:cNvSpPr/>
          <p:nvPr/>
        </p:nvSpPr>
        <p:spPr>
          <a:xfrm>
            <a:off x="8050675" y="2042175"/>
            <a:ext cx="1520100" cy="1520100"/>
          </a:xfrm>
          <a:prstGeom prst="donut">
            <a:avLst>
              <a:gd fmla="val 5022" name="adj"/>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4"/>
          <p:cNvSpPr/>
          <p:nvPr/>
        </p:nvSpPr>
        <p:spPr>
          <a:xfrm>
            <a:off x="7969775" y="3713850"/>
            <a:ext cx="597900" cy="598200"/>
          </a:xfrm>
          <a:prstGeom prst="donut">
            <a:avLst>
              <a:gd fmla="val 43984" name="adj"/>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4"/>
          <p:cNvSpPr/>
          <p:nvPr/>
        </p:nvSpPr>
        <p:spPr>
          <a:xfrm>
            <a:off x="8608775" y="1192100"/>
            <a:ext cx="184200" cy="1842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4"/>
          <p:cNvSpPr txBox="1"/>
          <p:nvPr>
            <p:ph idx="12" type="sldNum"/>
          </p:nvPr>
        </p:nvSpPr>
        <p:spPr>
          <a:xfrm>
            <a:off x="4337100" y="4751625"/>
            <a:ext cx="469800" cy="391500"/>
          </a:xfrm>
          <a:prstGeom prst="rect">
            <a:avLst/>
          </a:prstGeom>
        </p:spPr>
        <p:txBody>
          <a:bodyPr anchorCtr="0" anchor="t"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64" name="Shape 64"/>
        <p:cNvGrpSpPr/>
        <p:nvPr/>
      </p:nvGrpSpPr>
      <p:grpSpPr>
        <a:xfrm>
          <a:off x="0" y="0"/>
          <a:ext cx="0" cy="0"/>
          <a:chOff x="0" y="0"/>
          <a:chExt cx="0" cy="0"/>
        </a:xfrm>
      </p:grpSpPr>
      <p:sp>
        <p:nvSpPr>
          <p:cNvPr id="65" name="Google Shape;65;p5"/>
          <p:cNvSpPr/>
          <p:nvPr/>
        </p:nvSpPr>
        <p:spPr>
          <a:xfrm>
            <a:off x="1144200" y="2698575"/>
            <a:ext cx="893700" cy="893700"/>
          </a:xfrm>
          <a:prstGeom prst="ellipse">
            <a:avLst/>
          </a:prstGeom>
          <a:noFill/>
          <a:ln cap="flat" cmpd="sng" w="9525">
            <a:solidFill>
              <a:srgbClr val="BBCD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5"/>
          <p:cNvSpPr txBox="1"/>
          <p:nvPr>
            <p:ph type="title"/>
          </p:nvPr>
        </p:nvSpPr>
        <p:spPr>
          <a:xfrm>
            <a:off x="2935875" y="909050"/>
            <a:ext cx="5275500" cy="641100"/>
          </a:xfrm>
          <a:prstGeom prst="rect">
            <a:avLst/>
          </a:prstGeom>
        </p:spPr>
        <p:txBody>
          <a:bodyPr anchorCtr="0" anchor="b"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67" name="Google Shape;67;p5"/>
          <p:cNvSpPr txBox="1"/>
          <p:nvPr>
            <p:ph idx="1" type="body"/>
          </p:nvPr>
        </p:nvSpPr>
        <p:spPr>
          <a:xfrm>
            <a:off x="2935875" y="1525758"/>
            <a:ext cx="5275500" cy="2786100"/>
          </a:xfrm>
          <a:prstGeom prst="rect">
            <a:avLst/>
          </a:prstGeom>
        </p:spPr>
        <p:txBody>
          <a:bodyPr anchorCtr="0" anchor="t" bIns="91425" lIns="91425" spcFirstLastPara="1" rIns="91425" wrap="square" tIns="91425">
            <a:noAutofit/>
          </a:bodyPr>
          <a:lstStyle>
            <a:lvl1pPr indent="-381000" lvl="0" marL="457200">
              <a:spcBef>
                <a:spcPts val="600"/>
              </a:spcBef>
              <a:spcAft>
                <a:spcPts val="0"/>
              </a:spcAft>
              <a:buSzPts val="2400"/>
              <a:buChar char="◎"/>
              <a:defRPr sz="2400"/>
            </a:lvl1pPr>
            <a:lvl2pPr indent="-381000" lvl="1" marL="914400">
              <a:spcBef>
                <a:spcPts val="0"/>
              </a:spcBef>
              <a:spcAft>
                <a:spcPts val="0"/>
              </a:spcAft>
              <a:buSzPts val="2400"/>
              <a:buChar char="◉"/>
              <a:defRPr/>
            </a:lvl2pPr>
            <a:lvl3pPr indent="-381000" lvl="2" marL="1371600">
              <a:spcBef>
                <a:spcPts val="0"/>
              </a:spcBef>
              <a:spcAft>
                <a:spcPts val="0"/>
              </a:spcAft>
              <a:buSzPts val="2400"/>
              <a:buChar char="￮"/>
              <a:defRPr/>
            </a:lvl3pPr>
            <a:lvl4pPr indent="-381000" lvl="3" marL="1828800">
              <a:spcBef>
                <a:spcPts val="0"/>
              </a:spcBef>
              <a:spcAft>
                <a:spcPts val="0"/>
              </a:spcAft>
              <a:buSzPts val="2400"/>
              <a:buChar char="●"/>
              <a:defRPr sz="2400"/>
            </a:lvl4pPr>
            <a:lvl5pPr indent="-381000" lvl="4" marL="2286000">
              <a:spcBef>
                <a:spcPts val="0"/>
              </a:spcBef>
              <a:spcAft>
                <a:spcPts val="0"/>
              </a:spcAft>
              <a:buSzPts val="2400"/>
              <a:buChar char="○"/>
              <a:defRPr sz="2400"/>
            </a:lvl5pPr>
            <a:lvl6pPr indent="-381000" lvl="5" marL="2743200">
              <a:spcBef>
                <a:spcPts val="0"/>
              </a:spcBef>
              <a:spcAft>
                <a:spcPts val="0"/>
              </a:spcAft>
              <a:buSzPts val="2400"/>
              <a:buChar char="■"/>
              <a:defRPr sz="2400"/>
            </a:lvl6pPr>
            <a:lvl7pPr indent="-381000" lvl="6" marL="3200400">
              <a:spcBef>
                <a:spcPts val="0"/>
              </a:spcBef>
              <a:spcAft>
                <a:spcPts val="0"/>
              </a:spcAft>
              <a:buSzPts val="2400"/>
              <a:buChar char="●"/>
              <a:defRPr sz="2400"/>
            </a:lvl7pPr>
            <a:lvl8pPr indent="-381000" lvl="7" marL="3657600">
              <a:spcBef>
                <a:spcPts val="0"/>
              </a:spcBef>
              <a:spcAft>
                <a:spcPts val="0"/>
              </a:spcAft>
              <a:buSzPts val="2400"/>
              <a:buChar char="○"/>
              <a:defRPr sz="2400"/>
            </a:lvl8pPr>
            <a:lvl9pPr indent="-381000" lvl="8" marL="4114800">
              <a:spcBef>
                <a:spcPts val="0"/>
              </a:spcBef>
              <a:spcAft>
                <a:spcPts val="0"/>
              </a:spcAft>
              <a:buSzPts val="2400"/>
              <a:buChar char="■"/>
              <a:defRPr sz="2400"/>
            </a:lvl9pPr>
          </a:lstStyle>
          <a:p/>
        </p:txBody>
      </p:sp>
      <p:sp>
        <p:nvSpPr>
          <p:cNvPr id="68" name="Google Shape;68;p5"/>
          <p:cNvSpPr/>
          <p:nvPr/>
        </p:nvSpPr>
        <p:spPr>
          <a:xfrm>
            <a:off x="259925" y="-206300"/>
            <a:ext cx="2347200" cy="2347200"/>
          </a:xfrm>
          <a:prstGeom prst="donut">
            <a:avLst>
              <a:gd fmla="val 29778" name="adj"/>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5"/>
          <p:cNvSpPr/>
          <p:nvPr/>
        </p:nvSpPr>
        <p:spPr>
          <a:xfrm>
            <a:off x="-152925" y="1360050"/>
            <a:ext cx="978600" cy="978600"/>
          </a:xfrm>
          <a:prstGeom prst="ellipse">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5"/>
          <p:cNvSpPr/>
          <p:nvPr/>
        </p:nvSpPr>
        <p:spPr>
          <a:xfrm>
            <a:off x="2339600" y="243625"/>
            <a:ext cx="657600" cy="657600"/>
          </a:xfrm>
          <a:prstGeom prst="ellipse">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5"/>
          <p:cNvSpPr/>
          <p:nvPr/>
        </p:nvSpPr>
        <p:spPr>
          <a:xfrm>
            <a:off x="788725" y="2338650"/>
            <a:ext cx="811200" cy="811200"/>
          </a:xfrm>
          <a:prstGeom prst="donut">
            <a:avLst>
              <a:gd fmla="val 22275" name="adj"/>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5"/>
          <p:cNvSpPr/>
          <p:nvPr/>
        </p:nvSpPr>
        <p:spPr>
          <a:xfrm>
            <a:off x="153675" y="4149950"/>
            <a:ext cx="1207800" cy="12078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5"/>
          <p:cNvSpPr/>
          <p:nvPr/>
        </p:nvSpPr>
        <p:spPr>
          <a:xfrm>
            <a:off x="1315800" y="3860975"/>
            <a:ext cx="550500" cy="550500"/>
          </a:xfrm>
          <a:prstGeom prst="donut">
            <a:avLst>
              <a:gd fmla="val 42915"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5"/>
          <p:cNvSpPr/>
          <p:nvPr/>
        </p:nvSpPr>
        <p:spPr>
          <a:xfrm>
            <a:off x="438575" y="2993025"/>
            <a:ext cx="304800" cy="3048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5"/>
          <p:cNvSpPr/>
          <p:nvPr/>
        </p:nvSpPr>
        <p:spPr>
          <a:xfrm>
            <a:off x="7744850" y="420475"/>
            <a:ext cx="550500" cy="5505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5"/>
          <p:cNvSpPr/>
          <p:nvPr/>
        </p:nvSpPr>
        <p:spPr>
          <a:xfrm>
            <a:off x="8839500" y="1019775"/>
            <a:ext cx="397500" cy="3975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5"/>
          <p:cNvSpPr/>
          <p:nvPr/>
        </p:nvSpPr>
        <p:spPr>
          <a:xfrm>
            <a:off x="8295350" y="-321125"/>
            <a:ext cx="741600" cy="741600"/>
          </a:xfrm>
          <a:prstGeom prst="donut">
            <a:avLst>
              <a:gd fmla="val 31897" name="adj"/>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5"/>
          <p:cNvSpPr/>
          <p:nvPr/>
        </p:nvSpPr>
        <p:spPr>
          <a:xfrm>
            <a:off x="8651500" y="1616325"/>
            <a:ext cx="188100" cy="1881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5"/>
          <p:cNvSpPr/>
          <p:nvPr/>
        </p:nvSpPr>
        <p:spPr>
          <a:xfrm>
            <a:off x="2179100" y="83125"/>
            <a:ext cx="978600" cy="978600"/>
          </a:xfrm>
          <a:prstGeom prst="ellipse">
            <a:avLst/>
          </a:prstGeom>
          <a:noFill/>
          <a:ln cap="flat" cmpd="sng" w="9525">
            <a:solidFill>
              <a:srgbClr val="00ACC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5"/>
          <p:cNvSpPr/>
          <p:nvPr/>
        </p:nvSpPr>
        <p:spPr>
          <a:xfrm>
            <a:off x="8062825" y="688875"/>
            <a:ext cx="449700" cy="449700"/>
          </a:xfrm>
          <a:prstGeom prst="ellipse">
            <a:avLst/>
          </a:prstGeom>
          <a:noFill/>
          <a:ln cap="flat" cmpd="sng" w="9525">
            <a:solidFill>
              <a:srgbClr val="ED4A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5"/>
          <p:cNvSpPr txBox="1"/>
          <p:nvPr>
            <p:ph idx="12" type="sldNum"/>
          </p:nvPr>
        </p:nvSpPr>
        <p:spPr>
          <a:xfrm>
            <a:off x="8635625" y="4751625"/>
            <a:ext cx="469800" cy="3915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 image">
  <p:cSld name="TITLE_AND_BODY_1">
    <p:spTree>
      <p:nvGrpSpPr>
        <p:cNvPr id="82" name="Shape 82"/>
        <p:cNvGrpSpPr/>
        <p:nvPr/>
      </p:nvGrpSpPr>
      <p:grpSpPr>
        <a:xfrm>
          <a:off x="0" y="0"/>
          <a:ext cx="0" cy="0"/>
          <a:chOff x="0" y="0"/>
          <a:chExt cx="0" cy="0"/>
        </a:xfrm>
      </p:grpSpPr>
      <p:sp>
        <p:nvSpPr>
          <p:cNvPr id="83" name="Google Shape;83;p6"/>
          <p:cNvSpPr txBox="1"/>
          <p:nvPr>
            <p:ph type="title"/>
          </p:nvPr>
        </p:nvSpPr>
        <p:spPr>
          <a:xfrm>
            <a:off x="4572000" y="909050"/>
            <a:ext cx="3639600" cy="641100"/>
          </a:xfrm>
          <a:prstGeom prst="rect">
            <a:avLst/>
          </a:prstGeom>
        </p:spPr>
        <p:txBody>
          <a:bodyPr anchorCtr="0" anchor="b" bIns="91425" lIns="91425" spcFirstLastPara="1" rIns="91425" wrap="square" tIns="91425">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84" name="Google Shape;84;p6"/>
          <p:cNvSpPr txBox="1"/>
          <p:nvPr>
            <p:ph idx="1" type="body"/>
          </p:nvPr>
        </p:nvSpPr>
        <p:spPr>
          <a:xfrm>
            <a:off x="4572000" y="1525754"/>
            <a:ext cx="3639600" cy="2786100"/>
          </a:xfrm>
          <a:prstGeom prst="rect">
            <a:avLst/>
          </a:prstGeom>
        </p:spPr>
        <p:txBody>
          <a:bodyPr anchorCtr="0" anchor="t" bIns="91425" lIns="91425" spcFirstLastPara="1" rIns="91425" wrap="square" tIns="91425">
            <a:noAutofit/>
          </a:bodyPr>
          <a:lstStyle>
            <a:lvl1pPr indent="-355600" lvl="0" marL="457200" rtl="0">
              <a:spcBef>
                <a:spcPts val="600"/>
              </a:spcBef>
              <a:spcAft>
                <a:spcPts val="0"/>
              </a:spcAft>
              <a:buSzPts val="2000"/>
              <a:buChar char="◎"/>
              <a:defRPr sz="2000"/>
            </a:lvl1pPr>
            <a:lvl2pPr indent="-355600" lvl="1" marL="914400" rtl="0">
              <a:spcBef>
                <a:spcPts val="0"/>
              </a:spcBef>
              <a:spcAft>
                <a:spcPts val="0"/>
              </a:spcAft>
              <a:buSzPts val="2000"/>
              <a:buChar char="◉"/>
              <a:defRPr sz="2000"/>
            </a:lvl2pPr>
            <a:lvl3pPr indent="-355600" lvl="2" marL="1371600" rtl="0">
              <a:spcBef>
                <a:spcPts val="0"/>
              </a:spcBef>
              <a:spcAft>
                <a:spcPts val="0"/>
              </a:spcAft>
              <a:buSzPts val="2000"/>
              <a:buChar char="￮"/>
              <a:defRPr sz="2000"/>
            </a:lvl3pPr>
            <a:lvl4pPr indent="-355600" lvl="3" marL="1828800" rtl="0">
              <a:spcBef>
                <a:spcPts val="0"/>
              </a:spcBef>
              <a:spcAft>
                <a:spcPts val="0"/>
              </a:spcAft>
              <a:buSzPts val="2000"/>
              <a:buChar char="●"/>
              <a:defRPr sz="2000"/>
            </a:lvl4pPr>
            <a:lvl5pPr indent="-355600" lvl="4" marL="2286000" rtl="0">
              <a:spcBef>
                <a:spcPts val="0"/>
              </a:spcBef>
              <a:spcAft>
                <a:spcPts val="0"/>
              </a:spcAft>
              <a:buSzPts val="2000"/>
              <a:buChar char="○"/>
              <a:defRPr sz="2000"/>
            </a:lvl5pPr>
            <a:lvl6pPr indent="-355600" lvl="5" marL="2743200" rtl="0">
              <a:spcBef>
                <a:spcPts val="0"/>
              </a:spcBef>
              <a:spcAft>
                <a:spcPts val="0"/>
              </a:spcAft>
              <a:buSzPts val="2000"/>
              <a:buChar char="■"/>
              <a:defRPr sz="2000"/>
            </a:lvl6pPr>
            <a:lvl7pPr indent="-355600" lvl="6" marL="3200400" rtl="0">
              <a:spcBef>
                <a:spcPts val="0"/>
              </a:spcBef>
              <a:spcAft>
                <a:spcPts val="0"/>
              </a:spcAft>
              <a:buSzPts val="2000"/>
              <a:buChar char="●"/>
              <a:defRPr sz="2000"/>
            </a:lvl7pPr>
            <a:lvl8pPr indent="-355600" lvl="7" marL="3657600" rtl="0">
              <a:spcBef>
                <a:spcPts val="0"/>
              </a:spcBef>
              <a:spcAft>
                <a:spcPts val="0"/>
              </a:spcAft>
              <a:buSzPts val="2000"/>
              <a:buChar char="○"/>
              <a:defRPr sz="2000"/>
            </a:lvl8pPr>
            <a:lvl9pPr indent="-355600" lvl="8" marL="4114800" rtl="0">
              <a:spcBef>
                <a:spcPts val="0"/>
              </a:spcBef>
              <a:spcAft>
                <a:spcPts val="0"/>
              </a:spcAft>
              <a:buSzPts val="2000"/>
              <a:buChar char="■"/>
              <a:defRPr sz="2000"/>
            </a:lvl9pPr>
          </a:lstStyle>
          <a:p/>
        </p:txBody>
      </p:sp>
      <p:sp>
        <p:nvSpPr>
          <p:cNvPr id="85" name="Google Shape;85;p6"/>
          <p:cNvSpPr/>
          <p:nvPr/>
        </p:nvSpPr>
        <p:spPr>
          <a:xfrm>
            <a:off x="580275" y="751950"/>
            <a:ext cx="3639600" cy="3639600"/>
          </a:xfrm>
          <a:prstGeom prst="ellipse">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6"/>
          <p:cNvSpPr/>
          <p:nvPr/>
        </p:nvSpPr>
        <p:spPr>
          <a:xfrm>
            <a:off x="-295650" y="-356450"/>
            <a:ext cx="1057800" cy="1057800"/>
          </a:xfrm>
          <a:prstGeom prst="ellipse">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6"/>
          <p:cNvSpPr/>
          <p:nvPr/>
        </p:nvSpPr>
        <p:spPr>
          <a:xfrm>
            <a:off x="2836600" y="179825"/>
            <a:ext cx="978600" cy="978600"/>
          </a:xfrm>
          <a:prstGeom prst="donut">
            <a:avLst>
              <a:gd fmla="val 39527" name="adj"/>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6"/>
          <p:cNvSpPr/>
          <p:nvPr/>
        </p:nvSpPr>
        <p:spPr>
          <a:xfrm>
            <a:off x="465975" y="3692750"/>
            <a:ext cx="1019400" cy="10194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6"/>
          <p:cNvSpPr/>
          <p:nvPr/>
        </p:nvSpPr>
        <p:spPr>
          <a:xfrm>
            <a:off x="1485375" y="4559750"/>
            <a:ext cx="361500" cy="361500"/>
          </a:xfrm>
          <a:prstGeom prst="donut">
            <a:avLst>
              <a:gd fmla="val 29951"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6"/>
          <p:cNvSpPr/>
          <p:nvPr/>
        </p:nvSpPr>
        <p:spPr>
          <a:xfrm>
            <a:off x="2364800" y="346950"/>
            <a:ext cx="274200" cy="2739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6"/>
          <p:cNvSpPr/>
          <p:nvPr/>
        </p:nvSpPr>
        <p:spPr>
          <a:xfrm>
            <a:off x="-472600" y="-533400"/>
            <a:ext cx="1411800" cy="1411800"/>
          </a:xfrm>
          <a:prstGeom prst="ellipse">
            <a:avLst/>
          </a:prstGeom>
          <a:noFill/>
          <a:ln cap="flat" cmpd="sng" w="9525">
            <a:solidFill>
              <a:srgbClr val="00ACC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6"/>
          <p:cNvSpPr/>
          <p:nvPr/>
        </p:nvSpPr>
        <p:spPr>
          <a:xfrm>
            <a:off x="2899000" y="242225"/>
            <a:ext cx="853800" cy="853800"/>
          </a:xfrm>
          <a:prstGeom prst="ellipse">
            <a:avLst/>
          </a:prstGeom>
          <a:noFill/>
          <a:ln cap="flat" cmpd="sng" w="9525">
            <a:solidFill>
              <a:srgbClr val="ED4A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6"/>
          <p:cNvSpPr/>
          <p:nvPr/>
        </p:nvSpPr>
        <p:spPr>
          <a:xfrm>
            <a:off x="1061150" y="142950"/>
            <a:ext cx="538500" cy="5382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6"/>
          <p:cNvSpPr txBox="1"/>
          <p:nvPr>
            <p:ph idx="12" type="sldNum"/>
          </p:nvPr>
        </p:nvSpPr>
        <p:spPr>
          <a:xfrm>
            <a:off x="8635625" y="4751625"/>
            <a:ext cx="469800" cy="3915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95" name="Shape 95"/>
        <p:cNvGrpSpPr/>
        <p:nvPr/>
      </p:nvGrpSpPr>
      <p:grpSpPr>
        <a:xfrm>
          <a:off x="0" y="0"/>
          <a:ext cx="0" cy="0"/>
          <a:chOff x="0" y="0"/>
          <a:chExt cx="0" cy="0"/>
        </a:xfrm>
      </p:grpSpPr>
      <p:sp>
        <p:nvSpPr>
          <p:cNvPr id="96" name="Google Shape;96;p7"/>
          <p:cNvSpPr txBox="1"/>
          <p:nvPr>
            <p:ph type="title"/>
          </p:nvPr>
        </p:nvSpPr>
        <p:spPr>
          <a:xfrm>
            <a:off x="2935875" y="909050"/>
            <a:ext cx="5275500" cy="641100"/>
          </a:xfrm>
          <a:prstGeom prst="rect">
            <a:avLst/>
          </a:prstGeom>
        </p:spPr>
        <p:txBody>
          <a:bodyPr anchorCtr="0" anchor="b"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97" name="Google Shape;97;p7"/>
          <p:cNvSpPr txBox="1"/>
          <p:nvPr>
            <p:ph idx="1" type="body"/>
          </p:nvPr>
        </p:nvSpPr>
        <p:spPr>
          <a:xfrm>
            <a:off x="2935875" y="1550150"/>
            <a:ext cx="2560500" cy="3375900"/>
          </a:xfrm>
          <a:prstGeom prst="rect">
            <a:avLst/>
          </a:prstGeom>
        </p:spPr>
        <p:txBody>
          <a:bodyPr anchorCtr="0" anchor="t" bIns="91425" lIns="91425" spcFirstLastPara="1" rIns="91425" wrap="square" tIns="91425">
            <a:noAutofit/>
          </a:bodyPr>
          <a:lstStyle>
            <a:lvl1pPr indent="-342900" lvl="0" marL="457200">
              <a:spcBef>
                <a:spcPts val="60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sz="1800"/>
            </a:lvl4pPr>
            <a:lvl5pPr indent="-342900" lvl="4" marL="2286000">
              <a:spcBef>
                <a:spcPts val="0"/>
              </a:spcBef>
              <a:spcAft>
                <a:spcPts val="0"/>
              </a:spcAft>
              <a:buSzPts val="1800"/>
              <a:buChar char="○"/>
              <a:defRPr sz="1800"/>
            </a:lvl5pPr>
            <a:lvl6pPr indent="-342900" lvl="5" marL="2743200">
              <a:spcBef>
                <a:spcPts val="0"/>
              </a:spcBef>
              <a:spcAft>
                <a:spcPts val="0"/>
              </a:spcAft>
              <a:buSzPts val="1800"/>
              <a:buChar char="■"/>
              <a:defRPr sz="1800"/>
            </a:lvl6pPr>
            <a:lvl7pPr indent="-342900" lvl="6" marL="3200400">
              <a:spcBef>
                <a:spcPts val="0"/>
              </a:spcBef>
              <a:spcAft>
                <a:spcPts val="0"/>
              </a:spcAft>
              <a:buSzPts val="1800"/>
              <a:buChar char="●"/>
              <a:defRPr sz="1800"/>
            </a:lvl7pPr>
            <a:lvl8pPr indent="-342900" lvl="7" marL="3657600">
              <a:spcBef>
                <a:spcPts val="0"/>
              </a:spcBef>
              <a:spcAft>
                <a:spcPts val="0"/>
              </a:spcAft>
              <a:buSzPts val="1800"/>
              <a:buChar char="○"/>
              <a:defRPr sz="1800"/>
            </a:lvl8pPr>
            <a:lvl9pPr indent="-342900" lvl="8" marL="4114800">
              <a:spcBef>
                <a:spcPts val="0"/>
              </a:spcBef>
              <a:spcAft>
                <a:spcPts val="0"/>
              </a:spcAft>
              <a:buSzPts val="1800"/>
              <a:buChar char="■"/>
              <a:defRPr sz="1800"/>
            </a:lvl9pPr>
          </a:lstStyle>
          <a:p/>
        </p:txBody>
      </p:sp>
      <p:sp>
        <p:nvSpPr>
          <p:cNvPr id="98" name="Google Shape;98;p7"/>
          <p:cNvSpPr txBox="1"/>
          <p:nvPr>
            <p:ph idx="2" type="body"/>
          </p:nvPr>
        </p:nvSpPr>
        <p:spPr>
          <a:xfrm>
            <a:off x="5650849" y="1550150"/>
            <a:ext cx="2560500" cy="3375900"/>
          </a:xfrm>
          <a:prstGeom prst="rect">
            <a:avLst/>
          </a:prstGeom>
        </p:spPr>
        <p:txBody>
          <a:bodyPr anchorCtr="0" anchor="t" bIns="91425" lIns="91425" spcFirstLastPara="1" rIns="91425" wrap="square" tIns="91425">
            <a:noAutofit/>
          </a:bodyPr>
          <a:lstStyle>
            <a:lvl1pPr indent="-342900" lvl="0" marL="457200">
              <a:spcBef>
                <a:spcPts val="60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sz="1800"/>
            </a:lvl4pPr>
            <a:lvl5pPr indent="-342900" lvl="4" marL="2286000">
              <a:spcBef>
                <a:spcPts val="0"/>
              </a:spcBef>
              <a:spcAft>
                <a:spcPts val="0"/>
              </a:spcAft>
              <a:buSzPts val="1800"/>
              <a:buChar char="○"/>
              <a:defRPr sz="1800"/>
            </a:lvl5pPr>
            <a:lvl6pPr indent="-342900" lvl="5" marL="2743200">
              <a:spcBef>
                <a:spcPts val="0"/>
              </a:spcBef>
              <a:spcAft>
                <a:spcPts val="0"/>
              </a:spcAft>
              <a:buSzPts val="1800"/>
              <a:buChar char="■"/>
              <a:defRPr sz="1800"/>
            </a:lvl6pPr>
            <a:lvl7pPr indent="-342900" lvl="6" marL="3200400">
              <a:spcBef>
                <a:spcPts val="0"/>
              </a:spcBef>
              <a:spcAft>
                <a:spcPts val="0"/>
              </a:spcAft>
              <a:buSzPts val="1800"/>
              <a:buChar char="●"/>
              <a:defRPr sz="1800"/>
            </a:lvl7pPr>
            <a:lvl8pPr indent="-342900" lvl="7" marL="3657600">
              <a:spcBef>
                <a:spcPts val="0"/>
              </a:spcBef>
              <a:spcAft>
                <a:spcPts val="0"/>
              </a:spcAft>
              <a:buSzPts val="1800"/>
              <a:buChar char="○"/>
              <a:defRPr sz="1800"/>
            </a:lvl8pPr>
            <a:lvl9pPr indent="-342900" lvl="8" marL="4114800">
              <a:spcBef>
                <a:spcPts val="0"/>
              </a:spcBef>
              <a:spcAft>
                <a:spcPts val="0"/>
              </a:spcAft>
              <a:buSzPts val="1800"/>
              <a:buChar char="■"/>
              <a:defRPr sz="1800"/>
            </a:lvl9pPr>
          </a:lstStyle>
          <a:p/>
        </p:txBody>
      </p:sp>
      <p:sp>
        <p:nvSpPr>
          <p:cNvPr id="99" name="Google Shape;99;p7"/>
          <p:cNvSpPr/>
          <p:nvPr/>
        </p:nvSpPr>
        <p:spPr>
          <a:xfrm>
            <a:off x="-358950" y="2194400"/>
            <a:ext cx="2347200" cy="2347200"/>
          </a:xfrm>
          <a:prstGeom prst="donut">
            <a:avLst>
              <a:gd fmla="val 36789" name="adj"/>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7"/>
          <p:cNvSpPr/>
          <p:nvPr/>
        </p:nvSpPr>
        <p:spPr>
          <a:xfrm>
            <a:off x="198450" y="-321125"/>
            <a:ext cx="978600" cy="978600"/>
          </a:xfrm>
          <a:prstGeom prst="ellipse">
            <a:avLst/>
          </a:prstGeom>
          <a:noFill/>
          <a:ln cap="flat" cmpd="sng" w="9525">
            <a:solidFill>
              <a:srgbClr val="E8004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7"/>
          <p:cNvSpPr/>
          <p:nvPr/>
        </p:nvSpPr>
        <p:spPr>
          <a:xfrm>
            <a:off x="198450" y="420475"/>
            <a:ext cx="657600" cy="657600"/>
          </a:xfrm>
          <a:prstGeom prst="ellipse">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7"/>
          <p:cNvSpPr/>
          <p:nvPr/>
        </p:nvSpPr>
        <p:spPr>
          <a:xfrm>
            <a:off x="1177051" y="657475"/>
            <a:ext cx="846900" cy="846900"/>
          </a:xfrm>
          <a:prstGeom prst="donut">
            <a:avLst>
              <a:gd fmla="val 22275" name="adj"/>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7"/>
          <p:cNvSpPr/>
          <p:nvPr/>
        </p:nvSpPr>
        <p:spPr>
          <a:xfrm>
            <a:off x="887650" y="4142300"/>
            <a:ext cx="1207800" cy="1207800"/>
          </a:xfrm>
          <a:prstGeom prst="ellipse">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7"/>
          <p:cNvSpPr/>
          <p:nvPr/>
        </p:nvSpPr>
        <p:spPr>
          <a:xfrm>
            <a:off x="153675" y="4799600"/>
            <a:ext cx="550500" cy="550500"/>
          </a:xfrm>
          <a:prstGeom prst="donut">
            <a:avLst>
              <a:gd fmla="val 18606" name="adj"/>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7"/>
          <p:cNvSpPr/>
          <p:nvPr/>
        </p:nvSpPr>
        <p:spPr>
          <a:xfrm>
            <a:off x="1172525" y="1696950"/>
            <a:ext cx="304800" cy="3048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7"/>
          <p:cNvSpPr/>
          <p:nvPr/>
        </p:nvSpPr>
        <p:spPr>
          <a:xfrm>
            <a:off x="7844250" y="619275"/>
            <a:ext cx="550500" cy="5505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7"/>
          <p:cNvSpPr/>
          <p:nvPr/>
        </p:nvSpPr>
        <p:spPr>
          <a:xfrm>
            <a:off x="7515500" y="-72500"/>
            <a:ext cx="397500" cy="397500"/>
          </a:xfrm>
          <a:prstGeom prst="donut">
            <a:avLst>
              <a:gd fmla="val 30568"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7"/>
          <p:cNvSpPr/>
          <p:nvPr/>
        </p:nvSpPr>
        <p:spPr>
          <a:xfrm>
            <a:off x="8651500" y="1030850"/>
            <a:ext cx="304800" cy="3048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7"/>
          <p:cNvSpPr/>
          <p:nvPr/>
        </p:nvSpPr>
        <p:spPr>
          <a:xfrm>
            <a:off x="8097900" y="167450"/>
            <a:ext cx="741600" cy="741600"/>
          </a:xfrm>
          <a:prstGeom prst="donut">
            <a:avLst>
              <a:gd fmla="val 8064" name="adj"/>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7"/>
          <p:cNvSpPr/>
          <p:nvPr/>
        </p:nvSpPr>
        <p:spPr>
          <a:xfrm>
            <a:off x="8394750" y="1504375"/>
            <a:ext cx="188100" cy="1881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7"/>
          <p:cNvSpPr/>
          <p:nvPr/>
        </p:nvSpPr>
        <p:spPr>
          <a:xfrm>
            <a:off x="-205625" y="2347725"/>
            <a:ext cx="2040600" cy="2040600"/>
          </a:xfrm>
          <a:prstGeom prst="ellipse">
            <a:avLst/>
          </a:prstGeom>
          <a:noFill/>
          <a:ln cap="flat" cmpd="sng" w="9525">
            <a:solidFill>
              <a:srgbClr val="65BB4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7"/>
          <p:cNvSpPr/>
          <p:nvPr/>
        </p:nvSpPr>
        <p:spPr>
          <a:xfrm>
            <a:off x="305125" y="-214450"/>
            <a:ext cx="765300" cy="7653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7"/>
          <p:cNvSpPr/>
          <p:nvPr/>
        </p:nvSpPr>
        <p:spPr>
          <a:xfrm>
            <a:off x="8532600" y="911950"/>
            <a:ext cx="542700" cy="542700"/>
          </a:xfrm>
          <a:prstGeom prst="ellipse">
            <a:avLst/>
          </a:prstGeom>
          <a:noFill/>
          <a:ln cap="flat" cmpd="sng" w="9525">
            <a:solidFill>
              <a:srgbClr val="F8BB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7"/>
          <p:cNvSpPr txBox="1"/>
          <p:nvPr>
            <p:ph idx="12" type="sldNum"/>
          </p:nvPr>
        </p:nvSpPr>
        <p:spPr>
          <a:xfrm>
            <a:off x="8635625" y="4751625"/>
            <a:ext cx="469800" cy="3915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115" name="Shape 115"/>
        <p:cNvGrpSpPr/>
        <p:nvPr/>
      </p:nvGrpSpPr>
      <p:grpSpPr>
        <a:xfrm>
          <a:off x="0" y="0"/>
          <a:ext cx="0" cy="0"/>
          <a:chOff x="0" y="0"/>
          <a:chExt cx="0" cy="0"/>
        </a:xfrm>
      </p:grpSpPr>
      <p:sp>
        <p:nvSpPr>
          <p:cNvPr id="116" name="Google Shape;116;p8"/>
          <p:cNvSpPr/>
          <p:nvPr/>
        </p:nvSpPr>
        <p:spPr>
          <a:xfrm>
            <a:off x="8638525" y="1472600"/>
            <a:ext cx="978600" cy="978600"/>
          </a:xfrm>
          <a:prstGeom prst="ellipse">
            <a:avLst/>
          </a:prstGeom>
          <a:noFill/>
          <a:ln cap="flat" cmpd="sng" w="9525">
            <a:solidFill>
              <a:srgbClr val="ED4A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8"/>
          <p:cNvSpPr txBox="1"/>
          <p:nvPr>
            <p:ph type="title"/>
          </p:nvPr>
        </p:nvSpPr>
        <p:spPr>
          <a:xfrm>
            <a:off x="2935875" y="909050"/>
            <a:ext cx="5275500" cy="641100"/>
          </a:xfrm>
          <a:prstGeom prst="rect">
            <a:avLst/>
          </a:prstGeom>
        </p:spPr>
        <p:txBody>
          <a:bodyPr anchorCtr="0" anchor="b" bIns="91425" lIns="91425" spcFirstLastPara="1" rIns="91425" wrap="square" tIns="91425">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118" name="Google Shape;118;p8"/>
          <p:cNvSpPr txBox="1"/>
          <p:nvPr>
            <p:ph idx="1" type="body"/>
          </p:nvPr>
        </p:nvSpPr>
        <p:spPr>
          <a:xfrm>
            <a:off x="2935875" y="1550150"/>
            <a:ext cx="1700400" cy="33756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119" name="Google Shape;119;p8"/>
          <p:cNvSpPr txBox="1"/>
          <p:nvPr>
            <p:ph idx="2" type="body"/>
          </p:nvPr>
        </p:nvSpPr>
        <p:spPr>
          <a:xfrm>
            <a:off x="4723373" y="1550150"/>
            <a:ext cx="1700400" cy="33756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120" name="Google Shape;120;p8"/>
          <p:cNvSpPr txBox="1"/>
          <p:nvPr>
            <p:ph idx="3" type="body"/>
          </p:nvPr>
        </p:nvSpPr>
        <p:spPr>
          <a:xfrm>
            <a:off x="6510871" y="1550150"/>
            <a:ext cx="1700400" cy="33756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121" name="Google Shape;121;p8"/>
          <p:cNvSpPr/>
          <p:nvPr/>
        </p:nvSpPr>
        <p:spPr>
          <a:xfrm>
            <a:off x="1016475" y="2981600"/>
            <a:ext cx="440400" cy="440400"/>
          </a:xfrm>
          <a:prstGeom prst="ellipse">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8"/>
          <p:cNvSpPr/>
          <p:nvPr/>
        </p:nvSpPr>
        <p:spPr>
          <a:xfrm>
            <a:off x="-68725" y="3346150"/>
            <a:ext cx="819600" cy="819600"/>
          </a:xfrm>
          <a:prstGeom prst="ellipse">
            <a:avLst/>
          </a:prstGeom>
          <a:noFill/>
          <a:ln cap="flat" cmpd="sng" w="9525">
            <a:solidFill>
              <a:srgbClr val="00D1C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8"/>
          <p:cNvSpPr/>
          <p:nvPr/>
        </p:nvSpPr>
        <p:spPr>
          <a:xfrm>
            <a:off x="1361475" y="140725"/>
            <a:ext cx="862800" cy="863400"/>
          </a:xfrm>
          <a:prstGeom prst="donut">
            <a:avLst>
              <a:gd fmla="val 43200" name="adj"/>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8"/>
          <p:cNvSpPr/>
          <p:nvPr/>
        </p:nvSpPr>
        <p:spPr>
          <a:xfrm>
            <a:off x="1438125" y="3422000"/>
            <a:ext cx="1062000" cy="1062000"/>
          </a:xfrm>
          <a:prstGeom prst="donut">
            <a:avLst>
              <a:gd fmla="val 9905" name="adj"/>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8"/>
          <p:cNvSpPr/>
          <p:nvPr/>
        </p:nvSpPr>
        <p:spPr>
          <a:xfrm>
            <a:off x="2059425" y="1112475"/>
            <a:ext cx="304800" cy="304800"/>
          </a:xfrm>
          <a:prstGeom prst="ellipse">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8"/>
          <p:cNvSpPr/>
          <p:nvPr/>
        </p:nvSpPr>
        <p:spPr>
          <a:xfrm>
            <a:off x="8723500" y="270225"/>
            <a:ext cx="550500" cy="5505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8"/>
          <p:cNvSpPr/>
          <p:nvPr/>
        </p:nvSpPr>
        <p:spPr>
          <a:xfrm>
            <a:off x="8546800" y="608625"/>
            <a:ext cx="397500" cy="397500"/>
          </a:xfrm>
          <a:prstGeom prst="donut">
            <a:avLst>
              <a:gd fmla="val 8754"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8"/>
          <p:cNvSpPr/>
          <p:nvPr/>
        </p:nvSpPr>
        <p:spPr>
          <a:xfrm>
            <a:off x="8211275" y="1152650"/>
            <a:ext cx="397500" cy="397500"/>
          </a:xfrm>
          <a:prstGeom prst="ellipse">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8"/>
          <p:cNvSpPr/>
          <p:nvPr/>
        </p:nvSpPr>
        <p:spPr>
          <a:xfrm>
            <a:off x="7599600" y="-275250"/>
            <a:ext cx="741600" cy="741600"/>
          </a:xfrm>
          <a:prstGeom prst="donut">
            <a:avLst>
              <a:gd fmla="val 39163" name="adj"/>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8"/>
          <p:cNvSpPr/>
          <p:nvPr/>
        </p:nvSpPr>
        <p:spPr>
          <a:xfrm>
            <a:off x="9033775" y="1867850"/>
            <a:ext cx="188100" cy="1881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8"/>
          <p:cNvSpPr/>
          <p:nvPr/>
        </p:nvSpPr>
        <p:spPr>
          <a:xfrm>
            <a:off x="-480225" y="243625"/>
            <a:ext cx="2347200" cy="2347200"/>
          </a:xfrm>
          <a:prstGeom prst="donut">
            <a:avLst>
              <a:gd fmla="val 21094" name="adj"/>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8"/>
          <p:cNvSpPr/>
          <p:nvPr/>
        </p:nvSpPr>
        <p:spPr>
          <a:xfrm>
            <a:off x="1016475" y="4091700"/>
            <a:ext cx="1207800" cy="1207800"/>
          </a:xfrm>
          <a:prstGeom prst="ellipse">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8"/>
          <p:cNvSpPr/>
          <p:nvPr/>
        </p:nvSpPr>
        <p:spPr>
          <a:xfrm>
            <a:off x="204075" y="927925"/>
            <a:ext cx="978600" cy="978600"/>
          </a:xfrm>
          <a:prstGeom prst="ellipse">
            <a:avLst/>
          </a:prstGeom>
          <a:noFill/>
          <a:ln cap="flat" cmpd="sng" w="9525">
            <a:solidFill>
              <a:srgbClr val="BBCD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8"/>
          <p:cNvSpPr txBox="1"/>
          <p:nvPr>
            <p:ph idx="12" type="sldNum"/>
          </p:nvPr>
        </p:nvSpPr>
        <p:spPr>
          <a:xfrm>
            <a:off x="8635625" y="4751625"/>
            <a:ext cx="469800" cy="3915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5" name="Shape 135"/>
        <p:cNvGrpSpPr/>
        <p:nvPr/>
      </p:nvGrpSpPr>
      <p:grpSpPr>
        <a:xfrm>
          <a:off x="0" y="0"/>
          <a:ext cx="0" cy="0"/>
          <a:chOff x="0" y="0"/>
          <a:chExt cx="0" cy="0"/>
        </a:xfrm>
      </p:grpSpPr>
      <p:sp>
        <p:nvSpPr>
          <p:cNvPr id="136" name="Google Shape;136;p9"/>
          <p:cNvSpPr txBox="1"/>
          <p:nvPr>
            <p:ph type="title"/>
          </p:nvPr>
        </p:nvSpPr>
        <p:spPr>
          <a:xfrm>
            <a:off x="2935875" y="909050"/>
            <a:ext cx="5275500" cy="641100"/>
          </a:xfrm>
          <a:prstGeom prst="rect">
            <a:avLst/>
          </a:prstGeom>
        </p:spPr>
        <p:txBody>
          <a:bodyPr anchorCtr="0" anchor="b"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137" name="Google Shape;137;p9"/>
          <p:cNvSpPr/>
          <p:nvPr/>
        </p:nvSpPr>
        <p:spPr>
          <a:xfrm>
            <a:off x="1280688" y="3669150"/>
            <a:ext cx="206100" cy="2061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9"/>
          <p:cNvSpPr/>
          <p:nvPr/>
        </p:nvSpPr>
        <p:spPr>
          <a:xfrm>
            <a:off x="180500" y="4023250"/>
            <a:ext cx="1370700" cy="13707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9"/>
          <p:cNvSpPr/>
          <p:nvPr/>
        </p:nvSpPr>
        <p:spPr>
          <a:xfrm>
            <a:off x="246046" y="3213146"/>
            <a:ext cx="456000" cy="456000"/>
          </a:xfrm>
          <a:prstGeom prst="ellipse">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9"/>
          <p:cNvSpPr/>
          <p:nvPr/>
        </p:nvSpPr>
        <p:spPr>
          <a:xfrm>
            <a:off x="71500" y="3038600"/>
            <a:ext cx="804900" cy="804900"/>
          </a:xfrm>
          <a:prstGeom prst="ellipse">
            <a:avLst/>
          </a:prstGeom>
          <a:noFill/>
          <a:ln cap="flat" cmpd="sng" w="9525">
            <a:solidFill>
              <a:srgbClr val="65BB4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9"/>
          <p:cNvSpPr/>
          <p:nvPr/>
        </p:nvSpPr>
        <p:spPr>
          <a:xfrm>
            <a:off x="1280700" y="1608475"/>
            <a:ext cx="1043400" cy="1044000"/>
          </a:xfrm>
          <a:prstGeom prst="donut">
            <a:avLst>
              <a:gd fmla="val 43200" name="adj"/>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9"/>
          <p:cNvSpPr/>
          <p:nvPr/>
        </p:nvSpPr>
        <p:spPr>
          <a:xfrm>
            <a:off x="1640475" y="-201875"/>
            <a:ext cx="750300" cy="750300"/>
          </a:xfrm>
          <a:prstGeom prst="ellipse">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9"/>
          <p:cNvSpPr/>
          <p:nvPr/>
        </p:nvSpPr>
        <p:spPr>
          <a:xfrm>
            <a:off x="-480225" y="243625"/>
            <a:ext cx="2347200" cy="2347200"/>
          </a:xfrm>
          <a:prstGeom prst="donut">
            <a:avLst>
              <a:gd fmla="val 6129" name="adj"/>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9"/>
          <p:cNvSpPr/>
          <p:nvPr/>
        </p:nvSpPr>
        <p:spPr>
          <a:xfrm>
            <a:off x="-222975" y="500875"/>
            <a:ext cx="1832700" cy="1832700"/>
          </a:xfrm>
          <a:prstGeom prst="ellipse">
            <a:avLst/>
          </a:prstGeom>
          <a:noFill/>
          <a:ln cap="flat" cmpd="sng" w="9525">
            <a:solidFill>
              <a:srgbClr val="ED4A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9"/>
          <p:cNvSpPr/>
          <p:nvPr/>
        </p:nvSpPr>
        <p:spPr>
          <a:xfrm>
            <a:off x="1280700" y="3950125"/>
            <a:ext cx="750300" cy="750300"/>
          </a:xfrm>
          <a:prstGeom prst="ellipse">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9"/>
          <p:cNvSpPr/>
          <p:nvPr/>
        </p:nvSpPr>
        <p:spPr>
          <a:xfrm>
            <a:off x="7913000" y="600225"/>
            <a:ext cx="550500" cy="5505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9"/>
          <p:cNvSpPr/>
          <p:nvPr/>
        </p:nvSpPr>
        <p:spPr>
          <a:xfrm>
            <a:off x="8703400" y="1608475"/>
            <a:ext cx="287100" cy="287100"/>
          </a:xfrm>
          <a:prstGeom prst="donut">
            <a:avLst>
              <a:gd fmla="val 18608" name="adj"/>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9"/>
          <p:cNvSpPr/>
          <p:nvPr/>
        </p:nvSpPr>
        <p:spPr>
          <a:xfrm>
            <a:off x="8809377" y="886439"/>
            <a:ext cx="416400" cy="4164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9"/>
          <p:cNvSpPr/>
          <p:nvPr/>
        </p:nvSpPr>
        <p:spPr>
          <a:xfrm>
            <a:off x="8118000" y="-244550"/>
            <a:ext cx="741600" cy="741600"/>
          </a:xfrm>
          <a:prstGeom prst="donut">
            <a:avLst>
              <a:gd fmla="val 37879" name="adj"/>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9"/>
          <p:cNvSpPr/>
          <p:nvPr/>
        </p:nvSpPr>
        <p:spPr>
          <a:xfrm>
            <a:off x="7813725" y="312775"/>
            <a:ext cx="188100" cy="1881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9"/>
          <p:cNvSpPr/>
          <p:nvPr/>
        </p:nvSpPr>
        <p:spPr>
          <a:xfrm>
            <a:off x="8646900" y="723963"/>
            <a:ext cx="741600" cy="741600"/>
          </a:xfrm>
          <a:prstGeom prst="ellipse">
            <a:avLst/>
          </a:prstGeom>
          <a:noFill/>
          <a:ln cap="flat" cmpd="sng" w="9525">
            <a:solidFill>
              <a:srgbClr val="F8BB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9"/>
          <p:cNvSpPr txBox="1"/>
          <p:nvPr>
            <p:ph idx="12" type="sldNum"/>
          </p:nvPr>
        </p:nvSpPr>
        <p:spPr>
          <a:xfrm>
            <a:off x="8635625" y="4751625"/>
            <a:ext cx="469800" cy="3915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53" name="Shape 153"/>
        <p:cNvGrpSpPr/>
        <p:nvPr/>
      </p:nvGrpSpPr>
      <p:grpSpPr>
        <a:xfrm>
          <a:off x="0" y="0"/>
          <a:ext cx="0" cy="0"/>
          <a:chOff x="0" y="0"/>
          <a:chExt cx="0" cy="0"/>
        </a:xfrm>
      </p:grpSpPr>
      <p:sp>
        <p:nvSpPr>
          <p:cNvPr id="154" name="Google Shape;154;p10"/>
          <p:cNvSpPr/>
          <p:nvPr/>
        </p:nvSpPr>
        <p:spPr>
          <a:xfrm>
            <a:off x="1197475" y="-802775"/>
            <a:ext cx="6749100" cy="6749100"/>
          </a:xfrm>
          <a:prstGeom prst="ellipse">
            <a:avLst/>
          </a:prstGeom>
          <a:noFill/>
          <a:ln cap="flat" cmpd="sng" w="9525">
            <a:solidFill>
              <a:srgbClr val="A1BE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0"/>
          <p:cNvSpPr txBox="1"/>
          <p:nvPr>
            <p:ph idx="1" type="body"/>
          </p:nvPr>
        </p:nvSpPr>
        <p:spPr>
          <a:xfrm>
            <a:off x="1246225" y="4177700"/>
            <a:ext cx="6651600" cy="519600"/>
          </a:xfrm>
          <a:prstGeom prst="rect">
            <a:avLst/>
          </a:prstGeom>
        </p:spPr>
        <p:txBody>
          <a:bodyPr anchorCtr="0" anchor="t" bIns="91425" lIns="91425" spcFirstLastPara="1" rIns="91425" wrap="square" tIns="91425">
            <a:noAutofit/>
          </a:bodyPr>
          <a:lstStyle>
            <a:lvl1pPr indent="-228600" lvl="0" marL="457200" algn="ctr">
              <a:spcBef>
                <a:spcPts val="360"/>
              </a:spcBef>
              <a:spcAft>
                <a:spcPts val="0"/>
              </a:spcAft>
              <a:buSzPts val="1600"/>
              <a:buNone/>
              <a:defRPr sz="1600"/>
            </a:lvl1pPr>
          </a:lstStyle>
          <a:p/>
        </p:txBody>
      </p:sp>
      <p:sp>
        <p:nvSpPr>
          <p:cNvPr id="156" name="Google Shape;156;p10"/>
          <p:cNvSpPr/>
          <p:nvPr/>
        </p:nvSpPr>
        <p:spPr>
          <a:xfrm rot="10800000">
            <a:off x="8705950" y="3777263"/>
            <a:ext cx="617400" cy="6174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0"/>
          <p:cNvSpPr/>
          <p:nvPr/>
        </p:nvSpPr>
        <p:spPr>
          <a:xfrm rot="10800000">
            <a:off x="608750" y="841361"/>
            <a:ext cx="515400" cy="515400"/>
          </a:xfrm>
          <a:prstGeom prst="donut">
            <a:avLst>
              <a:gd fmla="val 18608" name="adj"/>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0"/>
          <p:cNvSpPr/>
          <p:nvPr/>
        </p:nvSpPr>
        <p:spPr>
          <a:xfrm rot="10800000">
            <a:off x="8195021" y="4553300"/>
            <a:ext cx="831600" cy="831600"/>
          </a:xfrm>
          <a:prstGeom prst="donut">
            <a:avLst>
              <a:gd fmla="val 37879" name="adj"/>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0"/>
          <p:cNvSpPr/>
          <p:nvPr/>
        </p:nvSpPr>
        <p:spPr>
          <a:xfrm rot="10800000">
            <a:off x="8458384" y="4183763"/>
            <a:ext cx="210900" cy="2109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0"/>
          <p:cNvSpPr/>
          <p:nvPr/>
        </p:nvSpPr>
        <p:spPr>
          <a:xfrm rot="10800000">
            <a:off x="-153147" y="-444547"/>
            <a:ext cx="1128300" cy="1128300"/>
          </a:xfrm>
          <a:prstGeom prst="ellipse">
            <a:avLst/>
          </a:prstGeom>
          <a:noFill/>
          <a:ln cap="flat" cmpd="sng" w="9525">
            <a:solidFill>
              <a:srgbClr val="ED4A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0"/>
          <p:cNvSpPr/>
          <p:nvPr/>
        </p:nvSpPr>
        <p:spPr>
          <a:xfrm rot="10800000">
            <a:off x="8012016" y="133391"/>
            <a:ext cx="434700" cy="434700"/>
          </a:xfrm>
          <a:prstGeom prst="donut">
            <a:avLst>
              <a:gd fmla="val 8754"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0"/>
          <p:cNvSpPr/>
          <p:nvPr/>
        </p:nvSpPr>
        <p:spPr>
          <a:xfrm rot="10800000">
            <a:off x="-73577" y="841500"/>
            <a:ext cx="330900" cy="330900"/>
          </a:xfrm>
          <a:prstGeom prst="ellipse">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0"/>
          <p:cNvSpPr/>
          <p:nvPr/>
        </p:nvSpPr>
        <p:spPr>
          <a:xfrm rot="10800000">
            <a:off x="8512150" y="133404"/>
            <a:ext cx="811200" cy="811200"/>
          </a:xfrm>
          <a:prstGeom prst="donut">
            <a:avLst>
              <a:gd fmla="val 39163" name="adj"/>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0"/>
          <p:cNvSpPr/>
          <p:nvPr/>
        </p:nvSpPr>
        <p:spPr>
          <a:xfrm rot="10800000">
            <a:off x="117998" y="-173402"/>
            <a:ext cx="586200" cy="5862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0"/>
          <p:cNvSpPr/>
          <p:nvPr/>
        </p:nvSpPr>
        <p:spPr>
          <a:xfrm rot="10800000">
            <a:off x="748825" y="4695050"/>
            <a:ext cx="345000" cy="345000"/>
          </a:xfrm>
          <a:prstGeom prst="donut">
            <a:avLst>
              <a:gd fmla="val 30568"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0"/>
          <p:cNvSpPr/>
          <p:nvPr/>
        </p:nvSpPr>
        <p:spPr>
          <a:xfrm rot="10800000">
            <a:off x="-107786" y="4259033"/>
            <a:ext cx="663000" cy="6630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0"/>
          <p:cNvSpPr/>
          <p:nvPr/>
        </p:nvSpPr>
        <p:spPr>
          <a:xfrm rot="10800000">
            <a:off x="-316662" y="3443534"/>
            <a:ext cx="506100" cy="5061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0"/>
          <p:cNvSpPr/>
          <p:nvPr/>
        </p:nvSpPr>
        <p:spPr>
          <a:xfrm rot="10800000">
            <a:off x="-226169" y="4140650"/>
            <a:ext cx="899400" cy="899400"/>
          </a:xfrm>
          <a:prstGeom prst="ellipse">
            <a:avLst/>
          </a:prstGeom>
          <a:noFill/>
          <a:ln cap="flat" cmpd="sng" w="9525">
            <a:solidFill>
              <a:srgbClr val="F8BB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0"/>
          <p:cNvSpPr/>
          <p:nvPr/>
        </p:nvSpPr>
        <p:spPr>
          <a:xfrm rot="10800000">
            <a:off x="8700641" y="1100250"/>
            <a:ext cx="333300" cy="3333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0"/>
          <p:cNvSpPr txBox="1"/>
          <p:nvPr>
            <p:ph idx="12" type="sldNum"/>
          </p:nvPr>
        </p:nvSpPr>
        <p:spPr>
          <a:xfrm>
            <a:off x="4337100" y="4751625"/>
            <a:ext cx="469800" cy="391500"/>
          </a:xfrm>
          <a:prstGeom prst="rect">
            <a:avLst/>
          </a:prstGeom>
        </p:spPr>
        <p:txBody>
          <a:bodyPr anchorCtr="0" anchor="t"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935875" y="909050"/>
            <a:ext cx="5275500" cy="6411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1pPr>
            <a:lvl2pPr lvl="1">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2pPr>
            <a:lvl3pPr lvl="2">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3pPr>
            <a:lvl4pPr lvl="3">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4pPr>
            <a:lvl5pPr lvl="4">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5pPr>
            <a:lvl6pPr lvl="5">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6pPr>
            <a:lvl7pPr lvl="6">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7pPr>
            <a:lvl8pPr lvl="7">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8pPr>
            <a:lvl9pPr lvl="8">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9pPr>
          </a:lstStyle>
          <a:p/>
        </p:txBody>
      </p:sp>
      <p:sp>
        <p:nvSpPr>
          <p:cNvPr id="7" name="Google Shape;7;p1"/>
          <p:cNvSpPr txBox="1"/>
          <p:nvPr>
            <p:ph idx="1" type="body"/>
          </p:nvPr>
        </p:nvSpPr>
        <p:spPr>
          <a:xfrm>
            <a:off x="2935875" y="1525758"/>
            <a:ext cx="5275500" cy="2786100"/>
          </a:xfrm>
          <a:prstGeom prst="rect">
            <a:avLst/>
          </a:prstGeom>
          <a:noFill/>
          <a:ln>
            <a:noFill/>
          </a:ln>
        </p:spPr>
        <p:txBody>
          <a:bodyPr anchorCtr="0" anchor="t" bIns="91425" lIns="91425" spcFirstLastPara="1" rIns="91425" wrap="square" tIns="91425">
            <a:noAutofit/>
          </a:bodyPr>
          <a:lstStyle>
            <a:lvl1pPr indent="-381000" lvl="0" marL="457200">
              <a:spcBef>
                <a:spcPts val="60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1pPr>
            <a:lvl2pPr indent="-381000" lvl="1" marL="9144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2pPr>
            <a:lvl3pPr indent="-381000" lvl="2" marL="13716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3pPr>
            <a:lvl4pPr indent="-381000" lvl="3" marL="18288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4pPr>
            <a:lvl5pPr indent="-381000" lvl="4" marL="2286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5pPr>
            <a:lvl6pPr indent="-381000" lvl="5" marL="27432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6pPr>
            <a:lvl7pPr indent="-381000" lvl="6" marL="32004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7pPr>
            <a:lvl8pPr indent="-381000" lvl="7" marL="36576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8pPr>
            <a:lvl9pPr indent="-381000" lvl="8" marL="41148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9pPr>
          </a:lstStyle>
          <a:p/>
        </p:txBody>
      </p:sp>
      <p:sp>
        <p:nvSpPr>
          <p:cNvPr id="8" name="Google Shape;8;p1"/>
          <p:cNvSpPr txBox="1"/>
          <p:nvPr>
            <p:ph idx="12" type="sldNum"/>
          </p:nvPr>
        </p:nvSpPr>
        <p:spPr>
          <a:xfrm>
            <a:off x="8635625" y="4751625"/>
            <a:ext cx="469800" cy="391500"/>
          </a:xfrm>
          <a:prstGeom prst="rect">
            <a:avLst/>
          </a:prstGeom>
          <a:noFill/>
          <a:ln>
            <a:noFill/>
          </a:ln>
        </p:spPr>
        <p:txBody>
          <a:bodyPr anchorCtr="0" anchor="t" bIns="91425" lIns="91425" spcFirstLastPara="1" rIns="91425" wrap="square" tIns="91425">
            <a:noAutofit/>
          </a:bodyPr>
          <a:lstStyle>
            <a:lvl1pPr lvl="0" algn="r">
              <a:buNone/>
              <a:defRPr sz="1200">
                <a:solidFill>
                  <a:srgbClr val="A1BECC"/>
                </a:solidFill>
                <a:latin typeface="Nixie One"/>
                <a:ea typeface="Nixie One"/>
                <a:cs typeface="Nixie One"/>
                <a:sym typeface="Nixie One"/>
              </a:defRPr>
            </a:lvl1pPr>
            <a:lvl2pPr lvl="1" algn="r">
              <a:buNone/>
              <a:defRPr sz="1200">
                <a:solidFill>
                  <a:srgbClr val="A1BECC"/>
                </a:solidFill>
                <a:latin typeface="Nixie One"/>
                <a:ea typeface="Nixie One"/>
                <a:cs typeface="Nixie One"/>
                <a:sym typeface="Nixie One"/>
              </a:defRPr>
            </a:lvl2pPr>
            <a:lvl3pPr lvl="2" algn="r">
              <a:buNone/>
              <a:defRPr sz="1200">
                <a:solidFill>
                  <a:srgbClr val="A1BECC"/>
                </a:solidFill>
                <a:latin typeface="Nixie One"/>
                <a:ea typeface="Nixie One"/>
                <a:cs typeface="Nixie One"/>
                <a:sym typeface="Nixie One"/>
              </a:defRPr>
            </a:lvl3pPr>
            <a:lvl4pPr lvl="3" algn="r">
              <a:buNone/>
              <a:defRPr sz="1200">
                <a:solidFill>
                  <a:srgbClr val="A1BECC"/>
                </a:solidFill>
                <a:latin typeface="Nixie One"/>
                <a:ea typeface="Nixie One"/>
                <a:cs typeface="Nixie One"/>
                <a:sym typeface="Nixie One"/>
              </a:defRPr>
            </a:lvl4pPr>
            <a:lvl5pPr lvl="4" algn="r">
              <a:buNone/>
              <a:defRPr sz="1200">
                <a:solidFill>
                  <a:srgbClr val="A1BECC"/>
                </a:solidFill>
                <a:latin typeface="Nixie One"/>
                <a:ea typeface="Nixie One"/>
                <a:cs typeface="Nixie One"/>
                <a:sym typeface="Nixie One"/>
              </a:defRPr>
            </a:lvl5pPr>
            <a:lvl6pPr lvl="5" algn="r">
              <a:buNone/>
              <a:defRPr sz="1200">
                <a:solidFill>
                  <a:srgbClr val="A1BECC"/>
                </a:solidFill>
                <a:latin typeface="Nixie One"/>
                <a:ea typeface="Nixie One"/>
                <a:cs typeface="Nixie One"/>
                <a:sym typeface="Nixie One"/>
              </a:defRPr>
            </a:lvl6pPr>
            <a:lvl7pPr lvl="6" algn="r">
              <a:buNone/>
              <a:defRPr sz="1200">
                <a:solidFill>
                  <a:srgbClr val="A1BECC"/>
                </a:solidFill>
                <a:latin typeface="Nixie One"/>
                <a:ea typeface="Nixie One"/>
                <a:cs typeface="Nixie One"/>
                <a:sym typeface="Nixie One"/>
              </a:defRPr>
            </a:lvl7pPr>
            <a:lvl8pPr lvl="7" algn="r">
              <a:buNone/>
              <a:defRPr sz="1200">
                <a:solidFill>
                  <a:srgbClr val="A1BECC"/>
                </a:solidFill>
                <a:latin typeface="Nixie One"/>
                <a:ea typeface="Nixie One"/>
                <a:cs typeface="Nixie One"/>
                <a:sym typeface="Nixie One"/>
              </a:defRPr>
            </a:lvl8pPr>
            <a:lvl9pPr lvl="8" algn="r">
              <a:buNone/>
              <a:defRPr sz="1200">
                <a:solidFill>
                  <a:srgbClr val="A1BECC"/>
                </a:solidFill>
                <a:latin typeface="Nixie One"/>
                <a:ea typeface="Nixie One"/>
                <a:cs typeface="Nixie One"/>
                <a:sym typeface="Nixie On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hyperlink" Target="https://www.westermans.com/blog/we-want-you/" TargetMode="External"/><Relationship Id="rId5"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hyperlink" Target="http://www.youtube.com/watch?v=uXXTLf7oouU" TargetMode="External"/><Relationship Id="rId5" Type="http://schemas.openxmlformats.org/officeDocument/2006/relationships/image" Target="../media/image1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hyperlink" Target="https://www.teachthought.com/pedagogy/teacher-makes-1500-decisions-a-day/"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hyperlink" Target="https://www.solutiontree.com/from-burnt-out-to-fired-up.html" TargetMode="External"/><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hyperlink" Target="https://drive.google.com/file/d/1oyfGUNmO_TMD7yocetyt1dlkpNNi2QQZ/view?usp=sharing" TargetMode="External"/><Relationship Id="rId7" Type="http://schemas.openxmlformats.org/officeDocument/2006/relationships/hyperlink" Target="https://drive.google.com/file/d/1oyfGUNmO_TMD7yocetyt1dlkpNNi2QQZ/view?usp=sharin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image" Target="../media/image4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32.jp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 Id="rId3" Type="http://schemas.openxmlformats.org/officeDocument/2006/relationships/image" Target="../media/image26.png"/><Relationship Id="rId4" Type="http://schemas.openxmlformats.org/officeDocument/2006/relationships/image" Target="../media/image28.png"/><Relationship Id="rId5" Type="http://schemas.openxmlformats.org/officeDocument/2006/relationships/image" Target="../media/image36.png"/><Relationship Id="rId6"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51.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 Id="rId3" Type="http://schemas.openxmlformats.org/officeDocument/2006/relationships/image" Target="../media/image40.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hyperlink" Target="http://www.youtube.com/watch?v=gXDMoiEkyuQ" TargetMode="External"/><Relationship Id="rId4" Type="http://schemas.openxmlformats.org/officeDocument/2006/relationships/image" Target="../media/image33.jpg"/><Relationship Id="rId5" Type="http://schemas.openxmlformats.org/officeDocument/2006/relationships/image" Target="../media/image27.png"/><Relationship Id="rId6"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image" Target="../media/image34.pn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4.xml"/><Relationship Id="rId3" Type="http://schemas.openxmlformats.org/officeDocument/2006/relationships/image" Target="../media/image43.png"/><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6.xml"/><Relationship Id="rId3" Type="http://schemas.openxmlformats.org/officeDocument/2006/relationships/image" Target="../media/image50.png"/><Relationship Id="rId4" Type="http://schemas.openxmlformats.org/officeDocument/2006/relationships/hyperlink" Target="https://www.facebook.com/selfcareforeducators/?__tn__=kC-R&amp;eid=ARC92zFgGxiIhkknkBCnxrFRFDTk53caZ_1GE3_Q_iTLIDuKy6ruGyud6hI_DnQsKmcv6JkjM29TYzh0&amp;hc_ref=ARTDGGRDMQprVqqRkmM8ftWC3mInnfUNKlu3B3nnI6Nucw6P-JEBnGEdhmlGIMy8h_Y&amp;fref=nf&amp;__xts__%5B0%5D=68.ARCnUm9sTGT4DKbXRjfGlCROUCsh-1fJ_zZmZwE6c6px9-O1nOQA1Dr43LqUjVuuz9hwTHHCjK-n8zxIqHEgxqi8JiUDp5aN3NT5QjJJ7TPwnGP5xRMXYeTtcTjmlrv8cyky8aaKYZmbZn6gpelzCS1dEmd2B-IWJMvuolTYhq1QAWQ6dDbAJOL5gHpGxjTEA0-7UAz4DKrJB4jTyHQ0zZaGjHYjdh3T-o-WTw6rcAvWGMeyBWPT" TargetMode="External"/><Relationship Id="rId5" Type="http://schemas.openxmlformats.org/officeDocument/2006/relationships/hyperlink" Target="https://www.solutiontree.com/free-resources/instruction/ttfy/#" TargetMode="External"/><Relationship Id="rId6" Type="http://schemas.openxmlformats.org/officeDocument/2006/relationships/image" Target="../media/image4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hyperlink" Target="https://share.teacher2teacher.education/onesmallthing?code=blog"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53.jpg"/><Relationship Id="rId4" Type="http://schemas.openxmlformats.org/officeDocument/2006/relationships/hyperlink" Target="https://unsplash.com/@iswanto?utm_source=unsplash&amp;utm_medium=referral&amp;utm_content=creditCopyText" TargetMode="External"/><Relationship Id="rId5" Type="http://schemas.openxmlformats.org/officeDocument/2006/relationships/hyperlink" Target="https://unsplash.com/s/photos/hole?utm_source=unsplash&amp;utm_medium=referral&amp;utm_content=creditCopyText"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hyperlink" Target="https://www.nami.org/About-Mental-Illness/Treatments/Types-of-Mental-Health-Professionals" TargetMode="External"/><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46.png"/><Relationship Id="rId4" Type="http://schemas.openxmlformats.org/officeDocument/2006/relationships/image" Target="../media/image48.png"/><Relationship Id="rId5" Type="http://schemas.openxmlformats.org/officeDocument/2006/relationships/hyperlink" Target="https://work.headspace.com/eha/member-enroll/login" TargetMode="External"/><Relationship Id="rId6" Type="http://schemas.openxmlformats.org/officeDocument/2006/relationships/image" Target="../media/image4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54.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3.xml"/><Relationship Id="rId3" Type="http://schemas.openxmlformats.org/officeDocument/2006/relationships/image" Target="../media/image4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4.xml"/><Relationship Id="rId3" Type="http://schemas.openxmlformats.org/officeDocument/2006/relationships/image" Target="../media/image3.jpg"/><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5.xml"/><Relationship Id="rId3" Type="http://schemas.openxmlformats.org/officeDocument/2006/relationships/image" Target="../media/image52.png"/><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hyperlink" Target="https://angeladuckworth.com/qa/" TargetMode="External"/><Relationship Id="rId4" Type="http://schemas.openxmlformats.org/officeDocument/2006/relationships/hyperlink" Target="https://www.mindfulnesstherapy.co.uk/wp-content/uploads/2011/10/autobiography-in-five-chapters-portia-nelson.pdf" TargetMode="External"/><Relationship Id="rId9" Type="http://schemas.openxmlformats.org/officeDocument/2006/relationships/hyperlink" Target="https://doi.org/10.1038/s41562-021-01093-w" TargetMode="External"/><Relationship Id="rId5" Type="http://schemas.openxmlformats.org/officeDocument/2006/relationships/hyperlink" Target="https://www.mindfulnesstherapy.co.uk/wp-content/uploads/2011/10/autobiography-in-five-chapters-portia-nelson.pdf" TargetMode="External"/><Relationship Id="rId6" Type="http://schemas.openxmlformats.org/officeDocument/2006/relationships/hyperlink" Target="https://share.teacher2teacher.education/onesmallthing?code=blog" TargetMode="External"/><Relationship Id="rId7" Type="http://schemas.openxmlformats.org/officeDocument/2006/relationships/hyperlink" Target="https://olgaphoenix.com/about-olga-phoenix/" TargetMode="External"/><Relationship Id="rId8" Type="http://schemas.openxmlformats.org/officeDocument/2006/relationships/hyperlink" Target="https://www.nami.org/About-Mental-Illness/Treatments/Types-of-Mental-Health-Professional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hyperlink" Target="https://knowablemagazine.org/article/health-disease/2018/top-10-secrets-about-stress-and-health"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16"/>
          <p:cNvSpPr txBox="1"/>
          <p:nvPr>
            <p:ph type="ctrTitle"/>
          </p:nvPr>
        </p:nvSpPr>
        <p:spPr>
          <a:xfrm>
            <a:off x="2255425" y="1991825"/>
            <a:ext cx="4633200" cy="1159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chemeClr val="dk2"/>
                </a:solidFill>
              </a:rPr>
              <a:t>Self Care for School Staff</a:t>
            </a:r>
            <a:endParaRPr/>
          </a:p>
        </p:txBody>
      </p:sp>
      <p:sp>
        <p:nvSpPr>
          <p:cNvPr id="207" name="Google Shape;207;p16"/>
          <p:cNvSpPr txBox="1"/>
          <p:nvPr>
            <p:ph idx="4294967295" type="subTitle"/>
          </p:nvPr>
        </p:nvSpPr>
        <p:spPr>
          <a:xfrm>
            <a:off x="401550" y="3249650"/>
            <a:ext cx="8520600" cy="7926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lang="en"/>
              <a:t>Liesel Hogan &amp; Jessica Shepard</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25"/>
          <p:cNvSpPr txBox="1"/>
          <p:nvPr>
            <p:ph type="title"/>
          </p:nvPr>
        </p:nvSpPr>
        <p:spPr>
          <a:xfrm>
            <a:off x="490250" y="450150"/>
            <a:ext cx="75171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t>The Why.</a:t>
            </a:r>
            <a:r>
              <a:rPr lang="en" sz="3700"/>
              <a:t> </a:t>
            </a:r>
            <a:endParaRPr sz="3700"/>
          </a:p>
          <a:p>
            <a:pPr indent="0" lvl="0" marL="0" rtl="0" algn="l">
              <a:spcBef>
                <a:spcPts val="0"/>
              </a:spcBef>
              <a:spcAft>
                <a:spcPts val="0"/>
              </a:spcAft>
              <a:buNone/>
            </a:pPr>
            <a:r>
              <a:rPr lang="en" sz="3700">
                <a:latin typeface="Varela Round"/>
                <a:ea typeface="Varela Round"/>
                <a:cs typeface="Varela Round"/>
                <a:sym typeface="Varela Round"/>
              </a:rPr>
              <a:t>(Why does self care matter)</a:t>
            </a:r>
            <a:endParaRPr sz="3700">
              <a:latin typeface="Varela Round"/>
              <a:ea typeface="Varela Round"/>
              <a:cs typeface="Varela Round"/>
              <a:sym typeface="Varela Roun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26"/>
          <p:cNvSpPr txBox="1"/>
          <p:nvPr>
            <p:ph type="title"/>
          </p:nvPr>
        </p:nvSpPr>
        <p:spPr>
          <a:xfrm>
            <a:off x="311700" y="224775"/>
            <a:ext cx="33657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300"/>
              <a:t>YOU MATTER!</a:t>
            </a:r>
            <a:endParaRPr sz="3300"/>
          </a:p>
        </p:txBody>
      </p:sp>
      <p:sp>
        <p:nvSpPr>
          <p:cNvPr id="269" name="Google Shape;269;p26"/>
          <p:cNvSpPr txBox="1"/>
          <p:nvPr>
            <p:ph idx="1" type="body"/>
          </p:nvPr>
        </p:nvSpPr>
        <p:spPr>
          <a:xfrm>
            <a:off x="311700" y="980475"/>
            <a:ext cx="5164200" cy="2057700"/>
          </a:xfrm>
          <a:prstGeom prst="rect">
            <a:avLst/>
          </a:prstGeom>
        </p:spPr>
        <p:txBody>
          <a:bodyPr anchorCtr="0" anchor="t" bIns="91425" lIns="91425" spcFirstLastPara="1" rIns="91425" wrap="square" tIns="91425">
            <a:noAutofit/>
          </a:bodyPr>
          <a:lstStyle/>
          <a:p>
            <a:pPr indent="-383755" lvl="0" marL="457200" rtl="0" algn="l">
              <a:spcBef>
                <a:spcPts val="600"/>
              </a:spcBef>
              <a:spcAft>
                <a:spcPts val="0"/>
              </a:spcAft>
              <a:buSzPts val="2443"/>
              <a:buChar char="◎"/>
            </a:pPr>
            <a:r>
              <a:rPr lang="en" sz="2443"/>
              <a:t>Stress is unhealthy (physically)</a:t>
            </a:r>
            <a:endParaRPr sz="2443"/>
          </a:p>
          <a:p>
            <a:pPr indent="-383755" lvl="0" marL="457200" rtl="0" algn="l">
              <a:spcBef>
                <a:spcPts val="0"/>
              </a:spcBef>
              <a:spcAft>
                <a:spcPts val="0"/>
              </a:spcAft>
              <a:buSzPts val="2443"/>
              <a:buChar char="◎"/>
            </a:pPr>
            <a:r>
              <a:rPr lang="en" sz="2443"/>
              <a:t>Stress is unhealthy (mentally)</a:t>
            </a:r>
            <a:endParaRPr sz="2443"/>
          </a:p>
          <a:p>
            <a:pPr indent="-383755" lvl="0" marL="457200" rtl="0" algn="l">
              <a:spcBef>
                <a:spcPts val="0"/>
              </a:spcBef>
              <a:spcAft>
                <a:spcPts val="0"/>
              </a:spcAft>
              <a:buSzPts val="2443"/>
              <a:buChar char="◎"/>
            </a:pPr>
            <a:r>
              <a:rPr lang="en" sz="2443">
                <a:solidFill>
                  <a:schemeClr val="dk2"/>
                </a:solidFill>
              </a:rPr>
              <a:t>Tasks become more difficult to perform.</a:t>
            </a:r>
            <a:endParaRPr sz="2443">
              <a:solidFill>
                <a:schemeClr val="dk2"/>
              </a:solidFill>
            </a:endParaRPr>
          </a:p>
          <a:p>
            <a:pPr indent="-383755" lvl="0" marL="457200" rtl="0" algn="l">
              <a:spcBef>
                <a:spcPts val="0"/>
              </a:spcBef>
              <a:spcAft>
                <a:spcPts val="0"/>
              </a:spcAft>
              <a:buSzPts val="2443"/>
              <a:buChar char="◎"/>
            </a:pPr>
            <a:r>
              <a:rPr lang="en" sz="2443"/>
              <a:t>Affects your mood.</a:t>
            </a:r>
            <a:endParaRPr sz="2443"/>
          </a:p>
          <a:p>
            <a:pPr indent="0" lvl="0" marL="342900" rtl="0" algn="l">
              <a:spcBef>
                <a:spcPts val="600"/>
              </a:spcBef>
              <a:spcAft>
                <a:spcPts val="0"/>
              </a:spcAft>
              <a:buNone/>
            </a:pPr>
            <a:r>
              <a:t/>
            </a:r>
            <a:endParaRPr/>
          </a:p>
        </p:txBody>
      </p:sp>
      <p:pic>
        <p:nvPicPr>
          <p:cNvPr id="270" name="Google Shape;270;p26"/>
          <p:cNvPicPr preferRelativeResize="0"/>
          <p:nvPr/>
        </p:nvPicPr>
        <p:blipFill rotWithShape="1">
          <a:blip r:embed="rId3">
            <a:alphaModFix/>
          </a:blip>
          <a:srcRect b="0" l="23966" r="21700" t="0"/>
          <a:stretch/>
        </p:blipFill>
        <p:spPr>
          <a:xfrm>
            <a:off x="5417950" y="-44925"/>
            <a:ext cx="3726039" cy="5143500"/>
          </a:xfrm>
          <a:prstGeom prst="rect">
            <a:avLst/>
          </a:prstGeom>
          <a:noFill/>
          <a:ln>
            <a:noFill/>
          </a:ln>
        </p:spPr>
      </p:pic>
      <p:sp>
        <p:nvSpPr>
          <p:cNvPr id="271" name="Google Shape;271;p26"/>
          <p:cNvSpPr txBox="1"/>
          <p:nvPr/>
        </p:nvSpPr>
        <p:spPr>
          <a:xfrm>
            <a:off x="5835000" y="4820400"/>
            <a:ext cx="52494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Image From: </a:t>
            </a:r>
            <a:r>
              <a:rPr lang="en" sz="900" u="sng">
                <a:solidFill>
                  <a:schemeClr val="hlink"/>
                </a:solidFill>
                <a:hlinkClick r:id="rId4"/>
              </a:rPr>
              <a:t>https://www.westermans.com/blog/we-want-you/</a:t>
            </a:r>
            <a:r>
              <a:rPr lang="en" sz="900"/>
              <a:t> </a:t>
            </a:r>
            <a:endParaRPr sz="900"/>
          </a:p>
        </p:txBody>
      </p:sp>
      <p:pic>
        <p:nvPicPr>
          <p:cNvPr id="272" name="Google Shape;272;p26"/>
          <p:cNvPicPr preferRelativeResize="0"/>
          <p:nvPr/>
        </p:nvPicPr>
        <p:blipFill>
          <a:blip r:embed="rId5">
            <a:alphaModFix/>
          </a:blip>
          <a:stretch>
            <a:fillRect/>
          </a:stretch>
        </p:blipFill>
        <p:spPr>
          <a:xfrm>
            <a:off x="96027" y="3075387"/>
            <a:ext cx="5249400" cy="202318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27"/>
          <p:cNvSpPr txBox="1"/>
          <p:nvPr>
            <p:ph idx="4294967295" type="title"/>
          </p:nvPr>
        </p:nvSpPr>
        <p:spPr>
          <a:xfrm>
            <a:off x="566700" y="333325"/>
            <a:ext cx="68661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200"/>
              <a:t>From Trauma Research</a:t>
            </a:r>
            <a:endParaRPr sz="4200"/>
          </a:p>
        </p:txBody>
      </p:sp>
      <p:sp>
        <p:nvSpPr>
          <p:cNvPr id="278" name="Google Shape;278;p27"/>
          <p:cNvSpPr txBox="1"/>
          <p:nvPr>
            <p:ph idx="4294967295" type="body"/>
          </p:nvPr>
        </p:nvSpPr>
        <p:spPr>
          <a:xfrm>
            <a:off x="484500" y="970950"/>
            <a:ext cx="8010600" cy="3201600"/>
          </a:xfrm>
          <a:prstGeom prst="rect">
            <a:avLst/>
          </a:prstGeom>
        </p:spPr>
        <p:txBody>
          <a:bodyPr anchorCtr="0" anchor="t" bIns="91425" lIns="91425" spcFirstLastPara="1" rIns="91425" wrap="square" tIns="91425">
            <a:noAutofit/>
          </a:bodyPr>
          <a:lstStyle/>
          <a:p>
            <a:pPr indent="-361950" lvl="0" marL="457200" rtl="0" algn="l">
              <a:spcBef>
                <a:spcPts val="600"/>
              </a:spcBef>
              <a:spcAft>
                <a:spcPts val="0"/>
              </a:spcAft>
              <a:buClr>
                <a:srgbClr val="000000"/>
              </a:buClr>
              <a:buSzPts val="2100"/>
              <a:buChar char="◎"/>
            </a:pPr>
            <a:r>
              <a:rPr lang="en" sz="2100">
                <a:solidFill>
                  <a:srgbClr val="000000"/>
                </a:solidFill>
              </a:rPr>
              <a:t>Hypothalamic pituitary adrenal axis - Stress response system</a:t>
            </a:r>
            <a:endParaRPr sz="2100">
              <a:solidFill>
                <a:srgbClr val="000000"/>
              </a:solidFill>
            </a:endParaRPr>
          </a:p>
          <a:p>
            <a:pPr indent="0" lvl="0" marL="0" rtl="0" algn="l">
              <a:spcBef>
                <a:spcPts val="600"/>
              </a:spcBef>
              <a:spcAft>
                <a:spcPts val="0"/>
              </a:spcAft>
              <a:buNone/>
            </a:pPr>
            <a:r>
              <a:t/>
            </a:r>
            <a:endParaRPr/>
          </a:p>
          <a:p>
            <a:pPr indent="0" lvl="0" marL="0" rtl="0" algn="l">
              <a:spcBef>
                <a:spcPts val="600"/>
              </a:spcBef>
              <a:spcAft>
                <a:spcPts val="0"/>
              </a:spcAft>
              <a:buNone/>
            </a:pPr>
            <a:r>
              <a:t/>
            </a:r>
            <a:endParaRPr/>
          </a:p>
        </p:txBody>
      </p:sp>
      <p:sp>
        <p:nvSpPr>
          <p:cNvPr id="279" name="Google Shape;279;p27"/>
          <p:cNvSpPr txBox="1"/>
          <p:nvPr>
            <p:ph idx="12" type="sldNum"/>
          </p:nvPr>
        </p:nvSpPr>
        <p:spPr>
          <a:xfrm>
            <a:off x="4337100" y="4751625"/>
            <a:ext cx="469800" cy="39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280" name="Google Shape;280;p27"/>
          <p:cNvPicPr preferRelativeResize="0"/>
          <p:nvPr/>
        </p:nvPicPr>
        <p:blipFill>
          <a:blip r:embed="rId3">
            <a:alphaModFix/>
          </a:blip>
          <a:stretch>
            <a:fillRect/>
          </a:stretch>
        </p:blipFill>
        <p:spPr>
          <a:xfrm>
            <a:off x="825000" y="1867825"/>
            <a:ext cx="2683926" cy="2711650"/>
          </a:xfrm>
          <a:prstGeom prst="rect">
            <a:avLst/>
          </a:prstGeom>
          <a:noFill/>
          <a:ln>
            <a:noFill/>
          </a:ln>
        </p:spPr>
      </p:pic>
      <p:pic>
        <p:nvPicPr>
          <p:cNvPr id="281" name="Google Shape;281;p27"/>
          <p:cNvPicPr preferRelativeResize="0"/>
          <p:nvPr/>
        </p:nvPicPr>
        <p:blipFill>
          <a:blip r:embed="rId4">
            <a:alphaModFix/>
          </a:blip>
          <a:stretch>
            <a:fillRect/>
          </a:stretch>
        </p:blipFill>
        <p:spPr>
          <a:xfrm>
            <a:off x="4309751" y="1670700"/>
            <a:ext cx="4254551" cy="2836375"/>
          </a:xfrm>
          <a:prstGeom prst="rect">
            <a:avLst/>
          </a:prstGeom>
          <a:noFill/>
          <a:ln>
            <a:noFill/>
          </a:ln>
        </p:spPr>
      </p:pic>
      <p:sp>
        <p:nvSpPr>
          <p:cNvPr id="282" name="Google Shape;282;p27"/>
          <p:cNvSpPr txBox="1"/>
          <p:nvPr/>
        </p:nvSpPr>
        <p:spPr>
          <a:xfrm>
            <a:off x="2091800" y="4507075"/>
            <a:ext cx="413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Varela Round"/>
                <a:ea typeface="Varela Round"/>
                <a:cs typeface="Varela Round"/>
                <a:sym typeface="Varela Round"/>
              </a:rPr>
              <a:t>Dr. Nadine Burke Harris - The Deepest Well</a:t>
            </a:r>
            <a:endParaRPr>
              <a:latin typeface="Varela Round"/>
              <a:ea typeface="Varela Round"/>
              <a:cs typeface="Varela Round"/>
              <a:sym typeface="Varela Roun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28"/>
          <p:cNvSpPr txBox="1"/>
          <p:nvPr>
            <p:ph idx="12" type="sldNum"/>
          </p:nvPr>
        </p:nvSpPr>
        <p:spPr>
          <a:xfrm>
            <a:off x="4337100" y="4751625"/>
            <a:ext cx="469800" cy="39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sz="1200">
                <a:solidFill>
                  <a:srgbClr val="A1BECC"/>
                </a:solidFill>
                <a:latin typeface="Nixie One"/>
                <a:ea typeface="Nixie One"/>
                <a:cs typeface="Nixie One"/>
                <a:sym typeface="Nixie One"/>
              </a:rPr>
              <a:t>‹#›</a:t>
            </a:fld>
            <a:endParaRPr sz="1200">
              <a:solidFill>
                <a:srgbClr val="A1BECC"/>
              </a:solidFill>
              <a:latin typeface="Nixie One"/>
              <a:ea typeface="Nixie One"/>
              <a:cs typeface="Nixie One"/>
              <a:sym typeface="Nixie One"/>
            </a:endParaRPr>
          </a:p>
        </p:txBody>
      </p:sp>
      <p:pic>
        <p:nvPicPr>
          <p:cNvPr id="288" name="Google Shape;288;p28"/>
          <p:cNvPicPr preferRelativeResize="0"/>
          <p:nvPr/>
        </p:nvPicPr>
        <p:blipFill>
          <a:blip r:embed="rId3">
            <a:alphaModFix/>
          </a:blip>
          <a:stretch>
            <a:fillRect/>
          </a:stretch>
        </p:blipFill>
        <p:spPr>
          <a:xfrm>
            <a:off x="1547949" y="0"/>
            <a:ext cx="6151626"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p29"/>
          <p:cNvPicPr preferRelativeResize="0"/>
          <p:nvPr/>
        </p:nvPicPr>
        <p:blipFill>
          <a:blip r:embed="rId3">
            <a:alphaModFix/>
          </a:blip>
          <a:stretch>
            <a:fillRect/>
          </a:stretch>
        </p:blipFill>
        <p:spPr>
          <a:xfrm>
            <a:off x="5565450" y="271350"/>
            <a:ext cx="3111675" cy="3920700"/>
          </a:xfrm>
          <a:prstGeom prst="rect">
            <a:avLst/>
          </a:prstGeom>
          <a:noFill/>
          <a:ln>
            <a:noFill/>
          </a:ln>
        </p:spPr>
      </p:pic>
      <p:sp>
        <p:nvSpPr>
          <p:cNvPr id="294" name="Google Shape;294;p29"/>
          <p:cNvSpPr txBox="1"/>
          <p:nvPr>
            <p:ph type="title"/>
          </p:nvPr>
        </p:nvSpPr>
        <p:spPr>
          <a:xfrm>
            <a:off x="2095675" y="3793050"/>
            <a:ext cx="5275500" cy="126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2100"/>
              <a:t>Ted Talk - How Childhood Trauma Affects Health Across a Lifetime </a:t>
            </a:r>
            <a:endParaRPr b="1" sz="2100"/>
          </a:p>
          <a:p>
            <a:pPr indent="0" lvl="0" marL="0" rtl="0" algn="l">
              <a:spcBef>
                <a:spcPts val="0"/>
              </a:spcBef>
              <a:spcAft>
                <a:spcPts val="0"/>
              </a:spcAft>
              <a:buNone/>
            </a:pPr>
            <a:r>
              <a:rPr b="1" lang="en" sz="2100"/>
              <a:t>By: Dr. Nadine Burke Harris</a:t>
            </a:r>
            <a:endParaRPr b="1" sz="2100"/>
          </a:p>
        </p:txBody>
      </p:sp>
      <p:pic>
        <p:nvPicPr>
          <p:cNvPr descr="Nadine Burke Harris reveals a little-understood, yet universal factor in childhood that can profoundly impact adult-onset disease." id="295" name="Google Shape;295;p29" title="How childhood trauma affects health across a lifetime">
            <a:hlinkClick r:id="rId4"/>
          </p:cNvPr>
          <p:cNvPicPr preferRelativeResize="0"/>
          <p:nvPr/>
        </p:nvPicPr>
        <p:blipFill>
          <a:blip r:embed="rId5">
            <a:alphaModFix/>
          </a:blip>
          <a:stretch>
            <a:fillRect/>
          </a:stretch>
        </p:blipFill>
        <p:spPr>
          <a:xfrm>
            <a:off x="993450" y="271350"/>
            <a:ext cx="4572000" cy="3429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30"/>
          <p:cNvSpPr/>
          <p:nvPr/>
        </p:nvSpPr>
        <p:spPr>
          <a:xfrm>
            <a:off x="3012125" y="1732642"/>
            <a:ext cx="3226200" cy="3146100"/>
          </a:xfrm>
          <a:prstGeom prst="ellipse">
            <a:avLst/>
          </a:prstGeom>
          <a:solidFill>
            <a:schemeClr val="accent1"/>
          </a:solidFill>
          <a:ln cap="flat" cmpd="sng" w="9525">
            <a:solidFill>
              <a:srgbClr val="7C7F91"/>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uli"/>
              <a:ea typeface="Muli"/>
              <a:cs typeface="Muli"/>
              <a:sym typeface="Muli"/>
            </a:endParaRPr>
          </a:p>
        </p:txBody>
      </p:sp>
      <p:sp>
        <p:nvSpPr>
          <p:cNvPr id="301" name="Google Shape;301;p30"/>
          <p:cNvSpPr txBox="1"/>
          <p:nvPr>
            <p:ph idx="4294967295" type="ctrTitle"/>
          </p:nvPr>
        </p:nvSpPr>
        <p:spPr>
          <a:xfrm>
            <a:off x="292325" y="1061250"/>
            <a:ext cx="8620500" cy="747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0" lang="en" sz="4400">
                <a:solidFill>
                  <a:schemeClr val="dk1"/>
                </a:solidFill>
                <a:latin typeface="Bubbler One"/>
                <a:ea typeface="Bubbler One"/>
                <a:cs typeface="Bubbler One"/>
                <a:sym typeface="Bubbler One"/>
              </a:rPr>
              <a:t>The average teacher makes</a:t>
            </a:r>
            <a:r>
              <a:rPr b="0" lang="en" sz="4400">
                <a:solidFill>
                  <a:schemeClr val="dk1"/>
                </a:solidFill>
              </a:rPr>
              <a:t> </a:t>
            </a:r>
            <a:r>
              <a:rPr b="0" lang="en" sz="4400">
                <a:solidFill>
                  <a:schemeClr val="dk1"/>
                </a:solidFill>
                <a:latin typeface="Arial"/>
                <a:ea typeface="Arial"/>
                <a:cs typeface="Arial"/>
                <a:sym typeface="Arial"/>
              </a:rPr>
              <a:t>____</a:t>
            </a:r>
            <a:r>
              <a:rPr b="0" lang="en" sz="4400">
                <a:solidFill>
                  <a:schemeClr val="dk1"/>
                </a:solidFill>
              </a:rPr>
              <a:t> </a:t>
            </a:r>
            <a:r>
              <a:rPr b="0" lang="en" sz="4400">
                <a:solidFill>
                  <a:schemeClr val="dk1"/>
                </a:solidFill>
                <a:latin typeface="Bubbler One"/>
                <a:ea typeface="Bubbler One"/>
                <a:cs typeface="Bubbler One"/>
                <a:sym typeface="Bubbler One"/>
              </a:rPr>
              <a:t>educational decisions every school day?</a:t>
            </a:r>
            <a:endParaRPr sz="4400">
              <a:solidFill>
                <a:srgbClr val="C3CED9"/>
              </a:solidFill>
              <a:latin typeface="Bubbler One"/>
              <a:ea typeface="Bubbler One"/>
              <a:cs typeface="Bubbler One"/>
              <a:sym typeface="Bubbler One"/>
            </a:endParaRPr>
          </a:p>
        </p:txBody>
      </p:sp>
      <p:sp>
        <p:nvSpPr>
          <p:cNvPr id="302" name="Google Shape;302;p30"/>
          <p:cNvSpPr txBox="1"/>
          <p:nvPr>
            <p:ph idx="4294967295" type="subTitle"/>
          </p:nvPr>
        </p:nvSpPr>
        <p:spPr>
          <a:xfrm>
            <a:off x="3233150" y="2174525"/>
            <a:ext cx="2804100" cy="1689900"/>
          </a:xfrm>
          <a:prstGeom prst="rect">
            <a:avLst/>
          </a:prstGeom>
          <a:noFill/>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7200">
                <a:solidFill>
                  <a:schemeClr val="dk1"/>
                </a:solidFill>
                <a:latin typeface="Bubbler One"/>
                <a:ea typeface="Bubbler One"/>
                <a:cs typeface="Bubbler One"/>
                <a:sym typeface="Bubbler One"/>
              </a:rPr>
              <a:t>1500</a:t>
            </a:r>
            <a:endParaRPr b="1" sz="7200">
              <a:solidFill>
                <a:schemeClr val="dk1"/>
              </a:solidFill>
              <a:latin typeface="Bubbler One"/>
              <a:ea typeface="Bubbler One"/>
              <a:cs typeface="Bubbler One"/>
              <a:sym typeface="Bubbler One"/>
            </a:endParaRPr>
          </a:p>
          <a:p>
            <a:pPr indent="0" lvl="0" marL="0" rtl="0" algn="ctr">
              <a:spcBef>
                <a:spcPts val="0"/>
              </a:spcBef>
              <a:spcAft>
                <a:spcPts val="0"/>
              </a:spcAft>
              <a:buClr>
                <a:schemeClr val="dk1"/>
              </a:buClr>
              <a:buSzPts val="1100"/>
              <a:buFont typeface="Arial"/>
              <a:buNone/>
            </a:pPr>
            <a:r>
              <a:rPr lang="en" sz="3000">
                <a:solidFill>
                  <a:schemeClr val="dk1"/>
                </a:solidFill>
                <a:latin typeface="Bubbler One"/>
                <a:ea typeface="Bubbler One"/>
                <a:cs typeface="Bubbler One"/>
                <a:sym typeface="Bubbler One"/>
              </a:rPr>
              <a:t>And THAT...is exhausting</a:t>
            </a:r>
            <a:endParaRPr>
              <a:solidFill>
                <a:schemeClr val="dk1"/>
              </a:solidFill>
              <a:latin typeface="Bubbler One"/>
              <a:ea typeface="Bubbler One"/>
              <a:cs typeface="Bubbler One"/>
              <a:sym typeface="Bubbler One"/>
            </a:endParaRPr>
          </a:p>
        </p:txBody>
      </p:sp>
      <p:sp>
        <p:nvSpPr>
          <p:cNvPr id="303" name="Google Shape;303;p30"/>
          <p:cNvSpPr txBox="1"/>
          <p:nvPr>
            <p:ph idx="12" type="sldNum"/>
          </p:nvPr>
        </p:nvSpPr>
        <p:spPr>
          <a:xfrm>
            <a:off x="4337100" y="4751625"/>
            <a:ext cx="469800" cy="39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sz="1200">
                <a:solidFill>
                  <a:srgbClr val="A1BECC"/>
                </a:solidFill>
                <a:latin typeface="Nixie One"/>
                <a:ea typeface="Nixie One"/>
                <a:cs typeface="Nixie One"/>
                <a:sym typeface="Nixie One"/>
              </a:rPr>
              <a:t>‹#›</a:t>
            </a:fld>
            <a:endParaRPr sz="1200">
              <a:solidFill>
                <a:srgbClr val="A1BECC"/>
              </a:solidFill>
              <a:latin typeface="Nixie One"/>
              <a:ea typeface="Nixie One"/>
              <a:cs typeface="Nixie One"/>
              <a:sym typeface="Nixie One"/>
            </a:endParaRPr>
          </a:p>
        </p:txBody>
      </p:sp>
      <p:sp>
        <p:nvSpPr>
          <p:cNvPr id="304" name="Google Shape;304;p30"/>
          <p:cNvSpPr txBox="1"/>
          <p:nvPr/>
        </p:nvSpPr>
        <p:spPr>
          <a:xfrm>
            <a:off x="226925" y="4651850"/>
            <a:ext cx="3517200" cy="22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700" u="sng">
                <a:solidFill>
                  <a:schemeClr val="hlink"/>
                </a:solidFill>
                <a:hlinkClick r:id="rId3"/>
              </a:rPr>
              <a:t>https://www.teachthought.com/pedagogy/teacher-makes-1500-decisions-a-day/</a:t>
            </a:r>
            <a:endParaRPr sz="700">
              <a:solidFill>
                <a:schemeClr val="dk1"/>
              </a:solidFill>
            </a:endParaRPr>
          </a:p>
          <a:p>
            <a:pPr indent="0" lvl="0" marL="0" rtl="0" algn="l">
              <a:spcBef>
                <a:spcPts val="0"/>
              </a:spcBef>
              <a:spcAft>
                <a:spcPts val="0"/>
              </a:spcAft>
              <a:buNone/>
            </a:pPr>
            <a:r>
              <a:t/>
            </a:r>
            <a:endParaRPr sz="700">
              <a:latin typeface="Muli"/>
              <a:ea typeface="Muli"/>
              <a:cs typeface="Muli"/>
              <a:sym typeface="Mul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1000"/>
                                        <p:tgtEl>
                                          <p:spTgt spid="3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31"/>
          <p:cNvSpPr txBox="1"/>
          <p:nvPr>
            <p:ph idx="4294967295" type="title"/>
          </p:nvPr>
        </p:nvSpPr>
        <p:spPr>
          <a:xfrm>
            <a:off x="2027450" y="112050"/>
            <a:ext cx="36084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2700"/>
              <a:t>Burnout - Defined</a:t>
            </a:r>
            <a:endParaRPr b="1" sz="2700"/>
          </a:p>
        </p:txBody>
      </p:sp>
      <p:sp>
        <p:nvSpPr>
          <p:cNvPr id="310" name="Google Shape;310;p31"/>
          <p:cNvSpPr txBox="1"/>
          <p:nvPr>
            <p:ph idx="4294967295" type="body"/>
          </p:nvPr>
        </p:nvSpPr>
        <p:spPr>
          <a:xfrm>
            <a:off x="3447875" y="1059275"/>
            <a:ext cx="4960800" cy="5274000"/>
          </a:xfrm>
          <a:prstGeom prst="rect">
            <a:avLst/>
          </a:prstGeom>
        </p:spPr>
        <p:txBody>
          <a:bodyPr anchorCtr="0" anchor="t" bIns="91425" lIns="91425" spcFirstLastPara="1" rIns="91425" wrap="square" tIns="91425">
            <a:noAutofit/>
          </a:bodyPr>
          <a:lstStyle/>
          <a:p>
            <a:pPr indent="-368300" lvl="0" marL="457200" rtl="0" algn="l">
              <a:spcBef>
                <a:spcPts val="600"/>
              </a:spcBef>
              <a:spcAft>
                <a:spcPts val="0"/>
              </a:spcAft>
              <a:buSzPts val="2200"/>
              <a:buChar char="◎"/>
            </a:pPr>
            <a:r>
              <a:rPr lang="en" sz="2200"/>
              <a:t>Emotional exhaustion - no resources left. Go home and sit down. </a:t>
            </a:r>
            <a:endParaRPr sz="2200"/>
          </a:p>
          <a:p>
            <a:pPr indent="-368300" lvl="0" marL="457200" rtl="0" algn="l">
              <a:spcBef>
                <a:spcPts val="0"/>
              </a:spcBef>
              <a:spcAft>
                <a:spcPts val="0"/>
              </a:spcAft>
              <a:buSzPts val="2200"/>
              <a:buChar char="◎"/>
            </a:pPr>
            <a:r>
              <a:rPr lang="en" sz="2200"/>
              <a:t>Depersonalization</a:t>
            </a:r>
            <a:r>
              <a:rPr lang="en" sz="2200"/>
              <a:t> - People aren’t seen as people, </a:t>
            </a:r>
            <a:r>
              <a:rPr lang="en" sz="2200"/>
              <a:t>they are seen as problem.</a:t>
            </a:r>
            <a:endParaRPr sz="2200"/>
          </a:p>
          <a:p>
            <a:pPr indent="-368300" lvl="0" marL="457200" rtl="0" algn="l">
              <a:spcBef>
                <a:spcPts val="0"/>
              </a:spcBef>
              <a:spcAft>
                <a:spcPts val="0"/>
              </a:spcAft>
              <a:buSzPts val="2200"/>
              <a:buChar char="◎"/>
            </a:pPr>
            <a:r>
              <a:rPr lang="en" sz="2200"/>
              <a:t>No sense of accomplishment - Nothing I am doing is making a difference.</a:t>
            </a:r>
            <a:endParaRPr sz="2200"/>
          </a:p>
          <a:p>
            <a:pPr indent="0" lvl="0" marL="342900" rtl="0" algn="l">
              <a:spcBef>
                <a:spcPts val="600"/>
              </a:spcBef>
              <a:spcAft>
                <a:spcPts val="0"/>
              </a:spcAft>
              <a:buNone/>
            </a:pPr>
            <a:r>
              <a:rPr lang="en" sz="1450">
                <a:solidFill>
                  <a:schemeClr val="dk1"/>
                </a:solidFill>
                <a:highlight>
                  <a:srgbClr val="FFFFFF"/>
                </a:highlight>
              </a:rPr>
              <a:t>(Maslach, 1986, p.61)</a:t>
            </a:r>
            <a:endParaRPr sz="300">
              <a:solidFill>
                <a:schemeClr val="dk1"/>
              </a:solidFill>
            </a:endParaRPr>
          </a:p>
          <a:p>
            <a:pPr indent="0" lvl="0" marL="457200" rtl="0" algn="l">
              <a:spcBef>
                <a:spcPts val="600"/>
              </a:spcBef>
              <a:spcAft>
                <a:spcPts val="0"/>
              </a:spcAft>
              <a:buNone/>
            </a:pPr>
            <a:r>
              <a:t/>
            </a:r>
            <a:endParaRPr/>
          </a:p>
        </p:txBody>
      </p:sp>
      <p:pic>
        <p:nvPicPr>
          <p:cNvPr id="311" name="Google Shape;311;p31"/>
          <p:cNvPicPr preferRelativeResize="0"/>
          <p:nvPr/>
        </p:nvPicPr>
        <p:blipFill>
          <a:blip r:embed="rId3">
            <a:alphaModFix/>
          </a:blip>
          <a:stretch>
            <a:fillRect/>
          </a:stretch>
        </p:blipFill>
        <p:spPr>
          <a:xfrm>
            <a:off x="364562" y="776375"/>
            <a:ext cx="2656500" cy="3985500"/>
          </a:xfrm>
          <a:prstGeom prst="ellipse">
            <a:avLst/>
          </a:prstGeom>
          <a:noFill/>
          <a:ln>
            <a:noFill/>
          </a:ln>
        </p:spPr>
      </p:pic>
      <p:sp>
        <p:nvSpPr>
          <p:cNvPr id="312" name="Google Shape;312;p31"/>
          <p:cNvSpPr txBox="1"/>
          <p:nvPr/>
        </p:nvSpPr>
        <p:spPr>
          <a:xfrm>
            <a:off x="0" y="4823250"/>
            <a:ext cx="4066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Varela Round"/>
                <a:ea typeface="Varela Round"/>
                <a:cs typeface="Varela Round"/>
                <a:sym typeface="Varela Round"/>
              </a:rPr>
              <a:t>“Let me drown” by Stormseeker via Upsplash</a:t>
            </a:r>
            <a:endParaRPr sz="1200">
              <a:latin typeface="Varela Round"/>
              <a:ea typeface="Varela Round"/>
              <a:cs typeface="Varela Round"/>
              <a:sym typeface="Varela Roun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32"/>
          <p:cNvSpPr txBox="1"/>
          <p:nvPr>
            <p:ph idx="4294967295" type="title"/>
          </p:nvPr>
        </p:nvSpPr>
        <p:spPr>
          <a:xfrm>
            <a:off x="667925" y="3353925"/>
            <a:ext cx="73635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t>Morgane Michael</a:t>
            </a:r>
            <a:endParaRPr sz="3600"/>
          </a:p>
        </p:txBody>
      </p:sp>
      <p:sp>
        <p:nvSpPr>
          <p:cNvPr id="318" name="Google Shape;318;p32"/>
          <p:cNvSpPr txBox="1"/>
          <p:nvPr>
            <p:ph idx="12" type="sldNum"/>
          </p:nvPr>
        </p:nvSpPr>
        <p:spPr>
          <a:xfrm>
            <a:off x="4337100" y="4751625"/>
            <a:ext cx="469800" cy="39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319" name="Google Shape;319;p32"/>
          <p:cNvSpPr txBox="1"/>
          <p:nvPr/>
        </p:nvSpPr>
        <p:spPr>
          <a:xfrm>
            <a:off x="2278050" y="4762725"/>
            <a:ext cx="5143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hlinkClick r:id="rId3"/>
              </a:rPr>
              <a:t>https://www.solutiontree.com/from-burnt-out-to-fired-up.html</a:t>
            </a:r>
            <a:r>
              <a:rPr lang="en" sz="1200"/>
              <a:t> </a:t>
            </a:r>
            <a:endParaRPr sz="1200"/>
          </a:p>
        </p:txBody>
      </p:sp>
      <p:pic>
        <p:nvPicPr>
          <p:cNvPr id="320" name="Google Shape;320;p32"/>
          <p:cNvPicPr preferRelativeResize="0"/>
          <p:nvPr/>
        </p:nvPicPr>
        <p:blipFill>
          <a:blip r:embed="rId4">
            <a:alphaModFix/>
          </a:blip>
          <a:stretch>
            <a:fillRect/>
          </a:stretch>
        </p:blipFill>
        <p:spPr>
          <a:xfrm>
            <a:off x="5366625" y="354525"/>
            <a:ext cx="2455629" cy="3501025"/>
          </a:xfrm>
          <a:prstGeom prst="rect">
            <a:avLst/>
          </a:prstGeom>
          <a:noFill/>
          <a:ln>
            <a:noFill/>
          </a:ln>
        </p:spPr>
      </p:pic>
      <p:pic>
        <p:nvPicPr>
          <p:cNvPr id="321" name="Google Shape;321;p32"/>
          <p:cNvPicPr preferRelativeResize="0"/>
          <p:nvPr/>
        </p:nvPicPr>
        <p:blipFill>
          <a:blip r:embed="rId5">
            <a:alphaModFix/>
          </a:blip>
          <a:stretch>
            <a:fillRect/>
          </a:stretch>
        </p:blipFill>
        <p:spPr>
          <a:xfrm>
            <a:off x="1132600" y="758725"/>
            <a:ext cx="2455625" cy="2779950"/>
          </a:xfrm>
          <a:prstGeom prst="rect">
            <a:avLst/>
          </a:prstGeom>
          <a:noFill/>
          <a:ln>
            <a:noFill/>
          </a:ln>
        </p:spPr>
      </p:pic>
      <p:sp>
        <p:nvSpPr>
          <p:cNvPr id="322" name="Google Shape;322;p32"/>
          <p:cNvSpPr txBox="1"/>
          <p:nvPr/>
        </p:nvSpPr>
        <p:spPr>
          <a:xfrm>
            <a:off x="4806900" y="4048625"/>
            <a:ext cx="36519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u="sng">
                <a:solidFill>
                  <a:schemeClr val="hlink"/>
                </a:solidFill>
                <a:latin typeface="Varela Round"/>
                <a:ea typeface="Varela Round"/>
                <a:cs typeface="Varela Round"/>
                <a:sym typeface="Varela Round"/>
                <a:hlinkClick r:id="rId6"/>
              </a:rPr>
              <a:t>Book Handout from </a:t>
            </a:r>
            <a:endParaRPr/>
          </a:p>
          <a:p>
            <a:pPr indent="0" lvl="0" marL="0" rtl="0" algn="ctr">
              <a:spcBef>
                <a:spcPts val="0"/>
              </a:spcBef>
              <a:spcAft>
                <a:spcPts val="0"/>
              </a:spcAft>
              <a:buNone/>
            </a:pPr>
            <a:r>
              <a:rPr lang="en" sz="1600" u="sng">
                <a:solidFill>
                  <a:schemeClr val="hlink"/>
                </a:solidFill>
                <a:latin typeface="Varela Round"/>
                <a:ea typeface="Varela Round"/>
                <a:cs typeface="Varela Round"/>
                <a:sym typeface="Varela Round"/>
                <a:hlinkClick r:id="rId7"/>
              </a:rPr>
              <a:t>“The Main Idea”</a:t>
            </a:r>
            <a:endParaRPr sz="1600">
              <a:latin typeface="Varela Round"/>
              <a:ea typeface="Varela Round"/>
              <a:cs typeface="Varela Round"/>
              <a:sym typeface="Varela Roun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33"/>
          <p:cNvSpPr txBox="1"/>
          <p:nvPr>
            <p:ph type="title"/>
          </p:nvPr>
        </p:nvSpPr>
        <p:spPr>
          <a:xfrm>
            <a:off x="490250" y="450150"/>
            <a:ext cx="45300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400"/>
              <a:t>Self Care is </a:t>
            </a:r>
            <a:r>
              <a:rPr lang="en" sz="4400"/>
              <a:t>proactive</a:t>
            </a:r>
            <a:r>
              <a:rPr lang="en" sz="4400"/>
              <a:t>. When you are “feeling” the stress, you have neglected yourself.</a:t>
            </a:r>
            <a:endParaRPr sz="4400"/>
          </a:p>
        </p:txBody>
      </p:sp>
      <p:pic>
        <p:nvPicPr>
          <p:cNvPr id="328" name="Google Shape;328;p33"/>
          <p:cNvPicPr preferRelativeResize="0"/>
          <p:nvPr/>
        </p:nvPicPr>
        <p:blipFill>
          <a:blip r:embed="rId3">
            <a:alphaModFix/>
          </a:blip>
          <a:stretch>
            <a:fillRect/>
          </a:stretch>
        </p:blipFill>
        <p:spPr>
          <a:xfrm>
            <a:off x="4842325" y="409663"/>
            <a:ext cx="4301675" cy="41717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34"/>
          <p:cNvSpPr txBox="1"/>
          <p:nvPr>
            <p:ph idx="1" type="body"/>
          </p:nvPr>
        </p:nvSpPr>
        <p:spPr>
          <a:xfrm>
            <a:off x="2253949" y="4357875"/>
            <a:ext cx="5568300" cy="605100"/>
          </a:xfrm>
          <a:prstGeom prst="rect">
            <a:avLst/>
          </a:prstGeom>
        </p:spPr>
        <p:txBody>
          <a:bodyPr anchorCtr="0" anchor="t" bIns="91425" lIns="91425" spcFirstLastPara="1" rIns="91425" wrap="square" tIns="91425">
            <a:noAutofit/>
          </a:bodyPr>
          <a:lstStyle/>
          <a:p>
            <a:pPr indent="0" lvl="0" marL="0" rtl="0" algn="ctr">
              <a:spcBef>
                <a:spcPts val="360"/>
              </a:spcBef>
              <a:spcAft>
                <a:spcPts val="0"/>
              </a:spcAft>
              <a:buNone/>
            </a:pPr>
            <a:r>
              <a:rPr lang="en" sz="2100"/>
              <a:t>The next generation is watching and listening.</a:t>
            </a:r>
            <a:endParaRPr sz="2100"/>
          </a:p>
        </p:txBody>
      </p:sp>
      <p:pic>
        <p:nvPicPr>
          <p:cNvPr id="334" name="Google Shape;334;p34"/>
          <p:cNvPicPr preferRelativeResize="0"/>
          <p:nvPr/>
        </p:nvPicPr>
        <p:blipFill>
          <a:blip r:embed="rId3">
            <a:alphaModFix/>
          </a:blip>
          <a:stretch>
            <a:fillRect/>
          </a:stretch>
        </p:blipFill>
        <p:spPr>
          <a:xfrm>
            <a:off x="2189750" y="315575"/>
            <a:ext cx="5396675" cy="40423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id="212" name="Google Shape;212;p17"/>
          <p:cNvPicPr preferRelativeResize="0"/>
          <p:nvPr/>
        </p:nvPicPr>
        <p:blipFill>
          <a:blip r:embed="rId3">
            <a:alphaModFix/>
          </a:blip>
          <a:stretch>
            <a:fillRect/>
          </a:stretch>
        </p:blipFill>
        <p:spPr>
          <a:xfrm>
            <a:off x="1686900" y="190925"/>
            <a:ext cx="2562300" cy="3416400"/>
          </a:xfrm>
          <a:prstGeom prst="rect">
            <a:avLst/>
          </a:prstGeom>
          <a:noFill/>
          <a:ln>
            <a:noFill/>
          </a:ln>
        </p:spPr>
      </p:pic>
      <p:pic>
        <p:nvPicPr>
          <p:cNvPr id="213" name="Google Shape;213;p17"/>
          <p:cNvPicPr preferRelativeResize="0"/>
          <p:nvPr/>
        </p:nvPicPr>
        <p:blipFill>
          <a:blip r:embed="rId4">
            <a:alphaModFix/>
          </a:blip>
          <a:stretch>
            <a:fillRect/>
          </a:stretch>
        </p:blipFill>
        <p:spPr>
          <a:xfrm>
            <a:off x="5040075" y="158338"/>
            <a:ext cx="2468200" cy="3481575"/>
          </a:xfrm>
          <a:prstGeom prst="rect">
            <a:avLst/>
          </a:prstGeom>
          <a:noFill/>
          <a:ln>
            <a:noFill/>
          </a:ln>
        </p:spPr>
      </p:pic>
      <p:sp>
        <p:nvSpPr>
          <p:cNvPr id="214" name="Google Shape;214;p17"/>
          <p:cNvSpPr txBox="1"/>
          <p:nvPr/>
        </p:nvSpPr>
        <p:spPr>
          <a:xfrm>
            <a:off x="1686900" y="3713825"/>
            <a:ext cx="2562300" cy="1262100"/>
          </a:xfrm>
          <a:prstGeom prst="rect">
            <a:avLst/>
          </a:prstGeom>
          <a:noFill/>
          <a:ln cap="flat" cmpd="sng" w="9525">
            <a:solidFill>
              <a:srgbClr val="273F68"/>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Quicksand"/>
                <a:ea typeface="Quicksand"/>
                <a:cs typeface="Quicksand"/>
                <a:sym typeface="Quicksand"/>
              </a:rPr>
              <a:t>Liesel Hogan</a:t>
            </a:r>
            <a:endParaRPr b="1">
              <a:latin typeface="Quicksand"/>
              <a:ea typeface="Quicksand"/>
              <a:cs typeface="Quicksand"/>
              <a:sym typeface="Quicksand"/>
            </a:endParaRPr>
          </a:p>
          <a:p>
            <a:pPr indent="0" lvl="0" marL="0" rtl="0" algn="ctr">
              <a:spcBef>
                <a:spcPts val="0"/>
              </a:spcBef>
              <a:spcAft>
                <a:spcPts val="0"/>
              </a:spcAft>
              <a:buNone/>
            </a:pPr>
            <a:r>
              <a:rPr lang="en">
                <a:latin typeface="Quicksand"/>
                <a:ea typeface="Quicksand"/>
                <a:cs typeface="Quicksand"/>
                <a:sym typeface="Quicksand"/>
              </a:rPr>
              <a:t>Licensed Independent Mental Health Practitioner (LIMHP)</a:t>
            </a:r>
            <a:endParaRPr>
              <a:latin typeface="Quicksand"/>
              <a:ea typeface="Quicksand"/>
              <a:cs typeface="Quicksand"/>
              <a:sym typeface="Quicksand"/>
            </a:endParaRPr>
          </a:p>
          <a:p>
            <a:pPr indent="0" lvl="0" marL="0" rtl="0" algn="ctr">
              <a:spcBef>
                <a:spcPts val="0"/>
              </a:spcBef>
              <a:spcAft>
                <a:spcPts val="0"/>
              </a:spcAft>
              <a:buNone/>
            </a:pPr>
            <a:r>
              <a:rPr lang="en">
                <a:latin typeface="Quicksand"/>
                <a:ea typeface="Quicksand"/>
                <a:cs typeface="Quicksand"/>
                <a:sym typeface="Quicksand"/>
              </a:rPr>
              <a:t>liesel.hogan@esu9.us</a:t>
            </a:r>
            <a:endParaRPr>
              <a:latin typeface="Quicksand"/>
              <a:ea typeface="Quicksand"/>
              <a:cs typeface="Quicksand"/>
              <a:sym typeface="Quicksand"/>
            </a:endParaRPr>
          </a:p>
        </p:txBody>
      </p:sp>
      <p:sp>
        <p:nvSpPr>
          <p:cNvPr id="215" name="Google Shape;215;p17"/>
          <p:cNvSpPr txBox="1"/>
          <p:nvPr/>
        </p:nvSpPr>
        <p:spPr>
          <a:xfrm>
            <a:off x="5040075" y="3929225"/>
            <a:ext cx="2562300" cy="831300"/>
          </a:xfrm>
          <a:prstGeom prst="rect">
            <a:avLst/>
          </a:prstGeom>
          <a:noFill/>
          <a:ln cap="flat" cmpd="sng" w="9525">
            <a:solidFill>
              <a:srgbClr val="273F68"/>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Quicksand"/>
                <a:ea typeface="Quicksand"/>
                <a:cs typeface="Quicksand"/>
                <a:sym typeface="Quicksand"/>
              </a:rPr>
              <a:t>Jessica Shepard</a:t>
            </a:r>
            <a:endParaRPr b="1">
              <a:latin typeface="Quicksand"/>
              <a:ea typeface="Quicksand"/>
              <a:cs typeface="Quicksand"/>
              <a:sym typeface="Quicksand"/>
            </a:endParaRPr>
          </a:p>
          <a:p>
            <a:pPr indent="0" lvl="0" marL="0" rtl="0" algn="ctr">
              <a:spcBef>
                <a:spcPts val="0"/>
              </a:spcBef>
              <a:spcAft>
                <a:spcPts val="0"/>
              </a:spcAft>
              <a:buNone/>
            </a:pPr>
            <a:r>
              <a:rPr lang="en">
                <a:latin typeface="Quicksand"/>
                <a:ea typeface="Quicksand"/>
                <a:cs typeface="Quicksand"/>
                <a:sym typeface="Quicksand"/>
              </a:rPr>
              <a:t>School Psychologist</a:t>
            </a:r>
            <a:endParaRPr>
              <a:latin typeface="Quicksand"/>
              <a:ea typeface="Quicksand"/>
              <a:cs typeface="Quicksand"/>
              <a:sym typeface="Quicksand"/>
            </a:endParaRPr>
          </a:p>
          <a:p>
            <a:pPr indent="0" lvl="0" marL="0" rtl="0" algn="ctr">
              <a:spcBef>
                <a:spcPts val="0"/>
              </a:spcBef>
              <a:spcAft>
                <a:spcPts val="0"/>
              </a:spcAft>
              <a:buNone/>
            </a:pPr>
            <a:r>
              <a:rPr lang="en">
                <a:latin typeface="Quicksand"/>
                <a:ea typeface="Quicksand"/>
                <a:cs typeface="Quicksand"/>
                <a:sym typeface="Quicksand"/>
              </a:rPr>
              <a:t>jessica.shepard@esu9.us</a:t>
            </a:r>
            <a:endParaRPr>
              <a:latin typeface="Quicksand"/>
              <a:ea typeface="Quicksand"/>
              <a:cs typeface="Quicksand"/>
              <a:sym typeface="Quicksan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35"/>
          <p:cNvSpPr txBox="1"/>
          <p:nvPr>
            <p:ph type="title"/>
          </p:nvPr>
        </p:nvSpPr>
        <p:spPr>
          <a:xfrm>
            <a:off x="490250" y="450150"/>
            <a:ext cx="82041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t>The What.</a:t>
            </a:r>
            <a:endParaRPr b="1"/>
          </a:p>
          <a:p>
            <a:pPr indent="0" lvl="0" marL="0" rtl="0" algn="l">
              <a:lnSpc>
                <a:spcPct val="115000"/>
              </a:lnSpc>
              <a:spcBef>
                <a:spcPts val="0"/>
              </a:spcBef>
              <a:spcAft>
                <a:spcPts val="0"/>
              </a:spcAft>
              <a:buClr>
                <a:schemeClr val="dk1"/>
              </a:buClr>
              <a:buSzPts val="1100"/>
              <a:buFont typeface="Arial"/>
              <a:buNone/>
            </a:pPr>
            <a:r>
              <a:rPr lang="en" sz="2744">
                <a:highlight>
                  <a:srgbClr val="FFFFFF"/>
                </a:highlight>
                <a:latin typeface="Varela Round"/>
                <a:ea typeface="Varela Round"/>
                <a:cs typeface="Varela Round"/>
                <a:sym typeface="Varela Round"/>
              </a:rPr>
              <a:t>(</a:t>
            </a:r>
            <a:r>
              <a:rPr lang="en" sz="2744">
                <a:highlight>
                  <a:srgbClr val="FFFFFF"/>
                </a:highlight>
                <a:latin typeface="Varela Round"/>
                <a:ea typeface="Varela Round"/>
                <a:cs typeface="Varela Round"/>
                <a:sym typeface="Varela Round"/>
              </a:rPr>
              <a:t>understand the various components included in actively caring for oneself)</a:t>
            </a:r>
            <a:endParaRPr>
              <a:latin typeface="Varela Round"/>
              <a:ea typeface="Varela Round"/>
              <a:cs typeface="Varela Round"/>
              <a:sym typeface="Varela Roun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id="344" name="Google Shape;344;p36"/>
          <p:cNvPicPr preferRelativeResize="0"/>
          <p:nvPr/>
        </p:nvPicPr>
        <p:blipFill>
          <a:blip r:embed="rId3">
            <a:alphaModFix/>
          </a:blip>
          <a:stretch>
            <a:fillRect/>
          </a:stretch>
        </p:blipFill>
        <p:spPr>
          <a:xfrm>
            <a:off x="1131988" y="139550"/>
            <a:ext cx="6880024" cy="4864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id="349" name="Google Shape;349;p37"/>
          <p:cNvPicPr preferRelativeResize="0"/>
          <p:nvPr/>
        </p:nvPicPr>
        <p:blipFill>
          <a:blip r:embed="rId3">
            <a:alphaModFix/>
          </a:blip>
          <a:stretch>
            <a:fillRect/>
          </a:stretch>
        </p:blipFill>
        <p:spPr>
          <a:xfrm>
            <a:off x="2098850" y="0"/>
            <a:ext cx="4946275" cy="4946275"/>
          </a:xfrm>
          <a:prstGeom prst="rect">
            <a:avLst/>
          </a:prstGeom>
          <a:noFill/>
          <a:ln>
            <a:noFill/>
          </a:ln>
        </p:spPr>
      </p:pic>
      <p:sp>
        <p:nvSpPr>
          <p:cNvPr id="350" name="Google Shape;350;p37"/>
          <p:cNvSpPr txBox="1"/>
          <p:nvPr/>
        </p:nvSpPr>
        <p:spPr>
          <a:xfrm>
            <a:off x="1024950" y="4871025"/>
            <a:ext cx="7094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Varela Round"/>
                <a:ea typeface="Varela Round"/>
                <a:cs typeface="Varela Round"/>
                <a:sym typeface="Varela Round"/>
              </a:rPr>
              <a:t>https://www.cityyear.org/care-force/stories/the-corps/self-care-home-edition/</a:t>
            </a:r>
            <a:endParaRPr sz="1100">
              <a:latin typeface="Varela Round"/>
              <a:ea typeface="Varela Round"/>
              <a:cs typeface="Varela Round"/>
              <a:sym typeface="Varela Roun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id="355" name="Google Shape;355;p38"/>
          <p:cNvPicPr preferRelativeResize="0"/>
          <p:nvPr/>
        </p:nvPicPr>
        <p:blipFill>
          <a:blip r:embed="rId3">
            <a:alphaModFix/>
          </a:blip>
          <a:stretch>
            <a:fillRect/>
          </a:stretch>
        </p:blipFill>
        <p:spPr>
          <a:xfrm>
            <a:off x="1725075" y="0"/>
            <a:ext cx="6124766" cy="4991100"/>
          </a:xfrm>
          <a:prstGeom prst="rect">
            <a:avLst/>
          </a:prstGeom>
          <a:noFill/>
          <a:ln>
            <a:noFill/>
          </a:ln>
        </p:spPr>
      </p:pic>
      <p:sp>
        <p:nvSpPr>
          <p:cNvPr id="356" name="Google Shape;356;p38"/>
          <p:cNvSpPr txBox="1"/>
          <p:nvPr/>
        </p:nvSpPr>
        <p:spPr>
          <a:xfrm>
            <a:off x="1024950" y="4871025"/>
            <a:ext cx="7094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Varela Round"/>
                <a:ea typeface="Varela Round"/>
                <a:cs typeface="Varela Round"/>
                <a:sym typeface="Varela Round"/>
              </a:rPr>
              <a:t>https://www.cityyear.org/care-force/stories/the-corps/self-care-home-edition/</a:t>
            </a:r>
            <a:endParaRPr sz="1100">
              <a:latin typeface="Varela Round"/>
              <a:ea typeface="Varela Round"/>
              <a:cs typeface="Varela Round"/>
              <a:sym typeface="Varela Roun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39"/>
          <p:cNvSpPr txBox="1"/>
          <p:nvPr>
            <p:ph type="title"/>
          </p:nvPr>
        </p:nvSpPr>
        <p:spPr>
          <a:xfrm>
            <a:off x="2548300" y="588575"/>
            <a:ext cx="5740500" cy="641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300"/>
              <a:t>Temporary vs. </a:t>
            </a:r>
            <a:endParaRPr b="1" sz="3300"/>
          </a:p>
          <a:p>
            <a:pPr indent="0" lvl="0" marL="0" rtl="0" algn="l">
              <a:spcBef>
                <a:spcPts val="0"/>
              </a:spcBef>
              <a:spcAft>
                <a:spcPts val="0"/>
              </a:spcAft>
              <a:buNone/>
            </a:pPr>
            <a:r>
              <a:rPr b="1" lang="en" sz="3300"/>
              <a:t>Enduring Self Care</a:t>
            </a:r>
            <a:endParaRPr b="1" sz="3300"/>
          </a:p>
        </p:txBody>
      </p:sp>
      <p:sp>
        <p:nvSpPr>
          <p:cNvPr id="362" name="Google Shape;362;p39"/>
          <p:cNvSpPr txBox="1"/>
          <p:nvPr>
            <p:ph idx="1" type="body"/>
          </p:nvPr>
        </p:nvSpPr>
        <p:spPr>
          <a:xfrm>
            <a:off x="2234975" y="1336775"/>
            <a:ext cx="2560500" cy="33759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lang="en" u="sng"/>
              <a:t>Temporary Self Care</a:t>
            </a:r>
            <a:r>
              <a:rPr lang="en"/>
              <a:t> - “feel good” </a:t>
            </a:r>
            <a:r>
              <a:rPr lang="en"/>
              <a:t>neurotransmitters</a:t>
            </a:r>
            <a:r>
              <a:rPr lang="en"/>
              <a:t> are released during activity, but subside afterwards:</a:t>
            </a:r>
            <a:endParaRPr/>
          </a:p>
          <a:p>
            <a:pPr indent="0" lvl="0" marL="0" rtl="0" algn="l">
              <a:spcBef>
                <a:spcPts val="600"/>
              </a:spcBef>
              <a:spcAft>
                <a:spcPts val="0"/>
              </a:spcAft>
              <a:buNone/>
            </a:pPr>
            <a:r>
              <a:t/>
            </a:r>
            <a:endParaRPr/>
          </a:p>
        </p:txBody>
      </p:sp>
      <p:sp>
        <p:nvSpPr>
          <p:cNvPr id="363" name="Google Shape;363;p39"/>
          <p:cNvSpPr txBox="1"/>
          <p:nvPr>
            <p:ph idx="2" type="body"/>
          </p:nvPr>
        </p:nvSpPr>
        <p:spPr>
          <a:xfrm>
            <a:off x="5617150" y="1336775"/>
            <a:ext cx="2560500" cy="23322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lang="en" u="sng"/>
              <a:t>Enduring</a:t>
            </a:r>
            <a:r>
              <a:rPr lang="en"/>
              <a:t>  - permanently strengthens </a:t>
            </a:r>
            <a:r>
              <a:rPr lang="en"/>
              <a:t>neurological</a:t>
            </a:r>
            <a:r>
              <a:rPr lang="en"/>
              <a:t> functioning by </a:t>
            </a:r>
            <a:r>
              <a:rPr lang="en"/>
              <a:t>changing</a:t>
            </a:r>
            <a:r>
              <a:rPr lang="en"/>
              <a:t> structure of the brain.</a:t>
            </a:r>
            <a:endParaRPr/>
          </a:p>
        </p:txBody>
      </p:sp>
      <p:pic>
        <p:nvPicPr>
          <p:cNvPr id="364" name="Google Shape;364;p39"/>
          <p:cNvPicPr preferRelativeResize="0"/>
          <p:nvPr/>
        </p:nvPicPr>
        <p:blipFill>
          <a:blip r:embed="rId3">
            <a:alphaModFix/>
          </a:blip>
          <a:stretch>
            <a:fillRect/>
          </a:stretch>
        </p:blipFill>
        <p:spPr>
          <a:xfrm>
            <a:off x="2164176" y="3264200"/>
            <a:ext cx="2702100" cy="1800900"/>
          </a:xfrm>
          <a:prstGeom prst="ellipse">
            <a:avLst/>
          </a:prstGeom>
          <a:noFill/>
          <a:ln>
            <a:noFill/>
          </a:ln>
        </p:spPr>
      </p:pic>
      <p:pic>
        <p:nvPicPr>
          <p:cNvPr id="365" name="Google Shape;365;p39"/>
          <p:cNvPicPr preferRelativeResize="0"/>
          <p:nvPr/>
        </p:nvPicPr>
        <p:blipFill>
          <a:blip r:embed="rId4">
            <a:alphaModFix/>
          </a:blip>
          <a:stretch>
            <a:fillRect/>
          </a:stretch>
        </p:blipFill>
        <p:spPr>
          <a:xfrm>
            <a:off x="5617138" y="3514725"/>
            <a:ext cx="2809875" cy="16287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40"/>
          <p:cNvSpPr txBox="1"/>
          <p:nvPr>
            <p:ph type="title"/>
          </p:nvPr>
        </p:nvSpPr>
        <p:spPr>
          <a:xfrm>
            <a:off x="3144750" y="112700"/>
            <a:ext cx="5275500" cy="641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400"/>
              <a:t>Keys to Wellbeing</a:t>
            </a:r>
            <a:endParaRPr sz="3400"/>
          </a:p>
        </p:txBody>
      </p:sp>
      <p:sp>
        <p:nvSpPr>
          <p:cNvPr id="371" name="Google Shape;371;p40"/>
          <p:cNvSpPr txBox="1"/>
          <p:nvPr>
            <p:ph idx="1" type="body"/>
          </p:nvPr>
        </p:nvSpPr>
        <p:spPr>
          <a:xfrm>
            <a:off x="2467450" y="1193400"/>
            <a:ext cx="3120000" cy="2756700"/>
          </a:xfrm>
          <a:prstGeom prst="rect">
            <a:avLst/>
          </a:prstGeom>
        </p:spPr>
        <p:txBody>
          <a:bodyPr anchorCtr="0" anchor="t" bIns="91425" lIns="91425" spcFirstLastPara="1" rIns="91425" wrap="square" tIns="91425">
            <a:noAutofit/>
          </a:bodyPr>
          <a:lstStyle/>
          <a:p>
            <a:pPr indent="-393700" lvl="0" marL="457200" rtl="0" algn="l">
              <a:spcBef>
                <a:spcPts val="600"/>
              </a:spcBef>
              <a:spcAft>
                <a:spcPts val="0"/>
              </a:spcAft>
              <a:buSzPts val="2600"/>
              <a:buChar char="◎"/>
            </a:pPr>
            <a:r>
              <a:rPr lang="en" sz="2600"/>
              <a:t>Altruism</a:t>
            </a:r>
            <a:endParaRPr sz="2600"/>
          </a:p>
          <a:p>
            <a:pPr indent="-393700" lvl="0" marL="457200" rtl="0" algn="l">
              <a:spcBef>
                <a:spcPts val="0"/>
              </a:spcBef>
              <a:spcAft>
                <a:spcPts val="0"/>
              </a:spcAft>
              <a:buSzPts val="2600"/>
              <a:buChar char="◎"/>
            </a:pPr>
            <a:r>
              <a:rPr lang="en" sz="2600"/>
              <a:t>Awe</a:t>
            </a:r>
            <a:endParaRPr sz="2600"/>
          </a:p>
          <a:p>
            <a:pPr indent="-393700" lvl="0" marL="457200" rtl="0" algn="l">
              <a:spcBef>
                <a:spcPts val="0"/>
              </a:spcBef>
              <a:spcAft>
                <a:spcPts val="0"/>
              </a:spcAft>
              <a:buSzPts val="2600"/>
              <a:buChar char="◎"/>
            </a:pPr>
            <a:r>
              <a:rPr lang="en" sz="2600"/>
              <a:t>Bridging Differences</a:t>
            </a:r>
            <a:endParaRPr sz="2600"/>
          </a:p>
          <a:p>
            <a:pPr indent="-393700" lvl="0" marL="457200" rtl="0" algn="l">
              <a:spcBef>
                <a:spcPts val="0"/>
              </a:spcBef>
              <a:spcAft>
                <a:spcPts val="0"/>
              </a:spcAft>
              <a:buSzPts val="2600"/>
              <a:buChar char="◎"/>
            </a:pPr>
            <a:r>
              <a:rPr lang="en" sz="2600"/>
              <a:t>Compassion</a:t>
            </a:r>
            <a:endParaRPr sz="2600"/>
          </a:p>
          <a:p>
            <a:pPr indent="-393700" lvl="0" marL="457200" rtl="0" algn="l">
              <a:spcBef>
                <a:spcPts val="0"/>
              </a:spcBef>
              <a:spcAft>
                <a:spcPts val="0"/>
              </a:spcAft>
              <a:buSzPts val="2600"/>
              <a:buChar char="◎"/>
            </a:pPr>
            <a:r>
              <a:rPr lang="en" sz="2600"/>
              <a:t>Diversity</a:t>
            </a:r>
            <a:endParaRPr sz="2600"/>
          </a:p>
          <a:p>
            <a:pPr indent="-393700" lvl="0" marL="457200" rtl="0" algn="l">
              <a:spcBef>
                <a:spcPts val="0"/>
              </a:spcBef>
              <a:spcAft>
                <a:spcPts val="0"/>
              </a:spcAft>
              <a:buSzPts val="2600"/>
              <a:buChar char="◎"/>
            </a:pPr>
            <a:r>
              <a:rPr lang="en" sz="2600"/>
              <a:t>Empathy</a:t>
            </a:r>
            <a:endParaRPr sz="2600"/>
          </a:p>
          <a:p>
            <a:pPr indent="0" lvl="0" marL="0" rtl="0" algn="l">
              <a:spcBef>
                <a:spcPts val="600"/>
              </a:spcBef>
              <a:spcAft>
                <a:spcPts val="0"/>
              </a:spcAft>
              <a:buNone/>
            </a:pPr>
            <a:r>
              <a:t/>
            </a:r>
            <a:endParaRPr/>
          </a:p>
          <a:p>
            <a:pPr indent="0" lvl="0" marL="0" rtl="0" algn="l">
              <a:spcBef>
                <a:spcPts val="600"/>
              </a:spcBef>
              <a:spcAft>
                <a:spcPts val="0"/>
              </a:spcAft>
              <a:buNone/>
            </a:pPr>
            <a:r>
              <a:rPr lang="en" sz="1300"/>
              <a:t>https://greatergood.berkeley.edu/key</a:t>
            </a:r>
            <a:endParaRPr sz="1300"/>
          </a:p>
        </p:txBody>
      </p:sp>
      <p:sp>
        <p:nvSpPr>
          <p:cNvPr id="372" name="Google Shape;372;p40"/>
          <p:cNvSpPr txBox="1"/>
          <p:nvPr/>
        </p:nvSpPr>
        <p:spPr>
          <a:xfrm>
            <a:off x="5587450" y="1306000"/>
            <a:ext cx="2650200" cy="2986200"/>
          </a:xfrm>
          <a:prstGeom prst="rect">
            <a:avLst/>
          </a:prstGeom>
          <a:noFill/>
          <a:ln>
            <a:noFill/>
          </a:ln>
        </p:spPr>
        <p:txBody>
          <a:bodyPr anchorCtr="0" anchor="t" bIns="91425" lIns="91425" spcFirstLastPara="1" rIns="91425" wrap="square" tIns="91425">
            <a:spAutoFit/>
          </a:bodyPr>
          <a:lstStyle/>
          <a:p>
            <a:pPr indent="-393700" lvl="0" marL="457200" rtl="0" algn="l">
              <a:spcBef>
                <a:spcPts val="600"/>
              </a:spcBef>
              <a:spcAft>
                <a:spcPts val="0"/>
              </a:spcAft>
              <a:buClr>
                <a:schemeClr val="lt2"/>
              </a:buClr>
              <a:buSzPts val="2600"/>
              <a:buFont typeface="Varela Round"/>
              <a:buChar char="◎"/>
            </a:pPr>
            <a:r>
              <a:rPr lang="en" sz="2600">
                <a:solidFill>
                  <a:schemeClr val="dk2"/>
                </a:solidFill>
                <a:latin typeface="Varela Round"/>
                <a:ea typeface="Varela Round"/>
                <a:cs typeface="Varela Round"/>
                <a:sym typeface="Varela Round"/>
              </a:rPr>
              <a:t>Forgiveness</a:t>
            </a:r>
            <a:endParaRPr sz="2600">
              <a:solidFill>
                <a:schemeClr val="dk2"/>
              </a:solidFill>
              <a:latin typeface="Varela Round"/>
              <a:ea typeface="Varela Round"/>
              <a:cs typeface="Varela Round"/>
              <a:sym typeface="Varela Round"/>
            </a:endParaRPr>
          </a:p>
          <a:p>
            <a:pPr indent="-393700" lvl="0" marL="457200" rtl="0" algn="l">
              <a:spcBef>
                <a:spcPts val="0"/>
              </a:spcBef>
              <a:spcAft>
                <a:spcPts val="0"/>
              </a:spcAft>
              <a:buClr>
                <a:schemeClr val="lt2"/>
              </a:buClr>
              <a:buSzPts val="2600"/>
              <a:buFont typeface="Varela Round"/>
              <a:buChar char="◎"/>
            </a:pPr>
            <a:r>
              <a:rPr lang="en" sz="2600">
                <a:solidFill>
                  <a:schemeClr val="dk2"/>
                </a:solidFill>
                <a:latin typeface="Varela Round"/>
                <a:ea typeface="Varela Round"/>
                <a:cs typeface="Varela Round"/>
                <a:sym typeface="Varela Round"/>
              </a:rPr>
              <a:t>Gratitude</a:t>
            </a:r>
            <a:endParaRPr sz="2600">
              <a:solidFill>
                <a:schemeClr val="dk2"/>
              </a:solidFill>
              <a:latin typeface="Varela Round"/>
              <a:ea typeface="Varela Round"/>
              <a:cs typeface="Varela Round"/>
              <a:sym typeface="Varela Round"/>
            </a:endParaRPr>
          </a:p>
          <a:p>
            <a:pPr indent="-393700" lvl="0" marL="457200" rtl="0" algn="l">
              <a:spcBef>
                <a:spcPts val="0"/>
              </a:spcBef>
              <a:spcAft>
                <a:spcPts val="0"/>
              </a:spcAft>
              <a:buClr>
                <a:schemeClr val="lt2"/>
              </a:buClr>
              <a:buSzPts val="2600"/>
              <a:buFont typeface="Varela Round"/>
              <a:buChar char="◎"/>
            </a:pPr>
            <a:r>
              <a:rPr lang="en" sz="2600">
                <a:solidFill>
                  <a:schemeClr val="dk2"/>
                </a:solidFill>
                <a:latin typeface="Varela Round"/>
                <a:ea typeface="Varela Round"/>
                <a:cs typeface="Varela Round"/>
                <a:sym typeface="Varela Round"/>
              </a:rPr>
              <a:t>Happiness</a:t>
            </a:r>
            <a:endParaRPr sz="2600">
              <a:solidFill>
                <a:schemeClr val="dk2"/>
              </a:solidFill>
              <a:latin typeface="Varela Round"/>
              <a:ea typeface="Varela Round"/>
              <a:cs typeface="Varela Round"/>
              <a:sym typeface="Varela Round"/>
            </a:endParaRPr>
          </a:p>
          <a:p>
            <a:pPr indent="-393700" lvl="0" marL="457200" rtl="0" algn="l">
              <a:spcBef>
                <a:spcPts val="0"/>
              </a:spcBef>
              <a:spcAft>
                <a:spcPts val="0"/>
              </a:spcAft>
              <a:buClr>
                <a:schemeClr val="lt2"/>
              </a:buClr>
              <a:buSzPts val="2600"/>
              <a:buFont typeface="Varela Round"/>
              <a:buChar char="◎"/>
            </a:pPr>
            <a:r>
              <a:rPr lang="en" sz="2600">
                <a:solidFill>
                  <a:schemeClr val="dk2"/>
                </a:solidFill>
                <a:latin typeface="Varela Round"/>
                <a:ea typeface="Varela Round"/>
                <a:cs typeface="Varela Round"/>
                <a:sym typeface="Varela Round"/>
              </a:rPr>
              <a:t>Mindfulness</a:t>
            </a:r>
            <a:endParaRPr sz="2600">
              <a:solidFill>
                <a:schemeClr val="dk2"/>
              </a:solidFill>
              <a:latin typeface="Varela Round"/>
              <a:ea typeface="Varela Round"/>
              <a:cs typeface="Varela Round"/>
              <a:sym typeface="Varela Round"/>
            </a:endParaRPr>
          </a:p>
          <a:p>
            <a:pPr indent="-393700" lvl="0" marL="457200" rtl="0" algn="l">
              <a:spcBef>
                <a:spcPts val="0"/>
              </a:spcBef>
              <a:spcAft>
                <a:spcPts val="0"/>
              </a:spcAft>
              <a:buClr>
                <a:schemeClr val="lt2"/>
              </a:buClr>
              <a:buSzPts val="2600"/>
              <a:buFont typeface="Varela Round"/>
              <a:buChar char="◎"/>
            </a:pPr>
            <a:r>
              <a:rPr lang="en" sz="2600">
                <a:solidFill>
                  <a:schemeClr val="dk2"/>
                </a:solidFill>
                <a:latin typeface="Varela Round"/>
                <a:ea typeface="Varela Round"/>
                <a:cs typeface="Varela Round"/>
                <a:sym typeface="Varela Round"/>
              </a:rPr>
              <a:t>Purpose</a:t>
            </a:r>
            <a:endParaRPr sz="2600">
              <a:solidFill>
                <a:schemeClr val="dk2"/>
              </a:solidFill>
              <a:latin typeface="Varela Round"/>
              <a:ea typeface="Varela Round"/>
              <a:cs typeface="Varela Round"/>
              <a:sym typeface="Varela Round"/>
            </a:endParaRPr>
          </a:p>
          <a:p>
            <a:pPr indent="-393700" lvl="0" marL="457200" rtl="0" algn="l">
              <a:spcBef>
                <a:spcPts val="0"/>
              </a:spcBef>
              <a:spcAft>
                <a:spcPts val="0"/>
              </a:spcAft>
              <a:buClr>
                <a:schemeClr val="lt2"/>
              </a:buClr>
              <a:buSzPts val="2600"/>
              <a:buFont typeface="Varela Round"/>
              <a:buChar char="◎"/>
            </a:pPr>
            <a:r>
              <a:rPr lang="en" sz="2600">
                <a:solidFill>
                  <a:schemeClr val="dk2"/>
                </a:solidFill>
                <a:latin typeface="Varela Round"/>
                <a:ea typeface="Varela Round"/>
                <a:cs typeface="Varela Round"/>
                <a:sym typeface="Varela Round"/>
              </a:rPr>
              <a:t>Social Connection</a:t>
            </a:r>
            <a:endParaRPr sz="1600">
              <a:latin typeface="Varela Round"/>
              <a:ea typeface="Varela Round"/>
              <a:cs typeface="Varela Round"/>
              <a:sym typeface="Varela Roun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41"/>
          <p:cNvSpPr txBox="1"/>
          <p:nvPr>
            <p:ph type="title"/>
          </p:nvPr>
        </p:nvSpPr>
        <p:spPr>
          <a:xfrm>
            <a:off x="490250" y="450150"/>
            <a:ext cx="3281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t>The How.</a:t>
            </a:r>
            <a:endParaRPr b="1"/>
          </a:p>
          <a:p>
            <a:pPr indent="0" lvl="0" marL="0" rtl="0" algn="l">
              <a:spcBef>
                <a:spcPts val="0"/>
              </a:spcBef>
              <a:spcAft>
                <a:spcPts val="0"/>
              </a:spcAft>
              <a:buNone/>
            </a:pPr>
            <a:r>
              <a:rPr lang="en" sz="2744">
                <a:highlight>
                  <a:srgbClr val="FFFFFF"/>
                </a:highlight>
                <a:latin typeface="Calibri"/>
                <a:ea typeface="Calibri"/>
                <a:cs typeface="Calibri"/>
                <a:sym typeface="Calibri"/>
              </a:rPr>
              <a:t>(identify activities that can support self-care)</a:t>
            </a:r>
            <a:endParaRPr/>
          </a:p>
        </p:txBody>
      </p:sp>
      <p:pic>
        <p:nvPicPr>
          <p:cNvPr id="378" name="Google Shape;378;p41"/>
          <p:cNvPicPr preferRelativeResize="0"/>
          <p:nvPr/>
        </p:nvPicPr>
        <p:blipFill>
          <a:blip r:embed="rId3">
            <a:alphaModFix/>
          </a:blip>
          <a:stretch>
            <a:fillRect/>
          </a:stretch>
        </p:blipFill>
        <p:spPr>
          <a:xfrm>
            <a:off x="4287746" y="86475"/>
            <a:ext cx="4418266" cy="49705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p42"/>
          <p:cNvPicPr preferRelativeResize="0"/>
          <p:nvPr/>
        </p:nvPicPr>
        <p:blipFill>
          <a:blip r:embed="rId3">
            <a:alphaModFix/>
          </a:blip>
          <a:stretch>
            <a:fillRect/>
          </a:stretch>
        </p:blipFill>
        <p:spPr>
          <a:xfrm>
            <a:off x="1852850" y="3504375"/>
            <a:ext cx="1353624" cy="1353624"/>
          </a:xfrm>
          <a:prstGeom prst="rect">
            <a:avLst/>
          </a:prstGeom>
          <a:noFill/>
          <a:ln>
            <a:noFill/>
          </a:ln>
        </p:spPr>
      </p:pic>
      <p:sp>
        <p:nvSpPr>
          <p:cNvPr id="384" name="Google Shape;384;p42"/>
          <p:cNvSpPr txBox="1"/>
          <p:nvPr/>
        </p:nvSpPr>
        <p:spPr>
          <a:xfrm>
            <a:off x="3298300" y="727588"/>
            <a:ext cx="33831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100">
                <a:latin typeface="Nixie One"/>
                <a:ea typeface="Nixie One"/>
                <a:cs typeface="Nixie One"/>
                <a:sym typeface="Nixie One"/>
              </a:rPr>
              <a:t>Mindfulness</a:t>
            </a:r>
            <a:endParaRPr b="1" sz="3100">
              <a:latin typeface="Nixie One"/>
              <a:ea typeface="Nixie One"/>
              <a:cs typeface="Nixie One"/>
              <a:sym typeface="Nixie One"/>
            </a:endParaRPr>
          </a:p>
        </p:txBody>
      </p:sp>
      <p:pic>
        <p:nvPicPr>
          <p:cNvPr id="385" name="Google Shape;385;p42"/>
          <p:cNvPicPr preferRelativeResize="0"/>
          <p:nvPr/>
        </p:nvPicPr>
        <p:blipFill>
          <a:blip r:embed="rId4">
            <a:alphaModFix/>
          </a:blip>
          <a:stretch>
            <a:fillRect/>
          </a:stretch>
        </p:blipFill>
        <p:spPr>
          <a:xfrm>
            <a:off x="3133525" y="1834923"/>
            <a:ext cx="1438476" cy="1438455"/>
          </a:xfrm>
          <a:prstGeom prst="rect">
            <a:avLst/>
          </a:prstGeom>
          <a:noFill/>
          <a:ln>
            <a:noFill/>
          </a:ln>
        </p:spPr>
      </p:pic>
      <p:sp>
        <p:nvSpPr>
          <p:cNvPr id="386" name="Google Shape;386;p42"/>
          <p:cNvSpPr txBox="1"/>
          <p:nvPr/>
        </p:nvSpPr>
        <p:spPr>
          <a:xfrm>
            <a:off x="4772425" y="2223250"/>
            <a:ext cx="31710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100">
                <a:latin typeface="Nixie One"/>
                <a:ea typeface="Nixie One"/>
                <a:cs typeface="Nixie One"/>
                <a:sym typeface="Nixie One"/>
              </a:rPr>
              <a:t>Gratitude</a:t>
            </a:r>
            <a:endParaRPr b="1" sz="3100">
              <a:latin typeface="Nixie One"/>
              <a:ea typeface="Nixie One"/>
              <a:cs typeface="Nixie One"/>
              <a:sym typeface="Nixie One"/>
            </a:endParaRPr>
          </a:p>
        </p:txBody>
      </p:sp>
      <p:pic>
        <p:nvPicPr>
          <p:cNvPr id="387" name="Google Shape;387;p42"/>
          <p:cNvPicPr preferRelativeResize="0"/>
          <p:nvPr/>
        </p:nvPicPr>
        <p:blipFill>
          <a:blip r:embed="rId5">
            <a:alphaModFix/>
          </a:blip>
          <a:stretch>
            <a:fillRect/>
          </a:stretch>
        </p:blipFill>
        <p:spPr>
          <a:xfrm>
            <a:off x="1852850" y="428675"/>
            <a:ext cx="1155525" cy="1155525"/>
          </a:xfrm>
          <a:prstGeom prst="rect">
            <a:avLst/>
          </a:prstGeom>
          <a:noFill/>
          <a:ln>
            <a:noFill/>
          </a:ln>
        </p:spPr>
      </p:pic>
      <p:sp>
        <p:nvSpPr>
          <p:cNvPr id="388" name="Google Shape;388;p42"/>
          <p:cNvSpPr txBox="1"/>
          <p:nvPr/>
        </p:nvSpPr>
        <p:spPr>
          <a:xfrm>
            <a:off x="3298300" y="3611638"/>
            <a:ext cx="4401300" cy="113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100">
                <a:latin typeface="Nixie One"/>
                <a:ea typeface="Nixie One"/>
                <a:cs typeface="Nixie One"/>
                <a:sym typeface="Nixie One"/>
              </a:rPr>
              <a:t>Cognitive Behavioral Strategies</a:t>
            </a:r>
            <a:endParaRPr b="1" sz="3100">
              <a:latin typeface="Nixie One"/>
              <a:ea typeface="Nixie One"/>
              <a:cs typeface="Nixie One"/>
              <a:sym typeface="Nixie One"/>
            </a:endParaRPr>
          </a:p>
        </p:txBody>
      </p:sp>
      <p:sp>
        <p:nvSpPr>
          <p:cNvPr id="389" name="Google Shape;389;p42"/>
          <p:cNvSpPr txBox="1"/>
          <p:nvPr/>
        </p:nvSpPr>
        <p:spPr>
          <a:xfrm>
            <a:off x="3298300" y="4804975"/>
            <a:ext cx="371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Varela Round"/>
                <a:ea typeface="Varela Round"/>
                <a:cs typeface="Varela Round"/>
                <a:sym typeface="Varela Round"/>
              </a:rPr>
              <a:t>(van Agteren et al., 2021)</a:t>
            </a:r>
            <a:endParaRPr>
              <a:latin typeface="Varela Round"/>
              <a:ea typeface="Varela Round"/>
              <a:cs typeface="Varela Round"/>
              <a:sym typeface="Varela Roun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43"/>
          <p:cNvSpPr txBox="1"/>
          <p:nvPr/>
        </p:nvSpPr>
        <p:spPr>
          <a:xfrm>
            <a:off x="5525375" y="4163663"/>
            <a:ext cx="33831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100">
                <a:latin typeface="Nixie One"/>
                <a:ea typeface="Nixie One"/>
                <a:cs typeface="Nixie One"/>
                <a:sym typeface="Nixie One"/>
              </a:rPr>
              <a:t>Grit</a:t>
            </a:r>
            <a:endParaRPr b="1" sz="3100">
              <a:latin typeface="Nixie One"/>
              <a:ea typeface="Nixie One"/>
              <a:cs typeface="Nixie One"/>
              <a:sym typeface="Nixie One"/>
            </a:endParaRPr>
          </a:p>
        </p:txBody>
      </p:sp>
      <p:pic>
        <p:nvPicPr>
          <p:cNvPr id="395" name="Google Shape;395;p43"/>
          <p:cNvPicPr preferRelativeResize="0"/>
          <p:nvPr/>
        </p:nvPicPr>
        <p:blipFill>
          <a:blip r:embed="rId3">
            <a:alphaModFix/>
          </a:blip>
          <a:stretch>
            <a:fillRect/>
          </a:stretch>
        </p:blipFill>
        <p:spPr>
          <a:xfrm>
            <a:off x="4235325" y="3807125"/>
            <a:ext cx="1290051" cy="1290051"/>
          </a:xfrm>
          <a:prstGeom prst="rect">
            <a:avLst/>
          </a:prstGeom>
          <a:noFill/>
          <a:ln>
            <a:noFill/>
          </a:ln>
        </p:spPr>
      </p:pic>
      <p:pic>
        <p:nvPicPr>
          <p:cNvPr id="396" name="Google Shape;396;p43"/>
          <p:cNvPicPr preferRelativeResize="0"/>
          <p:nvPr/>
        </p:nvPicPr>
        <p:blipFill>
          <a:blip r:embed="rId4">
            <a:alphaModFix/>
          </a:blip>
          <a:stretch>
            <a:fillRect/>
          </a:stretch>
        </p:blipFill>
        <p:spPr>
          <a:xfrm rot="-625576">
            <a:off x="424751" y="290250"/>
            <a:ext cx="2361462" cy="3604337"/>
          </a:xfrm>
          <a:prstGeom prst="rect">
            <a:avLst/>
          </a:prstGeom>
          <a:noFill/>
          <a:ln>
            <a:noFill/>
          </a:ln>
        </p:spPr>
      </p:pic>
      <p:pic>
        <p:nvPicPr>
          <p:cNvPr id="397" name="Google Shape;397;p43"/>
          <p:cNvPicPr preferRelativeResize="0"/>
          <p:nvPr/>
        </p:nvPicPr>
        <p:blipFill>
          <a:blip r:embed="rId5">
            <a:alphaModFix/>
          </a:blip>
          <a:stretch>
            <a:fillRect/>
          </a:stretch>
        </p:blipFill>
        <p:spPr>
          <a:xfrm rot="161995">
            <a:off x="2479625" y="270949"/>
            <a:ext cx="2340498" cy="2340471"/>
          </a:xfrm>
          <a:prstGeom prst="rect">
            <a:avLst/>
          </a:prstGeom>
          <a:noFill/>
          <a:ln>
            <a:noFill/>
          </a:ln>
        </p:spPr>
      </p:pic>
      <p:sp>
        <p:nvSpPr>
          <p:cNvPr id="398" name="Google Shape;398;p43"/>
          <p:cNvSpPr txBox="1"/>
          <p:nvPr/>
        </p:nvSpPr>
        <p:spPr>
          <a:xfrm>
            <a:off x="477225" y="47433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https://angeladuckworth.com/qa/</a:t>
            </a:r>
            <a:endParaRPr/>
          </a:p>
        </p:txBody>
      </p:sp>
      <p:pic>
        <p:nvPicPr>
          <p:cNvPr id="399" name="Google Shape;399;p43"/>
          <p:cNvPicPr preferRelativeResize="0"/>
          <p:nvPr/>
        </p:nvPicPr>
        <p:blipFill>
          <a:blip r:embed="rId6">
            <a:alphaModFix/>
          </a:blip>
          <a:stretch>
            <a:fillRect/>
          </a:stretch>
        </p:blipFill>
        <p:spPr>
          <a:xfrm>
            <a:off x="3706976" y="1848574"/>
            <a:ext cx="5384574" cy="20015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44"/>
          <p:cNvSpPr txBox="1"/>
          <p:nvPr>
            <p:ph type="title"/>
          </p:nvPr>
        </p:nvSpPr>
        <p:spPr>
          <a:xfrm>
            <a:off x="3214525" y="177575"/>
            <a:ext cx="5275500" cy="641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2100"/>
              <a:t>What doesn’t help Mindfulness…</a:t>
            </a:r>
            <a:endParaRPr b="1" sz="2100"/>
          </a:p>
        </p:txBody>
      </p:sp>
      <p:sp>
        <p:nvSpPr>
          <p:cNvPr id="405" name="Google Shape;405;p44"/>
          <p:cNvSpPr txBox="1"/>
          <p:nvPr>
            <p:ph idx="1" type="body"/>
          </p:nvPr>
        </p:nvSpPr>
        <p:spPr>
          <a:xfrm>
            <a:off x="556350" y="926025"/>
            <a:ext cx="4164000" cy="3608400"/>
          </a:xfrm>
          <a:prstGeom prst="rect">
            <a:avLst/>
          </a:prstGeom>
          <a:solidFill>
            <a:schemeClr val="lt1"/>
          </a:solidFill>
        </p:spPr>
        <p:txBody>
          <a:bodyPr anchorCtr="0" anchor="t" bIns="91425" lIns="91425" spcFirstLastPara="1" rIns="91425" wrap="square" tIns="91425">
            <a:noAutofit/>
          </a:bodyPr>
          <a:lstStyle/>
          <a:p>
            <a:pPr indent="0" lvl="0" marL="0" rtl="0" algn="l">
              <a:spcBef>
                <a:spcPts val="600"/>
              </a:spcBef>
              <a:spcAft>
                <a:spcPts val="0"/>
              </a:spcAft>
              <a:buNone/>
            </a:pPr>
            <a:r>
              <a:rPr lang="en" sz="3000">
                <a:solidFill>
                  <a:schemeClr val="dk1"/>
                </a:solidFill>
                <a:latin typeface="Caveat"/>
                <a:ea typeface="Caveat"/>
                <a:cs typeface="Caveat"/>
                <a:sym typeface="Caveat"/>
              </a:rPr>
              <a:t>The average American </a:t>
            </a:r>
            <a:r>
              <a:rPr b="1" lang="en" sz="3000">
                <a:solidFill>
                  <a:schemeClr val="dk1"/>
                </a:solidFill>
                <a:latin typeface="Caveat"/>
                <a:ea typeface="Caveat"/>
                <a:cs typeface="Caveat"/>
                <a:sym typeface="Caveat"/>
              </a:rPr>
              <a:t>touches </a:t>
            </a:r>
            <a:r>
              <a:rPr lang="en" sz="3000">
                <a:solidFill>
                  <a:schemeClr val="dk1"/>
                </a:solidFill>
                <a:latin typeface="Caveat"/>
                <a:ea typeface="Caveat"/>
                <a:cs typeface="Caveat"/>
                <a:sym typeface="Caveat"/>
              </a:rPr>
              <a:t>his/her cell phone </a:t>
            </a:r>
            <a:r>
              <a:rPr lang="en" sz="3000">
                <a:solidFill>
                  <a:schemeClr val="dk1"/>
                </a:solidFill>
                <a:latin typeface="Cambria"/>
                <a:ea typeface="Cambria"/>
                <a:cs typeface="Cambria"/>
                <a:sym typeface="Cambria"/>
              </a:rPr>
              <a:t>______</a:t>
            </a:r>
            <a:r>
              <a:rPr lang="en" sz="3000">
                <a:solidFill>
                  <a:schemeClr val="dk1"/>
                </a:solidFill>
                <a:latin typeface="Caveat"/>
                <a:ea typeface="Caveat"/>
                <a:cs typeface="Caveat"/>
                <a:sym typeface="Caveat"/>
              </a:rPr>
              <a:t> times per day. </a:t>
            </a:r>
            <a:endParaRPr sz="3000">
              <a:solidFill>
                <a:schemeClr val="dk1"/>
              </a:solidFill>
              <a:latin typeface="Caveat"/>
              <a:ea typeface="Caveat"/>
              <a:cs typeface="Caveat"/>
              <a:sym typeface="Caveat"/>
            </a:endParaRPr>
          </a:p>
          <a:p>
            <a:pPr indent="0" lvl="0" marL="0" rtl="0" algn="l">
              <a:spcBef>
                <a:spcPts val="600"/>
              </a:spcBef>
              <a:spcAft>
                <a:spcPts val="0"/>
              </a:spcAft>
              <a:buClr>
                <a:schemeClr val="dk1"/>
              </a:buClr>
              <a:buSzPts val="1100"/>
              <a:buFont typeface="Arial"/>
              <a:buNone/>
            </a:pPr>
            <a:r>
              <a:rPr lang="en" sz="3000">
                <a:solidFill>
                  <a:schemeClr val="dk1"/>
                </a:solidFill>
                <a:latin typeface="Caveat"/>
                <a:ea typeface="Caveat"/>
                <a:cs typeface="Caveat"/>
                <a:sym typeface="Caveat"/>
              </a:rPr>
              <a:t>The average American </a:t>
            </a:r>
            <a:r>
              <a:rPr b="1" lang="en" sz="3000">
                <a:solidFill>
                  <a:schemeClr val="dk1"/>
                </a:solidFill>
                <a:latin typeface="Caveat"/>
                <a:ea typeface="Caveat"/>
                <a:cs typeface="Caveat"/>
                <a:sym typeface="Caveat"/>
              </a:rPr>
              <a:t>looks </a:t>
            </a:r>
            <a:endParaRPr b="1" sz="3000">
              <a:solidFill>
                <a:schemeClr val="dk1"/>
              </a:solidFill>
              <a:latin typeface="Caveat"/>
              <a:ea typeface="Caveat"/>
              <a:cs typeface="Caveat"/>
              <a:sym typeface="Caveat"/>
            </a:endParaRPr>
          </a:p>
          <a:p>
            <a:pPr indent="0" lvl="0" marL="0" rtl="0" algn="l">
              <a:spcBef>
                <a:spcPts val="600"/>
              </a:spcBef>
              <a:spcAft>
                <a:spcPts val="0"/>
              </a:spcAft>
              <a:buClr>
                <a:schemeClr val="dk1"/>
              </a:buClr>
              <a:buSzPts val="1100"/>
              <a:buFont typeface="Arial"/>
              <a:buNone/>
            </a:pPr>
            <a:r>
              <a:rPr lang="en" sz="3000">
                <a:solidFill>
                  <a:schemeClr val="dk1"/>
                </a:solidFill>
                <a:latin typeface="Caveat"/>
                <a:ea typeface="Caveat"/>
                <a:cs typeface="Caveat"/>
                <a:sym typeface="Caveat"/>
              </a:rPr>
              <a:t>at his/her cell phone between</a:t>
            </a:r>
            <a:endParaRPr sz="3000">
              <a:solidFill>
                <a:schemeClr val="dk1"/>
              </a:solidFill>
              <a:latin typeface="Caveat"/>
              <a:ea typeface="Caveat"/>
              <a:cs typeface="Caveat"/>
              <a:sym typeface="Caveat"/>
            </a:endParaRPr>
          </a:p>
          <a:p>
            <a:pPr indent="0" lvl="0" marL="0" rtl="0" algn="l">
              <a:spcBef>
                <a:spcPts val="600"/>
              </a:spcBef>
              <a:spcAft>
                <a:spcPts val="0"/>
              </a:spcAft>
              <a:buClr>
                <a:schemeClr val="dk1"/>
              </a:buClr>
              <a:buSzPts val="1100"/>
              <a:buFont typeface="Arial"/>
              <a:buNone/>
            </a:pPr>
            <a:r>
              <a:rPr lang="en" sz="3000">
                <a:solidFill>
                  <a:schemeClr val="dk1"/>
                </a:solidFill>
              </a:rPr>
              <a:t> </a:t>
            </a:r>
            <a:r>
              <a:rPr lang="en" sz="3000">
                <a:solidFill>
                  <a:schemeClr val="dk1"/>
                </a:solidFill>
                <a:latin typeface="Arial"/>
                <a:ea typeface="Arial"/>
                <a:cs typeface="Arial"/>
                <a:sym typeface="Arial"/>
              </a:rPr>
              <a:t>___</a:t>
            </a:r>
            <a:r>
              <a:rPr lang="en" sz="3000">
                <a:solidFill>
                  <a:schemeClr val="dk1"/>
                </a:solidFill>
                <a:latin typeface="Caveat"/>
                <a:ea typeface="Caveat"/>
                <a:cs typeface="Caveat"/>
                <a:sym typeface="Caveat"/>
              </a:rPr>
              <a:t> and </a:t>
            </a:r>
            <a:r>
              <a:rPr lang="en" sz="3000">
                <a:solidFill>
                  <a:schemeClr val="dk1"/>
                </a:solidFill>
                <a:latin typeface="Arial"/>
                <a:ea typeface="Arial"/>
                <a:cs typeface="Arial"/>
                <a:sym typeface="Arial"/>
              </a:rPr>
              <a:t>___</a:t>
            </a:r>
            <a:r>
              <a:rPr lang="en" sz="3000">
                <a:solidFill>
                  <a:schemeClr val="dk1"/>
                </a:solidFill>
              </a:rPr>
              <a:t> </a:t>
            </a:r>
            <a:r>
              <a:rPr lang="en" sz="3000">
                <a:solidFill>
                  <a:schemeClr val="dk1"/>
                </a:solidFill>
                <a:latin typeface="Caveat"/>
                <a:ea typeface="Caveat"/>
                <a:cs typeface="Caveat"/>
                <a:sym typeface="Caveat"/>
              </a:rPr>
              <a:t>times a day.  </a:t>
            </a:r>
            <a:endParaRPr sz="3000">
              <a:solidFill>
                <a:schemeClr val="dk1"/>
              </a:solidFill>
              <a:latin typeface="Caveat"/>
              <a:ea typeface="Caveat"/>
              <a:cs typeface="Caveat"/>
              <a:sym typeface="Caveat"/>
            </a:endParaRPr>
          </a:p>
          <a:p>
            <a:pPr indent="0" lvl="0" marL="0" rtl="0" algn="l">
              <a:spcBef>
                <a:spcPts val="600"/>
              </a:spcBef>
              <a:spcAft>
                <a:spcPts val="0"/>
              </a:spcAft>
              <a:buNone/>
            </a:pPr>
            <a:r>
              <a:t/>
            </a:r>
            <a:endParaRPr/>
          </a:p>
        </p:txBody>
      </p:sp>
      <p:pic>
        <p:nvPicPr>
          <p:cNvPr id="406" name="Google Shape;406;p44"/>
          <p:cNvPicPr preferRelativeResize="0"/>
          <p:nvPr/>
        </p:nvPicPr>
        <p:blipFill>
          <a:blip r:embed="rId3">
            <a:alphaModFix/>
          </a:blip>
          <a:stretch>
            <a:fillRect/>
          </a:stretch>
        </p:blipFill>
        <p:spPr>
          <a:xfrm>
            <a:off x="4905050" y="1062600"/>
            <a:ext cx="4059575" cy="3018300"/>
          </a:xfrm>
          <a:prstGeom prst="rect">
            <a:avLst/>
          </a:prstGeom>
          <a:noFill/>
          <a:ln>
            <a:noFill/>
          </a:ln>
        </p:spPr>
      </p:pic>
      <p:pic>
        <p:nvPicPr>
          <p:cNvPr id="407" name="Google Shape;407;p44"/>
          <p:cNvPicPr preferRelativeResize="0"/>
          <p:nvPr/>
        </p:nvPicPr>
        <p:blipFill>
          <a:blip r:embed="rId4">
            <a:alphaModFix/>
          </a:blip>
          <a:stretch>
            <a:fillRect/>
          </a:stretch>
        </p:blipFill>
        <p:spPr>
          <a:xfrm>
            <a:off x="6843350" y="4324825"/>
            <a:ext cx="2222325" cy="7619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18"/>
          <p:cNvSpPr txBox="1"/>
          <p:nvPr>
            <p:ph type="title"/>
          </p:nvPr>
        </p:nvSpPr>
        <p:spPr>
          <a:xfrm>
            <a:off x="311700" y="1219925"/>
            <a:ext cx="8520600" cy="3867900"/>
          </a:xfrm>
          <a:prstGeom prst="rect">
            <a:avLst/>
          </a:prstGeom>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n" sz="2744">
                <a:solidFill>
                  <a:srgbClr val="232333"/>
                </a:solidFill>
                <a:highlight>
                  <a:srgbClr val="FFFFFF"/>
                </a:highlight>
              </a:rPr>
              <a:t>Objectives:</a:t>
            </a:r>
            <a:endParaRPr b="1" sz="2744">
              <a:solidFill>
                <a:srgbClr val="232333"/>
              </a:solidFill>
              <a:highlight>
                <a:srgbClr val="FFFFFF"/>
              </a:highlight>
            </a:endParaRPr>
          </a:p>
          <a:p>
            <a:pPr indent="0" lvl="0" marL="0" rtl="0" algn="ctr">
              <a:lnSpc>
                <a:spcPct val="115000"/>
              </a:lnSpc>
              <a:spcBef>
                <a:spcPts val="0"/>
              </a:spcBef>
              <a:spcAft>
                <a:spcPts val="0"/>
              </a:spcAft>
              <a:buNone/>
            </a:pPr>
            <a:r>
              <a:rPr lang="en" sz="2744">
                <a:solidFill>
                  <a:srgbClr val="232333"/>
                </a:solidFill>
                <a:highlight>
                  <a:srgbClr val="FFFFFF"/>
                </a:highlight>
              </a:rPr>
              <a:t>At the end of this training, attendees will be able to: </a:t>
            </a:r>
            <a:endParaRPr sz="2744">
              <a:solidFill>
                <a:srgbClr val="232333"/>
              </a:solidFill>
              <a:highlight>
                <a:srgbClr val="FFFFFF"/>
              </a:highlight>
            </a:endParaRPr>
          </a:p>
          <a:p>
            <a:pPr indent="0" lvl="0" marL="0" rtl="0" algn="ctr">
              <a:lnSpc>
                <a:spcPct val="115000"/>
              </a:lnSpc>
              <a:spcBef>
                <a:spcPts val="0"/>
              </a:spcBef>
              <a:spcAft>
                <a:spcPts val="0"/>
              </a:spcAft>
              <a:buNone/>
            </a:pPr>
            <a:r>
              <a:t/>
            </a:r>
            <a:endParaRPr sz="2744">
              <a:solidFill>
                <a:srgbClr val="232333"/>
              </a:solidFill>
              <a:highlight>
                <a:srgbClr val="FFFFFF"/>
              </a:highlight>
            </a:endParaRPr>
          </a:p>
          <a:p>
            <a:pPr indent="0" lvl="0" marL="0" rtl="0" algn="ctr">
              <a:lnSpc>
                <a:spcPct val="115000"/>
              </a:lnSpc>
              <a:spcBef>
                <a:spcPts val="0"/>
              </a:spcBef>
              <a:spcAft>
                <a:spcPts val="0"/>
              </a:spcAft>
              <a:buNone/>
            </a:pPr>
            <a:r>
              <a:rPr lang="en" sz="2744">
                <a:solidFill>
                  <a:schemeClr val="dk1"/>
                </a:solidFill>
                <a:highlight>
                  <a:srgbClr val="FFFFFF"/>
                </a:highlight>
              </a:rPr>
              <a:t>1) understand the various components included in actively caring for oneself; </a:t>
            </a:r>
            <a:endParaRPr sz="2744">
              <a:solidFill>
                <a:schemeClr val="dk1"/>
              </a:solidFill>
              <a:highlight>
                <a:srgbClr val="FFFFFF"/>
              </a:highlight>
            </a:endParaRPr>
          </a:p>
          <a:p>
            <a:pPr indent="0" lvl="0" marL="0" rtl="0" algn="ctr">
              <a:lnSpc>
                <a:spcPct val="115000"/>
              </a:lnSpc>
              <a:spcBef>
                <a:spcPts val="0"/>
              </a:spcBef>
              <a:spcAft>
                <a:spcPts val="0"/>
              </a:spcAft>
              <a:buNone/>
            </a:pPr>
            <a:r>
              <a:rPr lang="en" sz="2744">
                <a:solidFill>
                  <a:schemeClr val="dk1"/>
                </a:solidFill>
                <a:highlight>
                  <a:srgbClr val="FFFFFF"/>
                </a:highlight>
              </a:rPr>
              <a:t>2) identify activities that can support self-care; </a:t>
            </a:r>
            <a:endParaRPr sz="2744">
              <a:solidFill>
                <a:schemeClr val="dk1"/>
              </a:solidFill>
              <a:highlight>
                <a:srgbClr val="FFFFFF"/>
              </a:highlight>
            </a:endParaRPr>
          </a:p>
          <a:p>
            <a:pPr indent="0" lvl="0" marL="0" rtl="0" algn="ctr">
              <a:lnSpc>
                <a:spcPct val="115000"/>
              </a:lnSpc>
              <a:spcBef>
                <a:spcPts val="0"/>
              </a:spcBef>
              <a:spcAft>
                <a:spcPts val="0"/>
              </a:spcAft>
              <a:buNone/>
            </a:pPr>
            <a:r>
              <a:rPr lang="en" sz="2744">
                <a:solidFill>
                  <a:schemeClr val="dk1"/>
                </a:solidFill>
                <a:highlight>
                  <a:srgbClr val="FFFFFF"/>
                </a:highlight>
              </a:rPr>
              <a:t>3) develop a plan for establishing a new habit; </a:t>
            </a:r>
            <a:endParaRPr sz="2744">
              <a:solidFill>
                <a:schemeClr val="dk1"/>
              </a:solidFill>
              <a:highlight>
                <a:srgbClr val="FFFFFF"/>
              </a:highlight>
            </a:endParaRPr>
          </a:p>
          <a:p>
            <a:pPr indent="0" lvl="0" marL="0" rtl="0" algn="ctr">
              <a:lnSpc>
                <a:spcPct val="115000"/>
              </a:lnSpc>
              <a:spcBef>
                <a:spcPts val="0"/>
              </a:spcBef>
              <a:spcAft>
                <a:spcPts val="0"/>
              </a:spcAft>
              <a:buClr>
                <a:schemeClr val="dk1"/>
              </a:buClr>
              <a:buSzPts val="1100"/>
              <a:buFont typeface="Arial"/>
              <a:buNone/>
            </a:pPr>
            <a:r>
              <a:rPr lang="en" sz="2744">
                <a:solidFill>
                  <a:schemeClr val="dk1"/>
                </a:solidFill>
                <a:highlight>
                  <a:srgbClr val="FFFFFF"/>
                </a:highlight>
              </a:rPr>
              <a:t>4) identify where to go to help.</a:t>
            </a:r>
            <a:endParaRPr sz="2744">
              <a:solidFill>
                <a:schemeClr val="dk1"/>
              </a:solidFill>
              <a:highlight>
                <a:srgbClr val="FFFFFF"/>
              </a:highlight>
            </a:endParaRPr>
          </a:p>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pic>
        <p:nvPicPr>
          <p:cNvPr id="412" name="Google Shape;412;p45"/>
          <p:cNvPicPr preferRelativeResize="0"/>
          <p:nvPr/>
        </p:nvPicPr>
        <p:blipFill>
          <a:blip r:embed="rId3">
            <a:alphaModFix/>
          </a:blip>
          <a:stretch>
            <a:fillRect/>
          </a:stretch>
        </p:blipFill>
        <p:spPr>
          <a:xfrm>
            <a:off x="989350" y="282262"/>
            <a:ext cx="7165300" cy="4578976"/>
          </a:xfrm>
          <a:prstGeom prst="rect">
            <a:avLst/>
          </a:prstGeom>
          <a:noFill/>
          <a:ln>
            <a:noFill/>
          </a:ln>
        </p:spPr>
      </p:pic>
      <p:pic>
        <p:nvPicPr>
          <p:cNvPr id="413" name="Google Shape;413;p45"/>
          <p:cNvPicPr preferRelativeResize="0"/>
          <p:nvPr/>
        </p:nvPicPr>
        <p:blipFill>
          <a:blip r:embed="rId4">
            <a:alphaModFix/>
          </a:blip>
          <a:stretch>
            <a:fillRect/>
          </a:stretch>
        </p:blipFill>
        <p:spPr>
          <a:xfrm>
            <a:off x="157975" y="131700"/>
            <a:ext cx="2222325" cy="7619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46"/>
          <p:cNvSpPr txBox="1"/>
          <p:nvPr>
            <p:ph type="title"/>
          </p:nvPr>
        </p:nvSpPr>
        <p:spPr>
          <a:xfrm>
            <a:off x="3291725" y="283625"/>
            <a:ext cx="5275500" cy="641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2900"/>
              <a:t>Mindfulness</a:t>
            </a:r>
            <a:r>
              <a:rPr lang="en"/>
              <a:t> </a:t>
            </a:r>
            <a:endParaRPr/>
          </a:p>
        </p:txBody>
      </p:sp>
      <p:sp>
        <p:nvSpPr>
          <p:cNvPr id="419" name="Google Shape;419;p46"/>
          <p:cNvSpPr txBox="1"/>
          <p:nvPr>
            <p:ph idx="1" type="body"/>
          </p:nvPr>
        </p:nvSpPr>
        <p:spPr>
          <a:xfrm>
            <a:off x="2590800" y="878758"/>
            <a:ext cx="5275500" cy="2786100"/>
          </a:xfrm>
          <a:prstGeom prst="rect">
            <a:avLst/>
          </a:prstGeom>
        </p:spPr>
        <p:txBody>
          <a:bodyPr anchorCtr="0" anchor="t" bIns="91425" lIns="91425" spcFirstLastPara="1" rIns="91425" wrap="square" tIns="91425">
            <a:noAutofit/>
          </a:bodyPr>
          <a:lstStyle/>
          <a:p>
            <a:pPr indent="-381000" lvl="0" marL="457200" rtl="0" algn="l">
              <a:spcBef>
                <a:spcPts val="600"/>
              </a:spcBef>
              <a:spcAft>
                <a:spcPts val="0"/>
              </a:spcAft>
              <a:buSzPts val="2400"/>
              <a:buChar char="◎"/>
            </a:pPr>
            <a:r>
              <a:rPr lang="en"/>
              <a:t>Full attention to what is around you and what is in the moment.</a:t>
            </a:r>
            <a:endParaRPr/>
          </a:p>
          <a:p>
            <a:pPr indent="-381000" lvl="0" marL="457200" rtl="0" algn="l">
              <a:spcBef>
                <a:spcPts val="0"/>
              </a:spcBef>
              <a:spcAft>
                <a:spcPts val="0"/>
              </a:spcAft>
              <a:buSzPts val="2400"/>
              <a:buChar char="◎"/>
            </a:pPr>
            <a:r>
              <a:rPr lang="en"/>
              <a:t>Time-Out from overstimulation.</a:t>
            </a:r>
            <a:endParaRPr/>
          </a:p>
          <a:p>
            <a:pPr indent="-381000" lvl="0" marL="457200" rtl="0" algn="l">
              <a:spcBef>
                <a:spcPts val="0"/>
              </a:spcBef>
              <a:spcAft>
                <a:spcPts val="0"/>
              </a:spcAft>
              <a:buSzPts val="2400"/>
              <a:buChar char="◎"/>
            </a:pPr>
            <a:r>
              <a:rPr lang="en"/>
              <a:t>In. The. Moment.</a:t>
            </a:r>
            <a:endParaRPr/>
          </a:p>
          <a:p>
            <a:pPr indent="-381000" lvl="0" marL="457200" rtl="0" algn="l">
              <a:spcBef>
                <a:spcPts val="0"/>
              </a:spcBef>
              <a:spcAft>
                <a:spcPts val="0"/>
              </a:spcAft>
              <a:buSzPts val="2400"/>
              <a:buChar char="◎"/>
            </a:pPr>
            <a:r>
              <a:rPr lang="en"/>
              <a:t>Zero Judgement </a:t>
            </a:r>
            <a:endParaRPr/>
          </a:p>
          <a:p>
            <a:pPr indent="-381000" lvl="0" marL="457200" rtl="0" algn="l">
              <a:spcBef>
                <a:spcPts val="0"/>
              </a:spcBef>
              <a:spcAft>
                <a:spcPts val="0"/>
              </a:spcAft>
              <a:buSzPts val="2400"/>
              <a:buChar char="◎"/>
            </a:pPr>
            <a:r>
              <a:rPr lang="en"/>
              <a:t>Allows you to respond vs. react - gives you the extra seconds to make a </a:t>
            </a:r>
            <a:r>
              <a:rPr lang="en"/>
              <a:t>conscious</a:t>
            </a:r>
            <a:r>
              <a:rPr lang="en"/>
              <a:t> choice. </a:t>
            </a:r>
            <a:endParaRPr/>
          </a:p>
        </p:txBody>
      </p:sp>
      <p:pic>
        <p:nvPicPr>
          <p:cNvPr id="420" name="Google Shape;420;p46"/>
          <p:cNvPicPr preferRelativeResize="0"/>
          <p:nvPr/>
        </p:nvPicPr>
        <p:blipFill>
          <a:blip r:embed="rId3">
            <a:alphaModFix/>
          </a:blip>
          <a:stretch>
            <a:fillRect/>
          </a:stretch>
        </p:blipFill>
        <p:spPr>
          <a:xfrm>
            <a:off x="6843350" y="4324825"/>
            <a:ext cx="2222325" cy="7619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pic>
        <p:nvPicPr>
          <p:cNvPr descr="Nature's beauty can be easily missed — but not through Louie Schwartzberg's lens. His stunning time-lapse photography, accompanied by powerful words from Benedictine monk Brother David Steindl-Rast, serves as a meditation on being grateful for every day. (Filmed at TEDxSF.)&#10;&#10;Learn more about Louie and Moving Art at www.movingart.com.&#10;&#10;Louie Schwartzberg is an award-winning cinematographer, director and producer who captures breathtaking images that celebrate life — revealing connections, universal rhythms, patterns and beauty.&#10;&#10;Louie's notable career spans feature films, television shows, commercials and documentaries. He won two Clio Awards for TV advertising, including best environmental broadcast spot, an Emmy nomination for best cinematography and the Heartland Film Festival's Truly Moving Picture Award for the feature film &quot;America's Heart &amp; Soul.&quot; Schwartzberg founded Moving Art to use the power of media to inspire and entertain through television programming, DVD products, and full-length motion picture and IMAX films. His new film &quot;Wings of Life&quot; will be released by Disneynature." id="425" name="Google Shape;425;p47" title="Gratitude | Louie Schwartzberg | TEDxSF">
            <a:hlinkClick r:id="rId3"/>
          </p:cNvPr>
          <p:cNvPicPr preferRelativeResize="0"/>
          <p:nvPr/>
        </p:nvPicPr>
        <p:blipFill>
          <a:blip r:embed="rId4">
            <a:alphaModFix/>
          </a:blip>
          <a:stretch>
            <a:fillRect/>
          </a:stretch>
        </p:blipFill>
        <p:spPr>
          <a:xfrm>
            <a:off x="788163" y="374225"/>
            <a:ext cx="5501033" cy="4125775"/>
          </a:xfrm>
          <a:prstGeom prst="rect">
            <a:avLst/>
          </a:prstGeom>
          <a:noFill/>
          <a:ln>
            <a:noFill/>
          </a:ln>
        </p:spPr>
      </p:pic>
      <p:pic>
        <p:nvPicPr>
          <p:cNvPr id="426" name="Google Shape;426;p47"/>
          <p:cNvPicPr preferRelativeResize="0"/>
          <p:nvPr/>
        </p:nvPicPr>
        <p:blipFill>
          <a:blip r:embed="rId5">
            <a:alphaModFix/>
          </a:blip>
          <a:stretch>
            <a:fillRect/>
          </a:stretch>
        </p:blipFill>
        <p:spPr>
          <a:xfrm>
            <a:off x="6809650" y="4381550"/>
            <a:ext cx="2222325" cy="761950"/>
          </a:xfrm>
          <a:prstGeom prst="rect">
            <a:avLst/>
          </a:prstGeom>
          <a:noFill/>
          <a:ln>
            <a:noFill/>
          </a:ln>
        </p:spPr>
      </p:pic>
      <p:pic>
        <p:nvPicPr>
          <p:cNvPr id="427" name="Google Shape;427;p47"/>
          <p:cNvPicPr preferRelativeResize="0"/>
          <p:nvPr/>
        </p:nvPicPr>
        <p:blipFill>
          <a:blip r:embed="rId6">
            <a:alphaModFix/>
          </a:blip>
          <a:stretch>
            <a:fillRect/>
          </a:stretch>
        </p:blipFill>
        <p:spPr>
          <a:xfrm>
            <a:off x="6809650" y="3434382"/>
            <a:ext cx="2222325" cy="761943"/>
          </a:xfrm>
          <a:prstGeom prst="rect">
            <a:avLst/>
          </a:prstGeom>
          <a:noFill/>
          <a:ln>
            <a:noFill/>
          </a:ln>
        </p:spPr>
      </p:pic>
      <p:sp>
        <p:nvSpPr>
          <p:cNvPr id="428" name="Google Shape;428;p47"/>
          <p:cNvSpPr txBox="1"/>
          <p:nvPr/>
        </p:nvSpPr>
        <p:spPr>
          <a:xfrm>
            <a:off x="488700" y="4628575"/>
            <a:ext cx="580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Varela Round"/>
                <a:ea typeface="Varela Round"/>
                <a:cs typeface="Varela Round"/>
                <a:sym typeface="Varela Round"/>
              </a:rPr>
              <a:t>“Gratitude” by Louie Schwartzberg - Ted Talks</a:t>
            </a:r>
            <a:endParaRPr>
              <a:latin typeface="Varela Round"/>
              <a:ea typeface="Varela Round"/>
              <a:cs typeface="Varela Round"/>
              <a:sym typeface="Varela Rou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1000"/>
                                        <p:tgtEl>
                                          <p:spTgt spid="4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48"/>
          <p:cNvSpPr txBox="1"/>
          <p:nvPr>
            <p:ph type="title"/>
          </p:nvPr>
        </p:nvSpPr>
        <p:spPr>
          <a:xfrm>
            <a:off x="3216250" y="229700"/>
            <a:ext cx="5275500" cy="641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2500"/>
              <a:t>Demonstrate Gratitude </a:t>
            </a:r>
            <a:endParaRPr b="1" sz="2500"/>
          </a:p>
        </p:txBody>
      </p:sp>
      <p:sp>
        <p:nvSpPr>
          <p:cNvPr id="434" name="Google Shape;434;p48"/>
          <p:cNvSpPr txBox="1"/>
          <p:nvPr>
            <p:ph idx="1" type="body"/>
          </p:nvPr>
        </p:nvSpPr>
        <p:spPr>
          <a:xfrm>
            <a:off x="2806500" y="1386783"/>
            <a:ext cx="5275500" cy="2786100"/>
          </a:xfrm>
          <a:prstGeom prst="rect">
            <a:avLst/>
          </a:prstGeom>
        </p:spPr>
        <p:txBody>
          <a:bodyPr anchorCtr="0" anchor="t" bIns="91425" lIns="91425" spcFirstLastPara="1" rIns="91425" wrap="square" tIns="91425">
            <a:noAutofit/>
          </a:bodyPr>
          <a:lstStyle/>
          <a:p>
            <a:pPr indent="-381000" lvl="0" marL="457200" rtl="0" algn="l">
              <a:spcBef>
                <a:spcPts val="600"/>
              </a:spcBef>
              <a:spcAft>
                <a:spcPts val="0"/>
              </a:spcAft>
              <a:buSzPts val="2400"/>
              <a:buChar char="●"/>
            </a:pPr>
            <a:r>
              <a:rPr lang="en"/>
              <a:t>Write a note of thanks</a:t>
            </a:r>
            <a:endParaRPr/>
          </a:p>
          <a:p>
            <a:pPr indent="-381000" lvl="0" marL="457200" rtl="0" algn="l">
              <a:spcBef>
                <a:spcPts val="0"/>
              </a:spcBef>
              <a:spcAft>
                <a:spcPts val="0"/>
              </a:spcAft>
              <a:buSzPts val="2400"/>
              <a:buChar char="●"/>
            </a:pPr>
            <a:r>
              <a:rPr lang="en"/>
              <a:t>Partner with a friend to send “gratitude texts”</a:t>
            </a:r>
            <a:endParaRPr/>
          </a:p>
          <a:p>
            <a:pPr indent="-381000" lvl="0" marL="457200" rtl="0" algn="l">
              <a:spcBef>
                <a:spcPts val="0"/>
              </a:spcBef>
              <a:spcAft>
                <a:spcPts val="0"/>
              </a:spcAft>
              <a:buSzPts val="2400"/>
              <a:buChar char="●"/>
            </a:pPr>
            <a:r>
              <a:rPr lang="en"/>
              <a:t>Journal - focusing on positives</a:t>
            </a:r>
            <a:endParaRPr/>
          </a:p>
          <a:p>
            <a:pPr indent="-381000" lvl="0" marL="457200" rtl="0" algn="l">
              <a:spcBef>
                <a:spcPts val="0"/>
              </a:spcBef>
              <a:spcAft>
                <a:spcPts val="0"/>
              </a:spcAft>
              <a:buSzPts val="2400"/>
              <a:buChar char="●"/>
            </a:pPr>
            <a:r>
              <a:rPr lang="en"/>
              <a:t>Email one person each day thanking them. </a:t>
            </a:r>
            <a:endParaRPr/>
          </a:p>
          <a:p>
            <a:pPr indent="0" lvl="0" marL="457200" rtl="0" algn="l">
              <a:spcBef>
                <a:spcPts val="600"/>
              </a:spcBef>
              <a:spcAft>
                <a:spcPts val="0"/>
              </a:spcAft>
              <a:buNone/>
            </a:pPr>
            <a:r>
              <a:t/>
            </a:r>
            <a:endParaRPr/>
          </a:p>
        </p:txBody>
      </p:sp>
      <p:pic>
        <p:nvPicPr>
          <p:cNvPr id="435" name="Google Shape;435;p48"/>
          <p:cNvPicPr preferRelativeResize="0"/>
          <p:nvPr/>
        </p:nvPicPr>
        <p:blipFill>
          <a:blip r:embed="rId3">
            <a:alphaModFix/>
          </a:blip>
          <a:stretch>
            <a:fillRect/>
          </a:stretch>
        </p:blipFill>
        <p:spPr>
          <a:xfrm>
            <a:off x="6921675" y="4381557"/>
            <a:ext cx="2222325" cy="76194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49"/>
          <p:cNvSpPr txBox="1"/>
          <p:nvPr>
            <p:ph type="title"/>
          </p:nvPr>
        </p:nvSpPr>
        <p:spPr>
          <a:xfrm>
            <a:off x="2439850" y="380675"/>
            <a:ext cx="5275500" cy="641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2800"/>
              <a:t>What brings you joy?</a:t>
            </a:r>
            <a:endParaRPr b="1" sz="2800"/>
          </a:p>
        </p:txBody>
      </p:sp>
      <p:sp>
        <p:nvSpPr>
          <p:cNvPr id="441" name="Google Shape;441;p49"/>
          <p:cNvSpPr txBox="1"/>
          <p:nvPr>
            <p:ph idx="1" type="body"/>
          </p:nvPr>
        </p:nvSpPr>
        <p:spPr>
          <a:xfrm>
            <a:off x="2677075" y="1066575"/>
            <a:ext cx="2560500" cy="3375900"/>
          </a:xfrm>
          <a:prstGeom prst="rect">
            <a:avLst/>
          </a:prstGeom>
        </p:spPr>
        <p:txBody>
          <a:bodyPr anchorCtr="0" anchor="t" bIns="91425" lIns="91425" spcFirstLastPara="1" rIns="91425" wrap="square" tIns="91425">
            <a:noAutofit/>
          </a:bodyPr>
          <a:lstStyle/>
          <a:p>
            <a:pPr indent="-355600" lvl="0" marL="457200" rtl="0" algn="l">
              <a:spcBef>
                <a:spcPts val="600"/>
              </a:spcBef>
              <a:spcAft>
                <a:spcPts val="0"/>
              </a:spcAft>
              <a:buSzPts val="2000"/>
              <a:buChar char="◎"/>
            </a:pPr>
            <a:r>
              <a:rPr lang="en" sz="2000"/>
              <a:t>Essential Oil</a:t>
            </a:r>
            <a:endParaRPr sz="2000"/>
          </a:p>
          <a:p>
            <a:pPr indent="-355600" lvl="0" marL="457200" rtl="0" algn="l">
              <a:spcBef>
                <a:spcPts val="0"/>
              </a:spcBef>
              <a:spcAft>
                <a:spcPts val="0"/>
              </a:spcAft>
              <a:buSzPts val="2000"/>
              <a:buChar char="◎"/>
            </a:pPr>
            <a:r>
              <a:rPr lang="en" sz="2000"/>
              <a:t>Diffuser</a:t>
            </a:r>
            <a:endParaRPr sz="2000"/>
          </a:p>
          <a:p>
            <a:pPr indent="-355600" lvl="0" marL="457200" rtl="0" algn="l">
              <a:spcBef>
                <a:spcPts val="0"/>
              </a:spcBef>
              <a:spcAft>
                <a:spcPts val="0"/>
              </a:spcAft>
              <a:buSzPts val="2000"/>
              <a:buChar char="◎"/>
            </a:pPr>
            <a:r>
              <a:rPr lang="en" sz="2000"/>
              <a:t>Music</a:t>
            </a:r>
            <a:endParaRPr sz="2000"/>
          </a:p>
          <a:p>
            <a:pPr indent="-355600" lvl="0" marL="457200" rtl="0" algn="l">
              <a:spcBef>
                <a:spcPts val="0"/>
              </a:spcBef>
              <a:spcAft>
                <a:spcPts val="0"/>
              </a:spcAft>
              <a:buSzPts val="2000"/>
              <a:buChar char="◎"/>
            </a:pPr>
            <a:r>
              <a:rPr lang="en" sz="2000"/>
              <a:t>Silence</a:t>
            </a:r>
            <a:endParaRPr sz="2000"/>
          </a:p>
          <a:p>
            <a:pPr indent="-355600" lvl="0" marL="457200" rtl="0" algn="l">
              <a:spcBef>
                <a:spcPts val="0"/>
              </a:spcBef>
              <a:spcAft>
                <a:spcPts val="0"/>
              </a:spcAft>
              <a:buSzPts val="2000"/>
              <a:buChar char="◎"/>
            </a:pPr>
            <a:r>
              <a:rPr lang="en" sz="2000"/>
              <a:t>Cooking</a:t>
            </a:r>
            <a:endParaRPr sz="2000"/>
          </a:p>
          <a:p>
            <a:pPr indent="-355600" lvl="0" marL="457200" rtl="0" algn="l">
              <a:spcBef>
                <a:spcPts val="0"/>
              </a:spcBef>
              <a:spcAft>
                <a:spcPts val="0"/>
              </a:spcAft>
              <a:buSzPts val="2000"/>
              <a:buChar char="◎"/>
            </a:pPr>
            <a:r>
              <a:rPr lang="en" sz="2000"/>
              <a:t>Walks</a:t>
            </a:r>
            <a:endParaRPr sz="2000"/>
          </a:p>
          <a:p>
            <a:pPr indent="-355600" lvl="0" marL="457200" rtl="0" algn="l">
              <a:spcBef>
                <a:spcPts val="0"/>
              </a:spcBef>
              <a:spcAft>
                <a:spcPts val="0"/>
              </a:spcAft>
              <a:buSzPts val="2000"/>
              <a:buChar char="◎"/>
            </a:pPr>
            <a:r>
              <a:rPr lang="en" sz="2000"/>
              <a:t>Animals</a:t>
            </a:r>
            <a:endParaRPr sz="2000"/>
          </a:p>
          <a:p>
            <a:pPr indent="-355600" lvl="0" marL="457200" rtl="0" algn="l">
              <a:spcBef>
                <a:spcPts val="0"/>
              </a:spcBef>
              <a:spcAft>
                <a:spcPts val="0"/>
              </a:spcAft>
              <a:buSzPts val="2000"/>
              <a:buChar char="◎"/>
            </a:pPr>
            <a:r>
              <a:rPr lang="en" sz="2000"/>
              <a:t>Humor</a:t>
            </a:r>
            <a:endParaRPr sz="2000"/>
          </a:p>
          <a:p>
            <a:pPr indent="-355600" lvl="0" marL="457200" rtl="0" algn="l">
              <a:spcBef>
                <a:spcPts val="0"/>
              </a:spcBef>
              <a:spcAft>
                <a:spcPts val="0"/>
              </a:spcAft>
              <a:buSzPts val="2000"/>
              <a:buChar char="◎"/>
            </a:pPr>
            <a:r>
              <a:rPr lang="en" sz="2000"/>
              <a:t>Fresh Air</a:t>
            </a:r>
            <a:endParaRPr sz="2000"/>
          </a:p>
          <a:p>
            <a:pPr indent="-355600" lvl="0" marL="457200" rtl="0" algn="l">
              <a:spcBef>
                <a:spcPts val="0"/>
              </a:spcBef>
              <a:spcAft>
                <a:spcPts val="0"/>
              </a:spcAft>
              <a:buSzPts val="2000"/>
              <a:buChar char="◎"/>
            </a:pPr>
            <a:r>
              <a:rPr lang="en" sz="2000"/>
              <a:t>Food</a:t>
            </a:r>
            <a:endParaRPr sz="2000"/>
          </a:p>
          <a:p>
            <a:pPr indent="-355600" lvl="0" marL="457200" rtl="0" algn="l">
              <a:spcBef>
                <a:spcPts val="0"/>
              </a:spcBef>
              <a:spcAft>
                <a:spcPts val="0"/>
              </a:spcAft>
              <a:buSzPts val="2000"/>
              <a:buChar char="◎"/>
            </a:pPr>
            <a:r>
              <a:rPr lang="en" sz="2000"/>
              <a:t>Chocolate </a:t>
            </a:r>
            <a:endParaRPr sz="2000"/>
          </a:p>
          <a:p>
            <a:pPr indent="-355600" lvl="0" marL="457200" rtl="0" algn="l">
              <a:spcBef>
                <a:spcPts val="0"/>
              </a:spcBef>
              <a:spcAft>
                <a:spcPts val="0"/>
              </a:spcAft>
              <a:buSzPts val="2000"/>
              <a:buChar char="◎"/>
            </a:pPr>
            <a:r>
              <a:rPr lang="en" sz="2000"/>
              <a:t>e</a:t>
            </a:r>
            <a:r>
              <a:rPr lang="en" sz="2000"/>
              <a:t>tc.</a:t>
            </a:r>
            <a:endParaRPr sz="2000"/>
          </a:p>
          <a:p>
            <a:pPr indent="0" lvl="0" marL="457200" rtl="0" algn="l">
              <a:spcBef>
                <a:spcPts val="600"/>
              </a:spcBef>
              <a:spcAft>
                <a:spcPts val="0"/>
              </a:spcAft>
              <a:buNone/>
            </a:pPr>
            <a:r>
              <a:t/>
            </a:r>
            <a:endParaRPr/>
          </a:p>
        </p:txBody>
      </p:sp>
      <p:sp>
        <p:nvSpPr>
          <p:cNvPr id="442" name="Google Shape;442;p49"/>
          <p:cNvSpPr/>
          <p:nvPr/>
        </p:nvSpPr>
        <p:spPr>
          <a:xfrm>
            <a:off x="5057325" y="1510100"/>
            <a:ext cx="3806400" cy="2005800"/>
          </a:xfrm>
          <a:prstGeom prst="round2DiagRect">
            <a:avLst>
              <a:gd fmla="val 16667" name="adj1"/>
              <a:gd fmla="val 0" name="adj2"/>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600"/>
              </a:spcBef>
              <a:spcAft>
                <a:spcPts val="0"/>
              </a:spcAft>
              <a:buNone/>
            </a:pPr>
            <a:r>
              <a:rPr lang="en" sz="2300">
                <a:solidFill>
                  <a:schemeClr val="lt1"/>
                </a:solidFill>
                <a:latin typeface="Varela Round"/>
                <a:ea typeface="Varela Round"/>
                <a:cs typeface="Varela Round"/>
                <a:sym typeface="Varela Round"/>
              </a:rPr>
              <a:t>How can you add these things into your day in small ways?</a:t>
            </a:r>
            <a:endParaRPr sz="2300">
              <a:solidFill>
                <a:schemeClr val="lt1"/>
              </a:solidFill>
              <a:latin typeface="Varela Round"/>
              <a:ea typeface="Varela Round"/>
              <a:cs typeface="Varela Round"/>
              <a:sym typeface="Varela Roun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pic>
        <p:nvPicPr>
          <p:cNvPr id="447" name="Google Shape;447;p50"/>
          <p:cNvPicPr preferRelativeResize="0"/>
          <p:nvPr/>
        </p:nvPicPr>
        <p:blipFill>
          <a:blip r:embed="rId3">
            <a:alphaModFix/>
          </a:blip>
          <a:stretch>
            <a:fillRect/>
          </a:stretch>
        </p:blipFill>
        <p:spPr>
          <a:xfrm>
            <a:off x="5275363" y="1274845"/>
            <a:ext cx="3868626" cy="3868650"/>
          </a:xfrm>
          <a:prstGeom prst="rect">
            <a:avLst/>
          </a:prstGeom>
          <a:noFill/>
          <a:ln>
            <a:noFill/>
          </a:ln>
        </p:spPr>
      </p:pic>
      <p:sp>
        <p:nvSpPr>
          <p:cNvPr id="448" name="Google Shape;448;p50"/>
          <p:cNvSpPr txBox="1"/>
          <p:nvPr>
            <p:ph type="title"/>
          </p:nvPr>
        </p:nvSpPr>
        <p:spPr>
          <a:xfrm>
            <a:off x="2471250" y="1046425"/>
            <a:ext cx="3998700" cy="3256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sz="2220">
                <a:solidFill>
                  <a:schemeClr val="dk1"/>
                </a:solidFill>
              </a:rPr>
              <a:t>Learning about the ways that our thoughts emotions are interconnected enhances self-awareness and self-regulation.</a:t>
            </a:r>
            <a:endParaRPr sz="2220">
              <a:solidFill>
                <a:schemeClr val="dk1"/>
              </a:solidFill>
            </a:endParaRPr>
          </a:p>
          <a:p>
            <a:pPr indent="-369570" lvl="0" marL="457200" rtl="0" algn="l">
              <a:spcBef>
                <a:spcPts val="0"/>
              </a:spcBef>
              <a:spcAft>
                <a:spcPts val="0"/>
              </a:spcAft>
              <a:buClr>
                <a:schemeClr val="dk1"/>
              </a:buClr>
              <a:buSzPts val="2220"/>
              <a:buChar char="●"/>
            </a:pPr>
            <a:r>
              <a:rPr lang="en" sz="2220">
                <a:solidFill>
                  <a:schemeClr val="dk1"/>
                </a:solidFill>
              </a:rPr>
              <a:t>How do you find the silver lining?</a:t>
            </a:r>
            <a:endParaRPr sz="2220">
              <a:solidFill>
                <a:schemeClr val="dk1"/>
              </a:solidFill>
            </a:endParaRPr>
          </a:p>
          <a:p>
            <a:pPr indent="0" lvl="0" marL="0" rtl="0" algn="l">
              <a:spcBef>
                <a:spcPts val="0"/>
              </a:spcBef>
              <a:spcAft>
                <a:spcPts val="0"/>
              </a:spcAft>
              <a:buSzPts val="990"/>
              <a:buNone/>
            </a:pPr>
            <a:r>
              <a:t/>
            </a:r>
            <a:endParaRPr sz="2220"/>
          </a:p>
        </p:txBody>
      </p:sp>
      <p:sp>
        <p:nvSpPr>
          <p:cNvPr id="449" name="Google Shape;449;p50"/>
          <p:cNvSpPr txBox="1"/>
          <p:nvPr>
            <p:ph type="title"/>
          </p:nvPr>
        </p:nvSpPr>
        <p:spPr>
          <a:xfrm>
            <a:off x="2133150" y="267575"/>
            <a:ext cx="85206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solidFill>
                  <a:schemeClr val="dk1"/>
                </a:solidFill>
              </a:rPr>
              <a:t>Cognitive </a:t>
            </a:r>
            <a:r>
              <a:rPr lang="en" sz="2400">
                <a:solidFill>
                  <a:schemeClr val="dk1"/>
                </a:solidFill>
              </a:rPr>
              <a:t>Behavioral</a:t>
            </a:r>
            <a:r>
              <a:rPr lang="en" sz="2400">
                <a:solidFill>
                  <a:schemeClr val="dk1"/>
                </a:solidFill>
              </a:rPr>
              <a:t> Psychoeducation</a:t>
            </a:r>
            <a:endParaRPr sz="2400">
              <a:solidFill>
                <a:schemeClr val="dk1"/>
              </a:solidFill>
            </a:endParaRPr>
          </a:p>
        </p:txBody>
      </p:sp>
      <p:pic>
        <p:nvPicPr>
          <p:cNvPr id="450" name="Google Shape;450;p50"/>
          <p:cNvPicPr preferRelativeResize="0"/>
          <p:nvPr/>
        </p:nvPicPr>
        <p:blipFill>
          <a:blip r:embed="rId4">
            <a:alphaModFix/>
          </a:blip>
          <a:stretch>
            <a:fillRect/>
          </a:stretch>
        </p:blipFill>
        <p:spPr>
          <a:xfrm>
            <a:off x="67950" y="4302630"/>
            <a:ext cx="3043201" cy="77369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51"/>
          <p:cNvSpPr txBox="1"/>
          <p:nvPr>
            <p:ph type="title"/>
          </p:nvPr>
        </p:nvSpPr>
        <p:spPr>
          <a:xfrm>
            <a:off x="490250" y="450150"/>
            <a:ext cx="67809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The Plan.</a:t>
            </a:r>
            <a:endParaRPr/>
          </a:p>
          <a:p>
            <a:pPr indent="0" lvl="0" marL="0" rtl="0" algn="ctr">
              <a:lnSpc>
                <a:spcPct val="115000"/>
              </a:lnSpc>
              <a:spcBef>
                <a:spcPts val="0"/>
              </a:spcBef>
              <a:spcAft>
                <a:spcPts val="0"/>
              </a:spcAft>
              <a:buClr>
                <a:schemeClr val="dk1"/>
              </a:buClr>
              <a:buSzPts val="1100"/>
              <a:buFont typeface="Arial"/>
              <a:buNone/>
            </a:pPr>
            <a:r>
              <a:rPr lang="en" sz="2744">
                <a:highlight>
                  <a:srgbClr val="FFFFFF"/>
                </a:highlight>
                <a:latin typeface="Calibri"/>
                <a:ea typeface="Calibri"/>
                <a:cs typeface="Calibri"/>
                <a:sym typeface="Calibri"/>
              </a:rPr>
              <a:t>(</a:t>
            </a:r>
            <a:r>
              <a:rPr lang="en" sz="2744">
                <a:highlight>
                  <a:srgbClr val="FFFFFF"/>
                </a:highlight>
                <a:latin typeface="Calibri"/>
                <a:ea typeface="Calibri"/>
                <a:cs typeface="Calibri"/>
                <a:sym typeface="Calibri"/>
              </a:rPr>
              <a:t>develop a plan for establishing a new habit)</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52"/>
          <p:cNvSpPr txBox="1"/>
          <p:nvPr/>
        </p:nvSpPr>
        <p:spPr>
          <a:xfrm>
            <a:off x="1178450" y="673825"/>
            <a:ext cx="6586500" cy="3586500"/>
          </a:xfrm>
          <a:prstGeom prst="rect">
            <a:avLst/>
          </a:prstGeom>
          <a:noFill/>
          <a:ln>
            <a:noFill/>
          </a:ln>
        </p:spPr>
        <p:txBody>
          <a:bodyPr anchorCtr="0" anchor="t" bIns="91425" lIns="91425" spcFirstLastPara="1" rIns="91425" wrap="square" tIns="91425">
            <a:spAutoFit/>
          </a:bodyPr>
          <a:lstStyle/>
          <a:p>
            <a:pPr indent="0" lvl="0" marL="0" rtl="0" algn="ctr">
              <a:spcBef>
                <a:spcPts val="600"/>
              </a:spcBef>
              <a:spcAft>
                <a:spcPts val="0"/>
              </a:spcAft>
              <a:buNone/>
            </a:pPr>
            <a:r>
              <a:rPr lang="en" sz="3600">
                <a:solidFill>
                  <a:schemeClr val="accent2"/>
                </a:solidFill>
                <a:latin typeface="Varela Round"/>
                <a:ea typeface="Varela Round"/>
                <a:cs typeface="Varela Round"/>
                <a:sym typeface="Varela Round"/>
              </a:rPr>
              <a:t>Recent Yale research indicates the predominant feelings teachers are currently experiencing are anxiety, fear, and sadness.</a:t>
            </a:r>
            <a:endParaRPr sz="3600">
              <a:solidFill>
                <a:schemeClr val="accent2"/>
              </a:solidFill>
              <a:latin typeface="Varela Round"/>
              <a:ea typeface="Varela Round"/>
              <a:cs typeface="Varela Round"/>
              <a:sym typeface="Varela Round"/>
            </a:endParaRPr>
          </a:p>
          <a:p>
            <a:pPr indent="0" lvl="0" marL="0" rtl="0" algn="ctr">
              <a:spcBef>
                <a:spcPts val="600"/>
              </a:spcBef>
              <a:spcAft>
                <a:spcPts val="0"/>
              </a:spcAft>
              <a:buNone/>
            </a:pPr>
            <a:r>
              <a:rPr b="1" lang="en" sz="3600">
                <a:solidFill>
                  <a:srgbClr val="666666"/>
                </a:solidFill>
                <a:latin typeface="Varela Round"/>
                <a:ea typeface="Varela Round"/>
                <a:cs typeface="Varela Round"/>
                <a:sym typeface="Varela Round"/>
              </a:rPr>
              <a:t>A</a:t>
            </a:r>
            <a:r>
              <a:rPr b="1" lang="en" sz="3100">
                <a:solidFill>
                  <a:srgbClr val="666666"/>
                </a:solidFill>
                <a:latin typeface="Varela Round"/>
                <a:ea typeface="Varela Round"/>
                <a:cs typeface="Varela Round"/>
                <a:sym typeface="Varela Round"/>
              </a:rPr>
              <a:t>nd what about the exhaustion?</a:t>
            </a:r>
            <a:r>
              <a:rPr b="1" lang="en" sz="3100">
                <a:solidFill>
                  <a:schemeClr val="accent2"/>
                </a:solidFill>
                <a:latin typeface="Varela Round"/>
                <a:ea typeface="Varela Round"/>
                <a:cs typeface="Varela Round"/>
                <a:sym typeface="Varela Round"/>
              </a:rPr>
              <a:t> </a:t>
            </a:r>
            <a:endParaRPr b="1" sz="23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53"/>
          <p:cNvSpPr txBox="1"/>
          <p:nvPr>
            <p:ph type="title"/>
          </p:nvPr>
        </p:nvSpPr>
        <p:spPr>
          <a:xfrm>
            <a:off x="2935875" y="436400"/>
            <a:ext cx="5275500" cy="641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700"/>
              <a:t>Self Care </a:t>
            </a:r>
            <a:endParaRPr sz="4700"/>
          </a:p>
        </p:txBody>
      </p:sp>
      <p:sp>
        <p:nvSpPr>
          <p:cNvPr id="466" name="Google Shape;466;p53"/>
          <p:cNvSpPr txBox="1"/>
          <p:nvPr>
            <p:ph idx="1" type="body"/>
          </p:nvPr>
        </p:nvSpPr>
        <p:spPr>
          <a:xfrm>
            <a:off x="2935875" y="1485400"/>
            <a:ext cx="2560500" cy="29679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lang="en" sz="1400"/>
              <a:t>Create a budget</a:t>
            </a:r>
            <a:endParaRPr sz="1400"/>
          </a:p>
          <a:p>
            <a:pPr indent="0" lvl="0" marL="0" rtl="0" algn="ctr">
              <a:spcBef>
                <a:spcPts val="600"/>
              </a:spcBef>
              <a:spcAft>
                <a:spcPts val="0"/>
              </a:spcAft>
              <a:buNone/>
            </a:pPr>
            <a:r>
              <a:rPr lang="en" sz="1400"/>
              <a:t>Gardening</a:t>
            </a:r>
            <a:endParaRPr sz="1400"/>
          </a:p>
          <a:p>
            <a:pPr indent="0" lvl="0" marL="0" rtl="0" algn="ctr">
              <a:spcBef>
                <a:spcPts val="600"/>
              </a:spcBef>
              <a:spcAft>
                <a:spcPts val="0"/>
              </a:spcAft>
              <a:buNone/>
            </a:pPr>
            <a:r>
              <a:rPr lang="en" sz="1400"/>
              <a:t>Return a phone call</a:t>
            </a:r>
            <a:endParaRPr sz="1400"/>
          </a:p>
          <a:p>
            <a:pPr indent="0" lvl="0" marL="0" rtl="0" algn="ctr">
              <a:spcBef>
                <a:spcPts val="600"/>
              </a:spcBef>
              <a:spcAft>
                <a:spcPts val="0"/>
              </a:spcAft>
              <a:buNone/>
            </a:pPr>
            <a:r>
              <a:rPr lang="en" sz="1400"/>
              <a:t>Make a to-do list</a:t>
            </a:r>
            <a:endParaRPr sz="1400"/>
          </a:p>
          <a:p>
            <a:pPr indent="0" lvl="0" marL="0" rtl="0" algn="ctr">
              <a:spcBef>
                <a:spcPts val="600"/>
              </a:spcBef>
              <a:spcAft>
                <a:spcPts val="0"/>
              </a:spcAft>
              <a:buNone/>
            </a:pPr>
            <a:r>
              <a:rPr lang="en" sz="1400"/>
              <a:t>Organize a closet</a:t>
            </a:r>
            <a:endParaRPr sz="1400"/>
          </a:p>
          <a:p>
            <a:pPr indent="0" lvl="0" marL="0" rtl="0" algn="ctr">
              <a:spcBef>
                <a:spcPts val="600"/>
              </a:spcBef>
              <a:spcAft>
                <a:spcPts val="0"/>
              </a:spcAft>
              <a:buNone/>
            </a:pPr>
            <a:r>
              <a:rPr lang="en" sz="1400"/>
              <a:t>Fold the laundry</a:t>
            </a:r>
            <a:endParaRPr sz="1400"/>
          </a:p>
          <a:p>
            <a:pPr indent="0" lvl="0" marL="0" rtl="0" algn="ctr">
              <a:spcBef>
                <a:spcPts val="600"/>
              </a:spcBef>
              <a:spcAft>
                <a:spcPts val="0"/>
              </a:spcAft>
              <a:buNone/>
            </a:pPr>
            <a:r>
              <a:rPr lang="en" sz="1400"/>
              <a:t>Workout</a:t>
            </a:r>
            <a:endParaRPr sz="1400"/>
          </a:p>
          <a:p>
            <a:pPr indent="0" lvl="0" marL="0" rtl="0" algn="ctr">
              <a:spcBef>
                <a:spcPts val="600"/>
              </a:spcBef>
              <a:spcAft>
                <a:spcPts val="0"/>
              </a:spcAft>
              <a:buNone/>
            </a:pPr>
            <a:r>
              <a:rPr lang="en" sz="1400"/>
              <a:t>Eat a healthy meal </a:t>
            </a:r>
            <a:endParaRPr sz="1400"/>
          </a:p>
          <a:p>
            <a:pPr indent="0" lvl="0" marL="0" rtl="0" algn="ctr">
              <a:spcBef>
                <a:spcPts val="600"/>
              </a:spcBef>
              <a:spcAft>
                <a:spcPts val="0"/>
              </a:spcAft>
              <a:buNone/>
            </a:pPr>
            <a:r>
              <a:rPr lang="en" sz="1400"/>
              <a:t>Have a tough conversation</a:t>
            </a:r>
            <a:endParaRPr sz="1400"/>
          </a:p>
          <a:p>
            <a:pPr indent="0" lvl="0" marL="0" rtl="0" algn="ctr">
              <a:spcBef>
                <a:spcPts val="600"/>
              </a:spcBef>
              <a:spcAft>
                <a:spcPts val="0"/>
              </a:spcAft>
              <a:buNone/>
            </a:pPr>
            <a:r>
              <a:rPr lang="en" sz="1400"/>
              <a:t>Go to therapy </a:t>
            </a:r>
            <a:endParaRPr sz="1400"/>
          </a:p>
          <a:p>
            <a:pPr indent="0" lvl="0" marL="0" rtl="0" algn="ctr">
              <a:spcBef>
                <a:spcPts val="600"/>
              </a:spcBef>
              <a:spcAft>
                <a:spcPts val="0"/>
              </a:spcAft>
              <a:buNone/>
            </a:pPr>
            <a:r>
              <a:rPr lang="en" sz="1400"/>
              <a:t>Set healthy boundaries </a:t>
            </a:r>
            <a:endParaRPr sz="1400"/>
          </a:p>
        </p:txBody>
      </p:sp>
      <p:sp>
        <p:nvSpPr>
          <p:cNvPr id="467" name="Google Shape;467;p53"/>
          <p:cNvSpPr txBox="1"/>
          <p:nvPr>
            <p:ph idx="2" type="body"/>
          </p:nvPr>
        </p:nvSpPr>
        <p:spPr>
          <a:xfrm>
            <a:off x="5650874" y="1485400"/>
            <a:ext cx="2560500" cy="33759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lang="en" sz="1400"/>
              <a:t>Watch a movie</a:t>
            </a:r>
            <a:endParaRPr sz="1400"/>
          </a:p>
          <a:p>
            <a:pPr indent="0" lvl="0" marL="0" rtl="0" algn="ctr">
              <a:spcBef>
                <a:spcPts val="600"/>
              </a:spcBef>
              <a:spcAft>
                <a:spcPts val="0"/>
              </a:spcAft>
              <a:buNone/>
            </a:pPr>
            <a:r>
              <a:rPr lang="en" sz="1400"/>
              <a:t>Take a nap</a:t>
            </a:r>
            <a:endParaRPr sz="1400"/>
          </a:p>
          <a:p>
            <a:pPr indent="0" lvl="0" marL="0" rtl="0" algn="ctr">
              <a:spcBef>
                <a:spcPts val="600"/>
              </a:spcBef>
              <a:spcAft>
                <a:spcPts val="0"/>
              </a:spcAft>
              <a:buNone/>
            </a:pPr>
            <a:r>
              <a:rPr lang="en" sz="1400"/>
              <a:t>Hot bath </a:t>
            </a:r>
            <a:endParaRPr sz="1400"/>
          </a:p>
          <a:p>
            <a:pPr indent="0" lvl="0" marL="0" rtl="0" algn="ctr">
              <a:spcBef>
                <a:spcPts val="600"/>
              </a:spcBef>
              <a:spcAft>
                <a:spcPts val="0"/>
              </a:spcAft>
              <a:buNone/>
            </a:pPr>
            <a:r>
              <a:rPr lang="en" sz="1400"/>
              <a:t>Get a massage </a:t>
            </a:r>
            <a:endParaRPr sz="1400"/>
          </a:p>
          <a:p>
            <a:pPr indent="0" lvl="0" marL="0" rtl="0" algn="ctr">
              <a:spcBef>
                <a:spcPts val="600"/>
              </a:spcBef>
              <a:spcAft>
                <a:spcPts val="0"/>
              </a:spcAft>
              <a:buNone/>
            </a:pPr>
            <a:r>
              <a:rPr lang="en" sz="1400"/>
              <a:t>Go for a leisurely walk or bike ride</a:t>
            </a:r>
            <a:endParaRPr sz="1400"/>
          </a:p>
          <a:p>
            <a:pPr indent="0" lvl="0" marL="0" rtl="0" algn="ctr">
              <a:spcBef>
                <a:spcPts val="600"/>
              </a:spcBef>
              <a:spcAft>
                <a:spcPts val="0"/>
              </a:spcAft>
              <a:buNone/>
            </a:pPr>
            <a:r>
              <a:rPr lang="en" sz="1400"/>
              <a:t>Color or other arts</a:t>
            </a:r>
            <a:br>
              <a:rPr lang="en" sz="1400"/>
            </a:br>
            <a:r>
              <a:rPr lang="en" sz="1400"/>
              <a:t>Listen to music </a:t>
            </a:r>
            <a:endParaRPr sz="1400"/>
          </a:p>
          <a:p>
            <a:pPr indent="0" lvl="0" marL="0" rtl="0" algn="ctr">
              <a:spcBef>
                <a:spcPts val="600"/>
              </a:spcBef>
              <a:spcAft>
                <a:spcPts val="0"/>
              </a:spcAft>
              <a:buNone/>
            </a:pPr>
            <a:r>
              <a:rPr lang="en" sz="1400"/>
              <a:t>Go fishing </a:t>
            </a:r>
            <a:endParaRPr sz="1400"/>
          </a:p>
          <a:p>
            <a:pPr indent="0" lvl="0" marL="0" rtl="0" algn="ctr">
              <a:spcBef>
                <a:spcPts val="600"/>
              </a:spcBef>
              <a:spcAft>
                <a:spcPts val="0"/>
              </a:spcAft>
              <a:buNone/>
            </a:pPr>
            <a:r>
              <a:rPr lang="en" sz="1400"/>
              <a:t>Be outside </a:t>
            </a:r>
            <a:endParaRPr sz="1400"/>
          </a:p>
          <a:p>
            <a:pPr indent="0" lvl="0" marL="0" rtl="0" algn="ctr">
              <a:spcBef>
                <a:spcPts val="600"/>
              </a:spcBef>
              <a:spcAft>
                <a:spcPts val="0"/>
              </a:spcAft>
              <a:buNone/>
            </a:pPr>
            <a:r>
              <a:rPr lang="en" sz="1400"/>
              <a:t>Meditate </a:t>
            </a:r>
            <a:endParaRPr sz="1400"/>
          </a:p>
          <a:p>
            <a:pPr indent="0" lvl="0" marL="0" rtl="0" algn="ctr">
              <a:spcBef>
                <a:spcPts val="600"/>
              </a:spcBef>
              <a:spcAft>
                <a:spcPts val="0"/>
              </a:spcAft>
              <a:buNone/>
            </a:pPr>
            <a:r>
              <a:rPr lang="en" sz="1400"/>
              <a:t>Get a 20+ second hug</a:t>
            </a:r>
            <a:endParaRPr sz="1400"/>
          </a:p>
          <a:p>
            <a:pPr indent="0" lvl="0" marL="0" rtl="0" algn="ctr">
              <a:spcBef>
                <a:spcPts val="600"/>
              </a:spcBef>
              <a:spcAft>
                <a:spcPts val="0"/>
              </a:spcAft>
              <a:buNone/>
            </a:pPr>
            <a:r>
              <a:t/>
            </a:r>
            <a:endParaRPr sz="1400"/>
          </a:p>
          <a:p>
            <a:pPr indent="0" lvl="0" marL="0" rtl="0" algn="ctr">
              <a:spcBef>
                <a:spcPts val="600"/>
              </a:spcBef>
              <a:spcAft>
                <a:spcPts val="0"/>
              </a:spcAft>
              <a:buNone/>
            </a:pPr>
            <a:r>
              <a:t/>
            </a:r>
            <a:endParaRPr sz="1400"/>
          </a:p>
        </p:txBody>
      </p:sp>
      <p:sp>
        <p:nvSpPr>
          <p:cNvPr id="468" name="Google Shape;468;p53"/>
          <p:cNvSpPr txBox="1"/>
          <p:nvPr/>
        </p:nvSpPr>
        <p:spPr>
          <a:xfrm>
            <a:off x="3497200" y="1205625"/>
            <a:ext cx="1538700" cy="461700"/>
          </a:xfrm>
          <a:prstGeom prst="rect">
            <a:avLst/>
          </a:prstGeom>
          <a:noFill/>
          <a:ln>
            <a:noFill/>
          </a:ln>
        </p:spPr>
        <p:txBody>
          <a:bodyPr anchorCtr="0" anchor="t" bIns="91425" lIns="91425" spcFirstLastPara="1" rIns="91425" wrap="square" tIns="91425">
            <a:spAutoFit/>
          </a:bodyPr>
          <a:lstStyle/>
          <a:p>
            <a:pPr indent="0" lvl="0" marL="0" rtl="0" algn="ctr">
              <a:spcBef>
                <a:spcPts val="600"/>
              </a:spcBef>
              <a:spcAft>
                <a:spcPts val="0"/>
              </a:spcAft>
              <a:buNone/>
            </a:pPr>
            <a:r>
              <a:rPr lang="en" sz="1800">
                <a:solidFill>
                  <a:schemeClr val="dk2"/>
                </a:solidFill>
                <a:latin typeface="Varela Round"/>
                <a:ea typeface="Varela Round"/>
                <a:cs typeface="Varela Round"/>
                <a:sym typeface="Varela Round"/>
              </a:rPr>
              <a:t>ACTIVE</a:t>
            </a:r>
            <a:endParaRPr>
              <a:latin typeface="Varela Round"/>
              <a:ea typeface="Varela Round"/>
              <a:cs typeface="Varela Round"/>
              <a:sym typeface="Varela Round"/>
            </a:endParaRPr>
          </a:p>
        </p:txBody>
      </p:sp>
      <p:sp>
        <p:nvSpPr>
          <p:cNvPr id="469" name="Google Shape;469;p53"/>
          <p:cNvSpPr txBox="1"/>
          <p:nvPr/>
        </p:nvSpPr>
        <p:spPr>
          <a:xfrm>
            <a:off x="6161775" y="1205625"/>
            <a:ext cx="1538700" cy="461700"/>
          </a:xfrm>
          <a:prstGeom prst="rect">
            <a:avLst/>
          </a:prstGeom>
          <a:noFill/>
          <a:ln>
            <a:noFill/>
          </a:ln>
        </p:spPr>
        <p:txBody>
          <a:bodyPr anchorCtr="0" anchor="t" bIns="91425" lIns="91425" spcFirstLastPara="1" rIns="91425" wrap="square" tIns="91425">
            <a:spAutoFit/>
          </a:bodyPr>
          <a:lstStyle/>
          <a:p>
            <a:pPr indent="0" lvl="0" marL="0" rtl="0" algn="ctr">
              <a:spcBef>
                <a:spcPts val="600"/>
              </a:spcBef>
              <a:spcAft>
                <a:spcPts val="0"/>
              </a:spcAft>
              <a:buNone/>
            </a:pPr>
            <a:r>
              <a:rPr lang="en" sz="1800">
                <a:solidFill>
                  <a:schemeClr val="dk2"/>
                </a:solidFill>
                <a:latin typeface="Varela Round"/>
                <a:ea typeface="Varela Round"/>
                <a:cs typeface="Varela Round"/>
                <a:sym typeface="Varela Round"/>
              </a:rPr>
              <a:t>PASSIVE</a:t>
            </a:r>
            <a:endParaRPr>
              <a:latin typeface="Varela Round"/>
              <a:ea typeface="Varela Round"/>
              <a:cs typeface="Varela Round"/>
              <a:sym typeface="Varela Rou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54"/>
          <p:cNvSpPr txBox="1"/>
          <p:nvPr>
            <p:ph type="title"/>
          </p:nvPr>
        </p:nvSpPr>
        <p:spPr>
          <a:xfrm>
            <a:off x="2935875" y="909050"/>
            <a:ext cx="5275500" cy="641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2600"/>
              <a:t>    ENERGY AUDIT	         		</a:t>
            </a:r>
            <a:endParaRPr b="1" sz="2600"/>
          </a:p>
        </p:txBody>
      </p:sp>
      <p:sp>
        <p:nvSpPr>
          <p:cNvPr id="475" name="Google Shape;475;p54"/>
          <p:cNvSpPr txBox="1"/>
          <p:nvPr>
            <p:ph idx="1" type="body"/>
          </p:nvPr>
        </p:nvSpPr>
        <p:spPr>
          <a:xfrm>
            <a:off x="2935875" y="1525758"/>
            <a:ext cx="5275500" cy="27861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200"/>
              <a:t>6am Alarm</a:t>
            </a:r>
            <a:endParaRPr sz="1200"/>
          </a:p>
          <a:p>
            <a:pPr indent="0" lvl="0" marL="0" rtl="0" algn="l">
              <a:spcBef>
                <a:spcPts val="600"/>
              </a:spcBef>
              <a:spcAft>
                <a:spcPts val="0"/>
              </a:spcAft>
              <a:buNone/>
            </a:pPr>
            <a:r>
              <a:rPr lang="en" sz="1200"/>
              <a:t>6:45am Actually get up</a:t>
            </a:r>
            <a:endParaRPr sz="1200"/>
          </a:p>
          <a:p>
            <a:pPr indent="0" lvl="0" marL="0" rtl="0" algn="l">
              <a:spcBef>
                <a:spcPts val="600"/>
              </a:spcBef>
              <a:spcAft>
                <a:spcPts val="0"/>
              </a:spcAft>
              <a:buNone/>
            </a:pPr>
            <a:r>
              <a:rPr lang="en" sz="1200"/>
              <a:t>6:45-7:30am Rushing - kids x 3 ready, fed, and out the door</a:t>
            </a:r>
            <a:endParaRPr sz="1200"/>
          </a:p>
          <a:p>
            <a:pPr indent="0" lvl="0" marL="0" rtl="0" algn="l">
              <a:spcBef>
                <a:spcPts val="600"/>
              </a:spcBef>
              <a:spcAft>
                <a:spcPts val="0"/>
              </a:spcAft>
              <a:buNone/>
            </a:pPr>
            <a:r>
              <a:rPr lang="en" sz="1200"/>
              <a:t>7:30-8am Drop off and commute</a:t>
            </a:r>
            <a:endParaRPr sz="1200"/>
          </a:p>
          <a:p>
            <a:pPr indent="0" lvl="0" marL="0" rtl="0" algn="l">
              <a:spcBef>
                <a:spcPts val="600"/>
              </a:spcBef>
              <a:spcAft>
                <a:spcPts val="0"/>
              </a:spcAft>
              <a:buNone/>
            </a:pPr>
            <a:r>
              <a:rPr lang="en" sz="1200"/>
              <a:t>8-4pm Work</a:t>
            </a:r>
            <a:endParaRPr sz="1200"/>
          </a:p>
          <a:p>
            <a:pPr indent="0" lvl="0" marL="0" rtl="0" algn="l">
              <a:spcBef>
                <a:spcPts val="600"/>
              </a:spcBef>
              <a:spcAft>
                <a:spcPts val="0"/>
              </a:spcAft>
              <a:buNone/>
            </a:pPr>
            <a:r>
              <a:rPr lang="en" sz="1200"/>
              <a:t>4-8pm KIDS</a:t>
            </a:r>
            <a:endParaRPr sz="1200"/>
          </a:p>
          <a:p>
            <a:pPr indent="0" lvl="0" marL="0" rtl="0" algn="l">
              <a:spcBef>
                <a:spcPts val="600"/>
              </a:spcBef>
              <a:spcAft>
                <a:spcPts val="0"/>
              </a:spcAft>
              <a:buNone/>
            </a:pPr>
            <a:r>
              <a:rPr lang="en" sz="1200"/>
              <a:t>8-9pm Evening prep</a:t>
            </a:r>
            <a:endParaRPr sz="1200"/>
          </a:p>
          <a:p>
            <a:pPr indent="0" lvl="0" marL="0" rtl="0" algn="l">
              <a:spcBef>
                <a:spcPts val="600"/>
              </a:spcBef>
              <a:spcAft>
                <a:spcPts val="0"/>
              </a:spcAft>
              <a:buNone/>
            </a:pPr>
            <a:r>
              <a:rPr lang="en" sz="1200"/>
              <a:t>9-11pm ME time aka Netflix</a:t>
            </a:r>
            <a:endParaRPr sz="1200"/>
          </a:p>
          <a:p>
            <a:pPr indent="0" lvl="0" marL="0" rtl="0" algn="l">
              <a:spcBef>
                <a:spcPts val="600"/>
              </a:spcBef>
              <a:spcAft>
                <a:spcPts val="0"/>
              </a:spcAft>
              <a:buNone/>
            </a:pPr>
            <a:r>
              <a:rPr lang="en" sz="1200"/>
              <a:t>11pm-6:45am Sleep </a:t>
            </a:r>
            <a:endParaRPr sz="1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19"/>
          <p:cNvSpPr txBox="1"/>
          <p:nvPr>
            <p:ph type="title"/>
          </p:nvPr>
        </p:nvSpPr>
        <p:spPr>
          <a:xfrm>
            <a:off x="471775" y="568975"/>
            <a:ext cx="8520600" cy="3867900"/>
          </a:xfrm>
          <a:prstGeom prst="rect">
            <a:avLst/>
          </a:prstGeom>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n" sz="2744">
                <a:solidFill>
                  <a:srgbClr val="232333"/>
                </a:solidFill>
                <a:highlight>
                  <a:srgbClr val="FFFFFF"/>
                </a:highlight>
              </a:rPr>
              <a:t>Covert Objectives</a:t>
            </a:r>
            <a:r>
              <a:rPr b="1" lang="en" sz="2744">
                <a:solidFill>
                  <a:srgbClr val="232333"/>
                </a:solidFill>
                <a:highlight>
                  <a:srgbClr val="FFFFFF"/>
                </a:highlight>
              </a:rPr>
              <a:t>:</a:t>
            </a:r>
            <a:endParaRPr b="1" sz="2744">
              <a:solidFill>
                <a:srgbClr val="232333"/>
              </a:solidFill>
              <a:highlight>
                <a:srgbClr val="FFFFFF"/>
              </a:highlight>
            </a:endParaRPr>
          </a:p>
          <a:p>
            <a:pPr indent="0" lvl="0" marL="0" rtl="0" algn="ctr">
              <a:lnSpc>
                <a:spcPct val="115000"/>
              </a:lnSpc>
              <a:spcBef>
                <a:spcPts val="0"/>
              </a:spcBef>
              <a:spcAft>
                <a:spcPts val="0"/>
              </a:spcAft>
              <a:buNone/>
            </a:pPr>
            <a:r>
              <a:rPr lang="en" sz="2744">
                <a:solidFill>
                  <a:srgbClr val="232333"/>
                </a:solidFill>
                <a:highlight>
                  <a:srgbClr val="FFFFFF"/>
                </a:highlight>
              </a:rPr>
              <a:t>At the end of this training, attendees </a:t>
            </a:r>
            <a:r>
              <a:rPr lang="en" sz="2744" u="sng">
                <a:solidFill>
                  <a:srgbClr val="232333"/>
                </a:solidFill>
                <a:highlight>
                  <a:srgbClr val="FFFFFF"/>
                </a:highlight>
              </a:rPr>
              <a:t>will</a:t>
            </a:r>
            <a:r>
              <a:rPr lang="en" sz="2744">
                <a:solidFill>
                  <a:srgbClr val="232333"/>
                </a:solidFill>
                <a:highlight>
                  <a:srgbClr val="FFFFFF"/>
                </a:highlight>
              </a:rPr>
              <a:t>: </a:t>
            </a:r>
            <a:endParaRPr sz="2744">
              <a:solidFill>
                <a:srgbClr val="232333"/>
              </a:solidFill>
              <a:highlight>
                <a:srgbClr val="FFFFFF"/>
              </a:highlight>
            </a:endParaRPr>
          </a:p>
          <a:p>
            <a:pPr indent="0" lvl="0" marL="0" rtl="0" algn="ctr">
              <a:lnSpc>
                <a:spcPct val="115000"/>
              </a:lnSpc>
              <a:spcBef>
                <a:spcPts val="0"/>
              </a:spcBef>
              <a:spcAft>
                <a:spcPts val="0"/>
              </a:spcAft>
              <a:buNone/>
            </a:pPr>
            <a:r>
              <a:t/>
            </a:r>
            <a:endParaRPr b="1" sz="3044">
              <a:solidFill>
                <a:srgbClr val="232333"/>
              </a:solidFill>
              <a:highlight>
                <a:srgbClr val="FFFFFF"/>
              </a:highlight>
            </a:endParaRPr>
          </a:p>
          <a:p>
            <a:pPr indent="-421921" lvl="0" marL="457200" rtl="0" algn="ctr">
              <a:lnSpc>
                <a:spcPct val="115000"/>
              </a:lnSpc>
              <a:spcBef>
                <a:spcPts val="0"/>
              </a:spcBef>
              <a:spcAft>
                <a:spcPts val="0"/>
              </a:spcAft>
              <a:buClr>
                <a:schemeClr val="dk1"/>
              </a:buClr>
              <a:buSzPts val="3044"/>
              <a:buAutoNum type="arabicParenR"/>
            </a:pPr>
            <a:r>
              <a:rPr b="1" lang="en" sz="3044">
                <a:solidFill>
                  <a:srgbClr val="232333"/>
                </a:solidFill>
                <a:highlight>
                  <a:srgbClr val="FFFFFF"/>
                </a:highlight>
              </a:rPr>
              <a:t>Be more aware of the need for self care</a:t>
            </a:r>
            <a:endParaRPr b="1" sz="3044">
              <a:solidFill>
                <a:srgbClr val="232333"/>
              </a:solidFill>
              <a:highlight>
                <a:srgbClr val="FFFFFF"/>
              </a:highlight>
            </a:endParaRPr>
          </a:p>
          <a:p>
            <a:pPr indent="-421921" lvl="0" marL="457200" rtl="0" algn="ctr">
              <a:lnSpc>
                <a:spcPct val="115000"/>
              </a:lnSpc>
              <a:spcBef>
                <a:spcPts val="0"/>
              </a:spcBef>
              <a:spcAft>
                <a:spcPts val="0"/>
              </a:spcAft>
              <a:buClr>
                <a:srgbClr val="232333"/>
              </a:buClr>
              <a:buSzPts val="3044"/>
              <a:buAutoNum type="arabicParenR"/>
            </a:pPr>
            <a:r>
              <a:rPr b="1" lang="en" sz="3044">
                <a:solidFill>
                  <a:srgbClr val="232333"/>
                </a:solidFill>
                <a:highlight>
                  <a:srgbClr val="FFFFFF"/>
                </a:highlight>
              </a:rPr>
              <a:t>Have an actionable first step</a:t>
            </a:r>
            <a:endParaRPr b="1" sz="3044">
              <a:solidFill>
                <a:srgbClr val="232333"/>
              </a:solidFill>
              <a:highlight>
                <a:srgbClr val="FFFFFF"/>
              </a:highlight>
            </a:endParaRPr>
          </a:p>
          <a:p>
            <a:pPr indent="0" lvl="0" marL="0" rtl="0" algn="l">
              <a:spcBef>
                <a:spcPts val="0"/>
              </a:spcBef>
              <a:spcAft>
                <a:spcPts val="0"/>
              </a:spcAft>
              <a:buNone/>
            </a:pPr>
            <a:r>
              <a:t/>
            </a:r>
            <a:endParaRPr/>
          </a:p>
        </p:txBody>
      </p:sp>
      <p:pic>
        <p:nvPicPr>
          <p:cNvPr id="226" name="Google Shape;226;p19"/>
          <p:cNvPicPr preferRelativeResize="0"/>
          <p:nvPr/>
        </p:nvPicPr>
        <p:blipFill>
          <a:blip r:embed="rId3">
            <a:alphaModFix/>
          </a:blip>
          <a:stretch>
            <a:fillRect/>
          </a:stretch>
        </p:blipFill>
        <p:spPr>
          <a:xfrm>
            <a:off x="6471475" y="-74250"/>
            <a:ext cx="2059074" cy="205907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pic>
        <p:nvPicPr>
          <p:cNvPr id="480" name="Google Shape;480;p55" title="Points scored"/>
          <p:cNvPicPr preferRelativeResize="0"/>
          <p:nvPr/>
        </p:nvPicPr>
        <p:blipFill>
          <a:blip r:embed="rId3">
            <a:alphaModFix/>
          </a:blip>
          <a:stretch>
            <a:fillRect/>
          </a:stretch>
        </p:blipFill>
        <p:spPr>
          <a:xfrm>
            <a:off x="1638200" y="975550"/>
            <a:ext cx="6366126" cy="3936401"/>
          </a:xfrm>
          <a:prstGeom prst="rect">
            <a:avLst/>
          </a:prstGeom>
          <a:noFill/>
          <a:ln>
            <a:noFill/>
          </a:ln>
        </p:spPr>
      </p:pic>
      <p:sp>
        <p:nvSpPr>
          <p:cNvPr id="481" name="Google Shape;481;p55"/>
          <p:cNvSpPr txBox="1"/>
          <p:nvPr>
            <p:ph type="title"/>
          </p:nvPr>
        </p:nvSpPr>
        <p:spPr>
          <a:xfrm>
            <a:off x="3160075" y="334450"/>
            <a:ext cx="5275500" cy="641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200"/>
              <a:t>ENERGY AUDIT</a:t>
            </a:r>
            <a:endParaRPr sz="32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56"/>
          <p:cNvSpPr txBox="1"/>
          <p:nvPr>
            <p:ph type="title"/>
          </p:nvPr>
        </p:nvSpPr>
        <p:spPr>
          <a:xfrm>
            <a:off x="2935875" y="909050"/>
            <a:ext cx="5275500" cy="641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2600"/>
              <a:t>    ENERGY AUDIT	         		</a:t>
            </a:r>
            <a:endParaRPr b="1" sz="2600"/>
          </a:p>
        </p:txBody>
      </p:sp>
      <p:sp>
        <p:nvSpPr>
          <p:cNvPr id="487" name="Google Shape;487;p56"/>
          <p:cNvSpPr txBox="1"/>
          <p:nvPr>
            <p:ph idx="1" type="body"/>
          </p:nvPr>
        </p:nvSpPr>
        <p:spPr>
          <a:xfrm>
            <a:off x="2935875" y="1525758"/>
            <a:ext cx="5275500" cy="27861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200"/>
              <a:t>6am Alarm</a:t>
            </a:r>
            <a:endParaRPr sz="1200"/>
          </a:p>
          <a:p>
            <a:pPr indent="0" lvl="0" marL="0" rtl="0" algn="l">
              <a:spcBef>
                <a:spcPts val="600"/>
              </a:spcBef>
              <a:spcAft>
                <a:spcPts val="0"/>
              </a:spcAft>
              <a:buNone/>
            </a:pPr>
            <a:r>
              <a:rPr lang="en" sz="1200"/>
              <a:t>6:45am Actually get up</a:t>
            </a:r>
            <a:endParaRPr sz="1200"/>
          </a:p>
          <a:p>
            <a:pPr indent="0" lvl="0" marL="0" rtl="0" algn="l">
              <a:spcBef>
                <a:spcPts val="600"/>
              </a:spcBef>
              <a:spcAft>
                <a:spcPts val="0"/>
              </a:spcAft>
              <a:buNone/>
            </a:pPr>
            <a:r>
              <a:rPr lang="en" sz="1200"/>
              <a:t>6:45-7:30am Rushing - kids x 3 ready, </a:t>
            </a:r>
            <a:endParaRPr sz="1200"/>
          </a:p>
          <a:p>
            <a:pPr indent="0" lvl="0" marL="0" rtl="0" algn="l">
              <a:spcBef>
                <a:spcPts val="600"/>
              </a:spcBef>
              <a:spcAft>
                <a:spcPts val="0"/>
              </a:spcAft>
              <a:buNone/>
            </a:pPr>
            <a:r>
              <a:rPr lang="en" sz="1200"/>
              <a:t>fed, and out the door</a:t>
            </a:r>
            <a:endParaRPr sz="1200"/>
          </a:p>
          <a:p>
            <a:pPr indent="0" lvl="0" marL="0" rtl="0" algn="l">
              <a:spcBef>
                <a:spcPts val="600"/>
              </a:spcBef>
              <a:spcAft>
                <a:spcPts val="0"/>
              </a:spcAft>
              <a:buNone/>
            </a:pPr>
            <a:r>
              <a:rPr lang="en" sz="1200"/>
              <a:t>7:30-8am Drop off and commute</a:t>
            </a:r>
            <a:endParaRPr sz="1200"/>
          </a:p>
          <a:p>
            <a:pPr indent="0" lvl="0" marL="0" rtl="0" algn="l">
              <a:spcBef>
                <a:spcPts val="600"/>
              </a:spcBef>
              <a:spcAft>
                <a:spcPts val="0"/>
              </a:spcAft>
              <a:buNone/>
            </a:pPr>
            <a:r>
              <a:rPr lang="en" sz="1200"/>
              <a:t>8-4pm Work</a:t>
            </a:r>
            <a:endParaRPr sz="1200"/>
          </a:p>
          <a:p>
            <a:pPr indent="0" lvl="0" marL="0" rtl="0" algn="l">
              <a:spcBef>
                <a:spcPts val="600"/>
              </a:spcBef>
              <a:spcAft>
                <a:spcPts val="0"/>
              </a:spcAft>
              <a:buNone/>
            </a:pPr>
            <a:r>
              <a:rPr lang="en" sz="1200"/>
              <a:t>4-8pm KIDS</a:t>
            </a:r>
            <a:endParaRPr sz="1200"/>
          </a:p>
          <a:p>
            <a:pPr indent="0" lvl="0" marL="0" rtl="0" algn="l">
              <a:spcBef>
                <a:spcPts val="600"/>
              </a:spcBef>
              <a:spcAft>
                <a:spcPts val="0"/>
              </a:spcAft>
              <a:buNone/>
            </a:pPr>
            <a:r>
              <a:rPr lang="en" sz="1200"/>
              <a:t>8-9pm Evening prep</a:t>
            </a:r>
            <a:endParaRPr sz="1200"/>
          </a:p>
          <a:p>
            <a:pPr indent="0" lvl="0" marL="0" rtl="0" algn="l">
              <a:spcBef>
                <a:spcPts val="600"/>
              </a:spcBef>
              <a:spcAft>
                <a:spcPts val="0"/>
              </a:spcAft>
              <a:buNone/>
            </a:pPr>
            <a:r>
              <a:rPr lang="en" sz="1200"/>
              <a:t>9-11pm ME time aka Netflix</a:t>
            </a:r>
            <a:endParaRPr sz="1200"/>
          </a:p>
          <a:p>
            <a:pPr indent="0" lvl="0" marL="0" rtl="0" algn="l">
              <a:spcBef>
                <a:spcPts val="600"/>
              </a:spcBef>
              <a:spcAft>
                <a:spcPts val="0"/>
              </a:spcAft>
              <a:buNone/>
            </a:pPr>
            <a:r>
              <a:rPr lang="en" sz="1200"/>
              <a:t>11pm-6:45am Sleep </a:t>
            </a:r>
            <a:endParaRPr sz="1200"/>
          </a:p>
        </p:txBody>
      </p:sp>
      <p:sp>
        <p:nvSpPr>
          <p:cNvPr id="488" name="Google Shape;488;p56"/>
          <p:cNvSpPr/>
          <p:nvPr/>
        </p:nvSpPr>
        <p:spPr>
          <a:xfrm>
            <a:off x="2539525" y="3174800"/>
            <a:ext cx="2173500" cy="419700"/>
          </a:xfrm>
          <a:prstGeom prst="ellipse">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56"/>
          <p:cNvSpPr txBox="1"/>
          <p:nvPr/>
        </p:nvSpPr>
        <p:spPr>
          <a:xfrm>
            <a:off x="6079725" y="2895025"/>
            <a:ext cx="23028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solidFill>
                  <a:schemeClr val="accent6"/>
                </a:solidFill>
                <a:latin typeface="Varela Round"/>
                <a:ea typeface="Varela Round"/>
                <a:cs typeface="Varela Round"/>
                <a:sym typeface="Varela Round"/>
              </a:rPr>
              <a:t>NEEDS</a:t>
            </a:r>
            <a:endParaRPr b="1" sz="1200" u="sng">
              <a:solidFill>
                <a:schemeClr val="accent6"/>
              </a:solidFill>
              <a:latin typeface="Varela Round"/>
              <a:ea typeface="Varela Round"/>
              <a:cs typeface="Varela Round"/>
              <a:sym typeface="Varela Round"/>
            </a:endParaRPr>
          </a:p>
          <a:p>
            <a:pPr indent="0" lvl="0" marL="0" rtl="0" algn="l">
              <a:spcBef>
                <a:spcPts val="0"/>
              </a:spcBef>
              <a:spcAft>
                <a:spcPts val="0"/>
              </a:spcAft>
              <a:buNone/>
            </a:pPr>
            <a:r>
              <a:rPr lang="en" sz="1200">
                <a:solidFill>
                  <a:schemeClr val="accent6"/>
                </a:solidFill>
                <a:latin typeface="Varela Round"/>
                <a:ea typeface="Varela Round"/>
                <a:cs typeface="Varela Round"/>
                <a:sym typeface="Varela Round"/>
              </a:rPr>
              <a:t>-Restorative time</a:t>
            </a:r>
            <a:endParaRPr sz="1200">
              <a:solidFill>
                <a:schemeClr val="accent6"/>
              </a:solidFill>
              <a:latin typeface="Varela Round"/>
              <a:ea typeface="Varela Round"/>
              <a:cs typeface="Varela Round"/>
              <a:sym typeface="Varela Round"/>
            </a:endParaRPr>
          </a:p>
          <a:p>
            <a:pPr indent="0" lvl="0" marL="0" rtl="0" algn="l">
              <a:spcBef>
                <a:spcPts val="0"/>
              </a:spcBef>
              <a:spcAft>
                <a:spcPts val="0"/>
              </a:spcAft>
              <a:buNone/>
            </a:pPr>
            <a:r>
              <a:rPr lang="en" sz="1200">
                <a:solidFill>
                  <a:schemeClr val="accent6"/>
                </a:solidFill>
                <a:latin typeface="Varela Round"/>
                <a:ea typeface="Varela Round"/>
                <a:cs typeface="Varela Round"/>
                <a:sym typeface="Varela Round"/>
              </a:rPr>
              <a:t>-Space to prioritize my health</a:t>
            </a:r>
            <a:endParaRPr sz="1200">
              <a:solidFill>
                <a:schemeClr val="accent6"/>
              </a:solidFill>
              <a:latin typeface="Varela Round"/>
              <a:ea typeface="Varela Round"/>
              <a:cs typeface="Varela Round"/>
              <a:sym typeface="Varela Round"/>
            </a:endParaRPr>
          </a:p>
          <a:p>
            <a:pPr indent="0" lvl="0" marL="0" rtl="0" algn="l">
              <a:spcBef>
                <a:spcPts val="0"/>
              </a:spcBef>
              <a:spcAft>
                <a:spcPts val="0"/>
              </a:spcAft>
              <a:buNone/>
            </a:pPr>
            <a:r>
              <a:rPr lang="en" sz="1200">
                <a:solidFill>
                  <a:schemeClr val="accent6"/>
                </a:solidFill>
                <a:latin typeface="Varela Round"/>
                <a:ea typeface="Varela Round"/>
                <a:cs typeface="Varela Round"/>
                <a:sym typeface="Varela Round"/>
              </a:rPr>
              <a:t>-Healthy body = more energy and better mindset</a:t>
            </a:r>
            <a:endParaRPr sz="1200">
              <a:solidFill>
                <a:schemeClr val="accent6"/>
              </a:solidFill>
              <a:latin typeface="Varela Round"/>
              <a:ea typeface="Varela Round"/>
              <a:cs typeface="Varela Round"/>
              <a:sym typeface="Varela Round"/>
            </a:endParaRPr>
          </a:p>
        </p:txBody>
      </p:sp>
      <p:sp>
        <p:nvSpPr>
          <p:cNvPr id="490" name="Google Shape;490;p56"/>
          <p:cNvSpPr txBox="1"/>
          <p:nvPr/>
        </p:nvSpPr>
        <p:spPr>
          <a:xfrm>
            <a:off x="6079725" y="1431600"/>
            <a:ext cx="20706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solidFill>
                  <a:schemeClr val="accent6"/>
                </a:solidFill>
                <a:latin typeface="Varela Round"/>
                <a:ea typeface="Varela Round"/>
                <a:cs typeface="Varela Round"/>
                <a:sym typeface="Varela Round"/>
              </a:rPr>
              <a:t>DEFICITS</a:t>
            </a:r>
            <a:endParaRPr b="1" sz="1200" u="sng">
              <a:solidFill>
                <a:schemeClr val="accent6"/>
              </a:solidFill>
              <a:latin typeface="Varela Round"/>
              <a:ea typeface="Varela Round"/>
              <a:cs typeface="Varela Round"/>
              <a:sym typeface="Varela Round"/>
            </a:endParaRPr>
          </a:p>
          <a:p>
            <a:pPr indent="0" lvl="0" marL="0" rtl="0" algn="l">
              <a:spcBef>
                <a:spcPts val="0"/>
              </a:spcBef>
              <a:spcAft>
                <a:spcPts val="0"/>
              </a:spcAft>
              <a:buNone/>
            </a:pPr>
            <a:r>
              <a:rPr lang="en" sz="1200">
                <a:solidFill>
                  <a:schemeClr val="accent6"/>
                </a:solidFill>
                <a:latin typeface="Varela Round"/>
                <a:ea typeface="Varela Round"/>
                <a:cs typeface="Varela Round"/>
                <a:sym typeface="Varela Round"/>
              </a:rPr>
              <a:t>-Exhausted</a:t>
            </a:r>
            <a:endParaRPr sz="1200">
              <a:solidFill>
                <a:schemeClr val="accent6"/>
              </a:solidFill>
              <a:latin typeface="Varela Round"/>
              <a:ea typeface="Varela Round"/>
              <a:cs typeface="Varela Round"/>
              <a:sym typeface="Varela Round"/>
            </a:endParaRPr>
          </a:p>
          <a:p>
            <a:pPr indent="0" lvl="0" marL="0" rtl="0" algn="l">
              <a:spcBef>
                <a:spcPts val="0"/>
              </a:spcBef>
              <a:spcAft>
                <a:spcPts val="0"/>
              </a:spcAft>
              <a:buNone/>
            </a:pPr>
            <a:r>
              <a:rPr lang="en" sz="1200">
                <a:solidFill>
                  <a:schemeClr val="accent6"/>
                </a:solidFill>
                <a:latin typeface="Varela Round"/>
                <a:ea typeface="Varela Round"/>
                <a:cs typeface="Varela Round"/>
                <a:sym typeface="Varela Round"/>
              </a:rPr>
              <a:t>-Grumpy</a:t>
            </a:r>
            <a:endParaRPr sz="1200">
              <a:solidFill>
                <a:schemeClr val="accent6"/>
              </a:solidFill>
              <a:latin typeface="Varela Round"/>
              <a:ea typeface="Varela Round"/>
              <a:cs typeface="Varela Round"/>
              <a:sym typeface="Varela Round"/>
            </a:endParaRPr>
          </a:p>
          <a:p>
            <a:pPr indent="0" lvl="0" marL="0" rtl="0" algn="l">
              <a:spcBef>
                <a:spcPts val="0"/>
              </a:spcBef>
              <a:spcAft>
                <a:spcPts val="0"/>
              </a:spcAft>
              <a:buNone/>
            </a:pPr>
            <a:r>
              <a:rPr lang="en" sz="1200">
                <a:solidFill>
                  <a:schemeClr val="accent6"/>
                </a:solidFill>
                <a:latin typeface="Varela Round"/>
                <a:ea typeface="Varela Round"/>
                <a:cs typeface="Varela Round"/>
                <a:sym typeface="Varela Round"/>
              </a:rPr>
              <a:t>-Low enthusiasm</a:t>
            </a:r>
            <a:endParaRPr sz="1200">
              <a:solidFill>
                <a:schemeClr val="accent6"/>
              </a:solidFill>
              <a:latin typeface="Varela Round"/>
              <a:ea typeface="Varela Round"/>
              <a:cs typeface="Varela Round"/>
              <a:sym typeface="Varela Round"/>
            </a:endParaRPr>
          </a:p>
          <a:p>
            <a:pPr indent="0" lvl="0" marL="0" rtl="0" algn="l">
              <a:spcBef>
                <a:spcPts val="0"/>
              </a:spcBef>
              <a:spcAft>
                <a:spcPts val="0"/>
              </a:spcAft>
              <a:buNone/>
            </a:pPr>
            <a:r>
              <a:rPr lang="en" sz="1200">
                <a:solidFill>
                  <a:schemeClr val="accent6"/>
                </a:solidFill>
                <a:latin typeface="Varela Round"/>
                <a:ea typeface="Varela Round"/>
                <a:cs typeface="Varela Round"/>
                <a:sym typeface="Varela Round"/>
              </a:rPr>
              <a:t>-Feeling as though everyone else is first</a:t>
            </a:r>
            <a:endParaRPr sz="1200">
              <a:solidFill>
                <a:schemeClr val="accent6"/>
              </a:solidFill>
              <a:latin typeface="Varela Round"/>
              <a:ea typeface="Varela Round"/>
              <a:cs typeface="Varela Round"/>
              <a:sym typeface="Varela Round"/>
            </a:endParaRPr>
          </a:p>
        </p:txBody>
      </p:sp>
      <p:sp>
        <p:nvSpPr>
          <p:cNvPr id="491" name="Google Shape;491;p56"/>
          <p:cNvSpPr/>
          <p:nvPr/>
        </p:nvSpPr>
        <p:spPr>
          <a:xfrm>
            <a:off x="5843000" y="1313250"/>
            <a:ext cx="2173500" cy="15279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57"/>
          <p:cNvSpPr txBox="1"/>
          <p:nvPr>
            <p:ph idx="4294967295" type="body"/>
          </p:nvPr>
        </p:nvSpPr>
        <p:spPr>
          <a:xfrm>
            <a:off x="1572526" y="1071726"/>
            <a:ext cx="2070600" cy="3771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200">
                <a:solidFill>
                  <a:schemeClr val="dk2"/>
                </a:solidFill>
              </a:rPr>
              <a:t>6am Alarm</a:t>
            </a:r>
            <a:endParaRPr sz="1200">
              <a:solidFill>
                <a:schemeClr val="dk2"/>
              </a:solidFill>
            </a:endParaRPr>
          </a:p>
          <a:p>
            <a:pPr indent="0" lvl="0" marL="0" rtl="0" algn="l">
              <a:spcBef>
                <a:spcPts val="600"/>
              </a:spcBef>
              <a:spcAft>
                <a:spcPts val="0"/>
              </a:spcAft>
              <a:buNone/>
            </a:pPr>
            <a:r>
              <a:rPr lang="en" sz="1200">
                <a:solidFill>
                  <a:schemeClr val="dk2"/>
                </a:solidFill>
              </a:rPr>
              <a:t>6:45am Actually get up</a:t>
            </a:r>
            <a:endParaRPr sz="1200">
              <a:solidFill>
                <a:schemeClr val="dk2"/>
              </a:solidFill>
            </a:endParaRPr>
          </a:p>
          <a:p>
            <a:pPr indent="0" lvl="0" marL="0" rtl="0" algn="l">
              <a:spcBef>
                <a:spcPts val="600"/>
              </a:spcBef>
              <a:spcAft>
                <a:spcPts val="0"/>
              </a:spcAft>
              <a:buNone/>
            </a:pPr>
            <a:r>
              <a:rPr lang="en" sz="1200">
                <a:solidFill>
                  <a:schemeClr val="dk2"/>
                </a:solidFill>
              </a:rPr>
              <a:t>6:45-7:30am Rushing - kids x 3 ready, fed, and out the door</a:t>
            </a:r>
            <a:endParaRPr sz="1200">
              <a:solidFill>
                <a:schemeClr val="dk2"/>
              </a:solidFill>
            </a:endParaRPr>
          </a:p>
          <a:p>
            <a:pPr indent="0" lvl="0" marL="0" rtl="0" algn="l">
              <a:spcBef>
                <a:spcPts val="600"/>
              </a:spcBef>
              <a:spcAft>
                <a:spcPts val="0"/>
              </a:spcAft>
              <a:buNone/>
            </a:pPr>
            <a:r>
              <a:rPr lang="en" sz="1200">
                <a:solidFill>
                  <a:schemeClr val="dk2"/>
                </a:solidFill>
              </a:rPr>
              <a:t>7:30-8am Drop off and commute</a:t>
            </a:r>
            <a:endParaRPr sz="1200">
              <a:solidFill>
                <a:schemeClr val="dk2"/>
              </a:solidFill>
            </a:endParaRPr>
          </a:p>
          <a:p>
            <a:pPr indent="0" lvl="0" marL="0" rtl="0" algn="l">
              <a:spcBef>
                <a:spcPts val="600"/>
              </a:spcBef>
              <a:spcAft>
                <a:spcPts val="0"/>
              </a:spcAft>
              <a:buNone/>
            </a:pPr>
            <a:r>
              <a:rPr lang="en" sz="1200">
                <a:solidFill>
                  <a:schemeClr val="dk2"/>
                </a:solidFill>
              </a:rPr>
              <a:t>8-4pm Work</a:t>
            </a:r>
            <a:endParaRPr sz="1200">
              <a:solidFill>
                <a:schemeClr val="dk2"/>
              </a:solidFill>
            </a:endParaRPr>
          </a:p>
          <a:p>
            <a:pPr indent="0" lvl="0" marL="0" rtl="0" algn="l">
              <a:spcBef>
                <a:spcPts val="600"/>
              </a:spcBef>
              <a:spcAft>
                <a:spcPts val="0"/>
              </a:spcAft>
              <a:buNone/>
            </a:pPr>
            <a:r>
              <a:rPr lang="en" sz="1200">
                <a:solidFill>
                  <a:schemeClr val="dk2"/>
                </a:solidFill>
              </a:rPr>
              <a:t>4-8pm KIDS</a:t>
            </a:r>
            <a:endParaRPr sz="1200">
              <a:solidFill>
                <a:schemeClr val="dk2"/>
              </a:solidFill>
            </a:endParaRPr>
          </a:p>
          <a:p>
            <a:pPr indent="0" lvl="0" marL="0" rtl="0" algn="l">
              <a:spcBef>
                <a:spcPts val="600"/>
              </a:spcBef>
              <a:spcAft>
                <a:spcPts val="0"/>
              </a:spcAft>
              <a:buNone/>
            </a:pPr>
            <a:r>
              <a:rPr lang="en" sz="1200">
                <a:solidFill>
                  <a:schemeClr val="dk2"/>
                </a:solidFill>
              </a:rPr>
              <a:t>8-9pm Evening prep</a:t>
            </a:r>
            <a:endParaRPr sz="1200">
              <a:solidFill>
                <a:schemeClr val="dk2"/>
              </a:solidFill>
            </a:endParaRPr>
          </a:p>
          <a:p>
            <a:pPr indent="0" lvl="0" marL="0" rtl="0" algn="l">
              <a:spcBef>
                <a:spcPts val="600"/>
              </a:spcBef>
              <a:spcAft>
                <a:spcPts val="0"/>
              </a:spcAft>
              <a:buNone/>
            </a:pPr>
            <a:r>
              <a:rPr lang="en" sz="1200">
                <a:solidFill>
                  <a:schemeClr val="dk2"/>
                </a:solidFill>
              </a:rPr>
              <a:t>9-11pm ME time aka Netflix</a:t>
            </a:r>
            <a:endParaRPr sz="1200">
              <a:solidFill>
                <a:schemeClr val="dk2"/>
              </a:solidFill>
            </a:endParaRPr>
          </a:p>
          <a:p>
            <a:pPr indent="0" lvl="0" marL="0" rtl="0" algn="l">
              <a:spcBef>
                <a:spcPts val="600"/>
              </a:spcBef>
              <a:spcAft>
                <a:spcPts val="0"/>
              </a:spcAft>
              <a:buNone/>
            </a:pPr>
            <a:r>
              <a:rPr lang="en" sz="1200">
                <a:solidFill>
                  <a:schemeClr val="dk2"/>
                </a:solidFill>
              </a:rPr>
              <a:t>11pm-6:45am Sleep </a:t>
            </a:r>
            <a:endParaRPr/>
          </a:p>
        </p:txBody>
      </p:sp>
      <p:sp>
        <p:nvSpPr>
          <p:cNvPr id="497" name="Google Shape;497;p57"/>
          <p:cNvSpPr txBox="1"/>
          <p:nvPr>
            <p:ph idx="4294967295" type="body"/>
          </p:nvPr>
        </p:nvSpPr>
        <p:spPr>
          <a:xfrm>
            <a:off x="4740677" y="964126"/>
            <a:ext cx="2070600" cy="3771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200">
                <a:solidFill>
                  <a:schemeClr val="dk2"/>
                </a:solidFill>
              </a:rPr>
              <a:t>4:30</a:t>
            </a:r>
            <a:r>
              <a:rPr lang="en" sz="1200">
                <a:solidFill>
                  <a:schemeClr val="dk2"/>
                </a:solidFill>
              </a:rPr>
              <a:t>am Alarm</a:t>
            </a:r>
            <a:endParaRPr sz="1200">
              <a:solidFill>
                <a:schemeClr val="dk2"/>
              </a:solidFill>
            </a:endParaRPr>
          </a:p>
          <a:p>
            <a:pPr indent="0" lvl="0" marL="0" rtl="0" algn="l">
              <a:spcBef>
                <a:spcPts val="600"/>
              </a:spcBef>
              <a:spcAft>
                <a:spcPts val="0"/>
              </a:spcAft>
              <a:buNone/>
            </a:pPr>
            <a:r>
              <a:rPr lang="en" sz="1200">
                <a:solidFill>
                  <a:schemeClr val="dk2"/>
                </a:solidFill>
              </a:rPr>
              <a:t>5:00am Actually get up</a:t>
            </a:r>
            <a:endParaRPr sz="1200">
              <a:solidFill>
                <a:schemeClr val="dk2"/>
              </a:solidFill>
            </a:endParaRPr>
          </a:p>
          <a:p>
            <a:pPr indent="0" lvl="0" marL="0" rtl="0" algn="l">
              <a:spcBef>
                <a:spcPts val="600"/>
              </a:spcBef>
              <a:spcAft>
                <a:spcPts val="0"/>
              </a:spcAft>
              <a:buNone/>
            </a:pPr>
            <a:r>
              <a:rPr lang="en" sz="1200">
                <a:solidFill>
                  <a:schemeClr val="dk2"/>
                </a:solidFill>
              </a:rPr>
              <a:t>5-6:00am Work out </a:t>
            </a:r>
            <a:r>
              <a:rPr lang="en" sz="1200" u="sng">
                <a:solidFill>
                  <a:schemeClr val="dk2"/>
                </a:solidFill>
              </a:rPr>
              <a:t>or</a:t>
            </a:r>
            <a:r>
              <a:rPr lang="en" sz="1200">
                <a:solidFill>
                  <a:schemeClr val="dk2"/>
                </a:solidFill>
              </a:rPr>
              <a:t> other self care</a:t>
            </a:r>
            <a:endParaRPr sz="1200">
              <a:solidFill>
                <a:schemeClr val="dk2"/>
              </a:solidFill>
            </a:endParaRPr>
          </a:p>
          <a:p>
            <a:pPr indent="0" lvl="0" marL="0" rtl="0" algn="l">
              <a:spcBef>
                <a:spcPts val="600"/>
              </a:spcBef>
              <a:spcAft>
                <a:spcPts val="0"/>
              </a:spcAft>
              <a:buNone/>
            </a:pPr>
            <a:r>
              <a:rPr lang="en" sz="1200">
                <a:solidFill>
                  <a:schemeClr val="dk2"/>
                </a:solidFill>
              </a:rPr>
              <a:t>6:00-6:45am Get myself ready</a:t>
            </a:r>
            <a:endParaRPr sz="1200">
              <a:solidFill>
                <a:schemeClr val="dk2"/>
              </a:solidFill>
            </a:endParaRPr>
          </a:p>
          <a:p>
            <a:pPr indent="0" lvl="0" marL="0" rtl="0" algn="l">
              <a:spcBef>
                <a:spcPts val="600"/>
              </a:spcBef>
              <a:spcAft>
                <a:spcPts val="0"/>
              </a:spcAft>
              <a:buNone/>
            </a:pPr>
            <a:r>
              <a:rPr lang="en" sz="1200">
                <a:solidFill>
                  <a:schemeClr val="dk2"/>
                </a:solidFill>
              </a:rPr>
              <a:t>6:45-7:30am Kids x 3 ready, fed, and out the door</a:t>
            </a:r>
            <a:endParaRPr sz="1200">
              <a:solidFill>
                <a:schemeClr val="dk2"/>
              </a:solidFill>
            </a:endParaRPr>
          </a:p>
          <a:p>
            <a:pPr indent="0" lvl="0" marL="0" rtl="0" algn="l">
              <a:spcBef>
                <a:spcPts val="600"/>
              </a:spcBef>
              <a:spcAft>
                <a:spcPts val="0"/>
              </a:spcAft>
              <a:buNone/>
            </a:pPr>
            <a:r>
              <a:rPr lang="en" sz="1200">
                <a:solidFill>
                  <a:schemeClr val="dk2"/>
                </a:solidFill>
              </a:rPr>
              <a:t>7:30-8am Drop off and commute</a:t>
            </a:r>
            <a:endParaRPr sz="1200">
              <a:solidFill>
                <a:schemeClr val="dk2"/>
              </a:solidFill>
            </a:endParaRPr>
          </a:p>
          <a:p>
            <a:pPr indent="0" lvl="0" marL="0" rtl="0" algn="l">
              <a:spcBef>
                <a:spcPts val="600"/>
              </a:spcBef>
              <a:spcAft>
                <a:spcPts val="0"/>
              </a:spcAft>
              <a:buNone/>
            </a:pPr>
            <a:r>
              <a:rPr lang="en" sz="1200">
                <a:solidFill>
                  <a:schemeClr val="dk2"/>
                </a:solidFill>
              </a:rPr>
              <a:t>8-4pm Work</a:t>
            </a:r>
            <a:endParaRPr sz="1200">
              <a:solidFill>
                <a:schemeClr val="dk2"/>
              </a:solidFill>
            </a:endParaRPr>
          </a:p>
          <a:p>
            <a:pPr indent="0" lvl="0" marL="0" rtl="0" algn="l">
              <a:spcBef>
                <a:spcPts val="600"/>
              </a:spcBef>
              <a:spcAft>
                <a:spcPts val="0"/>
              </a:spcAft>
              <a:buNone/>
            </a:pPr>
            <a:r>
              <a:rPr lang="en" sz="1200">
                <a:solidFill>
                  <a:schemeClr val="dk2"/>
                </a:solidFill>
              </a:rPr>
              <a:t>4-8pm KIDS </a:t>
            </a:r>
            <a:endParaRPr sz="1200">
              <a:solidFill>
                <a:schemeClr val="dk2"/>
              </a:solidFill>
            </a:endParaRPr>
          </a:p>
          <a:p>
            <a:pPr indent="0" lvl="0" marL="0" rtl="0" algn="l">
              <a:spcBef>
                <a:spcPts val="600"/>
              </a:spcBef>
              <a:spcAft>
                <a:spcPts val="0"/>
              </a:spcAft>
              <a:buNone/>
            </a:pPr>
            <a:r>
              <a:rPr lang="en" sz="1200">
                <a:solidFill>
                  <a:schemeClr val="dk2"/>
                </a:solidFill>
              </a:rPr>
              <a:t>8:00-9:30pm Evening prep and ME time</a:t>
            </a:r>
            <a:endParaRPr sz="1200">
              <a:solidFill>
                <a:schemeClr val="dk2"/>
              </a:solidFill>
            </a:endParaRPr>
          </a:p>
          <a:p>
            <a:pPr indent="0" lvl="0" marL="0" rtl="0" algn="l">
              <a:spcBef>
                <a:spcPts val="600"/>
              </a:spcBef>
              <a:spcAft>
                <a:spcPts val="0"/>
              </a:spcAft>
              <a:buNone/>
            </a:pPr>
            <a:r>
              <a:rPr lang="en" sz="1200">
                <a:solidFill>
                  <a:schemeClr val="dk2"/>
                </a:solidFill>
              </a:rPr>
              <a:t>9:30pm-5am Sleep </a:t>
            </a:r>
            <a:endParaRPr/>
          </a:p>
        </p:txBody>
      </p:sp>
      <p:sp>
        <p:nvSpPr>
          <p:cNvPr id="498" name="Google Shape;498;p57"/>
          <p:cNvSpPr txBox="1"/>
          <p:nvPr>
            <p:ph idx="4294967295" type="title"/>
          </p:nvPr>
        </p:nvSpPr>
        <p:spPr>
          <a:xfrm>
            <a:off x="1363900" y="637075"/>
            <a:ext cx="2070600" cy="716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t>    MID AUDIT	         		</a:t>
            </a:r>
            <a:endParaRPr b="1"/>
          </a:p>
        </p:txBody>
      </p:sp>
      <p:sp>
        <p:nvSpPr>
          <p:cNvPr id="499" name="Google Shape;499;p57"/>
          <p:cNvSpPr txBox="1"/>
          <p:nvPr>
            <p:ph idx="4294967295" type="title"/>
          </p:nvPr>
        </p:nvSpPr>
        <p:spPr>
          <a:xfrm>
            <a:off x="4679600" y="637075"/>
            <a:ext cx="2070600" cy="716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t>    POST AUDIT	         		</a:t>
            </a:r>
            <a:endParaRPr b="1"/>
          </a:p>
        </p:txBody>
      </p:sp>
      <p:sp>
        <p:nvSpPr>
          <p:cNvPr id="500" name="Google Shape;500;p57"/>
          <p:cNvSpPr/>
          <p:nvPr/>
        </p:nvSpPr>
        <p:spPr>
          <a:xfrm>
            <a:off x="1390450" y="1689850"/>
            <a:ext cx="2222700" cy="537900"/>
          </a:xfrm>
          <a:prstGeom prst="ellipse">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57"/>
          <p:cNvSpPr/>
          <p:nvPr/>
        </p:nvSpPr>
        <p:spPr>
          <a:xfrm>
            <a:off x="1390450" y="3221100"/>
            <a:ext cx="2017500" cy="792900"/>
          </a:xfrm>
          <a:prstGeom prst="ellipse">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57"/>
          <p:cNvSpPr/>
          <p:nvPr/>
        </p:nvSpPr>
        <p:spPr>
          <a:xfrm flipH="1" rot="10800000">
            <a:off x="3200450" y="2087975"/>
            <a:ext cx="1469700" cy="247500"/>
          </a:xfrm>
          <a:prstGeom prst="bentArrow">
            <a:avLst>
              <a:gd fmla="val 25000" name="adj1"/>
              <a:gd fmla="val 25000" name="adj2"/>
              <a:gd fmla="val 25000" name="adj3"/>
              <a:gd fmla="val 43750" name="adj4"/>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57"/>
          <p:cNvSpPr/>
          <p:nvPr/>
        </p:nvSpPr>
        <p:spPr>
          <a:xfrm>
            <a:off x="1264000" y="1151950"/>
            <a:ext cx="2270400" cy="537900"/>
          </a:xfrm>
          <a:prstGeom prst="ellipse">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6"/>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pic>
        <p:nvPicPr>
          <p:cNvPr id="508" name="Google Shape;508;p58" title="Points scored"/>
          <p:cNvPicPr preferRelativeResize="0"/>
          <p:nvPr/>
        </p:nvPicPr>
        <p:blipFill>
          <a:blip r:embed="rId3">
            <a:alphaModFix/>
          </a:blip>
          <a:stretch>
            <a:fillRect/>
          </a:stretch>
        </p:blipFill>
        <p:spPr>
          <a:xfrm>
            <a:off x="1638200" y="975550"/>
            <a:ext cx="6366126" cy="3936401"/>
          </a:xfrm>
          <a:prstGeom prst="rect">
            <a:avLst/>
          </a:prstGeom>
          <a:noFill/>
          <a:ln>
            <a:noFill/>
          </a:ln>
        </p:spPr>
      </p:pic>
      <p:sp>
        <p:nvSpPr>
          <p:cNvPr id="509" name="Google Shape;509;p58"/>
          <p:cNvSpPr txBox="1"/>
          <p:nvPr>
            <p:ph type="title"/>
          </p:nvPr>
        </p:nvSpPr>
        <p:spPr>
          <a:xfrm>
            <a:off x="3160075" y="334450"/>
            <a:ext cx="5275500" cy="641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200"/>
              <a:t>ENERGY AUDIT</a:t>
            </a:r>
            <a:endParaRPr sz="32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pic>
        <p:nvPicPr>
          <p:cNvPr id="514" name="Google Shape;514;p59" title="Points scored"/>
          <p:cNvPicPr preferRelativeResize="0"/>
          <p:nvPr/>
        </p:nvPicPr>
        <p:blipFill>
          <a:blip r:embed="rId3">
            <a:alphaModFix/>
          </a:blip>
          <a:stretch>
            <a:fillRect/>
          </a:stretch>
        </p:blipFill>
        <p:spPr>
          <a:xfrm>
            <a:off x="135590" y="1112975"/>
            <a:ext cx="5169384" cy="3196401"/>
          </a:xfrm>
          <a:prstGeom prst="rect">
            <a:avLst/>
          </a:prstGeom>
          <a:noFill/>
          <a:ln>
            <a:noFill/>
          </a:ln>
        </p:spPr>
      </p:pic>
      <p:pic>
        <p:nvPicPr>
          <p:cNvPr id="515" name="Google Shape;515;p59" title="Points scored"/>
          <p:cNvPicPr preferRelativeResize="0"/>
          <p:nvPr/>
        </p:nvPicPr>
        <p:blipFill rotWithShape="1">
          <a:blip r:embed="rId4">
            <a:alphaModFix/>
          </a:blip>
          <a:srcRect b="0" l="10905" r="0" t="0"/>
          <a:stretch/>
        </p:blipFill>
        <p:spPr>
          <a:xfrm>
            <a:off x="4185875" y="1112975"/>
            <a:ext cx="4605501" cy="3196401"/>
          </a:xfrm>
          <a:prstGeom prst="rect">
            <a:avLst/>
          </a:prstGeom>
          <a:noFill/>
          <a:ln>
            <a:noFill/>
          </a:ln>
        </p:spPr>
      </p:pic>
      <p:sp>
        <p:nvSpPr>
          <p:cNvPr id="516" name="Google Shape;516;p59"/>
          <p:cNvSpPr txBox="1"/>
          <p:nvPr/>
        </p:nvSpPr>
        <p:spPr>
          <a:xfrm>
            <a:off x="2421175" y="258725"/>
            <a:ext cx="40245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600">
                <a:latin typeface="Varela Round"/>
                <a:ea typeface="Varela Round"/>
                <a:cs typeface="Varela Round"/>
                <a:sym typeface="Varela Round"/>
              </a:rPr>
              <a:t>COMPARISON</a:t>
            </a:r>
            <a:endParaRPr sz="2900">
              <a:latin typeface="Varela Round"/>
              <a:ea typeface="Varela Round"/>
              <a:cs typeface="Varela Round"/>
              <a:sym typeface="Varela Round"/>
            </a:endParaRPr>
          </a:p>
        </p:txBody>
      </p:sp>
      <p:sp>
        <p:nvSpPr>
          <p:cNvPr id="517" name="Google Shape;517;p59"/>
          <p:cNvSpPr txBox="1"/>
          <p:nvPr/>
        </p:nvSpPr>
        <p:spPr>
          <a:xfrm>
            <a:off x="1854050" y="897525"/>
            <a:ext cx="1624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accent6"/>
                </a:solidFill>
                <a:latin typeface="Varela Round"/>
                <a:ea typeface="Varela Round"/>
                <a:cs typeface="Varela Round"/>
                <a:sym typeface="Varela Round"/>
              </a:rPr>
              <a:t>BEFORE</a:t>
            </a:r>
            <a:endParaRPr b="1">
              <a:solidFill>
                <a:schemeClr val="accent6"/>
              </a:solidFill>
              <a:latin typeface="Varela Round"/>
              <a:ea typeface="Varela Round"/>
              <a:cs typeface="Varela Round"/>
              <a:sym typeface="Varela Round"/>
            </a:endParaRPr>
          </a:p>
        </p:txBody>
      </p:sp>
      <p:sp>
        <p:nvSpPr>
          <p:cNvPr id="518" name="Google Shape;518;p59"/>
          <p:cNvSpPr txBox="1"/>
          <p:nvPr/>
        </p:nvSpPr>
        <p:spPr>
          <a:xfrm>
            <a:off x="5724650" y="4201775"/>
            <a:ext cx="1194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accent2"/>
                </a:solidFill>
                <a:latin typeface="Varela Round"/>
                <a:ea typeface="Varela Round"/>
                <a:cs typeface="Varela Round"/>
                <a:sym typeface="Varela Round"/>
              </a:rPr>
              <a:t>AFTER</a:t>
            </a:r>
            <a:endParaRPr b="1">
              <a:solidFill>
                <a:schemeClr val="accent2"/>
              </a:solidFill>
              <a:latin typeface="Varela Round"/>
              <a:ea typeface="Varela Round"/>
              <a:cs typeface="Varela Round"/>
              <a:sym typeface="Varela Roun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60"/>
          <p:cNvSpPr txBox="1"/>
          <p:nvPr>
            <p:ph type="title"/>
          </p:nvPr>
        </p:nvSpPr>
        <p:spPr>
          <a:xfrm>
            <a:off x="2702575" y="503250"/>
            <a:ext cx="5275500" cy="4137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900"/>
              <a:t>Formal Plan?</a:t>
            </a:r>
            <a:endParaRPr sz="2900"/>
          </a:p>
          <a:p>
            <a:pPr indent="-374650" lvl="0" marL="457200" rtl="0" algn="l">
              <a:spcBef>
                <a:spcPts val="0"/>
              </a:spcBef>
              <a:spcAft>
                <a:spcPts val="0"/>
              </a:spcAft>
              <a:buSzPts val="2300"/>
              <a:buChar char="●"/>
            </a:pPr>
            <a:r>
              <a:rPr lang="en" sz="2300"/>
              <a:t>Write down wellness areas and indicate your idea for each one.</a:t>
            </a:r>
            <a:endParaRPr sz="2300"/>
          </a:p>
          <a:p>
            <a:pPr indent="-374650" lvl="0" marL="457200" rtl="0" algn="l">
              <a:spcBef>
                <a:spcPts val="0"/>
              </a:spcBef>
              <a:spcAft>
                <a:spcPts val="0"/>
              </a:spcAft>
              <a:buSzPts val="2300"/>
              <a:buChar char="●"/>
            </a:pPr>
            <a:r>
              <a:rPr lang="en" sz="2300"/>
              <a:t>Pick One Area and establish a goal.</a:t>
            </a:r>
            <a:endParaRPr sz="2300"/>
          </a:p>
          <a:p>
            <a:pPr indent="-374650" lvl="0" marL="457200" rtl="0" algn="l">
              <a:spcBef>
                <a:spcPts val="0"/>
              </a:spcBef>
              <a:spcAft>
                <a:spcPts val="0"/>
              </a:spcAft>
              <a:buSzPts val="2300"/>
              <a:buChar char="●"/>
            </a:pPr>
            <a:r>
              <a:rPr lang="en" sz="2300"/>
              <a:t>Consider your major area of need and set a goal that way.</a:t>
            </a:r>
            <a:endParaRPr sz="2300"/>
          </a:p>
          <a:p>
            <a:pPr indent="-374650" lvl="0" marL="457200" rtl="0" algn="l">
              <a:spcBef>
                <a:spcPts val="0"/>
              </a:spcBef>
              <a:spcAft>
                <a:spcPts val="0"/>
              </a:spcAft>
              <a:buSzPts val="2300"/>
              <a:buChar char="●"/>
            </a:pPr>
            <a:r>
              <a:rPr lang="en" sz="2300"/>
              <a:t>Consider “Personal” and “Professional”</a:t>
            </a:r>
            <a:endParaRPr sz="2300"/>
          </a:p>
          <a:p>
            <a:pPr indent="-374650" lvl="0" marL="457200" rtl="0" algn="l">
              <a:spcBef>
                <a:spcPts val="0"/>
              </a:spcBef>
              <a:spcAft>
                <a:spcPts val="0"/>
              </a:spcAft>
              <a:buSzPts val="2300"/>
              <a:buChar char="●"/>
            </a:pPr>
            <a:r>
              <a:rPr lang="en" sz="2300"/>
              <a:t>Research your best plan options</a:t>
            </a:r>
            <a:endParaRPr sz="23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61"/>
          <p:cNvSpPr txBox="1"/>
          <p:nvPr>
            <p:ph idx="4294967295" type="title"/>
          </p:nvPr>
        </p:nvSpPr>
        <p:spPr>
          <a:xfrm>
            <a:off x="549300" y="3805825"/>
            <a:ext cx="73635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t>Tina Boogren</a:t>
            </a:r>
            <a:endParaRPr sz="3600"/>
          </a:p>
        </p:txBody>
      </p:sp>
      <p:sp>
        <p:nvSpPr>
          <p:cNvPr id="529" name="Google Shape;529;p61"/>
          <p:cNvSpPr txBox="1"/>
          <p:nvPr>
            <p:ph idx="12" type="sldNum"/>
          </p:nvPr>
        </p:nvSpPr>
        <p:spPr>
          <a:xfrm>
            <a:off x="4337100" y="4751625"/>
            <a:ext cx="469800" cy="39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sz="1200">
                <a:solidFill>
                  <a:srgbClr val="A1BECC"/>
                </a:solidFill>
                <a:latin typeface="Nixie One"/>
                <a:ea typeface="Nixie One"/>
                <a:cs typeface="Nixie One"/>
                <a:sym typeface="Nixie One"/>
              </a:rPr>
              <a:t>‹#›</a:t>
            </a:fld>
            <a:endParaRPr sz="1200">
              <a:solidFill>
                <a:srgbClr val="A1BECC"/>
              </a:solidFill>
              <a:latin typeface="Nixie One"/>
              <a:ea typeface="Nixie One"/>
              <a:cs typeface="Nixie One"/>
              <a:sym typeface="Nixie One"/>
            </a:endParaRPr>
          </a:p>
        </p:txBody>
      </p:sp>
      <p:pic>
        <p:nvPicPr>
          <p:cNvPr id="530" name="Google Shape;530;p61"/>
          <p:cNvPicPr preferRelativeResize="0"/>
          <p:nvPr/>
        </p:nvPicPr>
        <p:blipFill>
          <a:blip r:embed="rId3">
            <a:alphaModFix/>
          </a:blip>
          <a:stretch>
            <a:fillRect/>
          </a:stretch>
        </p:blipFill>
        <p:spPr>
          <a:xfrm>
            <a:off x="815200" y="539975"/>
            <a:ext cx="2704163" cy="3153075"/>
          </a:xfrm>
          <a:prstGeom prst="rect">
            <a:avLst/>
          </a:prstGeom>
          <a:noFill/>
          <a:ln>
            <a:noFill/>
          </a:ln>
        </p:spPr>
      </p:pic>
      <p:sp>
        <p:nvSpPr>
          <p:cNvPr id="531" name="Google Shape;531;p61"/>
          <p:cNvSpPr txBox="1"/>
          <p:nvPr/>
        </p:nvSpPr>
        <p:spPr>
          <a:xfrm>
            <a:off x="5131400" y="4046950"/>
            <a:ext cx="3108600" cy="60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rgbClr val="666666"/>
                </a:solidFill>
                <a:latin typeface="Bubbler One"/>
                <a:ea typeface="Bubbler One"/>
                <a:cs typeface="Bubbler One"/>
                <a:sym typeface="Bubbler One"/>
                <a:hlinkClick r:id="rId4">
                  <a:extLst>
                    <a:ext uri="{A12FA001-AC4F-418D-AE19-62706E023703}">
                      <ahyp:hlinkClr val="tx"/>
                    </a:ext>
                  </a:extLst>
                </a:hlinkClick>
              </a:rPr>
              <a:t>@selfcareforeducators</a:t>
            </a:r>
            <a:endParaRPr sz="2400">
              <a:solidFill>
                <a:srgbClr val="666666"/>
              </a:solidFill>
              <a:latin typeface="Bubbler One"/>
              <a:ea typeface="Bubbler One"/>
              <a:cs typeface="Bubbler One"/>
              <a:sym typeface="Bubbler One"/>
            </a:endParaRPr>
          </a:p>
        </p:txBody>
      </p:sp>
      <p:sp>
        <p:nvSpPr>
          <p:cNvPr id="532" name="Google Shape;532;p61"/>
          <p:cNvSpPr txBox="1"/>
          <p:nvPr/>
        </p:nvSpPr>
        <p:spPr>
          <a:xfrm>
            <a:off x="2045250" y="4641925"/>
            <a:ext cx="514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5"/>
              </a:rPr>
              <a:t>https://www.solutiontree.com/free-resources/instruction/ttfy/#</a:t>
            </a:r>
            <a:r>
              <a:rPr lang="en"/>
              <a:t> </a:t>
            </a:r>
            <a:endParaRPr/>
          </a:p>
        </p:txBody>
      </p:sp>
      <p:pic>
        <p:nvPicPr>
          <p:cNvPr id="533" name="Google Shape;533;p61"/>
          <p:cNvPicPr preferRelativeResize="0"/>
          <p:nvPr/>
        </p:nvPicPr>
        <p:blipFill>
          <a:blip r:embed="rId6">
            <a:alphaModFix/>
          </a:blip>
          <a:stretch>
            <a:fillRect/>
          </a:stretch>
        </p:blipFill>
        <p:spPr>
          <a:xfrm rot="565733">
            <a:off x="5174196" y="306187"/>
            <a:ext cx="2512907" cy="3620644"/>
          </a:xfrm>
          <a:prstGeom prst="rect">
            <a:avLst/>
          </a:prstGeom>
          <a:noFill/>
          <a:ln cap="flat" cmpd="sng" w="28575">
            <a:solidFill>
              <a:srgbClr val="7C7F91"/>
            </a:solidFill>
            <a:prstDash val="solid"/>
            <a:round/>
            <a:headEnd len="sm" w="sm" type="none"/>
            <a:tailEnd len="sm" w="sm" type="none"/>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62"/>
          <p:cNvSpPr/>
          <p:nvPr/>
        </p:nvSpPr>
        <p:spPr>
          <a:xfrm>
            <a:off x="233225" y="245525"/>
            <a:ext cx="8629800" cy="4566600"/>
          </a:xfrm>
          <a:prstGeom prst="roundRect">
            <a:avLst>
              <a:gd fmla="val 16667" name="adj"/>
            </a:avLst>
          </a:prstGeom>
          <a:solidFill>
            <a:srgbClr val="59B7B2">
              <a:alpha val="51920"/>
            </a:srgbClr>
          </a:solidFill>
          <a:ln cap="flat" cmpd="sng" w="76200">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latin typeface="Caveat"/>
              <a:ea typeface="Caveat"/>
              <a:cs typeface="Caveat"/>
              <a:sym typeface="Caveat"/>
            </a:endParaRPr>
          </a:p>
        </p:txBody>
      </p:sp>
      <p:sp>
        <p:nvSpPr>
          <p:cNvPr id="539" name="Google Shape;539;p62"/>
          <p:cNvSpPr txBox="1"/>
          <p:nvPr/>
        </p:nvSpPr>
        <p:spPr>
          <a:xfrm>
            <a:off x="2048000" y="467475"/>
            <a:ext cx="5263200" cy="757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4800">
                <a:solidFill>
                  <a:srgbClr val="FFFFFF"/>
                </a:solidFill>
                <a:latin typeface="Chewy"/>
                <a:ea typeface="Chewy"/>
                <a:cs typeface="Chewy"/>
                <a:sym typeface="Chewy"/>
              </a:rPr>
              <a:t>#ONE SMALL THING</a:t>
            </a:r>
            <a:endParaRPr sz="4800">
              <a:solidFill>
                <a:srgbClr val="FFFFFF"/>
              </a:solidFill>
              <a:latin typeface="Chewy"/>
              <a:ea typeface="Chewy"/>
              <a:cs typeface="Chewy"/>
              <a:sym typeface="Chewy"/>
            </a:endParaRPr>
          </a:p>
        </p:txBody>
      </p:sp>
      <p:sp>
        <p:nvSpPr>
          <p:cNvPr id="540" name="Google Shape;540;p62"/>
          <p:cNvSpPr/>
          <p:nvPr/>
        </p:nvSpPr>
        <p:spPr>
          <a:xfrm>
            <a:off x="502975" y="1829300"/>
            <a:ext cx="8090100" cy="2516400"/>
          </a:xfrm>
          <a:prstGeom prst="rect">
            <a:avLst/>
          </a:prstGeom>
          <a:solidFill>
            <a:srgbClr val="F0C3A3"/>
          </a:solidFill>
          <a:ln cap="flat" cmpd="sng" w="19050">
            <a:solidFill>
              <a:srgbClr val="FDDDA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4800">
                <a:latin typeface="Caveat"/>
                <a:ea typeface="Caveat"/>
                <a:cs typeface="Caveat"/>
                <a:sym typeface="Caveat"/>
              </a:rPr>
              <a:t>I WILL...</a:t>
            </a:r>
            <a:endParaRPr sz="4800">
              <a:latin typeface="Caveat"/>
              <a:ea typeface="Caveat"/>
              <a:cs typeface="Caveat"/>
              <a:sym typeface="Caveat"/>
            </a:endParaRPr>
          </a:p>
        </p:txBody>
      </p:sp>
      <p:sp>
        <p:nvSpPr>
          <p:cNvPr id="541" name="Google Shape;541;p62"/>
          <p:cNvSpPr/>
          <p:nvPr/>
        </p:nvSpPr>
        <p:spPr>
          <a:xfrm>
            <a:off x="2631125" y="2088975"/>
            <a:ext cx="5679600" cy="2071500"/>
          </a:xfrm>
          <a:prstGeom prst="rect">
            <a:avLst/>
          </a:prstGeom>
          <a:solidFill>
            <a:srgbClr val="FFFFFF"/>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62"/>
          <p:cNvSpPr txBox="1"/>
          <p:nvPr/>
        </p:nvSpPr>
        <p:spPr>
          <a:xfrm>
            <a:off x="2641860" y="2017599"/>
            <a:ext cx="62913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900">
                <a:solidFill>
                  <a:srgbClr val="666666"/>
                </a:solidFill>
                <a:latin typeface="Caveat"/>
                <a:ea typeface="Caveat"/>
                <a:cs typeface="Caveat"/>
                <a:sym typeface="Caveat"/>
              </a:rPr>
              <a:t>What’s </a:t>
            </a:r>
            <a:r>
              <a:rPr b="1" lang="en" sz="2900" u="sng">
                <a:solidFill>
                  <a:srgbClr val="666666"/>
                </a:solidFill>
                <a:latin typeface="Caveat"/>
                <a:ea typeface="Caveat"/>
                <a:cs typeface="Caveat"/>
                <a:sym typeface="Caveat"/>
              </a:rPr>
              <a:t>one</a:t>
            </a:r>
            <a:r>
              <a:rPr lang="en" sz="2900">
                <a:solidFill>
                  <a:srgbClr val="666666"/>
                </a:solidFill>
                <a:latin typeface="Caveat"/>
                <a:ea typeface="Caveat"/>
                <a:cs typeface="Caveat"/>
                <a:sym typeface="Caveat"/>
              </a:rPr>
              <a:t> thing you are going to try?</a:t>
            </a:r>
            <a:endParaRPr sz="2900">
              <a:solidFill>
                <a:srgbClr val="666666"/>
              </a:solidFill>
              <a:latin typeface="Caveat"/>
              <a:ea typeface="Caveat"/>
              <a:cs typeface="Caveat"/>
              <a:sym typeface="Caveat"/>
            </a:endParaRPr>
          </a:p>
        </p:txBody>
      </p:sp>
      <p:sp>
        <p:nvSpPr>
          <p:cNvPr id="543" name="Google Shape;543;p62"/>
          <p:cNvSpPr txBox="1"/>
          <p:nvPr/>
        </p:nvSpPr>
        <p:spPr>
          <a:xfrm>
            <a:off x="110475" y="4836600"/>
            <a:ext cx="7484100" cy="30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Caveat"/>
                <a:ea typeface="Caveat"/>
                <a:cs typeface="Caveat"/>
                <a:sym typeface="Caveat"/>
              </a:rPr>
              <a:t>Inspired by: </a:t>
            </a:r>
            <a:r>
              <a:rPr lang="en" sz="1000" u="sng">
                <a:solidFill>
                  <a:schemeClr val="hlink"/>
                </a:solidFill>
                <a:latin typeface="Caveat"/>
                <a:ea typeface="Caveat"/>
                <a:cs typeface="Caveat"/>
                <a:sym typeface="Caveat"/>
                <a:hlinkClick r:id="rId3"/>
              </a:rPr>
              <a:t>https://share.teacher2teacher.education/onesmallthing?code=blog</a:t>
            </a:r>
            <a:endParaRPr sz="1000">
              <a:latin typeface="Caveat"/>
              <a:ea typeface="Caveat"/>
              <a:cs typeface="Caveat"/>
              <a:sym typeface="Caveat"/>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63"/>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t>The Help.</a:t>
            </a:r>
            <a:endParaRPr b="1"/>
          </a:p>
          <a:p>
            <a:pPr indent="0" lvl="0" marL="0" rtl="0" algn="l">
              <a:spcBef>
                <a:spcPts val="0"/>
              </a:spcBef>
              <a:spcAft>
                <a:spcPts val="0"/>
              </a:spcAft>
              <a:buNone/>
            </a:pPr>
            <a:r>
              <a:rPr lang="en" sz="2744">
                <a:highlight>
                  <a:srgbClr val="FFFFFF"/>
                </a:highlight>
                <a:latin typeface="Calibri"/>
                <a:ea typeface="Calibri"/>
                <a:cs typeface="Calibri"/>
                <a:sym typeface="Calibri"/>
              </a:rPr>
              <a:t>(i</a:t>
            </a:r>
            <a:r>
              <a:rPr lang="en" sz="2744">
                <a:highlight>
                  <a:srgbClr val="FFFFFF"/>
                </a:highlight>
                <a:latin typeface="Calibri"/>
                <a:ea typeface="Calibri"/>
                <a:cs typeface="Calibri"/>
                <a:sym typeface="Calibri"/>
              </a:rPr>
              <a:t>dentify where to go to help)</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64"/>
          <p:cNvSpPr txBox="1"/>
          <p:nvPr>
            <p:ph type="title"/>
          </p:nvPr>
        </p:nvSpPr>
        <p:spPr>
          <a:xfrm>
            <a:off x="2558500" y="356325"/>
            <a:ext cx="6251400" cy="173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300"/>
              <a:t>Q: </a:t>
            </a:r>
            <a:r>
              <a:rPr lang="en" sz="3300"/>
              <a:t>Where do I start??</a:t>
            </a:r>
            <a:r>
              <a:rPr lang="en"/>
              <a:t> </a:t>
            </a:r>
            <a:endParaRPr/>
          </a:p>
          <a:p>
            <a:pPr indent="0" lvl="0" marL="0" rtl="0" algn="l">
              <a:spcBef>
                <a:spcPts val="0"/>
              </a:spcBef>
              <a:spcAft>
                <a:spcPts val="0"/>
              </a:spcAft>
              <a:buNone/>
            </a:pPr>
            <a:r>
              <a:rPr b="1" lang="en" sz="3022"/>
              <a:t>A: </a:t>
            </a:r>
            <a:r>
              <a:rPr b="1" lang="en" sz="3022"/>
              <a:t>Where you are comfortable.</a:t>
            </a:r>
            <a:endParaRPr b="1" sz="3022"/>
          </a:p>
        </p:txBody>
      </p:sp>
      <p:sp>
        <p:nvSpPr>
          <p:cNvPr id="554" name="Google Shape;554;p64"/>
          <p:cNvSpPr txBox="1"/>
          <p:nvPr>
            <p:ph idx="1" type="body"/>
          </p:nvPr>
        </p:nvSpPr>
        <p:spPr>
          <a:xfrm>
            <a:off x="2558500" y="2269750"/>
            <a:ext cx="5949600" cy="2786100"/>
          </a:xfrm>
          <a:prstGeom prst="rect">
            <a:avLst/>
          </a:prstGeom>
        </p:spPr>
        <p:txBody>
          <a:bodyPr anchorCtr="0" anchor="t" bIns="91425" lIns="91425" spcFirstLastPara="1" rIns="91425" wrap="square" tIns="91425">
            <a:noAutofit/>
          </a:bodyPr>
          <a:lstStyle/>
          <a:p>
            <a:pPr indent="-304800" lvl="0" marL="342900" rtl="0" algn="l">
              <a:spcBef>
                <a:spcPts val="600"/>
              </a:spcBef>
              <a:spcAft>
                <a:spcPts val="0"/>
              </a:spcAft>
              <a:buClr>
                <a:schemeClr val="lt2"/>
              </a:buClr>
              <a:buSzPts val="2400"/>
              <a:buChar char="◎"/>
            </a:pPr>
            <a:r>
              <a:rPr lang="en">
                <a:solidFill>
                  <a:schemeClr val="dk2"/>
                </a:solidFill>
              </a:rPr>
              <a:t> </a:t>
            </a:r>
            <a:r>
              <a:rPr lang="en">
                <a:solidFill>
                  <a:schemeClr val="dk2"/>
                </a:solidFill>
              </a:rPr>
              <a:t>Watch a video</a:t>
            </a:r>
            <a:endParaRPr>
              <a:solidFill>
                <a:schemeClr val="dk2"/>
              </a:solidFill>
            </a:endParaRPr>
          </a:p>
          <a:p>
            <a:pPr indent="-304800" lvl="0" marL="342900" rtl="0" algn="l">
              <a:spcBef>
                <a:spcPts val="0"/>
              </a:spcBef>
              <a:spcAft>
                <a:spcPts val="0"/>
              </a:spcAft>
              <a:buClr>
                <a:schemeClr val="lt2"/>
              </a:buClr>
              <a:buSzPts val="2400"/>
              <a:buChar char="◎"/>
            </a:pPr>
            <a:r>
              <a:rPr lang="en">
                <a:solidFill>
                  <a:schemeClr val="dk2"/>
                </a:solidFill>
              </a:rPr>
              <a:t> Read a self-help book</a:t>
            </a:r>
            <a:endParaRPr/>
          </a:p>
          <a:p>
            <a:pPr indent="-381000" lvl="0" marL="457200" rtl="0" algn="l">
              <a:spcBef>
                <a:spcPts val="0"/>
              </a:spcBef>
              <a:spcAft>
                <a:spcPts val="0"/>
              </a:spcAft>
              <a:buSzPts val="2400"/>
              <a:buChar char="◎"/>
            </a:pPr>
            <a:r>
              <a:rPr lang="en"/>
              <a:t>Primary Care Physician</a:t>
            </a:r>
            <a:endParaRPr/>
          </a:p>
          <a:p>
            <a:pPr indent="-381000" lvl="0" marL="457200" rtl="0" algn="l">
              <a:spcBef>
                <a:spcPts val="0"/>
              </a:spcBef>
              <a:spcAft>
                <a:spcPts val="0"/>
              </a:spcAft>
              <a:buSzPts val="2400"/>
              <a:buChar char="◎"/>
            </a:pPr>
            <a:r>
              <a:rPr lang="en"/>
              <a:t>LMHP or School Psych at the school</a:t>
            </a:r>
            <a:endParaRPr/>
          </a:p>
          <a:p>
            <a:pPr indent="-381000" lvl="0" marL="457200" rtl="0" algn="l">
              <a:spcBef>
                <a:spcPts val="0"/>
              </a:spcBef>
              <a:spcAft>
                <a:spcPts val="0"/>
              </a:spcAft>
              <a:buSzPts val="2400"/>
              <a:buChar char="◎"/>
            </a:pPr>
            <a:r>
              <a:rPr lang="en"/>
              <a:t>Church Leader</a:t>
            </a:r>
            <a:endParaRPr/>
          </a:p>
          <a:p>
            <a:pPr indent="-381000" lvl="0" marL="457200" rtl="0" algn="l">
              <a:spcBef>
                <a:spcPts val="0"/>
              </a:spcBef>
              <a:spcAft>
                <a:spcPts val="0"/>
              </a:spcAft>
              <a:buSzPts val="2400"/>
              <a:buChar char="◎"/>
            </a:pPr>
            <a:r>
              <a:rPr lang="en"/>
              <a:t>App on your phone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0" name="Shape 230"/>
        <p:cNvGrpSpPr/>
        <p:nvPr/>
      </p:nvGrpSpPr>
      <p:grpSpPr>
        <a:xfrm>
          <a:off x="0" y="0"/>
          <a:ext cx="0" cy="0"/>
          <a:chOff x="0" y="0"/>
          <a:chExt cx="0" cy="0"/>
        </a:xfrm>
      </p:grpSpPr>
      <p:sp>
        <p:nvSpPr>
          <p:cNvPr id="231" name="Google Shape;231;p20"/>
          <p:cNvSpPr txBox="1"/>
          <p:nvPr>
            <p:ph idx="12" type="sldNum"/>
          </p:nvPr>
        </p:nvSpPr>
        <p:spPr>
          <a:xfrm>
            <a:off x="4337100" y="4751625"/>
            <a:ext cx="469800" cy="39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32" name="Google Shape;232;p20"/>
          <p:cNvSpPr txBox="1"/>
          <p:nvPr>
            <p:ph idx="4294967295" type="title"/>
          </p:nvPr>
        </p:nvSpPr>
        <p:spPr>
          <a:xfrm>
            <a:off x="343800" y="-1718175"/>
            <a:ext cx="4228200" cy="436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rPr>
              <a:t>Visualize</a:t>
            </a:r>
            <a:endParaRPr b="1" sz="4800">
              <a:solidFill>
                <a:schemeClr val="lt1"/>
              </a:solidFill>
            </a:endParaRPr>
          </a:p>
        </p:txBody>
      </p:sp>
      <p:sp>
        <p:nvSpPr>
          <p:cNvPr id="233" name="Google Shape;233;p20"/>
          <p:cNvSpPr txBox="1"/>
          <p:nvPr/>
        </p:nvSpPr>
        <p:spPr>
          <a:xfrm>
            <a:off x="509250" y="4778025"/>
            <a:ext cx="2193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111111"/>
                </a:solidFill>
                <a:highlight>
                  <a:srgbClr val="F5F5F5"/>
                </a:highlight>
                <a:latin typeface="Ubuntu"/>
                <a:ea typeface="Ubuntu"/>
                <a:cs typeface="Ubuntu"/>
                <a:sym typeface="Ubuntu"/>
              </a:rPr>
              <a:t>Photo by </a:t>
            </a:r>
            <a:r>
              <a:rPr lang="en" sz="1000" u="sng">
                <a:solidFill>
                  <a:srgbClr val="767676"/>
                </a:solidFill>
                <a:highlight>
                  <a:srgbClr val="F5F5F5"/>
                </a:highlight>
                <a:latin typeface="Ubuntu"/>
                <a:ea typeface="Ubuntu"/>
                <a:cs typeface="Ubuntu"/>
                <a:sym typeface="Ubuntu"/>
                <a:hlinkClick r:id="rId4">
                  <a:extLst>
                    <a:ext uri="{A12FA001-AC4F-418D-AE19-62706E023703}">
                      <ahyp:hlinkClr val="tx"/>
                    </a:ext>
                  </a:extLst>
                </a:hlinkClick>
              </a:rPr>
              <a:t>Iswanto Arif</a:t>
            </a:r>
            <a:r>
              <a:rPr lang="en" sz="1000">
                <a:solidFill>
                  <a:srgbClr val="111111"/>
                </a:solidFill>
                <a:highlight>
                  <a:srgbClr val="F5F5F5"/>
                </a:highlight>
                <a:latin typeface="Ubuntu"/>
                <a:ea typeface="Ubuntu"/>
                <a:cs typeface="Ubuntu"/>
                <a:sym typeface="Ubuntu"/>
              </a:rPr>
              <a:t> on </a:t>
            </a:r>
            <a:r>
              <a:rPr lang="en" sz="1000" u="sng">
                <a:solidFill>
                  <a:srgbClr val="767676"/>
                </a:solidFill>
                <a:highlight>
                  <a:srgbClr val="F5F5F5"/>
                </a:highlight>
                <a:latin typeface="Ubuntu"/>
                <a:ea typeface="Ubuntu"/>
                <a:cs typeface="Ubuntu"/>
                <a:sym typeface="Ubuntu"/>
                <a:hlinkClick r:id="rId5">
                  <a:extLst>
                    <a:ext uri="{A12FA001-AC4F-418D-AE19-62706E023703}">
                      <ahyp:hlinkClr val="tx"/>
                    </a:ext>
                  </a:extLst>
                </a:hlinkClick>
              </a:rPr>
              <a:t>Unsplash</a:t>
            </a:r>
            <a:endParaRPr>
              <a:latin typeface="Varela Round"/>
              <a:ea typeface="Varela Round"/>
              <a:cs typeface="Varela Round"/>
              <a:sym typeface="Varela Roun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65"/>
          <p:cNvSpPr txBox="1"/>
          <p:nvPr>
            <p:ph type="title"/>
          </p:nvPr>
        </p:nvSpPr>
        <p:spPr>
          <a:xfrm>
            <a:off x="328350" y="-118625"/>
            <a:ext cx="84873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NAMI Website - Who are Mental Health Professionals?</a:t>
            </a:r>
            <a:endParaRPr/>
          </a:p>
        </p:txBody>
      </p:sp>
      <p:pic>
        <p:nvPicPr>
          <p:cNvPr id="560" name="Google Shape;560;p65"/>
          <p:cNvPicPr preferRelativeResize="0"/>
          <p:nvPr/>
        </p:nvPicPr>
        <p:blipFill>
          <a:blip r:embed="rId4">
            <a:alphaModFix/>
          </a:blip>
          <a:stretch>
            <a:fillRect/>
          </a:stretch>
        </p:blipFill>
        <p:spPr>
          <a:xfrm>
            <a:off x="152400" y="824200"/>
            <a:ext cx="8870902" cy="416690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66"/>
          <p:cNvSpPr txBox="1"/>
          <p:nvPr>
            <p:ph type="title"/>
          </p:nvPr>
        </p:nvSpPr>
        <p:spPr>
          <a:xfrm>
            <a:off x="2935875" y="909050"/>
            <a:ext cx="5275500" cy="641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Helpful Apps</a:t>
            </a:r>
            <a:endParaRPr/>
          </a:p>
        </p:txBody>
      </p:sp>
      <p:pic>
        <p:nvPicPr>
          <p:cNvPr id="566" name="Google Shape;566;p66"/>
          <p:cNvPicPr preferRelativeResize="0"/>
          <p:nvPr/>
        </p:nvPicPr>
        <p:blipFill>
          <a:blip r:embed="rId3">
            <a:alphaModFix/>
          </a:blip>
          <a:stretch>
            <a:fillRect/>
          </a:stretch>
        </p:blipFill>
        <p:spPr>
          <a:xfrm>
            <a:off x="152400" y="1170125"/>
            <a:ext cx="4148226" cy="1914000"/>
          </a:xfrm>
          <a:prstGeom prst="rect">
            <a:avLst/>
          </a:prstGeom>
          <a:noFill/>
          <a:ln>
            <a:noFill/>
          </a:ln>
        </p:spPr>
      </p:pic>
      <p:pic>
        <p:nvPicPr>
          <p:cNvPr id="567" name="Google Shape;567;p66"/>
          <p:cNvPicPr preferRelativeResize="0"/>
          <p:nvPr/>
        </p:nvPicPr>
        <p:blipFill>
          <a:blip r:embed="rId4">
            <a:alphaModFix/>
          </a:blip>
          <a:stretch>
            <a:fillRect/>
          </a:stretch>
        </p:blipFill>
        <p:spPr>
          <a:xfrm>
            <a:off x="5005499" y="770075"/>
            <a:ext cx="4148225" cy="2268276"/>
          </a:xfrm>
          <a:prstGeom prst="rect">
            <a:avLst/>
          </a:prstGeom>
          <a:noFill/>
          <a:ln>
            <a:noFill/>
          </a:ln>
        </p:spPr>
      </p:pic>
      <p:sp>
        <p:nvSpPr>
          <p:cNvPr id="568" name="Google Shape;568;p66"/>
          <p:cNvSpPr txBox="1"/>
          <p:nvPr/>
        </p:nvSpPr>
        <p:spPr>
          <a:xfrm>
            <a:off x="2257550" y="4715500"/>
            <a:ext cx="474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5"/>
              </a:rPr>
              <a:t>https://work.headspace.com/eha/member-enroll/login</a:t>
            </a:r>
            <a:r>
              <a:rPr lang="en"/>
              <a:t> </a:t>
            </a:r>
            <a:endParaRPr/>
          </a:p>
        </p:txBody>
      </p:sp>
      <p:pic>
        <p:nvPicPr>
          <p:cNvPr id="569" name="Google Shape;569;p66"/>
          <p:cNvPicPr preferRelativeResize="0"/>
          <p:nvPr/>
        </p:nvPicPr>
        <p:blipFill>
          <a:blip r:embed="rId6">
            <a:alphaModFix/>
          </a:blip>
          <a:stretch>
            <a:fillRect/>
          </a:stretch>
        </p:blipFill>
        <p:spPr>
          <a:xfrm>
            <a:off x="2000375" y="2865854"/>
            <a:ext cx="4814900" cy="1849650"/>
          </a:xfrm>
          <a:prstGeom prst="rect">
            <a:avLst/>
          </a:prstGeom>
          <a:noFill/>
          <a:ln>
            <a:noFill/>
          </a:ln>
        </p:spPr>
      </p:pic>
      <p:sp>
        <p:nvSpPr>
          <p:cNvPr id="570" name="Google Shape;570;p66"/>
          <p:cNvSpPr txBox="1"/>
          <p:nvPr/>
        </p:nvSpPr>
        <p:spPr>
          <a:xfrm>
            <a:off x="3319550" y="223150"/>
            <a:ext cx="40512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latin typeface="Varela Round"/>
                <a:ea typeface="Varela Round"/>
                <a:cs typeface="Varela Round"/>
                <a:sym typeface="Varela Round"/>
              </a:rPr>
              <a:t>Because you are an educator….</a:t>
            </a:r>
            <a:endParaRPr b="1" sz="1900">
              <a:latin typeface="Varela Round"/>
              <a:ea typeface="Varela Round"/>
              <a:cs typeface="Varela Round"/>
              <a:sym typeface="Varela Roun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74" name="Shape 574"/>
        <p:cNvGrpSpPr/>
        <p:nvPr/>
      </p:nvGrpSpPr>
      <p:grpSpPr>
        <a:xfrm>
          <a:off x="0" y="0"/>
          <a:ext cx="0" cy="0"/>
          <a:chOff x="0" y="0"/>
          <a:chExt cx="0" cy="0"/>
        </a:xfrm>
      </p:grpSpPr>
      <p:sp>
        <p:nvSpPr>
          <p:cNvPr id="575" name="Google Shape;575;p67"/>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“Give the world the best of you, not what is left of you.”</a:t>
            </a:r>
            <a:endParaRPr/>
          </a:p>
          <a:p>
            <a:pPr indent="0" lvl="0" marL="0" rtl="0" algn="l">
              <a:spcBef>
                <a:spcPts val="0"/>
              </a:spcBef>
              <a:spcAft>
                <a:spcPts val="0"/>
              </a:spcAft>
              <a:buNone/>
            </a:pPr>
            <a:r>
              <a:rPr lang="en"/>
              <a:t>-Katie Reed</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68"/>
          <p:cNvSpPr txBox="1"/>
          <p:nvPr>
            <p:ph idx="4294967295" type="ctrTitle"/>
          </p:nvPr>
        </p:nvSpPr>
        <p:spPr>
          <a:xfrm>
            <a:off x="1304925" y="135550"/>
            <a:ext cx="65343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6000"/>
              <a:t>Questions</a:t>
            </a:r>
            <a:endParaRPr sz="6000"/>
          </a:p>
        </p:txBody>
      </p:sp>
      <p:sp>
        <p:nvSpPr>
          <p:cNvPr id="581" name="Google Shape;581;p68"/>
          <p:cNvSpPr/>
          <p:nvPr/>
        </p:nvSpPr>
        <p:spPr>
          <a:xfrm>
            <a:off x="3333750" y="1333500"/>
            <a:ext cx="2476500" cy="24765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68"/>
          <p:cNvSpPr/>
          <p:nvPr/>
        </p:nvSpPr>
        <p:spPr>
          <a:xfrm>
            <a:off x="3209925" y="1209675"/>
            <a:ext cx="2724300" cy="2724300"/>
          </a:xfrm>
          <a:prstGeom prst="ellipse">
            <a:avLst/>
          </a:prstGeom>
          <a:noFill/>
          <a:ln cap="flat" cmpd="sng" w="9525">
            <a:solidFill>
              <a:srgbClr val="ED4A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68"/>
          <p:cNvSpPr/>
          <p:nvPr/>
        </p:nvSpPr>
        <p:spPr>
          <a:xfrm>
            <a:off x="2962275" y="1543050"/>
            <a:ext cx="704700" cy="7047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68"/>
          <p:cNvSpPr/>
          <p:nvPr/>
        </p:nvSpPr>
        <p:spPr>
          <a:xfrm>
            <a:off x="5295900" y="2897050"/>
            <a:ext cx="971700" cy="971700"/>
          </a:xfrm>
          <a:prstGeom prst="donut">
            <a:avLst>
              <a:gd fmla="val 12811" name="adj"/>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68"/>
          <p:cNvSpPr txBox="1"/>
          <p:nvPr>
            <p:ph idx="12" type="sldNum"/>
          </p:nvPr>
        </p:nvSpPr>
        <p:spPr>
          <a:xfrm>
            <a:off x="4337100" y="4751625"/>
            <a:ext cx="469800" cy="39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586" name="Google Shape;586;p68"/>
          <p:cNvPicPr preferRelativeResize="0"/>
          <p:nvPr/>
        </p:nvPicPr>
        <p:blipFill>
          <a:blip r:embed="rId3">
            <a:alphaModFix/>
          </a:blip>
          <a:stretch>
            <a:fillRect/>
          </a:stretch>
        </p:blipFill>
        <p:spPr>
          <a:xfrm>
            <a:off x="3781251" y="1652501"/>
            <a:ext cx="1859100" cy="18591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pic>
        <p:nvPicPr>
          <p:cNvPr id="591" name="Google Shape;591;p69"/>
          <p:cNvPicPr preferRelativeResize="0"/>
          <p:nvPr/>
        </p:nvPicPr>
        <p:blipFill>
          <a:blip r:embed="rId3">
            <a:alphaModFix/>
          </a:blip>
          <a:stretch>
            <a:fillRect/>
          </a:stretch>
        </p:blipFill>
        <p:spPr>
          <a:xfrm>
            <a:off x="916950" y="0"/>
            <a:ext cx="2562300" cy="3416400"/>
          </a:xfrm>
          <a:prstGeom prst="rect">
            <a:avLst/>
          </a:prstGeom>
          <a:noFill/>
          <a:ln>
            <a:noFill/>
          </a:ln>
        </p:spPr>
      </p:pic>
      <p:pic>
        <p:nvPicPr>
          <p:cNvPr id="592" name="Google Shape;592;p69"/>
          <p:cNvPicPr preferRelativeResize="0"/>
          <p:nvPr/>
        </p:nvPicPr>
        <p:blipFill>
          <a:blip r:embed="rId4">
            <a:alphaModFix/>
          </a:blip>
          <a:stretch>
            <a:fillRect/>
          </a:stretch>
        </p:blipFill>
        <p:spPr>
          <a:xfrm>
            <a:off x="5390350" y="55675"/>
            <a:ext cx="2468200" cy="3481575"/>
          </a:xfrm>
          <a:prstGeom prst="rect">
            <a:avLst/>
          </a:prstGeom>
          <a:noFill/>
          <a:ln>
            <a:noFill/>
          </a:ln>
        </p:spPr>
      </p:pic>
      <p:sp>
        <p:nvSpPr>
          <p:cNvPr id="593" name="Google Shape;593;p69"/>
          <p:cNvSpPr txBox="1"/>
          <p:nvPr/>
        </p:nvSpPr>
        <p:spPr>
          <a:xfrm>
            <a:off x="1237700" y="3713825"/>
            <a:ext cx="2562300" cy="1262100"/>
          </a:xfrm>
          <a:prstGeom prst="rect">
            <a:avLst/>
          </a:prstGeom>
          <a:noFill/>
          <a:ln cap="flat" cmpd="sng" w="9525">
            <a:solidFill>
              <a:srgbClr val="273F68"/>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Quicksand"/>
                <a:ea typeface="Quicksand"/>
                <a:cs typeface="Quicksand"/>
                <a:sym typeface="Quicksand"/>
              </a:rPr>
              <a:t>Liesel Hogan</a:t>
            </a:r>
            <a:endParaRPr b="1">
              <a:latin typeface="Quicksand"/>
              <a:ea typeface="Quicksand"/>
              <a:cs typeface="Quicksand"/>
              <a:sym typeface="Quicksand"/>
            </a:endParaRPr>
          </a:p>
          <a:p>
            <a:pPr indent="0" lvl="0" marL="0" rtl="0" algn="ctr">
              <a:spcBef>
                <a:spcPts val="0"/>
              </a:spcBef>
              <a:spcAft>
                <a:spcPts val="0"/>
              </a:spcAft>
              <a:buNone/>
            </a:pPr>
            <a:r>
              <a:rPr lang="en">
                <a:latin typeface="Quicksand"/>
                <a:ea typeface="Quicksand"/>
                <a:cs typeface="Quicksand"/>
                <a:sym typeface="Quicksand"/>
              </a:rPr>
              <a:t>Licensed Independent Mental Health Practitioner (LIMHP)</a:t>
            </a:r>
            <a:endParaRPr>
              <a:latin typeface="Quicksand"/>
              <a:ea typeface="Quicksand"/>
              <a:cs typeface="Quicksand"/>
              <a:sym typeface="Quicksand"/>
            </a:endParaRPr>
          </a:p>
          <a:p>
            <a:pPr indent="0" lvl="0" marL="0" rtl="0" algn="ctr">
              <a:spcBef>
                <a:spcPts val="0"/>
              </a:spcBef>
              <a:spcAft>
                <a:spcPts val="0"/>
              </a:spcAft>
              <a:buNone/>
            </a:pPr>
            <a:r>
              <a:rPr lang="en">
                <a:latin typeface="Quicksand"/>
                <a:ea typeface="Quicksand"/>
                <a:cs typeface="Quicksand"/>
                <a:sym typeface="Quicksand"/>
              </a:rPr>
              <a:t>liesel.hogan@esu9.us</a:t>
            </a:r>
            <a:endParaRPr>
              <a:latin typeface="Quicksand"/>
              <a:ea typeface="Quicksand"/>
              <a:cs typeface="Quicksand"/>
              <a:sym typeface="Quicksand"/>
            </a:endParaRPr>
          </a:p>
        </p:txBody>
      </p:sp>
      <p:sp>
        <p:nvSpPr>
          <p:cNvPr id="594" name="Google Shape;594;p69"/>
          <p:cNvSpPr txBox="1"/>
          <p:nvPr/>
        </p:nvSpPr>
        <p:spPr>
          <a:xfrm>
            <a:off x="5343300" y="3929225"/>
            <a:ext cx="2562300" cy="831300"/>
          </a:xfrm>
          <a:prstGeom prst="rect">
            <a:avLst/>
          </a:prstGeom>
          <a:noFill/>
          <a:ln cap="flat" cmpd="sng" w="9525">
            <a:solidFill>
              <a:srgbClr val="273F68"/>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Quicksand"/>
                <a:ea typeface="Quicksand"/>
                <a:cs typeface="Quicksand"/>
                <a:sym typeface="Quicksand"/>
              </a:rPr>
              <a:t>Jessica Shepard</a:t>
            </a:r>
            <a:endParaRPr b="1">
              <a:latin typeface="Quicksand"/>
              <a:ea typeface="Quicksand"/>
              <a:cs typeface="Quicksand"/>
              <a:sym typeface="Quicksand"/>
            </a:endParaRPr>
          </a:p>
          <a:p>
            <a:pPr indent="0" lvl="0" marL="0" rtl="0" algn="ctr">
              <a:spcBef>
                <a:spcPts val="0"/>
              </a:spcBef>
              <a:spcAft>
                <a:spcPts val="0"/>
              </a:spcAft>
              <a:buNone/>
            </a:pPr>
            <a:r>
              <a:rPr lang="en">
                <a:latin typeface="Quicksand"/>
                <a:ea typeface="Quicksand"/>
                <a:cs typeface="Quicksand"/>
                <a:sym typeface="Quicksand"/>
              </a:rPr>
              <a:t>School Psychologist</a:t>
            </a:r>
            <a:endParaRPr>
              <a:latin typeface="Quicksand"/>
              <a:ea typeface="Quicksand"/>
              <a:cs typeface="Quicksand"/>
              <a:sym typeface="Quicksand"/>
            </a:endParaRPr>
          </a:p>
          <a:p>
            <a:pPr indent="0" lvl="0" marL="0" rtl="0" algn="ctr">
              <a:spcBef>
                <a:spcPts val="0"/>
              </a:spcBef>
              <a:spcAft>
                <a:spcPts val="0"/>
              </a:spcAft>
              <a:buNone/>
            </a:pPr>
            <a:r>
              <a:rPr lang="en">
                <a:latin typeface="Quicksand"/>
                <a:ea typeface="Quicksand"/>
                <a:cs typeface="Quicksand"/>
                <a:sym typeface="Quicksand"/>
              </a:rPr>
              <a:t>jessica.shepard@esu9.us</a:t>
            </a:r>
            <a:endParaRPr>
              <a:latin typeface="Quicksand"/>
              <a:ea typeface="Quicksand"/>
              <a:cs typeface="Quicksand"/>
              <a:sym typeface="Quicksan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70"/>
          <p:cNvSpPr txBox="1"/>
          <p:nvPr>
            <p:ph idx="4294967295" type="body"/>
          </p:nvPr>
        </p:nvSpPr>
        <p:spPr>
          <a:xfrm>
            <a:off x="2085975" y="3843000"/>
            <a:ext cx="5279400" cy="12243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b="1" lang="en" sz="4700"/>
              <a:t>bit.ly/SCare2022</a:t>
            </a:r>
            <a:endParaRPr b="1" sz="4300"/>
          </a:p>
        </p:txBody>
      </p:sp>
      <p:sp>
        <p:nvSpPr>
          <p:cNvPr id="600" name="Google Shape;600;p70"/>
          <p:cNvSpPr txBox="1"/>
          <p:nvPr>
            <p:ph idx="12" type="sldNum"/>
          </p:nvPr>
        </p:nvSpPr>
        <p:spPr>
          <a:xfrm>
            <a:off x="4337100" y="4751625"/>
            <a:ext cx="469800" cy="39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601" name="Google Shape;601;p70"/>
          <p:cNvGrpSpPr/>
          <p:nvPr/>
        </p:nvGrpSpPr>
        <p:grpSpPr>
          <a:xfrm>
            <a:off x="944590" y="624702"/>
            <a:ext cx="5279280" cy="3093067"/>
            <a:chOff x="1177450" y="241631"/>
            <a:chExt cx="6173152" cy="3616776"/>
          </a:xfrm>
        </p:grpSpPr>
        <p:sp>
          <p:nvSpPr>
            <p:cNvPr id="602" name="Google Shape;602;p70"/>
            <p:cNvSpPr/>
            <p:nvPr/>
          </p:nvSpPr>
          <p:spPr>
            <a:xfrm>
              <a:off x="1682275" y="241631"/>
              <a:ext cx="5161606" cy="3454973"/>
            </a:xfrm>
            <a:custGeom>
              <a:rect b="b" l="l" r="r" t="t"/>
              <a:pathLst>
                <a:path extrusionOk="0" h="3454973" w="5161606">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lt1"/>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03" name="Google Shape;603;p70"/>
            <p:cNvSpPr/>
            <p:nvPr/>
          </p:nvSpPr>
          <p:spPr>
            <a:xfrm>
              <a:off x="1177450" y="3763229"/>
              <a:ext cx="6173152" cy="95178"/>
            </a:xfrm>
            <a:custGeom>
              <a:rect b="b" l="l" r="r" t="t"/>
              <a:pathLst>
                <a:path extrusionOk="0" h="95178" w="6173152">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lt1"/>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04" name="Google Shape;604;p70"/>
            <p:cNvSpPr/>
            <p:nvPr/>
          </p:nvSpPr>
          <p:spPr>
            <a:xfrm>
              <a:off x="1177450" y="3687086"/>
              <a:ext cx="6172200" cy="76142"/>
            </a:xfrm>
            <a:custGeom>
              <a:rect b="b" l="l" r="r" t="t"/>
              <a:pathLst>
                <a:path extrusionOk="0" h="76142" w="6172200">
                  <a:moveTo>
                    <a:pt x="0" y="76143"/>
                  </a:moveTo>
                  <a:lnTo>
                    <a:pt x="6172200" y="76143"/>
                  </a:lnTo>
                  <a:lnTo>
                    <a:pt x="6172200" y="0"/>
                  </a:lnTo>
                  <a:lnTo>
                    <a:pt x="0" y="0"/>
                  </a:lnTo>
                  <a:close/>
                </a:path>
              </a:pathLst>
            </a:custGeom>
            <a:solidFill>
              <a:schemeClr val="lt1"/>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05" name="Google Shape;605;p70"/>
            <p:cNvSpPr/>
            <p:nvPr/>
          </p:nvSpPr>
          <p:spPr>
            <a:xfrm>
              <a:off x="3806350" y="3687086"/>
              <a:ext cx="903922" cy="47589"/>
            </a:xfrm>
            <a:custGeom>
              <a:rect b="b" l="l" r="r" t="t"/>
              <a:pathLst>
                <a:path extrusionOk="0" h="47589" w="903922">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pic>
        <p:nvPicPr>
          <p:cNvPr id="606" name="Google Shape;606;p70"/>
          <p:cNvPicPr preferRelativeResize="0"/>
          <p:nvPr/>
        </p:nvPicPr>
        <p:blipFill>
          <a:blip r:embed="rId3">
            <a:alphaModFix/>
          </a:blip>
          <a:stretch>
            <a:fillRect/>
          </a:stretch>
        </p:blipFill>
        <p:spPr>
          <a:xfrm>
            <a:off x="1531038" y="868900"/>
            <a:ext cx="4106377" cy="2309475"/>
          </a:xfrm>
          <a:prstGeom prst="rect">
            <a:avLst/>
          </a:prstGeom>
          <a:noFill/>
          <a:ln>
            <a:noFill/>
          </a:ln>
        </p:spPr>
      </p:pic>
      <p:pic>
        <p:nvPicPr>
          <p:cNvPr id="607" name="Google Shape;607;p70"/>
          <p:cNvPicPr preferRelativeResize="0"/>
          <p:nvPr/>
        </p:nvPicPr>
        <p:blipFill>
          <a:blip r:embed="rId4">
            <a:alphaModFix/>
          </a:blip>
          <a:stretch>
            <a:fillRect/>
          </a:stretch>
        </p:blipFill>
        <p:spPr>
          <a:xfrm>
            <a:off x="6269606" y="590338"/>
            <a:ext cx="1995319" cy="286660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71"/>
          <p:cNvSpPr txBox="1"/>
          <p:nvPr>
            <p:ph type="title"/>
          </p:nvPr>
        </p:nvSpPr>
        <p:spPr>
          <a:xfrm>
            <a:off x="3148875" y="0"/>
            <a:ext cx="5275500" cy="641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900"/>
              <a:t>Additional </a:t>
            </a:r>
            <a:r>
              <a:rPr lang="en" sz="2900"/>
              <a:t>Resources</a:t>
            </a:r>
            <a:endParaRPr sz="2900"/>
          </a:p>
        </p:txBody>
      </p:sp>
      <p:sp>
        <p:nvSpPr>
          <p:cNvPr id="613" name="Google Shape;613;p71"/>
          <p:cNvSpPr txBox="1"/>
          <p:nvPr>
            <p:ph idx="1" type="body"/>
          </p:nvPr>
        </p:nvSpPr>
        <p:spPr>
          <a:xfrm>
            <a:off x="2000200" y="641100"/>
            <a:ext cx="7063800" cy="4990800"/>
          </a:xfrm>
          <a:prstGeom prst="rect">
            <a:avLst/>
          </a:prstGeom>
        </p:spPr>
        <p:txBody>
          <a:bodyPr anchorCtr="0" anchor="t" bIns="91425" lIns="91425" spcFirstLastPara="1" rIns="91425" wrap="square" tIns="91425">
            <a:noAutofit/>
          </a:bodyPr>
          <a:lstStyle/>
          <a:p>
            <a:pPr indent="-234950" lvl="0" marL="342900" rtl="0" algn="l">
              <a:spcBef>
                <a:spcPts val="600"/>
              </a:spcBef>
              <a:spcAft>
                <a:spcPts val="0"/>
              </a:spcAft>
              <a:buSzPts val="1300"/>
              <a:buChar char="◎"/>
            </a:pPr>
            <a:r>
              <a:rPr lang="en" sz="1300">
                <a:solidFill>
                  <a:srgbClr val="000000"/>
                </a:solidFill>
              </a:rPr>
              <a:t>Angela, D. (n.d.). </a:t>
            </a:r>
            <a:r>
              <a:rPr i="1" lang="en" sz="1300">
                <a:solidFill>
                  <a:srgbClr val="000000"/>
                </a:solidFill>
              </a:rPr>
              <a:t>FAQ</a:t>
            </a:r>
            <a:r>
              <a:rPr lang="en" sz="1300">
                <a:solidFill>
                  <a:srgbClr val="000000"/>
                </a:solidFill>
              </a:rPr>
              <a:t>. Angela Duckworth. Retrieved April 19, 2022, from </a:t>
            </a:r>
            <a:r>
              <a:rPr lang="en" sz="1300" u="sng">
                <a:solidFill>
                  <a:schemeClr val="dk2"/>
                </a:solidFill>
                <a:hlinkClick r:id="rId3">
                  <a:extLst>
                    <a:ext uri="{A12FA001-AC4F-418D-AE19-62706E023703}">
                      <ahyp:hlinkClr val="tx"/>
                    </a:ext>
                  </a:extLst>
                </a:hlinkClick>
              </a:rPr>
              <a:t>https://angeladuckworth.com/qa/</a:t>
            </a:r>
            <a:r>
              <a:rPr lang="en" sz="1300">
                <a:solidFill>
                  <a:srgbClr val="000000"/>
                </a:solidFill>
              </a:rPr>
              <a:t> </a:t>
            </a:r>
            <a:endParaRPr sz="1300"/>
          </a:p>
          <a:p>
            <a:pPr indent="-234950" lvl="0" marL="342900" rtl="0" algn="l">
              <a:spcBef>
                <a:spcPts val="0"/>
              </a:spcBef>
              <a:spcAft>
                <a:spcPts val="0"/>
              </a:spcAft>
              <a:buSzPts val="1300"/>
              <a:buChar char="◎"/>
            </a:pPr>
            <a:r>
              <a:rPr i="1" lang="en" sz="1300" u="sng">
                <a:solidFill>
                  <a:schemeClr val="dk1"/>
                </a:solidFill>
                <a:hlinkClick r:id="rId4">
                  <a:extLst>
                    <a:ext uri="{A12FA001-AC4F-418D-AE19-62706E023703}">
                      <ahyp:hlinkClr val="tx"/>
                    </a:ext>
                  </a:extLst>
                </a:hlinkClick>
              </a:rPr>
              <a:t>Autobiography in 5 chapters</a:t>
            </a:r>
            <a:r>
              <a:rPr lang="en" sz="1300">
                <a:solidFill>
                  <a:schemeClr val="dk1"/>
                </a:solidFill>
              </a:rPr>
              <a:t> by Portia Nelson. Obtained from:</a:t>
            </a:r>
            <a:r>
              <a:rPr lang="en" sz="1300">
                <a:solidFill>
                  <a:schemeClr val="dk2"/>
                </a:solidFill>
              </a:rPr>
              <a:t> </a:t>
            </a:r>
            <a:r>
              <a:rPr lang="en" sz="1300" u="sng">
                <a:solidFill>
                  <a:schemeClr val="hlink"/>
                </a:solidFill>
                <a:hlinkClick r:id="rId5"/>
              </a:rPr>
              <a:t>https://www.mindfulnesstherapy.co.uk/wp-content/uploads/2011/10/autobiography-in-five-chapters-portia-nelson.pdf</a:t>
            </a:r>
            <a:r>
              <a:rPr lang="en" sz="1300">
                <a:solidFill>
                  <a:schemeClr val="dk2"/>
                </a:solidFill>
              </a:rPr>
              <a:t> </a:t>
            </a:r>
            <a:endParaRPr sz="1300"/>
          </a:p>
          <a:p>
            <a:pPr indent="-234950" lvl="0" marL="342900" rtl="0" algn="l">
              <a:lnSpc>
                <a:spcPct val="115000"/>
              </a:lnSpc>
              <a:spcBef>
                <a:spcPts val="0"/>
              </a:spcBef>
              <a:spcAft>
                <a:spcPts val="0"/>
              </a:spcAft>
              <a:buSzPts val="1300"/>
              <a:buChar char="◎"/>
            </a:pPr>
            <a:r>
              <a:rPr lang="en" sz="1300">
                <a:solidFill>
                  <a:srgbClr val="000000"/>
                </a:solidFill>
              </a:rPr>
              <a:t>Boogren, T. (2018). </a:t>
            </a:r>
            <a:r>
              <a:rPr i="1" lang="en" sz="1300">
                <a:solidFill>
                  <a:srgbClr val="000000"/>
                </a:solidFill>
              </a:rPr>
              <a:t>Take time for you: Self-care action plans for educators</a:t>
            </a:r>
            <a:r>
              <a:rPr lang="en" sz="1300">
                <a:solidFill>
                  <a:srgbClr val="000000"/>
                </a:solidFill>
              </a:rPr>
              <a:t>. Solution Tree Press. </a:t>
            </a:r>
            <a:endParaRPr i="1" sz="1300">
              <a:solidFill>
                <a:srgbClr val="000000"/>
              </a:solidFill>
            </a:endParaRPr>
          </a:p>
          <a:p>
            <a:pPr indent="-234950" lvl="0" marL="342900" rtl="0" algn="l">
              <a:lnSpc>
                <a:spcPct val="115000"/>
              </a:lnSpc>
              <a:spcBef>
                <a:spcPts val="0"/>
              </a:spcBef>
              <a:spcAft>
                <a:spcPts val="0"/>
              </a:spcAft>
              <a:buSzPts val="1300"/>
              <a:buChar char="◎"/>
            </a:pPr>
            <a:r>
              <a:rPr i="1" lang="en" sz="1300">
                <a:solidFill>
                  <a:srgbClr val="000000"/>
                </a:solidFill>
              </a:rPr>
              <a:t>Create and share your #onesmallthing!</a:t>
            </a:r>
            <a:r>
              <a:rPr lang="en" sz="1300">
                <a:solidFill>
                  <a:srgbClr val="000000"/>
                </a:solidFill>
              </a:rPr>
              <a:t> Teacher2Teacher. (n.d.). Retrieved April 19, 2022, from </a:t>
            </a:r>
            <a:r>
              <a:rPr lang="en" sz="1300" u="sng">
                <a:solidFill>
                  <a:schemeClr val="hlink"/>
                </a:solidFill>
                <a:hlinkClick r:id="rId6"/>
              </a:rPr>
              <a:t>https://share.teacher2teacher.education/onesmallthing?code=blog</a:t>
            </a:r>
            <a:r>
              <a:rPr lang="en" sz="1300">
                <a:solidFill>
                  <a:srgbClr val="000000"/>
                </a:solidFill>
              </a:rPr>
              <a:t> </a:t>
            </a:r>
            <a:endParaRPr sz="1300">
              <a:solidFill>
                <a:schemeClr val="dk1"/>
              </a:solidFill>
            </a:endParaRPr>
          </a:p>
          <a:p>
            <a:pPr indent="-234950" lvl="0" marL="342900" rtl="0" algn="l">
              <a:spcBef>
                <a:spcPts val="0"/>
              </a:spcBef>
              <a:spcAft>
                <a:spcPts val="0"/>
              </a:spcAft>
              <a:buSzPts val="1300"/>
              <a:buChar char="◎"/>
            </a:pPr>
            <a:r>
              <a:rPr lang="en" sz="1300">
                <a:solidFill>
                  <a:schemeClr val="dk1"/>
                </a:solidFill>
              </a:rPr>
              <a:t>Self Care Wheel by Olga Phoenix Obtained from:</a:t>
            </a:r>
            <a:r>
              <a:rPr lang="en" sz="1300"/>
              <a:t> </a:t>
            </a:r>
            <a:r>
              <a:rPr lang="en" sz="1300" u="sng">
                <a:solidFill>
                  <a:schemeClr val="hlink"/>
                </a:solidFill>
                <a:hlinkClick r:id="rId7"/>
              </a:rPr>
              <a:t>https://olgaphoenix.com/about-olga-phoenix/</a:t>
            </a:r>
            <a:r>
              <a:rPr lang="en" sz="1300"/>
              <a:t> </a:t>
            </a:r>
            <a:endParaRPr sz="1300"/>
          </a:p>
          <a:p>
            <a:pPr indent="-234950" lvl="0" marL="342900" rtl="0" algn="l">
              <a:lnSpc>
                <a:spcPct val="115000"/>
              </a:lnSpc>
              <a:spcBef>
                <a:spcPts val="0"/>
              </a:spcBef>
              <a:spcAft>
                <a:spcPts val="0"/>
              </a:spcAft>
              <a:buSzPts val="1300"/>
              <a:buChar char="◎"/>
            </a:pPr>
            <a:r>
              <a:rPr i="1" lang="en" sz="1300">
                <a:solidFill>
                  <a:srgbClr val="000000"/>
                </a:solidFill>
              </a:rPr>
              <a:t>Types of mental health professionals</a:t>
            </a:r>
            <a:r>
              <a:rPr lang="en" sz="1300">
                <a:solidFill>
                  <a:srgbClr val="000000"/>
                </a:solidFill>
              </a:rPr>
              <a:t>. NAMI. (2020, April). Retrieved April 19, 2022, from </a:t>
            </a:r>
            <a:r>
              <a:rPr lang="en" sz="1300" u="sng">
                <a:solidFill>
                  <a:schemeClr val="hlink"/>
                </a:solidFill>
                <a:hlinkClick r:id="rId8"/>
              </a:rPr>
              <a:t>https://www.nami.org/About-Mental-Illness/Treatments/Types-of-Mental-Health-Professionals</a:t>
            </a:r>
            <a:endParaRPr sz="1300">
              <a:solidFill>
                <a:srgbClr val="000000"/>
              </a:solidFill>
            </a:endParaRPr>
          </a:p>
          <a:p>
            <a:pPr indent="-234950" lvl="0" marL="342900" rtl="0" algn="l">
              <a:lnSpc>
                <a:spcPct val="115000"/>
              </a:lnSpc>
              <a:spcBef>
                <a:spcPts val="0"/>
              </a:spcBef>
              <a:spcAft>
                <a:spcPts val="0"/>
              </a:spcAft>
              <a:buSzPts val="1300"/>
              <a:buChar char="◎"/>
            </a:pPr>
            <a:r>
              <a:rPr lang="en" sz="1300">
                <a:solidFill>
                  <a:srgbClr val="212121"/>
                </a:solidFill>
                <a:highlight>
                  <a:srgbClr val="FFFFFF"/>
                </a:highlight>
              </a:rPr>
              <a:t>van Agteren, J., Iasiello, M., Lo, L., Bartholomaeus, J., Kopsaftis, Z., Carey, M., &amp; Kyrios, M. (2021). A systematic review and meta-analysis of psychological interventions to improve mental wellbeing. </a:t>
            </a:r>
            <a:r>
              <a:rPr i="1" lang="en" sz="1300">
                <a:solidFill>
                  <a:srgbClr val="212121"/>
                </a:solidFill>
                <a:highlight>
                  <a:srgbClr val="FFFFFF"/>
                </a:highlight>
              </a:rPr>
              <a:t>Nature human behaviour</a:t>
            </a:r>
            <a:r>
              <a:rPr lang="en" sz="1300">
                <a:solidFill>
                  <a:srgbClr val="212121"/>
                </a:solidFill>
                <a:highlight>
                  <a:srgbClr val="FFFFFF"/>
                </a:highlight>
              </a:rPr>
              <a:t>, </a:t>
            </a:r>
            <a:r>
              <a:rPr i="1" lang="en" sz="1300">
                <a:solidFill>
                  <a:srgbClr val="212121"/>
                </a:solidFill>
                <a:highlight>
                  <a:srgbClr val="FFFFFF"/>
                </a:highlight>
              </a:rPr>
              <a:t>5</a:t>
            </a:r>
            <a:r>
              <a:rPr lang="en" sz="1300">
                <a:solidFill>
                  <a:srgbClr val="212121"/>
                </a:solidFill>
                <a:highlight>
                  <a:srgbClr val="FFFFFF"/>
                </a:highlight>
              </a:rPr>
              <a:t>(5), 631–652. </a:t>
            </a:r>
            <a:r>
              <a:rPr lang="en" sz="1300" u="sng">
                <a:solidFill>
                  <a:schemeClr val="hlink"/>
                </a:solidFill>
                <a:highlight>
                  <a:srgbClr val="FFFFFF"/>
                </a:highlight>
                <a:hlinkClick r:id="rId9"/>
              </a:rPr>
              <a:t>https://doi.org/10.1038/s41562-021-01093-w</a:t>
            </a:r>
            <a:r>
              <a:rPr lang="en" sz="1300">
                <a:solidFill>
                  <a:srgbClr val="212121"/>
                </a:solidFill>
                <a:highlight>
                  <a:srgbClr val="FFFFFF"/>
                </a:highlight>
              </a:rPr>
              <a:t> </a:t>
            </a:r>
            <a:endParaRPr sz="1300">
              <a:solidFill>
                <a:srgbClr val="000000"/>
              </a:solidFill>
            </a:endParaRPr>
          </a:p>
          <a:p>
            <a:pPr indent="0" lvl="0" marL="0" rtl="0" algn="l">
              <a:lnSpc>
                <a:spcPct val="115000"/>
              </a:lnSpc>
              <a:spcBef>
                <a:spcPts val="1200"/>
              </a:spcBef>
              <a:spcAft>
                <a:spcPts val="0"/>
              </a:spcAft>
              <a:buNone/>
            </a:pPr>
            <a:r>
              <a:t/>
            </a:r>
            <a:endParaRPr sz="1400">
              <a:solidFill>
                <a:srgbClr val="000000"/>
              </a:solidFill>
            </a:endParaRPr>
          </a:p>
          <a:p>
            <a:pPr indent="0" lvl="0" marL="0" rtl="0" algn="l">
              <a:lnSpc>
                <a:spcPct val="115000"/>
              </a:lnSpc>
              <a:spcBef>
                <a:spcPts val="1200"/>
              </a:spcBef>
              <a:spcAft>
                <a:spcPts val="0"/>
              </a:spcAft>
              <a:buNone/>
            </a:pPr>
            <a:r>
              <a:t/>
            </a:r>
            <a:endParaRPr sz="1400">
              <a:solidFill>
                <a:srgbClr val="000000"/>
              </a:solidFill>
            </a:endParaRPr>
          </a:p>
          <a:p>
            <a:pPr indent="0" lvl="0" marL="342900" rtl="0" algn="l">
              <a:lnSpc>
                <a:spcPct val="115000"/>
              </a:lnSpc>
              <a:spcBef>
                <a:spcPts val="1200"/>
              </a:spcBef>
              <a:spcAft>
                <a:spcPts val="1200"/>
              </a:spcAft>
              <a:buNone/>
            </a:pPr>
            <a:r>
              <a:t/>
            </a:r>
            <a:endParaRPr sz="1400">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21"/>
          <p:cNvSpPr txBox="1"/>
          <p:nvPr>
            <p:ph idx="12" type="sldNum"/>
          </p:nvPr>
        </p:nvSpPr>
        <p:spPr>
          <a:xfrm>
            <a:off x="4337100" y="4751625"/>
            <a:ext cx="469800" cy="39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39" name="Google Shape;239;p21"/>
          <p:cNvSpPr txBox="1"/>
          <p:nvPr>
            <p:ph idx="4294967295" type="title"/>
          </p:nvPr>
        </p:nvSpPr>
        <p:spPr>
          <a:xfrm>
            <a:off x="661800" y="241900"/>
            <a:ext cx="5037900" cy="4090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5000"/>
              <a:t>What are daily or chronic  stressors I am faced with?</a:t>
            </a:r>
            <a:endParaRPr sz="5000"/>
          </a:p>
        </p:txBody>
      </p:sp>
      <p:pic>
        <p:nvPicPr>
          <p:cNvPr id="240" name="Google Shape;240;p21"/>
          <p:cNvPicPr preferRelativeResize="0"/>
          <p:nvPr/>
        </p:nvPicPr>
        <p:blipFill rotWithShape="1">
          <a:blip r:embed="rId3">
            <a:alphaModFix/>
          </a:blip>
          <a:srcRect b="14750" l="14154" r="14068" t="13472"/>
          <a:stretch/>
        </p:blipFill>
        <p:spPr>
          <a:xfrm>
            <a:off x="5401975" y="763750"/>
            <a:ext cx="3616200" cy="3615900"/>
          </a:xfrm>
          <a:prstGeom prst="octagon">
            <a:avLst>
              <a:gd fmla="val 29289" name="adj"/>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p22"/>
          <p:cNvPicPr preferRelativeResize="0"/>
          <p:nvPr/>
        </p:nvPicPr>
        <p:blipFill>
          <a:blip r:embed="rId3">
            <a:alphaModFix/>
          </a:blip>
          <a:stretch>
            <a:fillRect/>
          </a:stretch>
        </p:blipFill>
        <p:spPr>
          <a:xfrm>
            <a:off x="571525" y="0"/>
            <a:ext cx="7716601" cy="4960699"/>
          </a:xfrm>
          <a:prstGeom prst="rect">
            <a:avLst/>
          </a:prstGeom>
          <a:noFill/>
          <a:ln>
            <a:noFill/>
          </a:ln>
        </p:spPr>
      </p:pic>
      <p:sp>
        <p:nvSpPr>
          <p:cNvPr id="246" name="Google Shape;246;p22"/>
          <p:cNvSpPr txBox="1"/>
          <p:nvPr/>
        </p:nvSpPr>
        <p:spPr>
          <a:xfrm>
            <a:off x="129150" y="4851000"/>
            <a:ext cx="8885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Knowablemagazine.org. Top 10 secrets about stress and health. </a:t>
            </a:r>
            <a:r>
              <a:rPr lang="en" sz="900" u="sng">
                <a:solidFill>
                  <a:schemeClr val="hlink"/>
                </a:solidFill>
                <a:hlinkClick r:id="rId4"/>
              </a:rPr>
              <a:t>https://knowablemagazine.org/article/health-disease/2018/top-10-secrets-about-stress-and-health</a:t>
            </a:r>
            <a:r>
              <a:rPr lang="en" sz="900"/>
              <a:t> </a:t>
            </a:r>
            <a:endParaRPr sz="9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3"/>
          <p:cNvSpPr txBox="1"/>
          <p:nvPr>
            <p:ph type="title"/>
          </p:nvPr>
        </p:nvSpPr>
        <p:spPr>
          <a:xfrm>
            <a:off x="490250" y="450150"/>
            <a:ext cx="43926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Self Care is Not Selfish</a:t>
            </a:r>
            <a:endParaRPr/>
          </a:p>
        </p:txBody>
      </p:sp>
      <p:pic>
        <p:nvPicPr>
          <p:cNvPr id="252" name="Google Shape;252;p23"/>
          <p:cNvPicPr preferRelativeResize="0"/>
          <p:nvPr/>
        </p:nvPicPr>
        <p:blipFill>
          <a:blip r:embed="rId3">
            <a:alphaModFix/>
          </a:blip>
          <a:stretch>
            <a:fillRect/>
          </a:stretch>
        </p:blipFill>
        <p:spPr>
          <a:xfrm>
            <a:off x="4290100" y="-27037"/>
            <a:ext cx="4645349" cy="51975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p24"/>
          <p:cNvPicPr preferRelativeResize="0"/>
          <p:nvPr/>
        </p:nvPicPr>
        <p:blipFill>
          <a:blip r:embed="rId3">
            <a:alphaModFix amt="43000"/>
          </a:blip>
          <a:stretch>
            <a:fillRect/>
          </a:stretch>
        </p:blipFill>
        <p:spPr>
          <a:xfrm>
            <a:off x="-1" y="0"/>
            <a:ext cx="9144003" cy="5143501"/>
          </a:xfrm>
          <a:prstGeom prst="rect">
            <a:avLst/>
          </a:prstGeom>
          <a:noFill/>
          <a:ln>
            <a:noFill/>
          </a:ln>
        </p:spPr>
      </p:pic>
      <p:sp>
        <p:nvSpPr>
          <p:cNvPr id="258" name="Google Shape;258;p24"/>
          <p:cNvSpPr txBox="1"/>
          <p:nvPr>
            <p:ph type="title"/>
          </p:nvPr>
        </p:nvSpPr>
        <p:spPr>
          <a:xfrm>
            <a:off x="5393225" y="473050"/>
            <a:ext cx="6367800" cy="4090800"/>
          </a:xfrm>
          <a:prstGeom prst="rect">
            <a:avLst/>
          </a:prstGeom>
        </p:spPr>
        <p:txBody>
          <a:bodyPr anchorCtr="0" anchor="ctr" bIns="91425" lIns="91425" spcFirstLastPara="1" rIns="91425" wrap="square" tIns="91425">
            <a:noAutofit/>
          </a:bodyPr>
          <a:lstStyle/>
          <a:p>
            <a:pPr indent="-533400" lvl="0" marL="457200" rtl="0" algn="l">
              <a:spcBef>
                <a:spcPts val="0"/>
              </a:spcBef>
              <a:spcAft>
                <a:spcPts val="0"/>
              </a:spcAft>
              <a:buSzPts val="4800"/>
              <a:buAutoNum type="arabicPeriod"/>
            </a:pPr>
            <a:r>
              <a:rPr lang="en"/>
              <a:t>The Why</a:t>
            </a:r>
            <a:endParaRPr/>
          </a:p>
          <a:p>
            <a:pPr indent="-533400" lvl="0" marL="457200" rtl="0" algn="l">
              <a:spcBef>
                <a:spcPts val="0"/>
              </a:spcBef>
              <a:spcAft>
                <a:spcPts val="0"/>
              </a:spcAft>
              <a:buSzPts val="4800"/>
              <a:buAutoNum type="arabicPeriod"/>
            </a:pPr>
            <a:r>
              <a:rPr lang="en"/>
              <a:t>The What</a:t>
            </a:r>
            <a:endParaRPr/>
          </a:p>
          <a:p>
            <a:pPr indent="-533400" lvl="0" marL="457200" rtl="0" algn="l">
              <a:spcBef>
                <a:spcPts val="0"/>
              </a:spcBef>
              <a:spcAft>
                <a:spcPts val="0"/>
              </a:spcAft>
              <a:buSzPts val="4800"/>
              <a:buAutoNum type="arabicPeriod"/>
            </a:pPr>
            <a:r>
              <a:rPr lang="en"/>
              <a:t>The How</a:t>
            </a:r>
            <a:endParaRPr/>
          </a:p>
          <a:p>
            <a:pPr indent="-533400" lvl="0" marL="457200" rtl="0" algn="l">
              <a:spcBef>
                <a:spcPts val="0"/>
              </a:spcBef>
              <a:spcAft>
                <a:spcPts val="0"/>
              </a:spcAft>
              <a:buSzPts val="4800"/>
              <a:buAutoNum type="arabicPeriod"/>
            </a:pPr>
            <a:r>
              <a:rPr lang="en"/>
              <a:t>The Plan</a:t>
            </a:r>
            <a:endParaRPr/>
          </a:p>
          <a:p>
            <a:pPr indent="-533400" lvl="0" marL="457200" rtl="0" algn="l">
              <a:spcBef>
                <a:spcPts val="0"/>
              </a:spcBef>
              <a:spcAft>
                <a:spcPts val="0"/>
              </a:spcAft>
              <a:buSzPts val="4800"/>
              <a:buAutoNum type="arabicPeriod"/>
            </a:pPr>
            <a:r>
              <a:rPr lang="en"/>
              <a:t>The Help</a:t>
            </a:r>
            <a:endParaRPr/>
          </a:p>
        </p:txBody>
      </p:sp>
    </p:spTree>
  </p:cSld>
  <p:clrMapOvr>
    <a:masterClrMapping/>
  </p:clrMapOvr>
</p:sld>
</file>

<file path=ppt/theme/theme1.xml><?xml version="1.0" encoding="utf-8"?>
<a:theme xmlns:a="http://schemas.openxmlformats.org/drawingml/2006/main" xmlns:r="http://schemas.openxmlformats.org/officeDocument/2006/relationships" name="Puck template">
  <a:themeElements>
    <a:clrScheme name="Custom 347">
      <a:dk1>
        <a:srgbClr val="212A2E"/>
      </a:dk1>
      <a:lt1>
        <a:srgbClr val="FFFFFF"/>
      </a:lt1>
      <a:dk2>
        <a:srgbClr val="617A86"/>
      </a:dk2>
      <a:lt2>
        <a:srgbClr val="A1BECC"/>
      </a:lt2>
      <a:accent1>
        <a:srgbClr val="00D1C6"/>
      </a:accent1>
      <a:accent2>
        <a:srgbClr val="00ACC3"/>
      </a:accent2>
      <a:accent3>
        <a:srgbClr val="BBCD00"/>
      </a:accent3>
      <a:accent4>
        <a:srgbClr val="65BB48"/>
      </a:accent4>
      <a:accent5>
        <a:srgbClr val="F8BB00"/>
      </a:accent5>
      <a:accent6>
        <a:srgbClr val="EF6222"/>
      </a:accent6>
      <a:hlink>
        <a:srgbClr val="617A8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