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97" r:id="rId3"/>
    <p:sldId id="258" r:id="rId4"/>
    <p:sldId id="298" r:id="rId5"/>
    <p:sldId id="299" r:id="rId6"/>
    <p:sldId id="525" r:id="rId7"/>
    <p:sldId id="524" r:id="rId8"/>
    <p:sldId id="257" r:id="rId9"/>
    <p:sldId id="262" r:id="rId10"/>
    <p:sldId id="286" r:id="rId11"/>
    <p:sldId id="519" r:id="rId12"/>
    <p:sldId id="530" r:id="rId13"/>
    <p:sldId id="285" r:id="rId14"/>
    <p:sldId id="287" r:id="rId15"/>
    <p:sldId id="288" r:id="rId16"/>
    <p:sldId id="532" r:id="rId17"/>
    <p:sldId id="531" r:id="rId18"/>
    <p:sldId id="289" r:id="rId19"/>
    <p:sldId id="528" r:id="rId20"/>
    <p:sldId id="529" r:id="rId21"/>
    <p:sldId id="526" r:id="rId22"/>
    <p:sldId id="281" r:id="rId23"/>
    <p:sldId id="290" r:id="rId24"/>
    <p:sldId id="260" r:id="rId25"/>
    <p:sldId id="291" r:id="rId26"/>
    <p:sldId id="293" r:id="rId27"/>
    <p:sldId id="294" r:id="rId28"/>
    <p:sldId id="295" r:id="rId29"/>
    <p:sldId id="296" r:id="rId30"/>
    <p:sldId id="521" r:id="rId31"/>
    <p:sldId id="520" r:id="rId32"/>
    <p:sldId id="527" r:id="rId33"/>
    <p:sldId id="522" r:id="rId34"/>
    <p:sldId id="523" r:id="rId35"/>
  </p:sldIdLst>
  <p:sldSz cx="9144000" cy="5143500" type="screen16x9"/>
  <p:notesSz cx="6858000" cy="9144000"/>
  <p:embeddedFontLst>
    <p:embeddedFont>
      <p:font typeface="Aharoni" panose="02010803020104030203" pitchFamily="2" charset="-79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entury Gothic" panose="020B0502020202020204" pitchFamily="34" charset="0"/>
      <p:regular r:id="rId42"/>
      <p:bold r:id="rId43"/>
      <p:italic r:id="rId44"/>
      <p:boldItalic r:id="rId45"/>
    </p:embeddedFont>
    <p:embeddedFont>
      <p:font typeface="Cooper Black" panose="0208090404030B020404" pitchFamily="18" charset="0"/>
      <p:regular r:id="rId46"/>
    </p:embeddedFont>
    <p:embeddedFont>
      <p:font typeface="Fira Sans Light" panose="020B0604020202020204" charset="0"/>
      <p:regular r:id="rId47"/>
      <p:bold r:id="rId48"/>
      <p:italic r:id="rId49"/>
      <p:boldItalic r:id="rId50"/>
    </p:embeddedFont>
    <p:embeddedFont>
      <p:font typeface="Fira Sans SemiBold" panose="020B0604020202020204" charset="0"/>
      <p:regular r:id="rId51"/>
      <p:bold r:id="rId52"/>
      <p:italic r:id="rId53"/>
      <p:boldItalic r:id="rId54"/>
    </p:embeddedFont>
    <p:embeddedFont>
      <p:font typeface="Gabriola" panose="04040605051002020D02" pitchFamily="82" charset="0"/>
      <p:regular r:id="rId55"/>
    </p:embeddedFont>
    <p:embeddedFont>
      <p:font typeface="Georgia" panose="02040502050405020303" pitchFamily="18" charset="0"/>
      <p:regular r:id="rId56"/>
      <p:bold r:id="rId57"/>
      <p:italic r:id="rId58"/>
      <p:boldItalic r:id="rId59"/>
    </p:embeddedFont>
    <p:embeddedFont>
      <p:font typeface="Impact" panose="020B0806030902050204" pitchFamily="34" charset="0"/>
      <p:regular r:id="rId60"/>
    </p:embeddedFont>
    <p:embeddedFont>
      <p:font typeface="Palatino Linotype" panose="02040502050505030304" pitchFamily="18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E3CFF9-69B4-4D6B-A9F8-D514B036802D}">
  <a:tblStyle styleId="{7DE3CFF9-69B4-4D6B-A9F8-D514B03680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243"/>
    <p:restoredTop sz="94763"/>
  </p:normalViewPr>
  <p:slideViewPr>
    <p:cSldViewPr snapToGrid="0" snapToObjects="1">
      <p:cViewPr varScale="1">
        <p:scale>
          <a:sx n="148" d="100"/>
          <a:sy n="148" d="100"/>
        </p:scale>
        <p:origin x="13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openxmlformats.org/officeDocument/2006/relationships/font" Target="fonts/font27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2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openxmlformats.org/officeDocument/2006/relationships/font" Target="fonts/font28.fntdata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font" Target="fonts/font24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7299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8425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3757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575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799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211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2192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1" name="Google Shape;961;p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Just as with PBiS, common language is a strength of PFA.  Administrators need to ensure that staff, students, and families understand Standard Response Protocol language.</a:t>
            </a:r>
            <a:endParaRPr/>
          </a:p>
        </p:txBody>
      </p:sp>
      <p:sp>
        <p:nvSpPr>
          <p:cNvPr id="962" name="Google Shape;962;p8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1" name="Google Shape;1011;p1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/>
              <a:t>Explain what is a COOP</a:t>
            </a:r>
            <a:r>
              <a:rPr lang="en-US"/>
              <a:t>…******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By a show of hands…in your reaction, how many of you watch the COOP video that we provided?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does it differ from the EOP…..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They NEED BOTH…..not just one.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14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6" name="Google Shape;1166;p2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2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51500" y="751925"/>
            <a:ext cx="3426900" cy="363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392600" y="4392000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75" y="1"/>
            <a:ext cx="8569105" cy="76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975" y="1085851"/>
            <a:ext cx="8569105" cy="35468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552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2283500" y="-25"/>
            <a:ext cx="6860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035000" y="751500"/>
            <a:ext cx="5357400" cy="363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spcBef>
                <a:spcPts val="600"/>
              </a:spcBef>
              <a:spcAft>
                <a:spcPts val="0"/>
              </a:spcAft>
              <a:buSzPts val="3600"/>
              <a:buChar char="▪"/>
              <a:defRPr sz="3600"/>
            </a:lvl1pPr>
            <a:lvl2pPr marL="914400" lvl="1" indent="-457200" rtl="0"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/>
            </a:lvl2pPr>
            <a:lvl3pPr marL="1371600" lvl="2" indent="-457200" rtl="0"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/>
            </a:lvl3pPr>
            <a:lvl4pPr marL="1828800" lvl="3" indent="-457200" rtl="0"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/>
            </a:lvl4pPr>
            <a:lvl5pPr marL="2286000" lvl="4" indent="-457200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marL="2743200" lvl="5" indent="-457200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marL="3200400" lvl="6" indent="-457200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marL="3657600" lvl="7" indent="-457200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marL="4114800" lvl="8" indent="-457200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-2000" y="76175"/>
            <a:ext cx="7515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“</a:t>
            </a:r>
            <a:endParaRPr sz="7200">
              <a:solidFill>
                <a:schemeClr val="l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8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 title only">
  <p:cSld name="TITLE_ONLY_1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9"/>
          <p:cNvSpPr/>
          <p:nvPr/>
        </p:nvSpPr>
        <p:spPr>
          <a:xfrm>
            <a:off x="8392600" y="0"/>
            <a:ext cx="751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9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987850" y="0"/>
            <a:ext cx="74046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 title only" preserve="1">
  <p:cSld name="1_Top title onl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8392600" y="0"/>
            <a:ext cx="751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9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987850" y="0"/>
            <a:ext cx="74046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165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02102E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-3" y="0"/>
            <a:ext cx="9144000" cy="5143500"/>
          </a:xfrm>
          <a:prstGeom prst="rect">
            <a:avLst/>
          </a:prstGeom>
          <a:solidFill>
            <a:schemeClr val="bg1">
              <a:lumMod val="50000"/>
              <a:alpha val="597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10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0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10"/>
          <p:cNvSpPr/>
          <p:nvPr/>
        </p:nvSpPr>
        <p:spPr>
          <a:xfrm>
            <a:off x="751500" y="751550"/>
            <a:ext cx="7641300" cy="36405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85750" dist="190500" dir="276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 hasCustomPrompt="1"/>
          </p:nvPr>
        </p:nvSpPr>
        <p:spPr>
          <a:xfrm>
            <a:off x="969215" y="1042614"/>
            <a:ext cx="7641300" cy="31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Are you ready to ROK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1"/>
          <p:cNvSpPr/>
          <p:nvPr/>
        </p:nvSpPr>
        <p:spPr>
          <a:xfrm>
            <a:off x="8392600" y="0"/>
            <a:ext cx="751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bg>
      <p:bgPr>
        <a:blipFill dpi="0" rotWithShape="1">
          <a:blip r:embed="rId2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1"/>
          <p:cNvSpPr/>
          <p:nvPr/>
        </p:nvSpPr>
        <p:spPr>
          <a:xfrm>
            <a:off x="8392600" y="0"/>
            <a:ext cx="751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91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7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1500" y="1664175"/>
            <a:ext cx="4491600" cy="27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Fira Sans Light"/>
              <a:buChar char="▪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○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■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●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○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■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62" r:id="rId5"/>
    <p:sldLayoutId id="2147483656" r:id="rId6"/>
    <p:sldLayoutId id="2147483657" r:id="rId7"/>
    <p:sldLayoutId id="2147483663" r:id="rId8"/>
    <p:sldLayoutId id="2147483660" r:id="rId9"/>
    <p:sldLayoutId id="2147483661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278313" y="1507576"/>
            <a:ext cx="6517342" cy="212834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ln/>
                <a:solidFill>
                  <a:srgbClr val="92D050"/>
                </a:solidFill>
              </a:rPr>
              <a:t>Welcome</a:t>
            </a:r>
            <a:br>
              <a:rPr lang="en" sz="11000" b="1" dirty="0">
                <a:ln/>
                <a:solidFill>
                  <a:srgbClr val="92D050"/>
                </a:solidFill>
              </a:rPr>
            </a:br>
            <a:r>
              <a:rPr lang="en" sz="2000" b="1" dirty="0">
                <a:ln/>
                <a:solidFill>
                  <a:srgbClr val="92D050"/>
                </a:solidFill>
              </a:rPr>
              <a:t>  </a:t>
            </a:r>
            <a:br>
              <a:rPr lang="en" sz="11000" b="1" dirty="0">
                <a:ln/>
                <a:solidFill>
                  <a:srgbClr val="92D050"/>
                </a:solidFill>
              </a:rPr>
            </a:br>
            <a:r>
              <a:rPr lang="en" sz="8000" b="1" dirty="0">
                <a:ln/>
                <a:solidFill>
                  <a:srgbClr val="92D050"/>
                </a:solidFill>
              </a:rPr>
              <a:t>We are glad you are here!</a:t>
            </a:r>
            <a:endParaRPr sz="8000" b="1" dirty="0">
              <a:ln/>
              <a:solidFill>
                <a:srgbClr val="92D050"/>
              </a:solidFill>
            </a:endParaRPr>
          </a:p>
        </p:txBody>
      </p:sp>
      <p:pic>
        <p:nvPicPr>
          <p:cNvPr id="3" name="Picture 2" descr="A close up of a logo&#10;&#10;Description automatically generated with medium confidence">
            <a:extLst>
              <a:ext uri="{FF2B5EF4-FFF2-40B4-BE49-F238E27FC236}">
                <a16:creationId xmlns:a16="http://schemas.microsoft.com/office/drawing/2014/main" id="{E3C687DA-779B-F64F-BD2F-9FE4DB341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3736" y="128801"/>
            <a:ext cx="1721675" cy="1721675"/>
          </a:xfrm>
          <a:prstGeom prst="rect">
            <a:avLst/>
          </a:prstGeom>
        </p:spPr>
      </p:pic>
    </p:spTree>
  </p:cSld>
  <p:clrMapOvr>
    <a:masterClrMapping/>
  </p:clrMapOvr>
  <p:transition advTm="2028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/>
        <p:txBody>
          <a:bodyPr spcFirstLastPara="1" wrap="square" lIns="0" tIns="0" rIns="0" bIns="0" anchor="ctr" anchorCtr="0">
            <a:noAutofit/>
          </a:bodyPr>
          <a:lstStyle/>
          <a:p>
            <a:pPr lvl="0"/>
            <a:fld id="{00000000-1234-1234-1234-123412341234}" type="slidenum">
              <a:rPr lang="en"/>
              <a:pPr lvl="0"/>
              <a:t>10</a:t>
            </a:fld>
            <a:endParaRPr lang="en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FD22347D-7CF8-B54B-8333-9646BB82EC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62560" y="3640286"/>
            <a:ext cx="7405687" cy="750888"/>
          </a:xfrm>
        </p:spPr>
        <p:txBody>
          <a:bodyPr/>
          <a:lstStyle/>
          <a:p>
            <a:r>
              <a:rPr lang="en-US" sz="3200" b="1" dirty="0"/>
              <a:t>Rather than facilities and gadgets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5C9ACD-8F52-E442-9EC4-8EEB164D4611}"/>
              </a:ext>
            </a:extLst>
          </p:cNvPr>
          <p:cNvSpPr/>
          <p:nvPr/>
        </p:nvSpPr>
        <p:spPr>
          <a:xfrm>
            <a:off x="869156" y="752326"/>
            <a:ext cx="74056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/>
            <a:r>
              <a:rPr lang="en-US" sz="6600" dirty="0">
                <a:solidFill>
                  <a:schemeClr val="lt1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School safety is about </a:t>
            </a:r>
            <a:r>
              <a:rPr lang="en-US" sz="6600" i="1" dirty="0">
                <a:solidFill>
                  <a:schemeClr val="lt1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what  </a:t>
            </a:r>
            <a:r>
              <a:rPr lang="en-US" sz="6600" dirty="0">
                <a:solidFill>
                  <a:schemeClr val="lt1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people do…..</a:t>
            </a:r>
            <a:endParaRPr lang="en-US" sz="6600" dirty="0">
              <a:latin typeface="Georgia" panose="02040502050405020303" pitchFamily="18" charset="0"/>
            </a:endParaRPr>
          </a:p>
        </p:txBody>
      </p:sp>
      <p:pic>
        <p:nvPicPr>
          <p:cNvPr id="21" name="Picture 20" descr="A close up of a logo&#10;&#10;Description automatically generated with medium confidence">
            <a:extLst>
              <a:ext uri="{FF2B5EF4-FFF2-40B4-BE49-F238E27FC236}">
                <a16:creationId xmlns:a16="http://schemas.microsoft.com/office/drawing/2014/main" id="{C6FD2158-150D-7D46-8576-C405D68F5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" y="75587"/>
            <a:ext cx="606888" cy="60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35496"/>
      </p:ext>
    </p:extLst>
  </p:cSld>
  <p:clrMapOvr>
    <a:masterClrMapping/>
  </p:clrMapOvr>
  <p:transition advTm="5543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FF89B9-32C3-744E-B0C8-232CAC646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123"/>
            <a:ext cx="9144000" cy="42843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5F9619-0A83-6D4E-97FA-1457710F0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50" y="234945"/>
            <a:ext cx="4558827" cy="751500"/>
          </a:xfrm>
        </p:spPr>
        <p:txBody>
          <a:bodyPr>
            <a:noAutofit/>
          </a:bodyPr>
          <a:lstStyle/>
          <a:p>
            <a:r>
              <a:rPr lang="en-US" sz="9600" dirty="0">
                <a:latin typeface="Impact" panose="020B0806030902050204" pitchFamily="34" charset="0"/>
              </a:rPr>
              <a:t>EOP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90431-BB0F-DD42-9DFA-66FDB2194342}"/>
              </a:ext>
            </a:extLst>
          </p:cNvPr>
          <p:cNvSpPr txBox="1"/>
          <p:nvPr/>
        </p:nvSpPr>
        <p:spPr>
          <a:xfrm>
            <a:off x="1348782" y="3588191"/>
            <a:ext cx="7532891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i="1" dirty="0">
                <a:solidFill>
                  <a:schemeClr val="bg1"/>
                </a:solidFill>
              </a:rPr>
              <a:t>If you buy it, it gathers dust.</a:t>
            </a:r>
            <a:br>
              <a:rPr lang="en-US" sz="3300" b="1" i="1" dirty="0">
                <a:solidFill>
                  <a:schemeClr val="bg1"/>
                </a:solidFill>
              </a:rPr>
            </a:br>
            <a:r>
              <a:rPr lang="en-US" sz="3300" b="1" i="1" dirty="0">
                <a:solidFill>
                  <a:schemeClr val="bg1"/>
                </a:solidFill>
              </a:rPr>
              <a:t>If you build it, it gathers fingerprints.</a:t>
            </a:r>
          </a:p>
          <a:p>
            <a:r>
              <a:rPr lang="en-US" sz="2100" b="1" i="1" dirty="0">
                <a:solidFill>
                  <a:schemeClr val="bg1"/>
                </a:solidFill>
                <a:latin typeface="Gabriola" pitchFamily="82" charset="0"/>
              </a:rPr>
              <a:t>                                                                                                          I Love You Guys Foundation</a:t>
            </a:r>
            <a:endParaRPr lang="en-US" sz="2100" dirty="0">
              <a:solidFill>
                <a:schemeClr val="bg1"/>
              </a:solidFill>
              <a:latin typeface="Gabriola" pitchFamily="82" charset="0"/>
            </a:endParaRPr>
          </a:p>
          <a:p>
            <a:endParaRPr lang="en-US" sz="4050" dirty="0"/>
          </a:p>
        </p:txBody>
      </p:sp>
    </p:spTree>
    <p:extLst>
      <p:ext uri="{BB962C8B-B14F-4D97-AF65-F5344CB8AC3E}">
        <p14:creationId xmlns:p14="http://schemas.microsoft.com/office/powerpoint/2010/main" val="42379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4144">
        <p:push dir="u"/>
      </p:transition>
    </mc:Choice>
    <mc:Fallback xmlns="">
      <p:transition spd="slow" advTm="4144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7CCF10-F157-A84B-A74F-04C0FBD157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18955-14FF-4B43-8A52-455922AB4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350" y="670824"/>
            <a:ext cx="7641300" cy="317700"/>
          </a:xfrm>
        </p:spPr>
        <p:txBody>
          <a:bodyPr/>
          <a:lstStyle/>
          <a:p>
            <a:r>
              <a:rPr lang="en-US" sz="8000" b="1" dirty="0"/>
              <a:t>Prevention</a:t>
            </a:r>
          </a:p>
          <a:p>
            <a:r>
              <a:rPr lang="en-US" sz="8000" b="1" dirty="0"/>
              <a:t>    happens </a:t>
            </a:r>
          </a:p>
          <a:p>
            <a:r>
              <a:rPr lang="en-US" sz="8000" b="1" dirty="0"/>
              <a:t>            everyday.</a:t>
            </a:r>
          </a:p>
        </p:txBody>
      </p:sp>
    </p:spTree>
    <p:extLst>
      <p:ext uri="{BB962C8B-B14F-4D97-AF65-F5344CB8AC3E}">
        <p14:creationId xmlns:p14="http://schemas.microsoft.com/office/powerpoint/2010/main" val="108647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FD22347D-7CF8-B54B-8333-9646BB82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81" y="1257300"/>
            <a:ext cx="8017616" cy="2043112"/>
          </a:xfrm>
        </p:spPr>
        <p:txBody>
          <a:bodyPr/>
          <a:lstStyle/>
          <a:p>
            <a:pPr lvl="0"/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Relationships…</a:t>
            </a:r>
            <a:b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				Matter!</a:t>
            </a:r>
            <a:endParaRPr lang="en-US" sz="9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/>
        <p:txBody>
          <a:bodyPr spcFirstLastPara="1" wrap="square" lIns="0" tIns="0" rIns="0" bIns="0" anchor="ctr" anchorCtr="0">
            <a:noAutofit/>
          </a:bodyPr>
          <a:lstStyle/>
          <a:p>
            <a:pPr lvl="0"/>
            <a:fld id="{00000000-1234-1234-1234-123412341234}" type="slidenum">
              <a:rPr lang="en"/>
              <a:pPr lvl="0"/>
              <a:t>13</a:t>
            </a:fld>
            <a:endParaRPr lang="en"/>
          </a:p>
        </p:txBody>
      </p:sp>
      <p:pic>
        <p:nvPicPr>
          <p:cNvPr id="21" name="Picture 20" descr="A close up of a logo&#10;&#10;Description automatically generated with medium confidence">
            <a:extLst>
              <a:ext uri="{FF2B5EF4-FFF2-40B4-BE49-F238E27FC236}">
                <a16:creationId xmlns:a16="http://schemas.microsoft.com/office/drawing/2014/main" id="{C6FD2158-150D-7D46-8576-C405D68F5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" y="75587"/>
            <a:ext cx="606888" cy="606888"/>
          </a:xfrm>
          <a:prstGeom prst="rect">
            <a:avLst/>
          </a:prstGeom>
        </p:spPr>
      </p:pic>
      <p:sp>
        <p:nvSpPr>
          <p:cNvPr id="8" name="Google Shape;947;p6">
            <a:extLst>
              <a:ext uri="{FF2B5EF4-FFF2-40B4-BE49-F238E27FC236}">
                <a16:creationId xmlns:a16="http://schemas.microsoft.com/office/drawing/2014/main" id="{9D3BD7C4-10CE-EA4E-9603-6E2A08947DA8}"/>
              </a:ext>
            </a:extLst>
          </p:cNvPr>
          <p:cNvSpPr txBox="1">
            <a:spLocks/>
          </p:cNvSpPr>
          <p:nvPr/>
        </p:nvSpPr>
        <p:spPr>
          <a:xfrm>
            <a:off x="-651238" y="3875237"/>
            <a:ext cx="9795235" cy="1178351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45700" rIns="91425" bIns="4570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algn="ctr">
              <a:buClr>
                <a:srgbClr val="ACB8CA"/>
              </a:buClr>
              <a:buSzPct val="100000"/>
              <a:buFont typeface="Century Gothic"/>
              <a:buNone/>
            </a:pPr>
            <a:r>
              <a:rPr lang="en-US" sz="36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• staff • parents • </a:t>
            </a:r>
          </a:p>
          <a:p>
            <a:pPr algn="ctr">
              <a:buClr>
                <a:srgbClr val="ACB8CA"/>
              </a:buClr>
              <a:buSzPct val="100000"/>
              <a:buFont typeface="Century Gothic"/>
              <a:buNone/>
            </a:pPr>
            <a:r>
              <a:rPr lang="en-US" sz="36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community partners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50355"/>
      </p:ext>
    </p:extLst>
  </p:cSld>
  <p:clrMapOvr>
    <a:masterClrMapping/>
  </p:clrMapOvr>
  <p:transition advTm="5718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4" name="Google Shape;964;p8" descr="A picture containing sky, pers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3874" y="0"/>
            <a:ext cx="926787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p8"/>
          <p:cNvSpPr/>
          <p:nvPr/>
        </p:nvSpPr>
        <p:spPr>
          <a:xfrm>
            <a:off x="389359" y="135082"/>
            <a:ext cx="7642814" cy="117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Common</a:t>
            </a:r>
            <a:r>
              <a:rPr lang="en-US" sz="7200" b="1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sz="72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Language</a:t>
            </a:r>
            <a:endParaRPr sz="72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a:endParaRPr>
          </a:p>
        </p:txBody>
      </p:sp>
      <p:sp>
        <p:nvSpPr>
          <p:cNvPr id="966" name="Google Shape;966;p8"/>
          <p:cNvSpPr/>
          <p:nvPr/>
        </p:nvSpPr>
        <p:spPr>
          <a:xfrm>
            <a:off x="477982" y="1117912"/>
            <a:ext cx="7642814" cy="173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Between students, staff, families and responders</a:t>
            </a:r>
            <a:endParaRPr sz="5400" dirty="0">
              <a:ln w="1016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984">
        <p:blinds dir="vert"/>
      </p:transition>
    </mc:Choice>
    <mc:Fallback xmlns="">
      <p:transition spd="slow" advTm="4984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4" name="Google Shape;1014;p14" descr="Chicken Coop Details | zumbrun.n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9063" y="929979"/>
            <a:ext cx="4997719" cy="3748289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14"/>
          <p:cNvSpPr/>
          <p:nvPr/>
        </p:nvSpPr>
        <p:spPr>
          <a:xfrm>
            <a:off x="-306431" y="-127981"/>
            <a:ext cx="9078956" cy="1373295"/>
          </a:xfrm>
          <a:prstGeom prst="wave">
            <a:avLst>
              <a:gd name="adj1" fmla="val 12500"/>
              <a:gd name="adj2" fmla="val -1062"/>
            </a:avLst>
          </a:prstGeom>
          <a:solidFill>
            <a:schemeClr val="accent1"/>
          </a:solidFill>
          <a:ln w="12700" cap="flat" cmpd="sng">
            <a:solidFill>
              <a:srgbClr val="1D7F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14"/>
          <p:cNvSpPr txBox="1"/>
          <p:nvPr/>
        </p:nvSpPr>
        <p:spPr>
          <a:xfrm>
            <a:off x="152295" y="333760"/>
            <a:ext cx="8152327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400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Continuity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 Operations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(COOP)….it’s not about chickens!</a:t>
            </a:r>
            <a:endParaRPr sz="1050" dirty="0"/>
          </a:p>
        </p:txBody>
      </p:sp>
      <p:sp>
        <p:nvSpPr>
          <p:cNvPr id="1017" name="Google Shape;1017;p14"/>
          <p:cNvSpPr/>
          <p:nvPr/>
        </p:nvSpPr>
        <p:spPr>
          <a:xfrm>
            <a:off x="4910294" y="3987091"/>
            <a:ext cx="3305793" cy="950322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1"/>
          </a:solidFill>
          <a:ln w="12700" cap="flat" cmpd="sng">
            <a:solidFill>
              <a:srgbClr val="1D7F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14"/>
          <p:cNvSpPr txBox="1"/>
          <p:nvPr/>
        </p:nvSpPr>
        <p:spPr>
          <a:xfrm>
            <a:off x="5316494" y="4266044"/>
            <a:ext cx="2988129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Nor is it chicken feed!</a:t>
            </a:r>
            <a:endParaRPr sz="1050"/>
          </a:p>
        </p:txBody>
      </p:sp>
      <p:pic>
        <p:nvPicPr>
          <p:cNvPr id="1019" name="Google Shape;1019;p14" descr="Free photo: Chicken, Cockerel, Poultry, Rooster - Free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2876" y="264342"/>
            <a:ext cx="786197" cy="631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287">
        <p14:reveal/>
      </p:transition>
    </mc:Choice>
    <mc:Fallback xmlns="">
      <p:transition spd="slow" advTm="3287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046;p18" descr="Text&#10;&#10;Description automatically generated with low confidence">
            <a:extLst>
              <a:ext uri="{FF2B5EF4-FFF2-40B4-BE49-F238E27FC236}">
                <a16:creationId xmlns:a16="http://schemas.microsoft.com/office/drawing/2014/main" id="{1EEC7793-6A2E-E645-B04C-9578F07FA35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6194" y="830498"/>
            <a:ext cx="3683697" cy="217593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23FF66-2B2D-5949-B058-B03DDFDC11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0FE9A2-3359-5D42-A798-E785E979A7D1}"/>
              </a:ext>
            </a:extLst>
          </p:cNvPr>
          <p:cNvSpPr/>
          <p:nvPr/>
        </p:nvSpPr>
        <p:spPr>
          <a:xfrm>
            <a:off x="155961" y="2175164"/>
            <a:ext cx="8048062" cy="284018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</a:rPr>
              <a:t>a</a:t>
            </a:r>
            <a:r>
              <a:rPr lang="en-US" sz="6600" b="1" cap="none" spc="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/>
              </a:rPr>
              <a:t>re the best detectors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08236-C59D-D341-9F7C-2EFA6FB4D1CE}"/>
              </a:ext>
            </a:extLst>
          </p:cNvPr>
          <p:cNvSpPr/>
          <p:nvPr/>
        </p:nvSpPr>
        <p:spPr>
          <a:xfrm>
            <a:off x="658108" y="-200911"/>
            <a:ext cx="78277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/>
              </a:rPr>
              <a:t>Human</a:t>
            </a:r>
            <a:r>
              <a:rPr lang="en-US" sz="7200" b="1" cap="none" spc="0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7200" b="1" cap="none" spc="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/>
              </a:rPr>
              <a:t>Detectors</a:t>
            </a:r>
          </a:p>
        </p:txBody>
      </p:sp>
    </p:spTree>
    <p:extLst>
      <p:ext uri="{BB962C8B-B14F-4D97-AF65-F5344CB8AC3E}">
        <p14:creationId xmlns:p14="http://schemas.microsoft.com/office/powerpoint/2010/main" val="429092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593FDE-6FAA-134D-990C-DEAA1A162A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2350" r="17837"/>
          <a:stretch/>
        </p:blipFill>
        <p:spPr>
          <a:xfrm>
            <a:off x="-1" y="2603500"/>
            <a:ext cx="2225385" cy="2540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5B211-BE30-A047-A3F2-3DD318795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4194" y="637397"/>
            <a:ext cx="6658369" cy="3639600"/>
          </a:xfrm>
        </p:spPr>
        <p:txBody>
          <a:bodyPr/>
          <a:lstStyle/>
          <a:p>
            <a:pPr marL="0" indent="0" fontAlgn="base">
              <a:buNone/>
            </a:pPr>
            <a:r>
              <a:rPr lang="en-US" b="1" dirty="0"/>
              <a:t>Teach Students, Staff, Families:</a:t>
            </a:r>
          </a:p>
          <a:p>
            <a:pPr fontAlgn="base">
              <a:buClr>
                <a:srgbClr val="00B0F0"/>
              </a:buClr>
              <a:buFont typeface="Wingdings" pitchFamily="2" charset="2"/>
              <a:buChar char="Ø"/>
            </a:pPr>
            <a:r>
              <a:rPr lang="en-US" b="1" dirty="0"/>
              <a:t>What to look for.....</a:t>
            </a:r>
          </a:p>
          <a:p>
            <a:pPr fontAlgn="base">
              <a:buClr>
                <a:srgbClr val="00B0F0"/>
              </a:buClr>
              <a:buFont typeface="Wingdings" pitchFamily="2" charset="2"/>
              <a:buChar char="Ø"/>
            </a:pPr>
            <a:r>
              <a:rPr lang="en-US" b="1" dirty="0"/>
              <a:t>What to listen for.....</a:t>
            </a:r>
          </a:p>
          <a:p>
            <a:pPr fontAlgn="base">
              <a:buClr>
                <a:srgbClr val="00B0F0"/>
              </a:buClr>
              <a:buFont typeface="Wingdings" pitchFamily="2" charset="2"/>
              <a:buChar char="Ø"/>
            </a:pPr>
            <a:r>
              <a:rPr lang="en-US" b="1" dirty="0"/>
              <a:t>Safety about you or someone else?</a:t>
            </a:r>
          </a:p>
          <a:p>
            <a:pPr fontAlgn="base">
              <a:buClr>
                <a:srgbClr val="00B0F0"/>
              </a:buClr>
              <a:buFont typeface="Wingdings" pitchFamily="2" charset="2"/>
              <a:buChar char="Ø"/>
            </a:pPr>
            <a:r>
              <a:rPr lang="en-US" b="1" dirty="0"/>
              <a:t>What in your gut tells you there is a concern?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D50EE5-1623-674C-B5FC-1E1501670BD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321063" y="4392000"/>
            <a:ext cx="751500" cy="7515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5" name="Picture 4" descr="A close up of a logo&#10;&#10;Description automatically generated with medium confidence">
            <a:extLst>
              <a:ext uri="{FF2B5EF4-FFF2-40B4-BE49-F238E27FC236}">
                <a16:creationId xmlns:a16="http://schemas.microsoft.com/office/drawing/2014/main" id="{85BCA8EC-8F8C-154A-AED8-AC74C16A7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" y="75587"/>
            <a:ext cx="606888" cy="6068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CD3E20-D33A-F748-A020-1D381BB0E3B7}"/>
              </a:ext>
            </a:extLst>
          </p:cNvPr>
          <p:cNvSpPr txBox="1"/>
          <p:nvPr/>
        </p:nvSpPr>
        <p:spPr>
          <a:xfrm>
            <a:off x="2325398" y="0"/>
            <a:ext cx="7261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latin typeface="Cooper Black" panose="0208090404030B020404" pitchFamily="18" charset="77"/>
              </a:rPr>
              <a:t>Why a reporting line is important…..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55661F-029C-0E4A-961E-BA7563CC18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2940" t="1659" r="20868" b="4888"/>
          <a:stretch/>
        </p:blipFill>
        <p:spPr>
          <a:xfrm>
            <a:off x="-1" y="682475"/>
            <a:ext cx="283239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40185"/>
      </p:ext>
    </p:extLst>
  </p:cSld>
  <p:clrMapOvr>
    <a:masterClrMapping/>
  </p:clrMapOvr>
  <p:transition spd="slow" advClick="0" advTm="6000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256;p33" descr="A close up of a sign&#10;&#10;Description automatically generated">
            <a:extLst>
              <a:ext uri="{FF2B5EF4-FFF2-40B4-BE49-F238E27FC236}">
                <a16:creationId xmlns:a16="http://schemas.microsoft.com/office/drawing/2014/main" id="{BBD51880-18D7-2242-A4D4-A5B6BDFACD3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69552" b="3355"/>
          <a:stretch/>
        </p:blipFill>
        <p:spPr>
          <a:xfrm>
            <a:off x="2282637" y="200024"/>
            <a:ext cx="4578725" cy="4114801"/>
          </a:xfrm>
          <a:prstGeom prst="rect">
            <a:avLst/>
          </a:prstGeom>
          <a:ln w="381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A close up of a logo&#10;&#10;Description automatically generated with medium confidence">
            <a:extLst>
              <a:ext uri="{FF2B5EF4-FFF2-40B4-BE49-F238E27FC236}">
                <a16:creationId xmlns:a16="http://schemas.microsoft.com/office/drawing/2014/main" id="{809D409A-83F3-9E4D-B63A-085DBFBA0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" y="75587"/>
            <a:ext cx="606888" cy="6068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D213C3-9E5D-5640-AC71-C2CF4778EF71}"/>
              </a:ext>
            </a:extLst>
          </p:cNvPr>
          <p:cNvSpPr/>
          <p:nvPr/>
        </p:nvSpPr>
        <p:spPr>
          <a:xfrm>
            <a:off x="-300038" y="4358701"/>
            <a:ext cx="905493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are you doing to prevent bullying?</a:t>
            </a:r>
          </a:p>
        </p:txBody>
      </p:sp>
    </p:spTree>
    <p:extLst>
      <p:ext uri="{BB962C8B-B14F-4D97-AF65-F5344CB8AC3E}">
        <p14:creationId xmlns:p14="http://schemas.microsoft.com/office/powerpoint/2010/main" val="3401316087"/>
      </p:ext>
    </p:extLst>
  </p:cSld>
  <p:clrMapOvr>
    <a:masterClrMapping/>
  </p:clrMapOvr>
  <p:transition advTm="6108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3C99C8-39E3-FD45-90F1-2D9F5F0CA2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13B87-8E81-D447-9956-435DCD55C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8731" y="1002420"/>
            <a:ext cx="7641300" cy="317700"/>
          </a:xfrm>
        </p:spPr>
        <p:txBody>
          <a:bodyPr/>
          <a:lstStyle/>
          <a:p>
            <a:r>
              <a:rPr lang="en-US" sz="4400" b="1" dirty="0"/>
              <a:t>Bullying  has a major effect on student academic performance as well  mental and physical health.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559320"/>
      </p:ext>
    </p:extLst>
  </p:cSld>
  <p:clrMapOvr>
    <a:masterClrMapping/>
  </p:clrMapOvr>
  <p:transition advTm="5000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31E6BC-73F6-FC4F-A0B7-E09B286AB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5800" y="953488"/>
            <a:ext cx="7641300" cy="317700"/>
          </a:xfrm>
        </p:spPr>
        <p:txBody>
          <a:bodyPr/>
          <a:lstStyle/>
          <a:p>
            <a:pPr marL="298450" indent="-57150"/>
            <a:r>
              <a:rPr lang="en-US" sz="6000" b="1" dirty="0"/>
              <a:t>4 Phases of Hazards, Threats, and Incidents Planning</a:t>
            </a:r>
          </a:p>
        </p:txBody>
      </p:sp>
      <p:pic>
        <p:nvPicPr>
          <p:cNvPr id="6" name="Picture 5" descr="A close up of a logo&#10;&#10;Description automatically generated with medium confidence">
            <a:extLst>
              <a:ext uri="{FF2B5EF4-FFF2-40B4-BE49-F238E27FC236}">
                <a16:creationId xmlns:a16="http://schemas.microsoft.com/office/drawing/2014/main" id="{FA37B7F0-686F-0B4A-87C8-B83F7FC60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" y="75587"/>
            <a:ext cx="606888" cy="60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35281"/>
      </p:ext>
    </p:extLst>
  </p:cSld>
  <p:clrMapOvr>
    <a:masterClrMapping/>
  </p:clrMapOvr>
  <p:transition advTm="5350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3C99C8-39E3-FD45-90F1-2D9F5F0CA2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13B87-8E81-D447-9956-435DCD55C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0673" y="881839"/>
            <a:ext cx="7781824" cy="317700"/>
          </a:xfrm>
        </p:spPr>
        <p:txBody>
          <a:bodyPr/>
          <a:lstStyle/>
          <a:p>
            <a:r>
              <a:rPr lang="en-US" sz="4200" b="1" dirty="0"/>
              <a:t>LGB youth experience bias-based bullying more frequently than heterosexual youth. 40% of LGB students considered suicide. </a:t>
            </a:r>
            <a:r>
              <a:rPr lang="en-US" b="1" dirty="0"/>
              <a:t>(CDC, 2015)</a:t>
            </a:r>
          </a:p>
          <a:p>
            <a:r>
              <a:rPr lang="en-US" sz="4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470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AD32BC-F0DA-8A49-991F-2B6C4A0B8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3200" y="324780"/>
            <a:ext cx="6705597" cy="3639600"/>
          </a:xfrm>
        </p:spPr>
        <p:txBody>
          <a:bodyPr/>
          <a:lstStyle/>
          <a:p>
            <a:pPr marL="0" indent="0">
              <a:buNone/>
            </a:pPr>
            <a:r>
              <a:rPr lang="en-US" sz="6400" b="1" dirty="0">
                <a:solidFill>
                  <a:schemeClr val="bg1"/>
                </a:solidFill>
              </a:rPr>
              <a:t>71% of school shooters reported they had been bullied.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BC56DC-A36C-2E42-BD3A-A223A74D0C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E00C9-C915-D447-8DA1-5DE0B4CDE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674"/>
          <a:stretch/>
        </p:blipFill>
        <p:spPr>
          <a:xfrm>
            <a:off x="0" y="0"/>
            <a:ext cx="2438400" cy="51426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9BD895-A091-2D4E-AFB7-9126A624FE8A}"/>
              </a:ext>
            </a:extLst>
          </p:cNvPr>
          <p:cNvSpPr/>
          <p:nvPr/>
        </p:nvSpPr>
        <p:spPr>
          <a:xfrm>
            <a:off x="2270073" y="0"/>
            <a:ext cx="165399" cy="51435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9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4770">
        <p:cut/>
      </p:transition>
    </mc:Choice>
    <mc:Fallback xmlns="">
      <p:transition advTm="4770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9" name="Google Shape;1169;p26" descr="A picture containing ground, person, outdoor, bri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369522"/>
          </a:xfrm>
          <a:prstGeom prst="rect">
            <a:avLst/>
          </a:prstGeom>
          <a:noFill/>
          <a:ln>
            <a:noFill/>
          </a:ln>
        </p:spPr>
      </p:pic>
      <p:sp>
        <p:nvSpPr>
          <p:cNvPr id="1171" name="Google Shape;1171;p26"/>
          <p:cNvSpPr txBox="1">
            <a:spLocks noGrp="1"/>
          </p:cNvSpPr>
          <p:nvPr>
            <p:ph type="subTitle" idx="1"/>
          </p:nvPr>
        </p:nvSpPr>
        <p:spPr>
          <a:xfrm>
            <a:off x="0" y="3498802"/>
            <a:ext cx="9144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lt1"/>
              </a:buClr>
              <a:buSzPts val="6600"/>
            </a:pPr>
            <a:r>
              <a:rPr lang="en-US" sz="6000" b="1" dirty="0">
                <a:latin typeface="Arial"/>
                <a:ea typeface="Arial"/>
                <a:cs typeface="Arial"/>
                <a:sym typeface="Arial"/>
              </a:rPr>
              <a:t>Are you caring for your vulnerable students?</a:t>
            </a:r>
            <a:endParaRPr sz="6000" dirty="0"/>
          </a:p>
        </p:txBody>
      </p:sp>
      <p:pic>
        <p:nvPicPr>
          <p:cNvPr id="1172" name="Google Shape;117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797" y="57152"/>
            <a:ext cx="837539" cy="837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820">
        <p:checker/>
      </p:transition>
    </mc:Choice>
    <mc:Fallback xmlns="">
      <p:transition spd="slow" advTm="4820">
        <p:check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21;ge3e5be4c31_0_9">
            <a:extLst>
              <a:ext uri="{FF2B5EF4-FFF2-40B4-BE49-F238E27FC236}">
                <a16:creationId xmlns:a16="http://schemas.microsoft.com/office/drawing/2014/main" id="{7546D107-66C3-8A48-BF5F-B4E66C07A0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328488"/>
            <a:ext cx="8388900" cy="9942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9000" b="1" dirty="0"/>
              <a:t>Safety doesn’t happen by accident.</a:t>
            </a:r>
            <a:endParaRPr sz="9000" b="1" dirty="0"/>
          </a:p>
        </p:txBody>
      </p:sp>
      <p:pic>
        <p:nvPicPr>
          <p:cNvPr id="4" name="Picture 3" descr="A close up of a logo&#10;&#10;Description automatically generated with medium confidence">
            <a:extLst>
              <a:ext uri="{FF2B5EF4-FFF2-40B4-BE49-F238E27FC236}">
                <a16:creationId xmlns:a16="http://schemas.microsoft.com/office/drawing/2014/main" id="{08A9B498-7C12-1C43-8CBE-5B5B1C29A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" y="75587"/>
            <a:ext cx="606888" cy="60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37525"/>
      </p:ext>
    </p:extLst>
  </p:cSld>
  <p:clrMapOvr>
    <a:masterClrMapping/>
  </p:clrMapOvr>
  <p:transition advTm="6270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ss, nature, cloud, night sky&#10;&#10;Description automatically generated">
            <a:extLst>
              <a:ext uri="{FF2B5EF4-FFF2-40B4-BE49-F238E27FC236}">
                <a16:creationId xmlns:a16="http://schemas.microsoft.com/office/drawing/2014/main" id="{92EC8DED-C957-FF47-A7D3-06D79FAE92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54891"/>
          <a:stretch/>
        </p:blipFill>
        <p:spPr>
          <a:xfrm>
            <a:off x="0" y="1"/>
            <a:ext cx="2271713" cy="5105706"/>
          </a:xfrm>
          <a:prstGeom prst="rect">
            <a:avLst/>
          </a:prstGeom>
        </p:spPr>
      </p:pic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406F8-D236-AB47-93E3-E432FBAD9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6376" y="439587"/>
            <a:ext cx="6394749" cy="3639600"/>
          </a:xfrm>
        </p:spPr>
        <p:txBody>
          <a:bodyPr/>
          <a:lstStyle/>
          <a:p>
            <a:pPr marL="0" indent="0">
              <a:buNone/>
            </a:pPr>
            <a:r>
              <a:rPr lang="en-US" sz="8000" b="1" dirty="0"/>
              <a:t>Crisis isn’t a</a:t>
            </a:r>
          </a:p>
          <a:p>
            <a:pPr marL="0" indent="0">
              <a:buNone/>
            </a:pPr>
            <a:r>
              <a:rPr lang="en-US" sz="8000" b="1" dirty="0"/>
              <a:t>  choice,</a:t>
            </a:r>
          </a:p>
          <a:p>
            <a:pPr marL="0" indent="0">
              <a:buNone/>
            </a:pPr>
            <a:r>
              <a:rPr lang="en-US" sz="8000" b="1" dirty="0"/>
              <a:t>Response is…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7D3791-AC91-5E4E-82A4-B412A17EE31A}"/>
              </a:ext>
            </a:extLst>
          </p:cNvPr>
          <p:cNvSpPr/>
          <p:nvPr/>
        </p:nvSpPr>
        <p:spPr>
          <a:xfrm>
            <a:off x="2226665" y="0"/>
            <a:ext cx="165399" cy="51435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6187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en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C21204D0-727E-FE49-9A96-10348F50EA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36" t="15739" b="-5929"/>
          <a:stretch/>
        </p:blipFill>
        <p:spPr>
          <a:xfrm>
            <a:off x="0" y="0"/>
            <a:ext cx="2235395" cy="5504523"/>
          </a:xfrm>
          <a:prstGeom prst="rect">
            <a:avLst/>
          </a:prstGeom>
        </p:spPr>
      </p:pic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406F8-D236-AB47-93E3-E432FBAD9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7814" y="347131"/>
            <a:ext cx="6394749" cy="3639600"/>
          </a:xfrm>
        </p:spPr>
        <p:txBody>
          <a:bodyPr/>
          <a:lstStyle/>
          <a:p>
            <a:pPr marL="0" indent="0">
              <a:buNone/>
            </a:pPr>
            <a:r>
              <a:rPr lang="en-US" sz="9600" b="1" dirty="0"/>
              <a:t>Cops own the crime….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E3E16A-488E-7E40-A418-5DA0692331B3}"/>
              </a:ext>
            </a:extLst>
          </p:cNvPr>
          <p:cNvSpPr txBox="1"/>
          <p:nvPr/>
        </p:nvSpPr>
        <p:spPr>
          <a:xfrm>
            <a:off x="357188" y="44291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6175D0-9516-E34D-A47F-CA6F6A35F686}"/>
              </a:ext>
            </a:extLst>
          </p:cNvPr>
          <p:cNvSpPr/>
          <p:nvPr/>
        </p:nvSpPr>
        <p:spPr>
          <a:xfrm>
            <a:off x="2235395" y="0"/>
            <a:ext cx="165399" cy="51435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06263"/>
      </p:ext>
    </p:extLst>
  </p:cSld>
  <p:clrMapOvr>
    <a:masterClrMapping/>
  </p:clrMapOvr>
  <p:transition advTm="5910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406F8-D236-AB47-93E3-E432FBAD9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5002" y="332843"/>
            <a:ext cx="6394749" cy="3639600"/>
          </a:xfrm>
        </p:spPr>
        <p:txBody>
          <a:bodyPr/>
          <a:lstStyle/>
          <a:p>
            <a:pPr marL="0" indent="0">
              <a:buNone/>
            </a:pPr>
            <a:r>
              <a:rPr lang="en-US" sz="9600" b="1" dirty="0"/>
              <a:t>Fire owns the flames…..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E3E16A-488E-7E40-A418-5DA0692331B3}"/>
              </a:ext>
            </a:extLst>
          </p:cNvPr>
          <p:cNvSpPr txBox="1"/>
          <p:nvPr/>
        </p:nvSpPr>
        <p:spPr>
          <a:xfrm>
            <a:off x="357188" y="44291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picture containing person, outdoor, nature&#10;&#10;Description automatically generated">
            <a:extLst>
              <a:ext uri="{FF2B5EF4-FFF2-40B4-BE49-F238E27FC236}">
                <a16:creationId xmlns:a16="http://schemas.microsoft.com/office/drawing/2014/main" id="{37D6962F-D2D0-4846-9343-54FDE9F982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950" t="-1516" r="23185" b="1516"/>
          <a:stretch/>
        </p:blipFill>
        <p:spPr>
          <a:xfrm>
            <a:off x="0" y="-86550"/>
            <a:ext cx="2677814" cy="52292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DB61F0-EE77-D64D-975F-2C003973854F}"/>
              </a:ext>
            </a:extLst>
          </p:cNvPr>
          <p:cNvSpPr/>
          <p:nvPr/>
        </p:nvSpPr>
        <p:spPr>
          <a:xfrm>
            <a:off x="2512415" y="0"/>
            <a:ext cx="165399" cy="51435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21447"/>
      </p:ext>
    </p:extLst>
  </p:cSld>
  <p:clrMapOvr>
    <a:masterClrMapping/>
  </p:clrMapOvr>
  <p:transition advTm="4899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406F8-D236-AB47-93E3-E432FBAD9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9248" y="304268"/>
            <a:ext cx="6394749" cy="3639600"/>
          </a:xfrm>
        </p:spPr>
        <p:txBody>
          <a:bodyPr/>
          <a:lstStyle/>
          <a:p>
            <a:pPr marL="0" indent="0">
              <a:buNone/>
            </a:pPr>
            <a:r>
              <a:rPr lang="en-US" sz="9000" b="1" dirty="0"/>
              <a:t>Paramedics own the patients…..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E3E16A-488E-7E40-A418-5DA0692331B3}"/>
              </a:ext>
            </a:extLst>
          </p:cNvPr>
          <p:cNvSpPr txBox="1"/>
          <p:nvPr/>
        </p:nvSpPr>
        <p:spPr>
          <a:xfrm>
            <a:off x="357188" y="44291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DB61F0-EE77-D64D-975F-2C003973854F}"/>
              </a:ext>
            </a:extLst>
          </p:cNvPr>
          <p:cNvSpPr/>
          <p:nvPr/>
        </p:nvSpPr>
        <p:spPr>
          <a:xfrm>
            <a:off x="2386013" y="0"/>
            <a:ext cx="165399" cy="51435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person, outdoor, standing&#10;&#10;Description automatically generated">
            <a:extLst>
              <a:ext uri="{FF2B5EF4-FFF2-40B4-BE49-F238E27FC236}">
                <a16:creationId xmlns:a16="http://schemas.microsoft.com/office/drawing/2014/main" id="{3D0DBECC-F1E0-6F45-92B8-71E101D1B3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52" r="40292" b="8720"/>
          <a:stretch/>
        </p:blipFill>
        <p:spPr>
          <a:xfrm>
            <a:off x="-257175" y="0"/>
            <a:ext cx="2643188" cy="514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8329"/>
      </p:ext>
    </p:extLst>
  </p:cSld>
  <p:clrMapOvr>
    <a:masterClrMapping/>
  </p:clrMapOvr>
  <p:transition advTm="5778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406F8-D236-AB47-93E3-E432FBAD9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9248" y="304268"/>
            <a:ext cx="6394749" cy="3639600"/>
          </a:xfrm>
        </p:spPr>
        <p:txBody>
          <a:bodyPr/>
          <a:lstStyle/>
          <a:p>
            <a:pPr marL="0" indent="0">
              <a:buNone/>
            </a:pPr>
            <a:r>
              <a:rPr lang="en-US" sz="9000" b="1" dirty="0"/>
              <a:t>Schools own the students….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E3E16A-488E-7E40-A418-5DA0692331B3}"/>
              </a:ext>
            </a:extLst>
          </p:cNvPr>
          <p:cNvSpPr txBox="1"/>
          <p:nvPr/>
        </p:nvSpPr>
        <p:spPr>
          <a:xfrm>
            <a:off x="357188" y="44291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DB61F0-EE77-D64D-975F-2C003973854F}"/>
              </a:ext>
            </a:extLst>
          </p:cNvPr>
          <p:cNvSpPr/>
          <p:nvPr/>
        </p:nvSpPr>
        <p:spPr>
          <a:xfrm>
            <a:off x="2270073" y="0"/>
            <a:ext cx="165399" cy="51435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utdoor, building, government building&#10;&#10;Description automatically generated">
            <a:extLst>
              <a:ext uri="{FF2B5EF4-FFF2-40B4-BE49-F238E27FC236}">
                <a16:creationId xmlns:a16="http://schemas.microsoft.com/office/drawing/2014/main" id="{7D42D9AD-925C-F34F-B9B8-3E56E333C0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83" r="30495"/>
          <a:stretch/>
        </p:blipFill>
        <p:spPr>
          <a:xfrm>
            <a:off x="-158257" y="826"/>
            <a:ext cx="2445352" cy="514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24957"/>
      </p:ext>
    </p:extLst>
  </p:cSld>
  <p:clrMapOvr>
    <a:masterClrMapping/>
  </p:clrMapOvr>
  <p:transition advTm="5531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7B84F-9043-004E-B010-C4CC73C4B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700" y="67163"/>
            <a:ext cx="7404600" cy="751500"/>
          </a:xfrm>
        </p:spPr>
        <p:txBody>
          <a:bodyPr/>
          <a:lstStyle/>
          <a:p>
            <a:r>
              <a:rPr lang="en-US" sz="5400" dirty="0"/>
              <a:t>In an emergency…..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406F8-D236-AB47-93E3-E432FBAD9EA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57184" y="750690"/>
            <a:ext cx="8786813" cy="410965"/>
          </a:xfrm>
        </p:spPr>
        <p:txBody>
          <a:bodyPr/>
          <a:lstStyle/>
          <a:p>
            <a:pPr marL="0" indent="0">
              <a:buNone/>
            </a:pPr>
            <a:r>
              <a:rPr lang="en-US" sz="6000" b="1" dirty="0"/>
              <a:t>It takes cops, fire, paramedics, and schools to work together to handle an emergency.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E3E16A-488E-7E40-A418-5DA0692331B3}"/>
              </a:ext>
            </a:extLst>
          </p:cNvPr>
          <p:cNvSpPr txBox="1"/>
          <p:nvPr/>
        </p:nvSpPr>
        <p:spPr>
          <a:xfrm>
            <a:off x="357188" y="44291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89967"/>
      </p:ext>
    </p:extLst>
  </p:cSld>
  <p:clrMapOvr>
    <a:masterClrMapping/>
  </p:clrMapOvr>
  <p:transition advTm="8762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0" name="Google Shape;920;p3" descr="https://attachments.office.net/owa/Jolene.Palmer%40nebraska.gov/service.svc/s/GetAttachmentThumbnail?id=AAMkADJkYmNjMWJlLTE0OTgtNDY5Mi05NGQ5LTI5YTNlYzA0YjM5ZABGAAAAAAAbaGME1bNITJD8aP%2BZU8fUBwDklc0WyJg%2BQ5y9BxczJnk%2BAAbQoYGyAABn2HhE598HRrCc2zZb4FIEAACBBpszAAABEgAQABnoL8aWeitCqunBp%2F0iCoY%3D&amp;thumbnailType=2&amp;owa=outlook.office365.com&amp;scriptVer=2020062804.09&amp;X-OWA-CANARY=Ptnh5E_0YU-iLQmdTfe4rDCmyec-JNgY1GwonVFhO20PEA6mBIJZMeAvKvnsrR8yp40LAshiZaY.&amp;token=eyJhbGciOiJSUzI1NiIsImtpZCI6IjU2MzU4ODUyMzRCOTI1MkRERTAwNTc2NkQ5RDlGMjc2NTY1RjYzRTIiLCJ4NXQiOiJWaldJVWpTNUpTM2VBRmRtMmRueWRsWmZZLUkiLCJ0eXAiOiJKV1QifQ.eyJvcmlnaW4iOiJodHRwczovL291dGxvb2sub2ZmaWNlMzY1LmNvbSIsInVjIjoiZjkzYWFkNDEwN2YyNDRiM2JiMGE3NTI4MDlmZGI5YTgiLCJ2ZXIiOiJFeGNoYW5nZS5DYWxsYmFjay5WMSIsImFwcGN0eHNlbmRlciI6Ik93YURvd25sb2FkQDA0MzIwN2RmLWU2ODktNGJmNi05MDIwLTAxMDM4ZjExZjBiMSIsImlzc3JpbmciOiJHQ0NNb2RlcmF0ZSIsImFwcGN0eCI6IntcIm1zZXhjaHByb3RcIjpcIm93YVwiLFwicHJpbWFyeXNpZFwiOlwiUy0xLTUtMjEtMzIxMjAzNzM2Mi01OTIxMzc0OTYtMTAzNzE1MTk2LTE0NjU5MzVcIixcInB1aWRcIjpcIjExNTM3NjU5MzIwOTc1MTAxMTJcIixcIm9pZFwiOlwiYjU5OTY2NDQtZGRhMS00Y2M2LWE4NjAtYjVmMWM2NmZjYWY3XCIsXCJzY29wZVwiOlwiT3dhRG93bmxvYWRcIn0iLCJuYmYiOjE1OTQzMjI5NzAsImV4cCI6MTU5NDMyMzU3MCwiaXNzIjoiMDAwMDAwMDItMDAwMC0wZmYxLWNlMDAtMDAwMDAwMDAwMDAwQDA0MzIwN2RmLWU2ODktNGJmNi05MDIwLTAxMDM4ZjExZjBiMSIsImF1ZCI6IjAwMDAwMDAyLTAwMDAtMGZmMS1jZTAwLTAwMDAwMDAwMDAwMC9hdHRhY2htZW50cy5vZmZpY2UubmV0QDA0MzIwN2RmLWU2ODktNGJmNi05MDIwLTAxMDM4ZjExZjBiMSIsImhhcHAiOiJvd2EifQ.kikU3-dii8O3LD3ihN0qDaxw2mZT4PzsRJn01pUwxZ3vMorRZOPCiyTLx-zOXEPlvGEuO6ogheCIH_h78WgPxgxjAsV2uzDkAWsm_tvdfM3855XGHkbSFu0OIpPfntwFz8QFuu5usswwkFgfGcNcInI7712L3XBPT3X95Cw_YGVwHwHxAr1VRwrmGu7yWcHzkeyO4gjzozHoNhuI02Q3E3On_4-mxsRZtcuh4OByeK2blyrZsfw5frGd8YHipIorTsEDstf1KYoROuPqD48Ggsjbfrul6KHgWYniWmx3GmNV-B9TjsuG11zp03HvlhRmACTU6rFdzDVHFiTAvDJ_DQ&amp;animation=tru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" y="0"/>
            <a:ext cx="91439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3"/>
          <p:cNvSpPr/>
          <p:nvPr/>
        </p:nvSpPr>
        <p:spPr>
          <a:xfrm>
            <a:off x="6009468" y="1580827"/>
            <a:ext cx="906651" cy="1580828"/>
          </a:xfrm>
          <a:prstGeom prst="rightBrace">
            <a:avLst>
              <a:gd name="adj1" fmla="val 8333"/>
              <a:gd name="adj2" fmla="val 52920"/>
            </a:avLst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4852">
        <p:cut/>
      </p:transition>
    </mc:Choice>
    <mc:Fallback xmlns="">
      <p:transition advTm="4852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E49A1-8202-DD47-BDE4-07A7E696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257" y="17989"/>
            <a:ext cx="8056894" cy="751500"/>
          </a:xfrm>
        </p:spPr>
        <p:txBody>
          <a:bodyPr/>
          <a:lstStyle/>
          <a:p>
            <a:r>
              <a:rPr lang="en-US" sz="4200" dirty="0"/>
              <a:t>Training and Drills Scheduled?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9002B5-F96C-4A44-B532-DE8B434B6C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grpSp>
        <p:nvGrpSpPr>
          <p:cNvPr id="4" name="docshapegroup1">
            <a:extLst>
              <a:ext uri="{FF2B5EF4-FFF2-40B4-BE49-F238E27FC236}">
                <a16:creationId xmlns:a16="http://schemas.microsoft.com/office/drawing/2014/main" id="{305D2C39-669A-5C46-959F-CB65F3B136A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9256" y="58408"/>
            <a:ext cx="634365" cy="634683"/>
            <a:chOff x="1272" y="-1213"/>
            <a:chExt cx="1996" cy="1997"/>
          </a:xfrm>
        </p:grpSpPr>
        <p:sp>
          <p:nvSpPr>
            <p:cNvPr id="5" name="docshape2">
              <a:extLst>
                <a:ext uri="{FF2B5EF4-FFF2-40B4-BE49-F238E27FC236}">
                  <a16:creationId xmlns:a16="http://schemas.microsoft.com/office/drawing/2014/main" id="{8CF6F745-D615-E04A-A834-A1D55DC453FA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272" y="-1212"/>
              <a:ext cx="1996" cy="1996"/>
            </a:xfrm>
            <a:custGeom>
              <a:avLst/>
              <a:gdLst>
                <a:gd name="T0" fmla="+- 0 2200 1272"/>
                <a:gd name="T1" fmla="*/ T0 w 1996"/>
                <a:gd name="T2" fmla="+- 0 -1209 -1211"/>
                <a:gd name="T3" fmla="*/ -1209 h 1996"/>
                <a:gd name="T4" fmla="+- 0 2062 1272"/>
                <a:gd name="T5" fmla="*/ T4 w 1996"/>
                <a:gd name="T6" fmla="+- 0 -1190 -1211"/>
                <a:gd name="T7" fmla="*/ -1190 h 1996"/>
                <a:gd name="T8" fmla="+- 0 1927 1272"/>
                <a:gd name="T9" fmla="*/ T8 w 1996"/>
                <a:gd name="T10" fmla="+- 0 -1151 -1211"/>
                <a:gd name="T11" fmla="*/ -1151 h 1996"/>
                <a:gd name="T12" fmla="+- 0 1798 1272"/>
                <a:gd name="T13" fmla="*/ T12 w 1996"/>
                <a:gd name="T14" fmla="+- 0 -1093 -1211"/>
                <a:gd name="T15" fmla="*/ -1093 h 1996"/>
                <a:gd name="T16" fmla="+- 0 1676 1272"/>
                <a:gd name="T17" fmla="*/ T16 w 1996"/>
                <a:gd name="T18" fmla="+- 0 -1016 -1211"/>
                <a:gd name="T19" fmla="*/ -1016 h 1996"/>
                <a:gd name="T20" fmla="+- 0 1564 1272"/>
                <a:gd name="T21" fmla="*/ T20 w 1996"/>
                <a:gd name="T22" fmla="+- 0 -919 -1211"/>
                <a:gd name="T23" fmla="*/ -919 h 1996"/>
                <a:gd name="T24" fmla="+- 0 1468 1272"/>
                <a:gd name="T25" fmla="*/ T24 w 1996"/>
                <a:gd name="T26" fmla="+- 0 -807 -1211"/>
                <a:gd name="T27" fmla="*/ -807 h 1996"/>
                <a:gd name="T28" fmla="+- 0 1390 1272"/>
                <a:gd name="T29" fmla="*/ T28 w 1996"/>
                <a:gd name="T30" fmla="+- 0 -685 -1211"/>
                <a:gd name="T31" fmla="*/ -685 h 1996"/>
                <a:gd name="T32" fmla="+- 0 1332 1272"/>
                <a:gd name="T33" fmla="*/ T32 w 1996"/>
                <a:gd name="T34" fmla="+- 0 -556 -1211"/>
                <a:gd name="T35" fmla="*/ -556 h 1996"/>
                <a:gd name="T36" fmla="+- 0 1294 1272"/>
                <a:gd name="T37" fmla="*/ T36 w 1996"/>
                <a:gd name="T38" fmla="+- 0 -421 -1211"/>
                <a:gd name="T39" fmla="*/ -421 h 1996"/>
                <a:gd name="T40" fmla="+- 0 1274 1272"/>
                <a:gd name="T41" fmla="*/ T40 w 1996"/>
                <a:gd name="T42" fmla="+- 0 -283 -1211"/>
                <a:gd name="T43" fmla="*/ -283 h 1996"/>
                <a:gd name="T44" fmla="+- 0 1274 1272"/>
                <a:gd name="T45" fmla="*/ T44 w 1996"/>
                <a:gd name="T46" fmla="+- 0 -144 -1211"/>
                <a:gd name="T47" fmla="*/ -144 h 1996"/>
                <a:gd name="T48" fmla="+- 0 1294 1272"/>
                <a:gd name="T49" fmla="*/ T48 w 1996"/>
                <a:gd name="T50" fmla="+- 0 -6 -1211"/>
                <a:gd name="T51" fmla="*/ -6 h 1996"/>
                <a:gd name="T52" fmla="+- 0 1332 1272"/>
                <a:gd name="T53" fmla="*/ T52 w 1996"/>
                <a:gd name="T54" fmla="+- 0 129 -1211"/>
                <a:gd name="T55" fmla="*/ 129 h 1996"/>
                <a:gd name="T56" fmla="+- 0 1390 1272"/>
                <a:gd name="T57" fmla="*/ T56 w 1996"/>
                <a:gd name="T58" fmla="+- 0 258 -1211"/>
                <a:gd name="T59" fmla="*/ 258 h 1996"/>
                <a:gd name="T60" fmla="+- 0 1468 1272"/>
                <a:gd name="T61" fmla="*/ T60 w 1996"/>
                <a:gd name="T62" fmla="+- 0 380 -1211"/>
                <a:gd name="T63" fmla="*/ 380 h 1996"/>
                <a:gd name="T64" fmla="+- 0 1564 1272"/>
                <a:gd name="T65" fmla="*/ T64 w 1996"/>
                <a:gd name="T66" fmla="+- 0 492 -1211"/>
                <a:gd name="T67" fmla="*/ 492 h 1996"/>
                <a:gd name="T68" fmla="+- 0 1676 1272"/>
                <a:gd name="T69" fmla="*/ T68 w 1996"/>
                <a:gd name="T70" fmla="+- 0 589 -1211"/>
                <a:gd name="T71" fmla="*/ 589 h 1996"/>
                <a:gd name="T72" fmla="+- 0 1798 1272"/>
                <a:gd name="T73" fmla="*/ T72 w 1996"/>
                <a:gd name="T74" fmla="+- 0 666 -1211"/>
                <a:gd name="T75" fmla="*/ 666 h 1996"/>
                <a:gd name="T76" fmla="+- 0 1927 1272"/>
                <a:gd name="T77" fmla="*/ T76 w 1996"/>
                <a:gd name="T78" fmla="+- 0 724 -1211"/>
                <a:gd name="T79" fmla="*/ 724 h 1996"/>
                <a:gd name="T80" fmla="+- 0 2062 1272"/>
                <a:gd name="T81" fmla="*/ T80 w 1996"/>
                <a:gd name="T82" fmla="+- 0 762 -1211"/>
                <a:gd name="T83" fmla="*/ 762 h 1996"/>
                <a:gd name="T84" fmla="+- 0 2200 1272"/>
                <a:gd name="T85" fmla="*/ T84 w 1996"/>
                <a:gd name="T86" fmla="+- 0 782 -1211"/>
                <a:gd name="T87" fmla="*/ 782 h 1996"/>
                <a:gd name="T88" fmla="+- 0 2340 1272"/>
                <a:gd name="T89" fmla="*/ T88 w 1996"/>
                <a:gd name="T90" fmla="+- 0 782 -1211"/>
                <a:gd name="T91" fmla="*/ 782 h 1996"/>
                <a:gd name="T92" fmla="+- 0 2478 1272"/>
                <a:gd name="T93" fmla="*/ T92 w 1996"/>
                <a:gd name="T94" fmla="+- 0 762 -1211"/>
                <a:gd name="T95" fmla="*/ 762 h 1996"/>
                <a:gd name="T96" fmla="+- 0 2613 1272"/>
                <a:gd name="T97" fmla="*/ T96 w 1996"/>
                <a:gd name="T98" fmla="+- 0 724 -1211"/>
                <a:gd name="T99" fmla="*/ 724 h 1996"/>
                <a:gd name="T100" fmla="+- 0 2742 1272"/>
                <a:gd name="T101" fmla="*/ T100 w 1996"/>
                <a:gd name="T102" fmla="+- 0 666 -1211"/>
                <a:gd name="T103" fmla="*/ 666 h 1996"/>
                <a:gd name="T104" fmla="+- 0 2864 1272"/>
                <a:gd name="T105" fmla="*/ T104 w 1996"/>
                <a:gd name="T106" fmla="+- 0 589 -1211"/>
                <a:gd name="T107" fmla="*/ 589 h 1996"/>
                <a:gd name="T108" fmla="+- 0 2976 1272"/>
                <a:gd name="T109" fmla="*/ T108 w 1996"/>
                <a:gd name="T110" fmla="+- 0 492 -1211"/>
                <a:gd name="T111" fmla="*/ 492 h 1996"/>
                <a:gd name="T112" fmla="+- 0 3072 1272"/>
                <a:gd name="T113" fmla="*/ T112 w 1996"/>
                <a:gd name="T114" fmla="+- 0 380 -1211"/>
                <a:gd name="T115" fmla="*/ 380 h 1996"/>
                <a:gd name="T116" fmla="+- 0 3149 1272"/>
                <a:gd name="T117" fmla="*/ T116 w 1996"/>
                <a:gd name="T118" fmla="+- 0 258 -1211"/>
                <a:gd name="T119" fmla="*/ 258 h 1996"/>
                <a:gd name="T120" fmla="+- 0 3207 1272"/>
                <a:gd name="T121" fmla="*/ T120 w 1996"/>
                <a:gd name="T122" fmla="+- 0 129 -1211"/>
                <a:gd name="T123" fmla="*/ 129 h 1996"/>
                <a:gd name="T124" fmla="+- 0 3246 1272"/>
                <a:gd name="T125" fmla="*/ T124 w 1996"/>
                <a:gd name="T126" fmla="+- 0 -6 -1211"/>
                <a:gd name="T127" fmla="*/ -6 h 1996"/>
                <a:gd name="T128" fmla="+- 0 3265 1272"/>
                <a:gd name="T129" fmla="*/ T128 w 1996"/>
                <a:gd name="T130" fmla="+- 0 -144 -1211"/>
                <a:gd name="T131" fmla="*/ -144 h 1996"/>
                <a:gd name="T132" fmla="+- 0 3265 1272"/>
                <a:gd name="T133" fmla="*/ T132 w 1996"/>
                <a:gd name="T134" fmla="+- 0 -283 -1211"/>
                <a:gd name="T135" fmla="*/ -283 h 1996"/>
                <a:gd name="T136" fmla="+- 0 3246 1272"/>
                <a:gd name="T137" fmla="*/ T136 w 1996"/>
                <a:gd name="T138" fmla="+- 0 -421 -1211"/>
                <a:gd name="T139" fmla="*/ -421 h 1996"/>
                <a:gd name="T140" fmla="+- 0 3207 1272"/>
                <a:gd name="T141" fmla="*/ T140 w 1996"/>
                <a:gd name="T142" fmla="+- 0 -556 -1211"/>
                <a:gd name="T143" fmla="*/ -556 h 1996"/>
                <a:gd name="T144" fmla="+- 0 3149 1272"/>
                <a:gd name="T145" fmla="*/ T144 w 1996"/>
                <a:gd name="T146" fmla="+- 0 -685 -1211"/>
                <a:gd name="T147" fmla="*/ -685 h 1996"/>
                <a:gd name="T148" fmla="+- 0 3072 1272"/>
                <a:gd name="T149" fmla="*/ T148 w 1996"/>
                <a:gd name="T150" fmla="+- 0 -807 -1211"/>
                <a:gd name="T151" fmla="*/ -807 h 1996"/>
                <a:gd name="T152" fmla="+- 0 2976 1272"/>
                <a:gd name="T153" fmla="*/ T152 w 1996"/>
                <a:gd name="T154" fmla="+- 0 -919 -1211"/>
                <a:gd name="T155" fmla="*/ -919 h 1996"/>
                <a:gd name="T156" fmla="+- 0 2864 1272"/>
                <a:gd name="T157" fmla="*/ T156 w 1996"/>
                <a:gd name="T158" fmla="+- 0 -1016 -1211"/>
                <a:gd name="T159" fmla="*/ -1016 h 1996"/>
                <a:gd name="T160" fmla="+- 0 2742 1272"/>
                <a:gd name="T161" fmla="*/ T160 w 1996"/>
                <a:gd name="T162" fmla="+- 0 -1093 -1211"/>
                <a:gd name="T163" fmla="*/ -1093 h 1996"/>
                <a:gd name="T164" fmla="+- 0 2613 1272"/>
                <a:gd name="T165" fmla="*/ T164 w 1996"/>
                <a:gd name="T166" fmla="+- 0 -1151 -1211"/>
                <a:gd name="T167" fmla="*/ -1151 h 1996"/>
                <a:gd name="T168" fmla="+- 0 2478 1272"/>
                <a:gd name="T169" fmla="*/ T168 w 1996"/>
                <a:gd name="T170" fmla="+- 0 -1190 -1211"/>
                <a:gd name="T171" fmla="*/ -1190 h 1996"/>
                <a:gd name="T172" fmla="+- 0 2340 1272"/>
                <a:gd name="T173" fmla="*/ T172 w 1996"/>
                <a:gd name="T174" fmla="+- 0 -1209 -1211"/>
                <a:gd name="T175" fmla="*/ -1209 h 19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1996" h="1996">
                  <a:moveTo>
                    <a:pt x="998" y="0"/>
                  </a:moveTo>
                  <a:lnTo>
                    <a:pt x="928" y="2"/>
                  </a:lnTo>
                  <a:lnTo>
                    <a:pt x="859" y="9"/>
                  </a:lnTo>
                  <a:lnTo>
                    <a:pt x="790" y="21"/>
                  </a:lnTo>
                  <a:lnTo>
                    <a:pt x="722" y="38"/>
                  </a:lnTo>
                  <a:lnTo>
                    <a:pt x="655" y="60"/>
                  </a:lnTo>
                  <a:lnTo>
                    <a:pt x="590" y="87"/>
                  </a:lnTo>
                  <a:lnTo>
                    <a:pt x="526" y="118"/>
                  </a:lnTo>
                  <a:lnTo>
                    <a:pt x="464" y="154"/>
                  </a:lnTo>
                  <a:lnTo>
                    <a:pt x="404" y="195"/>
                  </a:lnTo>
                  <a:lnTo>
                    <a:pt x="347" y="241"/>
                  </a:lnTo>
                  <a:lnTo>
                    <a:pt x="292" y="292"/>
                  </a:lnTo>
                  <a:lnTo>
                    <a:pt x="242" y="346"/>
                  </a:lnTo>
                  <a:lnTo>
                    <a:pt x="196" y="404"/>
                  </a:lnTo>
                  <a:lnTo>
                    <a:pt x="155" y="464"/>
                  </a:lnTo>
                  <a:lnTo>
                    <a:pt x="118" y="526"/>
                  </a:lnTo>
                  <a:lnTo>
                    <a:pt x="87" y="589"/>
                  </a:lnTo>
                  <a:lnTo>
                    <a:pt x="60" y="655"/>
                  </a:lnTo>
                  <a:lnTo>
                    <a:pt x="39" y="722"/>
                  </a:lnTo>
                  <a:lnTo>
                    <a:pt x="22" y="790"/>
                  </a:lnTo>
                  <a:lnTo>
                    <a:pt x="10" y="859"/>
                  </a:lnTo>
                  <a:lnTo>
                    <a:pt x="2" y="928"/>
                  </a:lnTo>
                  <a:lnTo>
                    <a:pt x="0" y="997"/>
                  </a:lnTo>
                  <a:lnTo>
                    <a:pt x="2" y="1067"/>
                  </a:lnTo>
                  <a:lnTo>
                    <a:pt x="10" y="1136"/>
                  </a:lnTo>
                  <a:lnTo>
                    <a:pt x="22" y="1205"/>
                  </a:lnTo>
                  <a:lnTo>
                    <a:pt x="39" y="1273"/>
                  </a:lnTo>
                  <a:lnTo>
                    <a:pt x="60" y="1340"/>
                  </a:lnTo>
                  <a:lnTo>
                    <a:pt x="87" y="1405"/>
                  </a:lnTo>
                  <a:lnTo>
                    <a:pt x="118" y="1469"/>
                  </a:lnTo>
                  <a:lnTo>
                    <a:pt x="155" y="1531"/>
                  </a:lnTo>
                  <a:lnTo>
                    <a:pt x="196" y="1591"/>
                  </a:lnTo>
                  <a:lnTo>
                    <a:pt x="242" y="1648"/>
                  </a:lnTo>
                  <a:lnTo>
                    <a:pt x="292" y="1703"/>
                  </a:lnTo>
                  <a:lnTo>
                    <a:pt x="347" y="1754"/>
                  </a:lnTo>
                  <a:lnTo>
                    <a:pt x="404" y="1800"/>
                  </a:lnTo>
                  <a:lnTo>
                    <a:pt x="464" y="1841"/>
                  </a:lnTo>
                  <a:lnTo>
                    <a:pt x="526" y="1877"/>
                  </a:lnTo>
                  <a:lnTo>
                    <a:pt x="590" y="1908"/>
                  </a:lnTo>
                  <a:lnTo>
                    <a:pt x="655" y="1935"/>
                  </a:lnTo>
                  <a:lnTo>
                    <a:pt x="722" y="1957"/>
                  </a:lnTo>
                  <a:lnTo>
                    <a:pt x="790" y="1973"/>
                  </a:lnTo>
                  <a:lnTo>
                    <a:pt x="859" y="1986"/>
                  </a:lnTo>
                  <a:lnTo>
                    <a:pt x="928" y="1993"/>
                  </a:lnTo>
                  <a:lnTo>
                    <a:pt x="998" y="1995"/>
                  </a:lnTo>
                  <a:lnTo>
                    <a:pt x="1068" y="1993"/>
                  </a:lnTo>
                  <a:lnTo>
                    <a:pt x="1137" y="1986"/>
                  </a:lnTo>
                  <a:lnTo>
                    <a:pt x="1206" y="1973"/>
                  </a:lnTo>
                  <a:lnTo>
                    <a:pt x="1274" y="1957"/>
                  </a:lnTo>
                  <a:lnTo>
                    <a:pt x="1341" y="1935"/>
                  </a:lnTo>
                  <a:lnTo>
                    <a:pt x="1406" y="1908"/>
                  </a:lnTo>
                  <a:lnTo>
                    <a:pt x="1470" y="1877"/>
                  </a:lnTo>
                  <a:lnTo>
                    <a:pt x="1532" y="1841"/>
                  </a:lnTo>
                  <a:lnTo>
                    <a:pt x="1592" y="1800"/>
                  </a:lnTo>
                  <a:lnTo>
                    <a:pt x="1649" y="1754"/>
                  </a:lnTo>
                  <a:lnTo>
                    <a:pt x="1704" y="1703"/>
                  </a:lnTo>
                  <a:lnTo>
                    <a:pt x="1754" y="1648"/>
                  </a:lnTo>
                  <a:lnTo>
                    <a:pt x="1800" y="1591"/>
                  </a:lnTo>
                  <a:lnTo>
                    <a:pt x="1841" y="1531"/>
                  </a:lnTo>
                  <a:lnTo>
                    <a:pt x="1877" y="1469"/>
                  </a:lnTo>
                  <a:lnTo>
                    <a:pt x="1909" y="1405"/>
                  </a:lnTo>
                  <a:lnTo>
                    <a:pt x="1935" y="1340"/>
                  </a:lnTo>
                  <a:lnTo>
                    <a:pt x="1957" y="1273"/>
                  </a:lnTo>
                  <a:lnTo>
                    <a:pt x="1974" y="1205"/>
                  </a:lnTo>
                  <a:lnTo>
                    <a:pt x="1986" y="1136"/>
                  </a:lnTo>
                  <a:lnTo>
                    <a:pt x="1993" y="1067"/>
                  </a:lnTo>
                  <a:lnTo>
                    <a:pt x="1996" y="997"/>
                  </a:lnTo>
                  <a:lnTo>
                    <a:pt x="1993" y="928"/>
                  </a:lnTo>
                  <a:lnTo>
                    <a:pt x="1986" y="859"/>
                  </a:lnTo>
                  <a:lnTo>
                    <a:pt x="1974" y="790"/>
                  </a:lnTo>
                  <a:lnTo>
                    <a:pt x="1957" y="722"/>
                  </a:lnTo>
                  <a:lnTo>
                    <a:pt x="1935" y="655"/>
                  </a:lnTo>
                  <a:lnTo>
                    <a:pt x="1909" y="589"/>
                  </a:lnTo>
                  <a:lnTo>
                    <a:pt x="1877" y="526"/>
                  </a:lnTo>
                  <a:lnTo>
                    <a:pt x="1841" y="464"/>
                  </a:lnTo>
                  <a:lnTo>
                    <a:pt x="1800" y="404"/>
                  </a:lnTo>
                  <a:lnTo>
                    <a:pt x="1754" y="346"/>
                  </a:lnTo>
                  <a:lnTo>
                    <a:pt x="1704" y="292"/>
                  </a:lnTo>
                  <a:lnTo>
                    <a:pt x="1649" y="241"/>
                  </a:lnTo>
                  <a:lnTo>
                    <a:pt x="1592" y="195"/>
                  </a:lnTo>
                  <a:lnTo>
                    <a:pt x="1532" y="154"/>
                  </a:lnTo>
                  <a:lnTo>
                    <a:pt x="1470" y="118"/>
                  </a:lnTo>
                  <a:lnTo>
                    <a:pt x="1406" y="87"/>
                  </a:lnTo>
                  <a:lnTo>
                    <a:pt x="1341" y="60"/>
                  </a:lnTo>
                  <a:lnTo>
                    <a:pt x="1274" y="38"/>
                  </a:lnTo>
                  <a:lnTo>
                    <a:pt x="1206" y="21"/>
                  </a:lnTo>
                  <a:lnTo>
                    <a:pt x="1137" y="9"/>
                  </a:lnTo>
                  <a:lnTo>
                    <a:pt x="1068" y="2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rgbClr val="4B4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docshape3">
              <a:extLst>
                <a:ext uri="{FF2B5EF4-FFF2-40B4-BE49-F238E27FC236}">
                  <a16:creationId xmlns:a16="http://schemas.microsoft.com/office/drawing/2014/main" id="{435B257D-3103-0745-8977-579430B07EDA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2272" y="-401"/>
              <a:ext cx="593" cy="1185"/>
            </a:xfrm>
            <a:custGeom>
              <a:avLst/>
              <a:gdLst>
                <a:gd name="T0" fmla="+- 0 2273 2273"/>
                <a:gd name="T1" fmla="*/ T0 w 593"/>
                <a:gd name="T2" fmla="+- 0 -400 -400"/>
                <a:gd name="T3" fmla="*/ -400 h 1185"/>
                <a:gd name="T4" fmla="+- 0 2273 2273"/>
                <a:gd name="T5" fmla="*/ T4 w 593"/>
                <a:gd name="T6" fmla="+- 0 -25 -400"/>
                <a:gd name="T7" fmla="*/ -25 h 1185"/>
                <a:gd name="T8" fmla="+- 0 2341 2273"/>
                <a:gd name="T9" fmla="*/ T8 w 593"/>
                <a:gd name="T10" fmla="+- 0 -14 -400"/>
                <a:gd name="T11" fmla="*/ -14 h 1185"/>
                <a:gd name="T12" fmla="+- 0 2401 2273"/>
                <a:gd name="T13" fmla="*/ T12 w 593"/>
                <a:gd name="T14" fmla="+- 0 17 -400"/>
                <a:gd name="T15" fmla="*/ 17 h 1185"/>
                <a:gd name="T16" fmla="+- 0 2448 2273"/>
                <a:gd name="T17" fmla="*/ T16 w 593"/>
                <a:gd name="T18" fmla="+- 0 64 -400"/>
                <a:gd name="T19" fmla="*/ 64 h 1185"/>
                <a:gd name="T20" fmla="+- 0 2479 2273"/>
                <a:gd name="T21" fmla="*/ T20 w 593"/>
                <a:gd name="T22" fmla="+- 0 123 -400"/>
                <a:gd name="T23" fmla="*/ 123 h 1185"/>
                <a:gd name="T24" fmla="+- 0 2490 2273"/>
                <a:gd name="T25" fmla="*/ T24 w 593"/>
                <a:gd name="T26" fmla="+- 0 192 -400"/>
                <a:gd name="T27" fmla="*/ 192 h 1185"/>
                <a:gd name="T28" fmla="+- 0 2479 2273"/>
                <a:gd name="T29" fmla="*/ T28 w 593"/>
                <a:gd name="T30" fmla="+- 0 260 -400"/>
                <a:gd name="T31" fmla="*/ 260 h 1185"/>
                <a:gd name="T32" fmla="+- 0 2448 2273"/>
                <a:gd name="T33" fmla="*/ T32 w 593"/>
                <a:gd name="T34" fmla="+- 0 320 -400"/>
                <a:gd name="T35" fmla="*/ 320 h 1185"/>
                <a:gd name="T36" fmla="+- 0 2401 2273"/>
                <a:gd name="T37" fmla="*/ T36 w 593"/>
                <a:gd name="T38" fmla="+- 0 367 -400"/>
                <a:gd name="T39" fmla="*/ 367 h 1185"/>
                <a:gd name="T40" fmla="+- 0 2341 2273"/>
                <a:gd name="T41" fmla="*/ T40 w 593"/>
                <a:gd name="T42" fmla="+- 0 398 -400"/>
                <a:gd name="T43" fmla="*/ 398 h 1185"/>
                <a:gd name="T44" fmla="+- 0 2273 2273"/>
                <a:gd name="T45" fmla="*/ T44 w 593"/>
                <a:gd name="T46" fmla="+- 0 409 -400"/>
                <a:gd name="T47" fmla="*/ 409 h 1185"/>
                <a:gd name="T48" fmla="+- 0 2273 2273"/>
                <a:gd name="T49" fmla="*/ T48 w 593"/>
                <a:gd name="T50" fmla="+- 0 784 -400"/>
                <a:gd name="T51" fmla="*/ 784 h 1185"/>
                <a:gd name="T52" fmla="+- 0 2347 2273"/>
                <a:gd name="T53" fmla="*/ T52 w 593"/>
                <a:gd name="T54" fmla="+- 0 779 -400"/>
                <a:gd name="T55" fmla="*/ 779 h 1185"/>
                <a:gd name="T56" fmla="+- 0 2419 2273"/>
                <a:gd name="T57" fmla="*/ T56 w 593"/>
                <a:gd name="T58" fmla="+- 0 766 -400"/>
                <a:gd name="T59" fmla="*/ 766 h 1185"/>
                <a:gd name="T60" fmla="+- 0 2487 2273"/>
                <a:gd name="T61" fmla="*/ T60 w 593"/>
                <a:gd name="T62" fmla="+- 0 744 -400"/>
                <a:gd name="T63" fmla="*/ 744 h 1185"/>
                <a:gd name="T64" fmla="+- 0 2551 2273"/>
                <a:gd name="T65" fmla="*/ T64 w 593"/>
                <a:gd name="T66" fmla="+- 0 714 -400"/>
                <a:gd name="T67" fmla="*/ 714 h 1185"/>
                <a:gd name="T68" fmla="+- 0 2611 2273"/>
                <a:gd name="T69" fmla="*/ T68 w 593"/>
                <a:gd name="T70" fmla="+- 0 678 -400"/>
                <a:gd name="T71" fmla="*/ 678 h 1185"/>
                <a:gd name="T72" fmla="+- 0 2666 2273"/>
                <a:gd name="T73" fmla="*/ T72 w 593"/>
                <a:gd name="T74" fmla="+- 0 634 -400"/>
                <a:gd name="T75" fmla="*/ 634 h 1185"/>
                <a:gd name="T76" fmla="+- 0 2716 2273"/>
                <a:gd name="T77" fmla="*/ T76 w 593"/>
                <a:gd name="T78" fmla="+- 0 585 -400"/>
                <a:gd name="T79" fmla="*/ 585 h 1185"/>
                <a:gd name="T80" fmla="+- 0 2759 2273"/>
                <a:gd name="T81" fmla="*/ T80 w 593"/>
                <a:gd name="T82" fmla="+- 0 530 -400"/>
                <a:gd name="T83" fmla="*/ 530 h 1185"/>
                <a:gd name="T84" fmla="+- 0 2796 2273"/>
                <a:gd name="T85" fmla="*/ T84 w 593"/>
                <a:gd name="T86" fmla="+- 0 470 -400"/>
                <a:gd name="T87" fmla="*/ 470 h 1185"/>
                <a:gd name="T88" fmla="+- 0 2825 2273"/>
                <a:gd name="T89" fmla="*/ T88 w 593"/>
                <a:gd name="T90" fmla="+- 0 405 -400"/>
                <a:gd name="T91" fmla="*/ 405 h 1185"/>
                <a:gd name="T92" fmla="+- 0 2847 2273"/>
                <a:gd name="T93" fmla="*/ T92 w 593"/>
                <a:gd name="T94" fmla="+- 0 337 -400"/>
                <a:gd name="T95" fmla="*/ 337 h 1185"/>
                <a:gd name="T96" fmla="+- 0 2861 2273"/>
                <a:gd name="T97" fmla="*/ T96 w 593"/>
                <a:gd name="T98" fmla="+- 0 266 -400"/>
                <a:gd name="T99" fmla="*/ 266 h 1185"/>
                <a:gd name="T100" fmla="+- 0 2865 2273"/>
                <a:gd name="T101" fmla="*/ T100 w 593"/>
                <a:gd name="T102" fmla="+- 0 192 -400"/>
                <a:gd name="T103" fmla="*/ 192 h 1185"/>
                <a:gd name="T104" fmla="+- 0 2861 2273"/>
                <a:gd name="T105" fmla="*/ T104 w 593"/>
                <a:gd name="T106" fmla="+- 0 118 -400"/>
                <a:gd name="T107" fmla="*/ 118 h 1185"/>
                <a:gd name="T108" fmla="+- 0 2847 2273"/>
                <a:gd name="T109" fmla="*/ T108 w 593"/>
                <a:gd name="T110" fmla="+- 0 46 -400"/>
                <a:gd name="T111" fmla="*/ 46 h 1185"/>
                <a:gd name="T112" fmla="+- 0 2825 2273"/>
                <a:gd name="T113" fmla="*/ T112 w 593"/>
                <a:gd name="T114" fmla="+- 0 -22 -400"/>
                <a:gd name="T115" fmla="*/ -22 h 1185"/>
                <a:gd name="T116" fmla="+- 0 2796 2273"/>
                <a:gd name="T117" fmla="*/ T116 w 593"/>
                <a:gd name="T118" fmla="+- 0 -86 -400"/>
                <a:gd name="T119" fmla="*/ -86 h 1185"/>
                <a:gd name="T120" fmla="+- 0 2759 2273"/>
                <a:gd name="T121" fmla="*/ T120 w 593"/>
                <a:gd name="T122" fmla="+- 0 -146 -400"/>
                <a:gd name="T123" fmla="*/ -146 h 1185"/>
                <a:gd name="T124" fmla="+- 0 2716 2273"/>
                <a:gd name="T125" fmla="*/ T124 w 593"/>
                <a:gd name="T126" fmla="+- 0 -201 -400"/>
                <a:gd name="T127" fmla="*/ -201 h 1185"/>
                <a:gd name="T128" fmla="+- 0 2666 2273"/>
                <a:gd name="T129" fmla="*/ T128 w 593"/>
                <a:gd name="T130" fmla="+- 0 -251 -400"/>
                <a:gd name="T131" fmla="*/ -251 h 1185"/>
                <a:gd name="T132" fmla="+- 0 2611 2273"/>
                <a:gd name="T133" fmla="*/ T132 w 593"/>
                <a:gd name="T134" fmla="+- 0 -294 -400"/>
                <a:gd name="T135" fmla="*/ -294 h 1185"/>
                <a:gd name="T136" fmla="+- 0 2551 2273"/>
                <a:gd name="T137" fmla="*/ T136 w 593"/>
                <a:gd name="T138" fmla="+- 0 -331 -400"/>
                <a:gd name="T139" fmla="*/ -331 h 1185"/>
                <a:gd name="T140" fmla="+- 0 2487 2273"/>
                <a:gd name="T141" fmla="*/ T140 w 593"/>
                <a:gd name="T142" fmla="+- 0 -361 -400"/>
                <a:gd name="T143" fmla="*/ -361 h 1185"/>
                <a:gd name="T144" fmla="+- 0 2419 2273"/>
                <a:gd name="T145" fmla="*/ T144 w 593"/>
                <a:gd name="T146" fmla="+- 0 -382 -400"/>
                <a:gd name="T147" fmla="*/ -382 h 1185"/>
                <a:gd name="T148" fmla="+- 0 2347 2273"/>
                <a:gd name="T149" fmla="*/ T148 w 593"/>
                <a:gd name="T150" fmla="+- 0 -396 -400"/>
                <a:gd name="T151" fmla="*/ -396 h 1185"/>
                <a:gd name="T152" fmla="+- 0 2273 2273"/>
                <a:gd name="T153" fmla="*/ T152 w 593"/>
                <a:gd name="T154" fmla="+- 0 -400 -400"/>
                <a:gd name="T155" fmla="*/ -400 h 11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593" h="1185">
                  <a:moveTo>
                    <a:pt x="0" y="0"/>
                  </a:moveTo>
                  <a:lnTo>
                    <a:pt x="0" y="375"/>
                  </a:lnTo>
                  <a:lnTo>
                    <a:pt x="68" y="386"/>
                  </a:lnTo>
                  <a:lnTo>
                    <a:pt x="128" y="417"/>
                  </a:lnTo>
                  <a:lnTo>
                    <a:pt x="175" y="464"/>
                  </a:lnTo>
                  <a:lnTo>
                    <a:pt x="206" y="523"/>
                  </a:lnTo>
                  <a:lnTo>
                    <a:pt x="217" y="592"/>
                  </a:lnTo>
                  <a:lnTo>
                    <a:pt x="206" y="660"/>
                  </a:lnTo>
                  <a:lnTo>
                    <a:pt x="175" y="720"/>
                  </a:lnTo>
                  <a:lnTo>
                    <a:pt x="128" y="767"/>
                  </a:lnTo>
                  <a:lnTo>
                    <a:pt x="68" y="798"/>
                  </a:lnTo>
                  <a:lnTo>
                    <a:pt x="0" y="809"/>
                  </a:lnTo>
                  <a:lnTo>
                    <a:pt x="0" y="1184"/>
                  </a:lnTo>
                  <a:lnTo>
                    <a:pt x="74" y="1179"/>
                  </a:lnTo>
                  <a:lnTo>
                    <a:pt x="146" y="1166"/>
                  </a:lnTo>
                  <a:lnTo>
                    <a:pt x="214" y="1144"/>
                  </a:lnTo>
                  <a:lnTo>
                    <a:pt x="278" y="1114"/>
                  </a:lnTo>
                  <a:lnTo>
                    <a:pt x="338" y="1078"/>
                  </a:lnTo>
                  <a:lnTo>
                    <a:pt x="393" y="1034"/>
                  </a:lnTo>
                  <a:lnTo>
                    <a:pt x="443" y="985"/>
                  </a:lnTo>
                  <a:lnTo>
                    <a:pt x="486" y="930"/>
                  </a:lnTo>
                  <a:lnTo>
                    <a:pt x="523" y="870"/>
                  </a:lnTo>
                  <a:lnTo>
                    <a:pt x="552" y="805"/>
                  </a:lnTo>
                  <a:lnTo>
                    <a:pt x="574" y="737"/>
                  </a:lnTo>
                  <a:lnTo>
                    <a:pt x="588" y="666"/>
                  </a:lnTo>
                  <a:lnTo>
                    <a:pt x="592" y="592"/>
                  </a:lnTo>
                  <a:lnTo>
                    <a:pt x="588" y="518"/>
                  </a:lnTo>
                  <a:lnTo>
                    <a:pt x="574" y="446"/>
                  </a:lnTo>
                  <a:lnTo>
                    <a:pt x="552" y="378"/>
                  </a:lnTo>
                  <a:lnTo>
                    <a:pt x="523" y="314"/>
                  </a:lnTo>
                  <a:lnTo>
                    <a:pt x="486" y="254"/>
                  </a:lnTo>
                  <a:lnTo>
                    <a:pt x="443" y="199"/>
                  </a:lnTo>
                  <a:lnTo>
                    <a:pt x="393" y="149"/>
                  </a:lnTo>
                  <a:lnTo>
                    <a:pt x="338" y="106"/>
                  </a:lnTo>
                  <a:lnTo>
                    <a:pt x="278" y="69"/>
                  </a:lnTo>
                  <a:lnTo>
                    <a:pt x="214" y="39"/>
                  </a:lnTo>
                  <a:lnTo>
                    <a:pt x="146" y="18"/>
                  </a:lnTo>
                  <a:lnTo>
                    <a:pt x="7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docshape4">
              <a:extLst>
                <a:ext uri="{FF2B5EF4-FFF2-40B4-BE49-F238E27FC236}">
                  <a16:creationId xmlns:a16="http://schemas.microsoft.com/office/drawing/2014/main" id="{14AA21A3-AD5F-AA40-93DA-FFA0A0A71D56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2219" y="-1035"/>
              <a:ext cx="755" cy="916"/>
            </a:xfrm>
            <a:custGeom>
              <a:avLst/>
              <a:gdLst>
                <a:gd name="T0" fmla="+- 0 2220 2220"/>
                <a:gd name="T1" fmla="*/ T0 w 755"/>
                <a:gd name="T2" fmla="+- 0 -714 -1034"/>
                <a:gd name="T3" fmla="*/ -714 h 916"/>
                <a:gd name="T4" fmla="+- 0 2974 2220"/>
                <a:gd name="T5" fmla="*/ T4 w 755"/>
                <a:gd name="T6" fmla="+- 0 -280 -1034"/>
                <a:gd name="T7" fmla="*/ -280 h 916"/>
                <a:gd name="T8" fmla="+- 0 2781 2220"/>
                <a:gd name="T9" fmla="*/ T8 w 755"/>
                <a:gd name="T10" fmla="+- 0 -492 -1034"/>
                <a:gd name="T11" fmla="*/ -492 h 916"/>
                <a:gd name="T12" fmla="+- 0 2793 2220"/>
                <a:gd name="T13" fmla="*/ T12 w 755"/>
                <a:gd name="T14" fmla="+- 0 -495 -1034"/>
                <a:gd name="T15" fmla="*/ -495 h 916"/>
                <a:gd name="T16" fmla="+- 0 2843 2220"/>
                <a:gd name="T17" fmla="*/ T16 w 755"/>
                <a:gd name="T18" fmla="+- 0 -519 -1034"/>
                <a:gd name="T19" fmla="*/ -519 h 916"/>
                <a:gd name="T20" fmla="+- 0 2890 2220"/>
                <a:gd name="T21" fmla="*/ T20 w 755"/>
                <a:gd name="T22" fmla="+- 0 -556 -1034"/>
                <a:gd name="T23" fmla="*/ -556 h 916"/>
                <a:gd name="T24" fmla="+- 0 2703 2220"/>
                <a:gd name="T25" fmla="*/ T24 w 755"/>
                <a:gd name="T26" fmla="+- 0 -562 -1034"/>
                <a:gd name="T27" fmla="*/ -562 h 916"/>
                <a:gd name="T28" fmla="+- 0 2685 2220"/>
                <a:gd name="T29" fmla="*/ T28 w 755"/>
                <a:gd name="T30" fmla="+- 0 -569 -1034"/>
                <a:gd name="T31" fmla="*/ -569 h 916"/>
                <a:gd name="T32" fmla="+- 0 2478 2220"/>
                <a:gd name="T33" fmla="*/ T32 w 755"/>
                <a:gd name="T34" fmla="+- 0 -779 -1034"/>
                <a:gd name="T35" fmla="*/ -779 h 916"/>
                <a:gd name="T36" fmla="+- 0 2480 2220"/>
                <a:gd name="T37" fmla="*/ T36 w 755"/>
                <a:gd name="T38" fmla="+- 0 -799 -1034"/>
                <a:gd name="T39" fmla="*/ -799 h 916"/>
                <a:gd name="T40" fmla="+- 0 2501 2220"/>
                <a:gd name="T41" fmla="*/ T40 w 755"/>
                <a:gd name="T42" fmla="+- 0 -823 -1034"/>
                <a:gd name="T43" fmla="*/ -823 h 916"/>
                <a:gd name="T44" fmla="+- 0 2515 2220"/>
                <a:gd name="T45" fmla="*/ T44 w 755"/>
                <a:gd name="T46" fmla="+- 0 -827 -1034"/>
                <a:gd name="T47" fmla="*/ -827 h 916"/>
                <a:gd name="T48" fmla="+- 0 2849 2220"/>
                <a:gd name="T49" fmla="*/ T48 w 755"/>
                <a:gd name="T50" fmla="+- 0 -829 -1034"/>
                <a:gd name="T51" fmla="*/ -829 h 916"/>
                <a:gd name="T52" fmla="+- 0 2404 2220"/>
                <a:gd name="T53" fmla="*/ T52 w 755"/>
                <a:gd name="T54" fmla="+- 0 -850 -1034"/>
                <a:gd name="T55" fmla="*/ -850 h 916"/>
                <a:gd name="T56" fmla="+- 0 2849 2220"/>
                <a:gd name="T57" fmla="*/ T56 w 755"/>
                <a:gd name="T58" fmla="+- 0 -829 -1034"/>
                <a:gd name="T59" fmla="*/ -829 h 916"/>
                <a:gd name="T60" fmla="+- 0 2529 2220"/>
                <a:gd name="T61" fmla="*/ T60 w 755"/>
                <a:gd name="T62" fmla="+- 0 -828 -1034"/>
                <a:gd name="T63" fmla="*/ -828 h 916"/>
                <a:gd name="T64" fmla="+- 0 2738 2220"/>
                <a:gd name="T65" fmla="*/ T64 w 755"/>
                <a:gd name="T66" fmla="+- 0 -616 -1034"/>
                <a:gd name="T67" fmla="*/ -616 h 916"/>
                <a:gd name="T68" fmla="+- 0 2740 2220"/>
                <a:gd name="T69" fmla="*/ T68 w 755"/>
                <a:gd name="T70" fmla="+- 0 -589 -1034"/>
                <a:gd name="T71" fmla="*/ -589 h 916"/>
                <a:gd name="T72" fmla="+- 0 2720 2220"/>
                <a:gd name="T73" fmla="*/ T72 w 755"/>
                <a:gd name="T74" fmla="+- 0 -568 -1034"/>
                <a:gd name="T75" fmla="*/ -568 h 916"/>
                <a:gd name="T76" fmla="+- 0 2703 2220"/>
                <a:gd name="T77" fmla="*/ T76 w 755"/>
                <a:gd name="T78" fmla="+- 0 -562 -1034"/>
                <a:gd name="T79" fmla="*/ -562 h 916"/>
                <a:gd name="T80" fmla="+- 0 2919 2220"/>
                <a:gd name="T81" fmla="*/ T80 w 755"/>
                <a:gd name="T82" fmla="+- 0 -590 -1034"/>
                <a:gd name="T83" fmla="*/ -590 h 916"/>
                <a:gd name="T84" fmla="+- 0 2947 2220"/>
                <a:gd name="T85" fmla="*/ T84 w 755"/>
                <a:gd name="T86" fmla="+- 0 -656 -1034"/>
                <a:gd name="T87" fmla="*/ -656 h 916"/>
                <a:gd name="T88" fmla="+- 0 2938 2220"/>
                <a:gd name="T89" fmla="*/ T88 w 755"/>
                <a:gd name="T90" fmla="+- 0 -715 -1034"/>
                <a:gd name="T91" fmla="*/ -715 h 916"/>
                <a:gd name="T92" fmla="+- 0 2897 2220"/>
                <a:gd name="T93" fmla="*/ T92 w 755"/>
                <a:gd name="T94" fmla="+- 0 -778 -1034"/>
                <a:gd name="T95" fmla="*/ -778 h 916"/>
                <a:gd name="T96" fmla="+- 0 2849 2220"/>
                <a:gd name="T97" fmla="*/ T96 w 755"/>
                <a:gd name="T98" fmla="+- 0 -829 -1034"/>
                <a:gd name="T99" fmla="*/ -829 h 916"/>
                <a:gd name="T100" fmla="+- 0 2561 2220"/>
                <a:gd name="T101" fmla="*/ T100 w 755"/>
                <a:gd name="T102" fmla="+- 0 -1031 -1034"/>
                <a:gd name="T103" fmla="*/ -1031 h 916"/>
                <a:gd name="T104" fmla="+- 0 2500 2220"/>
                <a:gd name="T105" fmla="*/ T104 w 755"/>
                <a:gd name="T106" fmla="+- 0 -999 -1034"/>
                <a:gd name="T107" fmla="*/ -999 h 916"/>
                <a:gd name="T108" fmla="+- 0 2456 2220"/>
                <a:gd name="T109" fmla="*/ T108 w 755"/>
                <a:gd name="T110" fmla="+- 0 -957 -1034"/>
                <a:gd name="T111" fmla="*/ -957 h 916"/>
                <a:gd name="T112" fmla="+- 0 2436 2220"/>
                <a:gd name="T113" fmla="*/ T112 w 755"/>
                <a:gd name="T114" fmla="+- 0 -931 -1034"/>
                <a:gd name="T115" fmla="*/ -931 h 916"/>
                <a:gd name="T116" fmla="+- 0 2420 2220"/>
                <a:gd name="T117" fmla="*/ T116 w 755"/>
                <a:gd name="T118" fmla="+- 0 -900 -1034"/>
                <a:gd name="T119" fmla="*/ -900 h 916"/>
                <a:gd name="T120" fmla="+- 0 2408 2220"/>
                <a:gd name="T121" fmla="*/ T120 w 755"/>
                <a:gd name="T122" fmla="+- 0 -867 -1034"/>
                <a:gd name="T123" fmla="*/ -867 h 916"/>
                <a:gd name="T124" fmla="+- 0 2828 2220"/>
                <a:gd name="T125" fmla="*/ T124 w 755"/>
                <a:gd name="T126" fmla="+- 0 -850 -1034"/>
                <a:gd name="T127" fmla="*/ -850 h 916"/>
                <a:gd name="T128" fmla="+- 0 2688 2220"/>
                <a:gd name="T129" fmla="*/ T128 w 755"/>
                <a:gd name="T130" fmla="+- 0 -987 -1034"/>
                <a:gd name="T131" fmla="*/ -987 h 916"/>
                <a:gd name="T132" fmla="+- 0 2619 2220"/>
                <a:gd name="T133" fmla="*/ T132 w 755"/>
                <a:gd name="T134" fmla="+- 0 -1029 -1034"/>
                <a:gd name="T135" fmla="*/ -1029 h 9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755" h="916">
                  <a:moveTo>
                    <a:pt x="160" y="160"/>
                  </a:moveTo>
                  <a:lnTo>
                    <a:pt x="0" y="320"/>
                  </a:lnTo>
                  <a:lnTo>
                    <a:pt x="594" y="915"/>
                  </a:lnTo>
                  <a:lnTo>
                    <a:pt x="754" y="754"/>
                  </a:lnTo>
                  <a:lnTo>
                    <a:pt x="545" y="545"/>
                  </a:lnTo>
                  <a:lnTo>
                    <a:pt x="561" y="542"/>
                  </a:lnTo>
                  <a:lnTo>
                    <a:pt x="571" y="540"/>
                  </a:lnTo>
                  <a:lnTo>
                    <a:pt x="573" y="539"/>
                  </a:lnTo>
                  <a:lnTo>
                    <a:pt x="599" y="529"/>
                  </a:lnTo>
                  <a:lnTo>
                    <a:pt x="623" y="515"/>
                  </a:lnTo>
                  <a:lnTo>
                    <a:pt x="647" y="498"/>
                  </a:lnTo>
                  <a:lnTo>
                    <a:pt x="670" y="478"/>
                  </a:lnTo>
                  <a:lnTo>
                    <a:pt x="675" y="472"/>
                  </a:lnTo>
                  <a:lnTo>
                    <a:pt x="483" y="472"/>
                  </a:lnTo>
                  <a:lnTo>
                    <a:pt x="474" y="471"/>
                  </a:lnTo>
                  <a:lnTo>
                    <a:pt x="465" y="465"/>
                  </a:lnTo>
                  <a:lnTo>
                    <a:pt x="264" y="264"/>
                  </a:lnTo>
                  <a:lnTo>
                    <a:pt x="258" y="255"/>
                  </a:lnTo>
                  <a:lnTo>
                    <a:pt x="257" y="246"/>
                  </a:lnTo>
                  <a:lnTo>
                    <a:pt x="260" y="235"/>
                  </a:lnTo>
                  <a:lnTo>
                    <a:pt x="265" y="226"/>
                  </a:lnTo>
                  <a:lnTo>
                    <a:pt x="281" y="211"/>
                  </a:lnTo>
                  <a:lnTo>
                    <a:pt x="288" y="207"/>
                  </a:lnTo>
                  <a:lnTo>
                    <a:pt x="295" y="207"/>
                  </a:lnTo>
                  <a:lnTo>
                    <a:pt x="303" y="205"/>
                  </a:lnTo>
                  <a:lnTo>
                    <a:pt x="629" y="205"/>
                  </a:lnTo>
                  <a:lnTo>
                    <a:pt x="608" y="184"/>
                  </a:lnTo>
                  <a:lnTo>
                    <a:pt x="184" y="184"/>
                  </a:lnTo>
                  <a:lnTo>
                    <a:pt x="160" y="160"/>
                  </a:lnTo>
                  <a:close/>
                  <a:moveTo>
                    <a:pt x="629" y="205"/>
                  </a:moveTo>
                  <a:lnTo>
                    <a:pt x="303" y="205"/>
                  </a:lnTo>
                  <a:lnTo>
                    <a:pt x="309" y="206"/>
                  </a:lnTo>
                  <a:lnTo>
                    <a:pt x="507" y="404"/>
                  </a:lnTo>
                  <a:lnTo>
                    <a:pt x="518" y="418"/>
                  </a:lnTo>
                  <a:lnTo>
                    <a:pt x="522" y="432"/>
                  </a:lnTo>
                  <a:lnTo>
                    <a:pt x="520" y="445"/>
                  </a:lnTo>
                  <a:lnTo>
                    <a:pt x="510" y="457"/>
                  </a:lnTo>
                  <a:lnTo>
                    <a:pt x="500" y="466"/>
                  </a:lnTo>
                  <a:lnTo>
                    <a:pt x="491" y="471"/>
                  </a:lnTo>
                  <a:lnTo>
                    <a:pt x="483" y="472"/>
                  </a:lnTo>
                  <a:lnTo>
                    <a:pt x="675" y="472"/>
                  </a:lnTo>
                  <a:lnTo>
                    <a:pt x="699" y="444"/>
                  </a:lnTo>
                  <a:lnTo>
                    <a:pt x="718" y="411"/>
                  </a:lnTo>
                  <a:lnTo>
                    <a:pt x="727" y="378"/>
                  </a:lnTo>
                  <a:lnTo>
                    <a:pt x="727" y="346"/>
                  </a:lnTo>
                  <a:lnTo>
                    <a:pt x="718" y="319"/>
                  </a:lnTo>
                  <a:lnTo>
                    <a:pt x="702" y="289"/>
                  </a:lnTo>
                  <a:lnTo>
                    <a:pt x="677" y="256"/>
                  </a:lnTo>
                  <a:lnTo>
                    <a:pt x="645" y="221"/>
                  </a:lnTo>
                  <a:lnTo>
                    <a:pt x="629" y="205"/>
                  </a:lnTo>
                  <a:close/>
                  <a:moveTo>
                    <a:pt x="370" y="0"/>
                  </a:moveTo>
                  <a:lnTo>
                    <a:pt x="341" y="3"/>
                  </a:lnTo>
                  <a:lnTo>
                    <a:pt x="311" y="15"/>
                  </a:lnTo>
                  <a:lnTo>
                    <a:pt x="280" y="35"/>
                  </a:lnTo>
                  <a:lnTo>
                    <a:pt x="247" y="64"/>
                  </a:lnTo>
                  <a:lnTo>
                    <a:pt x="236" y="77"/>
                  </a:lnTo>
                  <a:lnTo>
                    <a:pt x="225" y="90"/>
                  </a:lnTo>
                  <a:lnTo>
                    <a:pt x="216" y="103"/>
                  </a:lnTo>
                  <a:lnTo>
                    <a:pt x="208" y="118"/>
                  </a:lnTo>
                  <a:lnTo>
                    <a:pt x="200" y="134"/>
                  </a:lnTo>
                  <a:lnTo>
                    <a:pt x="194" y="150"/>
                  </a:lnTo>
                  <a:lnTo>
                    <a:pt x="188" y="167"/>
                  </a:lnTo>
                  <a:lnTo>
                    <a:pt x="184" y="184"/>
                  </a:lnTo>
                  <a:lnTo>
                    <a:pt x="608" y="184"/>
                  </a:lnTo>
                  <a:lnTo>
                    <a:pt x="507" y="83"/>
                  </a:lnTo>
                  <a:lnTo>
                    <a:pt x="468" y="47"/>
                  </a:lnTo>
                  <a:lnTo>
                    <a:pt x="432" y="21"/>
                  </a:lnTo>
                  <a:lnTo>
                    <a:pt x="399" y="5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docshape5">
              <a:extLst>
                <a:ext uri="{FF2B5EF4-FFF2-40B4-BE49-F238E27FC236}">
                  <a16:creationId xmlns:a16="http://schemas.microsoft.com/office/drawing/2014/main" id="{7238CFAA-819C-5940-8F37-C7FA664A31B1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680" y="-1213"/>
              <a:ext cx="593" cy="1185"/>
            </a:xfrm>
            <a:custGeom>
              <a:avLst/>
              <a:gdLst>
                <a:gd name="T0" fmla="+- 0 2273 1681"/>
                <a:gd name="T1" fmla="*/ T0 w 593"/>
                <a:gd name="T2" fmla="+- 0 -1212 -1212"/>
                <a:gd name="T3" fmla="*/ -1212 h 1185"/>
                <a:gd name="T4" fmla="+- 0 2199 1681"/>
                <a:gd name="T5" fmla="*/ T4 w 593"/>
                <a:gd name="T6" fmla="+- 0 -1208 -1212"/>
                <a:gd name="T7" fmla="*/ -1208 h 1185"/>
                <a:gd name="T8" fmla="+- 0 2127 1681"/>
                <a:gd name="T9" fmla="*/ T8 w 593"/>
                <a:gd name="T10" fmla="+- 0 -1194 -1212"/>
                <a:gd name="T11" fmla="*/ -1194 h 1185"/>
                <a:gd name="T12" fmla="+- 0 2059 1681"/>
                <a:gd name="T13" fmla="*/ T12 w 593"/>
                <a:gd name="T14" fmla="+- 0 -1173 -1212"/>
                <a:gd name="T15" fmla="*/ -1173 h 1185"/>
                <a:gd name="T16" fmla="+- 0 1995 1681"/>
                <a:gd name="T17" fmla="*/ T16 w 593"/>
                <a:gd name="T18" fmla="+- 0 -1143 -1212"/>
                <a:gd name="T19" fmla="*/ -1143 h 1185"/>
                <a:gd name="T20" fmla="+- 0 1935 1681"/>
                <a:gd name="T21" fmla="*/ T20 w 593"/>
                <a:gd name="T22" fmla="+- 0 -1106 -1212"/>
                <a:gd name="T23" fmla="*/ -1106 h 1185"/>
                <a:gd name="T24" fmla="+- 0 1880 1681"/>
                <a:gd name="T25" fmla="*/ T24 w 593"/>
                <a:gd name="T26" fmla="+- 0 -1063 -1212"/>
                <a:gd name="T27" fmla="*/ -1063 h 1185"/>
                <a:gd name="T28" fmla="+- 0 1830 1681"/>
                <a:gd name="T29" fmla="*/ T28 w 593"/>
                <a:gd name="T30" fmla="+- 0 -1013 -1212"/>
                <a:gd name="T31" fmla="*/ -1013 h 1185"/>
                <a:gd name="T32" fmla="+- 0 1787 1681"/>
                <a:gd name="T33" fmla="*/ T32 w 593"/>
                <a:gd name="T34" fmla="+- 0 -958 -1212"/>
                <a:gd name="T35" fmla="*/ -958 h 1185"/>
                <a:gd name="T36" fmla="+- 0 1750 1681"/>
                <a:gd name="T37" fmla="*/ T36 w 593"/>
                <a:gd name="T38" fmla="+- 0 -898 -1212"/>
                <a:gd name="T39" fmla="*/ -898 h 1185"/>
                <a:gd name="T40" fmla="+- 0 1721 1681"/>
                <a:gd name="T41" fmla="*/ T40 w 593"/>
                <a:gd name="T42" fmla="+- 0 -834 -1212"/>
                <a:gd name="T43" fmla="*/ -834 h 1185"/>
                <a:gd name="T44" fmla="+- 0 1699 1681"/>
                <a:gd name="T45" fmla="*/ T44 w 593"/>
                <a:gd name="T46" fmla="+- 0 -766 -1212"/>
                <a:gd name="T47" fmla="*/ -766 h 1185"/>
                <a:gd name="T48" fmla="+- 0 1685 1681"/>
                <a:gd name="T49" fmla="*/ T48 w 593"/>
                <a:gd name="T50" fmla="+- 0 -694 -1212"/>
                <a:gd name="T51" fmla="*/ -694 h 1185"/>
                <a:gd name="T52" fmla="+- 0 1681 1681"/>
                <a:gd name="T53" fmla="*/ T52 w 593"/>
                <a:gd name="T54" fmla="+- 0 -620 -1212"/>
                <a:gd name="T55" fmla="*/ -620 h 1185"/>
                <a:gd name="T56" fmla="+- 0 1685 1681"/>
                <a:gd name="T57" fmla="*/ T56 w 593"/>
                <a:gd name="T58" fmla="+- 0 -546 -1212"/>
                <a:gd name="T59" fmla="*/ -546 h 1185"/>
                <a:gd name="T60" fmla="+- 0 1699 1681"/>
                <a:gd name="T61" fmla="*/ T60 w 593"/>
                <a:gd name="T62" fmla="+- 0 -475 -1212"/>
                <a:gd name="T63" fmla="*/ -475 h 1185"/>
                <a:gd name="T64" fmla="+- 0 1721 1681"/>
                <a:gd name="T65" fmla="*/ T64 w 593"/>
                <a:gd name="T66" fmla="+- 0 -406 -1212"/>
                <a:gd name="T67" fmla="*/ -406 h 1185"/>
                <a:gd name="T68" fmla="+- 0 1750 1681"/>
                <a:gd name="T69" fmla="*/ T68 w 593"/>
                <a:gd name="T70" fmla="+- 0 -342 -1212"/>
                <a:gd name="T71" fmla="*/ -342 h 1185"/>
                <a:gd name="T72" fmla="+- 0 1787 1681"/>
                <a:gd name="T73" fmla="*/ T72 w 593"/>
                <a:gd name="T74" fmla="+- 0 -282 -1212"/>
                <a:gd name="T75" fmla="*/ -282 h 1185"/>
                <a:gd name="T76" fmla="+- 0 1830 1681"/>
                <a:gd name="T77" fmla="*/ T76 w 593"/>
                <a:gd name="T78" fmla="+- 0 -227 -1212"/>
                <a:gd name="T79" fmla="*/ -227 h 1185"/>
                <a:gd name="T80" fmla="+- 0 1880 1681"/>
                <a:gd name="T81" fmla="*/ T80 w 593"/>
                <a:gd name="T82" fmla="+- 0 -178 -1212"/>
                <a:gd name="T83" fmla="*/ -178 h 1185"/>
                <a:gd name="T84" fmla="+- 0 1935 1681"/>
                <a:gd name="T85" fmla="*/ T84 w 593"/>
                <a:gd name="T86" fmla="+- 0 -134 -1212"/>
                <a:gd name="T87" fmla="*/ -134 h 1185"/>
                <a:gd name="T88" fmla="+- 0 1995 1681"/>
                <a:gd name="T89" fmla="*/ T88 w 593"/>
                <a:gd name="T90" fmla="+- 0 -98 -1212"/>
                <a:gd name="T91" fmla="*/ -98 h 1185"/>
                <a:gd name="T92" fmla="+- 0 2059 1681"/>
                <a:gd name="T93" fmla="*/ T92 w 593"/>
                <a:gd name="T94" fmla="+- 0 -68 -1212"/>
                <a:gd name="T95" fmla="*/ -68 h 1185"/>
                <a:gd name="T96" fmla="+- 0 2127 1681"/>
                <a:gd name="T97" fmla="*/ T96 w 593"/>
                <a:gd name="T98" fmla="+- 0 -46 -1212"/>
                <a:gd name="T99" fmla="*/ -46 h 1185"/>
                <a:gd name="T100" fmla="+- 0 2199 1681"/>
                <a:gd name="T101" fmla="*/ T100 w 593"/>
                <a:gd name="T102" fmla="+- 0 -33 -1212"/>
                <a:gd name="T103" fmla="*/ -33 h 1185"/>
                <a:gd name="T104" fmla="+- 0 2273 1681"/>
                <a:gd name="T105" fmla="*/ T104 w 593"/>
                <a:gd name="T106" fmla="+- 0 -28 -1212"/>
                <a:gd name="T107" fmla="*/ -28 h 1185"/>
                <a:gd name="T108" fmla="+- 0 2273 1681"/>
                <a:gd name="T109" fmla="*/ T108 w 593"/>
                <a:gd name="T110" fmla="+- 0 -403 -1212"/>
                <a:gd name="T111" fmla="*/ -403 h 1185"/>
                <a:gd name="T112" fmla="+- 0 2204 1681"/>
                <a:gd name="T113" fmla="*/ T112 w 593"/>
                <a:gd name="T114" fmla="+- 0 -414 -1212"/>
                <a:gd name="T115" fmla="*/ -414 h 1185"/>
                <a:gd name="T116" fmla="+- 0 2145 1681"/>
                <a:gd name="T117" fmla="*/ T116 w 593"/>
                <a:gd name="T118" fmla="+- 0 -445 -1212"/>
                <a:gd name="T119" fmla="*/ -445 h 1185"/>
                <a:gd name="T120" fmla="+- 0 2098 1681"/>
                <a:gd name="T121" fmla="*/ T120 w 593"/>
                <a:gd name="T122" fmla="+- 0 -492 -1212"/>
                <a:gd name="T123" fmla="*/ -492 h 1185"/>
                <a:gd name="T124" fmla="+- 0 2067 1681"/>
                <a:gd name="T125" fmla="*/ T124 w 593"/>
                <a:gd name="T126" fmla="+- 0 -552 -1212"/>
                <a:gd name="T127" fmla="*/ -552 h 1185"/>
                <a:gd name="T128" fmla="+- 0 2056 1681"/>
                <a:gd name="T129" fmla="*/ T128 w 593"/>
                <a:gd name="T130" fmla="+- 0 -620 -1212"/>
                <a:gd name="T131" fmla="*/ -620 h 1185"/>
                <a:gd name="T132" fmla="+- 0 2067 1681"/>
                <a:gd name="T133" fmla="*/ T132 w 593"/>
                <a:gd name="T134" fmla="+- 0 -689 -1212"/>
                <a:gd name="T135" fmla="*/ -689 h 1185"/>
                <a:gd name="T136" fmla="+- 0 2098 1681"/>
                <a:gd name="T137" fmla="*/ T136 w 593"/>
                <a:gd name="T138" fmla="+- 0 -748 -1212"/>
                <a:gd name="T139" fmla="*/ -748 h 1185"/>
                <a:gd name="T140" fmla="+- 0 2145 1681"/>
                <a:gd name="T141" fmla="*/ T140 w 593"/>
                <a:gd name="T142" fmla="+- 0 -795 -1212"/>
                <a:gd name="T143" fmla="*/ -795 h 1185"/>
                <a:gd name="T144" fmla="+- 0 2204 1681"/>
                <a:gd name="T145" fmla="*/ T144 w 593"/>
                <a:gd name="T146" fmla="+- 0 -826 -1212"/>
                <a:gd name="T147" fmla="*/ -826 h 1185"/>
                <a:gd name="T148" fmla="+- 0 2273 1681"/>
                <a:gd name="T149" fmla="*/ T148 w 593"/>
                <a:gd name="T150" fmla="+- 0 -837 -1212"/>
                <a:gd name="T151" fmla="*/ -837 h 1185"/>
                <a:gd name="T152" fmla="+- 0 2273 1681"/>
                <a:gd name="T153" fmla="*/ T152 w 593"/>
                <a:gd name="T154" fmla="+- 0 -1212 -1212"/>
                <a:gd name="T155" fmla="*/ -1212 h 11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593" h="1185">
                  <a:moveTo>
                    <a:pt x="592" y="0"/>
                  </a:moveTo>
                  <a:lnTo>
                    <a:pt x="518" y="4"/>
                  </a:lnTo>
                  <a:lnTo>
                    <a:pt x="446" y="18"/>
                  </a:lnTo>
                  <a:lnTo>
                    <a:pt x="378" y="39"/>
                  </a:lnTo>
                  <a:lnTo>
                    <a:pt x="314" y="69"/>
                  </a:lnTo>
                  <a:lnTo>
                    <a:pt x="254" y="106"/>
                  </a:lnTo>
                  <a:lnTo>
                    <a:pt x="199" y="149"/>
                  </a:lnTo>
                  <a:lnTo>
                    <a:pt x="149" y="199"/>
                  </a:lnTo>
                  <a:lnTo>
                    <a:pt x="106" y="254"/>
                  </a:lnTo>
                  <a:lnTo>
                    <a:pt x="69" y="314"/>
                  </a:lnTo>
                  <a:lnTo>
                    <a:pt x="40" y="378"/>
                  </a:lnTo>
                  <a:lnTo>
                    <a:pt x="18" y="446"/>
                  </a:lnTo>
                  <a:lnTo>
                    <a:pt x="4" y="518"/>
                  </a:lnTo>
                  <a:lnTo>
                    <a:pt x="0" y="592"/>
                  </a:lnTo>
                  <a:lnTo>
                    <a:pt x="4" y="666"/>
                  </a:lnTo>
                  <a:lnTo>
                    <a:pt x="18" y="737"/>
                  </a:lnTo>
                  <a:lnTo>
                    <a:pt x="40" y="806"/>
                  </a:lnTo>
                  <a:lnTo>
                    <a:pt x="69" y="870"/>
                  </a:lnTo>
                  <a:lnTo>
                    <a:pt x="106" y="930"/>
                  </a:lnTo>
                  <a:lnTo>
                    <a:pt x="149" y="985"/>
                  </a:lnTo>
                  <a:lnTo>
                    <a:pt x="199" y="1034"/>
                  </a:lnTo>
                  <a:lnTo>
                    <a:pt x="254" y="1078"/>
                  </a:lnTo>
                  <a:lnTo>
                    <a:pt x="314" y="1114"/>
                  </a:lnTo>
                  <a:lnTo>
                    <a:pt x="378" y="1144"/>
                  </a:lnTo>
                  <a:lnTo>
                    <a:pt x="446" y="1166"/>
                  </a:lnTo>
                  <a:lnTo>
                    <a:pt x="518" y="1179"/>
                  </a:lnTo>
                  <a:lnTo>
                    <a:pt x="592" y="1184"/>
                  </a:lnTo>
                  <a:lnTo>
                    <a:pt x="592" y="809"/>
                  </a:lnTo>
                  <a:lnTo>
                    <a:pt x="523" y="798"/>
                  </a:lnTo>
                  <a:lnTo>
                    <a:pt x="464" y="767"/>
                  </a:lnTo>
                  <a:lnTo>
                    <a:pt x="417" y="720"/>
                  </a:lnTo>
                  <a:lnTo>
                    <a:pt x="386" y="660"/>
                  </a:lnTo>
                  <a:lnTo>
                    <a:pt x="375" y="592"/>
                  </a:lnTo>
                  <a:lnTo>
                    <a:pt x="386" y="523"/>
                  </a:lnTo>
                  <a:lnTo>
                    <a:pt x="417" y="464"/>
                  </a:lnTo>
                  <a:lnTo>
                    <a:pt x="464" y="417"/>
                  </a:lnTo>
                  <a:lnTo>
                    <a:pt x="523" y="386"/>
                  </a:lnTo>
                  <a:lnTo>
                    <a:pt x="592" y="375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DB2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docshape6">
              <a:extLst>
                <a:ext uri="{FF2B5EF4-FFF2-40B4-BE49-F238E27FC236}">
                  <a16:creationId xmlns:a16="http://schemas.microsoft.com/office/drawing/2014/main" id="{A0B84A1C-F63F-434F-B157-9D34806F82E1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487" y="-646"/>
              <a:ext cx="1106" cy="1265"/>
            </a:xfrm>
            <a:custGeom>
              <a:avLst/>
              <a:gdLst>
                <a:gd name="T0" fmla="+- 0 2331 1487"/>
                <a:gd name="T1" fmla="*/ T0 w 1106"/>
                <a:gd name="T2" fmla="+- 0 257 -646"/>
                <a:gd name="T3" fmla="*/ 257 h 1265"/>
                <a:gd name="T4" fmla="+- 0 2266 1487"/>
                <a:gd name="T5" fmla="*/ T4 w 1106"/>
                <a:gd name="T6" fmla="+- 0 167 -646"/>
                <a:gd name="T7" fmla="*/ 167 h 1265"/>
                <a:gd name="T8" fmla="+- 0 2152 1487"/>
                <a:gd name="T9" fmla="*/ T8 w 1106"/>
                <a:gd name="T10" fmla="+- 0 54 -646"/>
                <a:gd name="T11" fmla="*/ 54 h 1265"/>
                <a:gd name="T12" fmla="+- 0 2112 1487"/>
                <a:gd name="T13" fmla="*/ T12 w 1106"/>
                <a:gd name="T14" fmla="+- 0 29 -646"/>
                <a:gd name="T15" fmla="*/ 29 h 1265"/>
                <a:gd name="T16" fmla="+- 0 2075 1487"/>
                <a:gd name="T17" fmla="*/ T16 w 1106"/>
                <a:gd name="T18" fmla="+- 0 24 -646"/>
                <a:gd name="T19" fmla="*/ 24 h 1265"/>
                <a:gd name="T20" fmla="+- 0 2031 1487"/>
                <a:gd name="T21" fmla="*/ T20 w 1106"/>
                <a:gd name="T22" fmla="+- 0 34 -646"/>
                <a:gd name="T23" fmla="*/ 34 h 1265"/>
                <a:gd name="T24" fmla="+- 0 1896 1487"/>
                <a:gd name="T25" fmla="*/ T24 w 1106"/>
                <a:gd name="T26" fmla="+- 0 94 -646"/>
                <a:gd name="T27" fmla="*/ 94 h 1265"/>
                <a:gd name="T28" fmla="+- 0 1847 1487"/>
                <a:gd name="T29" fmla="*/ T28 w 1106"/>
                <a:gd name="T30" fmla="+- 0 114 -646"/>
                <a:gd name="T31" fmla="*/ 114 h 1265"/>
                <a:gd name="T32" fmla="+- 0 1796 1487"/>
                <a:gd name="T33" fmla="*/ T32 w 1106"/>
                <a:gd name="T34" fmla="+- 0 114 -646"/>
                <a:gd name="T35" fmla="*/ 114 h 1265"/>
                <a:gd name="T36" fmla="+- 0 1685 1487"/>
                <a:gd name="T37" fmla="*/ T36 w 1106"/>
                <a:gd name="T38" fmla="+- 0 10 -646"/>
                <a:gd name="T39" fmla="*/ 10 h 1265"/>
                <a:gd name="T40" fmla="+- 0 1681 1487"/>
                <a:gd name="T41" fmla="*/ T40 w 1106"/>
                <a:gd name="T42" fmla="+- 0 -6 -646"/>
                <a:gd name="T43" fmla="*/ -6 h 1265"/>
                <a:gd name="T44" fmla="+- 0 1684 1487"/>
                <a:gd name="T45" fmla="*/ T44 w 1106"/>
                <a:gd name="T46" fmla="+- 0 -23 -646"/>
                <a:gd name="T47" fmla="*/ -23 h 1265"/>
                <a:gd name="T48" fmla="+- 0 1712 1487"/>
                <a:gd name="T49" fmla="*/ T48 w 1106"/>
                <a:gd name="T50" fmla="+- 0 -47 -646"/>
                <a:gd name="T51" fmla="*/ -47 h 1265"/>
                <a:gd name="T52" fmla="+- 0 1728 1487"/>
                <a:gd name="T53" fmla="*/ T52 w 1106"/>
                <a:gd name="T54" fmla="+- 0 -47 -646"/>
                <a:gd name="T55" fmla="*/ -47 h 1265"/>
                <a:gd name="T56" fmla="+- 0 1841 1487"/>
                <a:gd name="T57" fmla="*/ T56 w 1106"/>
                <a:gd name="T58" fmla="+- 0 63 -646"/>
                <a:gd name="T59" fmla="*/ 63 h 1265"/>
                <a:gd name="T60" fmla="+- 0 1933 1487"/>
                <a:gd name="T61" fmla="*/ T60 w 1106"/>
                <a:gd name="T62" fmla="+- 0 -166 -646"/>
                <a:gd name="T63" fmla="*/ -166 h 1265"/>
                <a:gd name="T64" fmla="+- 0 1852 1487"/>
                <a:gd name="T65" fmla="*/ T64 w 1106"/>
                <a:gd name="T66" fmla="+- 0 -231 -646"/>
                <a:gd name="T67" fmla="*/ -231 h 1265"/>
                <a:gd name="T68" fmla="+- 0 1788 1487"/>
                <a:gd name="T69" fmla="*/ T68 w 1106"/>
                <a:gd name="T70" fmla="+- 0 -245 -646"/>
                <a:gd name="T71" fmla="*/ -245 h 1265"/>
                <a:gd name="T72" fmla="+- 0 1718 1487"/>
                <a:gd name="T73" fmla="*/ T72 w 1106"/>
                <a:gd name="T74" fmla="+- 0 -210 -646"/>
                <a:gd name="T75" fmla="*/ -210 h 1265"/>
                <a:gd name="T76" fmla="+- 0 1621 1487"/>
                <a:gd name="T77" fmla="*/ T76 w 1106"/>
                <a:gd name="T78" fmla="+- 0 -123 -646"/>
                <a:gd name="T79" fmla="*/ -123 h 1265"/>
                <a:gd name="T80" fmla="+- 0 1537 1487"/>
                <a:gd name="T81" fmla="*/ T80 w 1106"/>
                <a:gd name="T82" fmla="+- 0 -33 -646"/>
                <a:gd name="T83" fmla="*/ -33 h 1265"/>
                <a:gd name="T84" fmla="+- 0 1496 1487"/>
                <a:gd name="T85" fmla="*/ T84 w 1106"/>
                <a:gd name="T86" fmla="+- 0 27 -646"/>
                <a:gd name="T87" fmla="*/ 27 h 1265"/>
                <a:gd name="T88" fmla="+- 0 1493 1487"/>
                <a:gd name="T89" fmla="*/ T88 w 1106"/>
                <a:gd name="T90" fmla="+- 0 110 -646"/>
                <a:gd name="T91" fmla="*/ 110 h 1265"/>
                <a:gd name="T92" fmla="+- 0 1550 1487"/>
                <a:gd name="T93" fmla="*/ T92 w 1106"/>
                <a:gd name="T94" fmla="+- 0 196 -646"/>
                <a:gd name="T95" fmla="*/ 196 h 1265"/>
                <a:gd name="T96" fmla="+- 0 1652 1487"/>
                <a:gd name="T97" fmla="*/ T96 w 1106"/>
                <a:gd name="T98" fmla="+- 0 296 -646"/>
                <a:gd name="T99" fmla="*/ 296 h 1265"/>
                <a:gd name="T100" fmla="+- 0 1697 1487"/>
                <a:gd name="T101" fmla="*/ T100 w 1106"/>
                <a:gd name="T102" fmla="+- 0 322 -646"/>
                <a:gd name="T103" fmla="*/ 322 h 1265"/>
                <a:gd name="T104" fmla="+- 0 1738 1487"/>
                <a:gd name="T105" fmla="*/ T104 w 1106"/>
                <a:gd name="T106" fmla="+- 0 324 -646"/>
                <a:gd name="T107" fmla="*/ 324 h 1265"/>
                <a:gd name="T108" fmla="+- 0 1790 1487"/>
                <a:gd name="T109" fmla="*/ T108 w 1106"/>
                <a:gd name="T110" fmla="+- 0 309 -646"/>
                <a:gd name="T111" fmla="*/ 309 h 1265"/>
                <a:gd name="T112" fmla="+- 0 1923 1487"/>
                <a:gd name="T113" fmla="*/ T112 w 1106"/>
                <a:gd name="T114" fmla="+- 0 248 -646"/>
                <a:gd name="T115" fmla="*/ 248 h 1265"/>
                <a:gd name="T116" fmla="+- 0 1960 1487"/>
                <a:gd name="T117" fmla="*/ T116 w 1106"/>
                <a:gd name="T118" fmla="+- 0 232 -646"/>
                <a:gd name="T119" fmla="*/ 232 h 1265"/>
                <a:gd name="T120" fmla="+- 0 1986 1487"/>
                <a:gd name="T121" fmla="*/ T120 w 1106"/>
                <a:gd name="T122" fmla="+- 0 225 -646"/>
                <a:gd name="T123" fmla="*/ 225 h 1265"/>
                <a:gd name="T124" fmla="+- 0 2003 1487"/>
                <a:gd name="T125" fmla="*/ T124 w 1106"/>
                <a:gd name="T126" fmla="+- 0 230 -646"/>
                <a:gd name="T127" fmla="*/ 230 h 1265"/>
                <a:gd name="T128" fmla="+- 0 2024 1487"/>
                <a:gd name="T129" fmla="*/ T128 w 1106"/>
                <a:gd name="T130" fmla="+- 0 246 -646"/>
                <a:gd name="T131" fmla="*/ 246 h 1265"/>
                <a:gd name="T132" fmla="+- 0 2145 1487"/>
                <a:gd name="T133" fmla="*/ T132 w 1106"/>
                <a:gd name="T134" fmla="+- 0 371 -646"/>
                <a:gd name="T135" fmla="*/ 371 h 1265"/>
                <a:gd name="T136" fmla="+- 0 2145 1487"/>
                <a:gd name="T137" fmla="*/ T136 w 1106"/>
                <a:gd name="T138" fmla="+- 0 390 -646"/>
                <a:gd name="T139" fmla="*/ 390 h 1265"/>
                <a:gd name="T140" fmla="+- 0 2123 1487"/>
                <a:gd name="T141" fmla="*/ T140 w 1106"/>
                <a:gd name="T142" fmla="+- 0 416 -646"/>
                <a:gd name="T143" fmla="*/ 416 h 1265"/>
                <a:gd name="T144" fmla="+- 0 2106 1487"/>
                <a:gd name="T145" fmla="*/ T144 w 1106"/>
                <a:gd name="T146" fmla="+- 0 419 -646"/>
                <a:gd name="T147" fmla="*/ 419 h 1265"/>
                <a:gd name="T148" fmla="+- 0 2089 1487"/>
                <a:gd name="T149" fmla="*/ T148 w 1106"/>
                <a:gd name="T150" fmla="+- 0 414 -646"/>
                <a:gd name="T151" fmla="*/ 414 h 1265"/>
                <a:gd name="T152" fmla="+- 0 1807 1487"/>
                <a:gd name="T153" fmla="*/ T152 w 1106"/>
                <a:gd name="T154" fmla="+- 0 453 -646"/>
                <a:gd name="T155" fmla="*/ 453 h 1265"/>
                <a:gd name="T156" fmla="+- 0 1937 1487"/>
                <a:gd name="T157" fmla="*/ T156 w 1106"/>
                <a:gd name="T158" fmla="+- 0 578 -646"/>
                <a:gd name="T159" fmla="*/ 578 h 1265"/>
                <a:gd name="T160" fmla="+- 0 2010 1487"/>
                <a:gd name="T161" fmla="*/ T160 w 1106"/>
                <a:gd name="T162" fmla="+- 0 618 -646"/>
                <a:gd name="T163" fmla="*/ 618 h 1265"/>
                <a:gd name="T164" fmla="+- 0 2071 1487"/>
                <a:gd name="T165" fmla="*/ T164 w 1106"/>
                <a:gd name="T166" fmla="+- 0 606 -646"/>
                <a:gd name="T167" fmla="*/ 606 h 1265"/>
                <a:gd name="T168" fmla="+- 0 2158 1487"/>
                <a:gd name="T169" fmla="*/ T168 w 1106"/>
                <a:gd name="T170" fmla="+- 0 542 -646"/>
                <a:gd name="T171" fmla="*/ 542 h 1265"/>
                <a:gd name="T172" fmla="+- 0 2261 1487"/>
                <a:gd name="T173" fmla="*/ T172 w 1106"/>
                <a:gd name="T174" fmla="+- 0 440 -646"/>
                <a:gd name="T175" fmla="*/ 440 h 1265"/>
                <a:gd name="T176" fmla="+- 0 2323 1487"/>
                <a:gd name="T177" fmla="*/ T176 w 1106"/>
                <a:gd name="T178" fmla="+- 0 363 -646"/>
                <a:gd name="T179" fmla="*/ 363 h 1265"/>
                <a:gd name="T180" fmla="+- 0 2341 1487"/>
                <a:gd name="T181" fmla="*/ T180 w 1106"/>
                <a:gd name="T182" fmla="+- 0 298 -646"/>
                <a:gd name="T183" fmla="*/ 298 h 1265"/>
                <a:gd name="T184" fmla="+- 0 2112 1487"/>
                <a:gd name="T185" fmla="*/ T184 w 1106"/>
                <a:gd name="T186" fmla="+- 0 -379 -646"/>
                <a:gd name="T187" fmla="*/ -379 h 1265"/>
                <a:gd name="T188" fmla="+- 0 2097 1487"/>
                <a:gd name="T189" fmla="*/ T188 w 1106"/>
                <a:gd name="T190" fmla="+- 0 -407 -646"/>
                <a:gd name="T191" fmla="*/ -407 h 1265"/>
                <a:gd name="T192" fmla="+- 0 2109 1487"/>
                <a:gd name="T193" fmla="*/ T192 w 1106"/>
                <a:gd name="T194" fmla="+- 0 -433 -646"/>
                <a:gd name="T195" fmla="*/ -433 h 1265"/>
                <a:gd name="T196" fmla="+- 0 2126 1487"/>
                <a:gd name="T197" fmla="*/ T196 w 1106"/>
                <a:gd name="T198" fmla="+- 0 -446 -646"/>
                <a:gd name="T199" fmla="*/ -446 h 1265"/>
                <a:gd name="T200" fmla="+- 0 2144 1487"/>
                <a:gd name="T201" fmla="*/ T200 w 1106"/>
                <a:gd name="T202" fmla="+- 0 -444 -646"/>
                <a:gd name="T203" fmla="*/ -444 h 1265"/>
                <a:gd name="T204" fmla="+- 0 2289 1487"/>
                <a:gd name="T205" fmla="*/ T204 w 1106"/>
                <a:gd name="T206" fmla="+- 0 -302 -646"/>
                <a:gd name="T207" fmla="*/ -302 h 1265"/>
                <a:gd name="T208" fmla="+- 0 2337 1487"/>
                <a:gd name="T209" fmla="*/ T208 w 1106"/>
                <a:gd name="T210" fmla="+- 0 -561 -646"/>
                <a:gd name="T211" fmla="*/ -561 h 1265"/>
                <a:gd name="T212" fmla="+- 0 2262 1487"/>
                <a:gd name="T213" fmla="*/ T212 w 1106"/>
                <a:gd name="T214" fmla="+- 0 -623 -646"/>
                <a:gd name="T215" fmla="*/ -623 h 1265"/>
                <a:gd name="T216" fmla="+- 0 2201 1487"/>
                <a:gd name="T217" fmla="*/ T216 w 1106"/>
                <a:gd name="T218" fmla="+- 0 -646 -646"/>
                <a:gd name="T219" fmla="*/ -646 h 1265"/>
                <a:gd name="T220" fmla="+- 0 2144 1487"/>
                <a:gd name="T221" fmla="*/ T220 w 1106"/>
                <a:gd name="T222" fmla="+- 0 -632 -646"/>
                <a:gd name="T223" fmla="*/ -632 h 1265"/>
                <a:gd name="T224" fmla="+- 0 2083 1487"/>
                <a:gd name="T225" fmla="*/ T224 w 1106"/>
                <a:gd name="T226" fmla="+- 0 -585 -646"/>
                <a:gd name="T227" fmla="*/ -585 h 1265"/>
                <a:gd name="T228" fmla="+- 0 2044 1487"/>
                <a:gd name="T229" fmla="*/ T228 w 1106"/>
                <a:gd name="T230" fmla="+- 0 -533 -646"/>
                <a:gd name="T231" fmla="*/ -533 h 1265"/>
                <a:gd name="T232" fmla="+- 0 2023 1487"/>
                <a:gd name="T233" fmla="*/ T232 w 1106"/>
                <a:gd name="T234" fmla="+- 0 -468 -646"/>
                <a:gd name="T235" fmla="*/ -468 h 1265"/>
                <a:gd name="T236" fmla="+- 0 1838 1487"/>
                <a:gd name="T237" fmla="*/ T236 w 1106"/>
                <a:gd name="T238" fmla="+- 0 -332 -646"/>
                <a:gd name="T239" fmla="*/ -332 h 1265"/>
                <a:gd name="T240" fmla="+- 0 2593 1487"/>
                <a:gd name="T241" fmla="*/ T240 w 1106"/>
                <a:gd name="T242" fmla="+- 0 102 -646"/>
                <a:gd name="T243" fmla="*/ 102 h 12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1106" h="1265">
                  <a:moveTo>
                    <a:pt x="854" y="944"/>
                  </a:moveTo>
                  <a:lnTo>
                    <a:pt x="844" y="903"/>
                  </a:lnTo>
                  <a:lnTo>
                    <a:pt x="819" y="859"/>
                  </a:lnTo>
                  <a:lnTo>
                    <a:pt x="779" y="813"/>
                  </a:lnTo>
                  <a:lnTo>
                    <a:pt x="686" y="720"/>
                  </a:lnTo>
                  <a:lnTo>
                    <a:pt x="665" y="700"/>
                  </a:lnTo>
                  <a:lnTo>
                    <a:pt x="644" y="685"/>
                  </a:lnTo>
                  <a:lnTo>
                    <a:pt x="625" y="675"/>
                  </a:lnTo>
                  <a:lnTo>
                    <a:pt x="608" y="670"/>
                  </a:lnTo>
                  <a:lnTo>
                    <a:pt x="588" y="670"/>
                  </a:lnTo>
                  <a:lnTo>
                    <a:pt x="567" y="674"/>
                  </a:lnTo>
                  <a:lnTo>
                    <a:pt x="544" y="680"/>
                  </a:lnTo>
                  <a:lnTo>
                    <a:pt x="520" y="690"/>
                  </a:lnTo>
                  <a:lnTo>
                    <a:pt x="409" y="740"/>
                  </a:lnTo>
                  <a:lnTo>
                    <a:pt x="393" y="747"/>
                  </a:lnTo>
                  <a:lnTo>
                    <a:pt x="360" y="760"/>
                  </a:lnTo>
                  <a:lnTo>
                    <a:pt x="332" y="764"/>
                  </a:lnTo>
                  <a:lnTo>
                    <a:pt x="309" y="760"/>
                  </a:lnTo>
                  <a:lnTo>
                    <a:pt x="290" y="748"/>
                  </a:lnTo>
                  <a:lnTo>
                    <a:pt x="198" y="656"/>
                  </a:lnTo>
                  <a:lnTo>
                    <a:pt x="193" y="647"/>
                  </a:lnTo>
                  <a:lnTo>
                    <a:pt x="194" y="640"/>
                  </a:lnTo>
                  <a:lnTo>
                    <a:pt x="193" y="632"/>
                  </a:lnTo>
                  <a:lnTo>
                    <a:pt x="197" y="623"/>
                  </a:lnTo>
                  <a:lnTo>
                    <a:pt x="217" y="604"/>
                  </a:lnTo>
                  <a:lnTo>
                    <a:pt x="225" y="599"/>
                  </a:lnTo>
                  <a:lnTo>
                    <a:pt x="233" y="599"/>
                  </a:lnTo>
                  <a:lnTo>
                    <a:pt x="241" y="599"/>
                  </a:lnTo>
                  <a:lnTo>
                    <a:pt x="250" y="605"/>
                  </a:lnTo>
                  <a:lnTo>
                    <a:pt x="354" y="709"/>
                  </a:lnTo>
                  <a:lnTo>
                    <a:pt x="515" y="549"/>
                  </a:lnTo>
                  <a:lnTo>
                    <a:pt x="446" y="480"/>
                  </a:lnTo>
                  <a:lnTo>
                    <a:pt x="403" y="441"/>
                  </a:lnTo>
                  <a:lnTo>
                    <a:pt x="365" y="415"/>
                  </a:lnTo>
                  <a:lnTo>
                    <a:pt x="331" y="402"/>
                  </a:lnTo>
                  <a:lnTo>
                    <a:pt x="301" y="401"/>
                  </a:lnTo>
                  <a:lnTo>
                    <a:pt x="270" y="412"/>
                  </a:lnTo>
                  <a:lnTo>
                    <a:pt x="231" y="436"/>
                  </a:lnTo>
                  <a:lnTo>
                    <a:pt x="186" y="473"/>
                  </a:lnTo>
                  <a:lnTo>
                    <a:pt x="134" y="523"/>
                  </a:lnTo>
                  <a:lnTo>
                    <a:pt x="86" y="572"/>
                  </a:lnTo>
                  <a:lnTo>
                    <a:pt x="50" y="613"/>
                  </a:lnTo>
                  <a:lnTo>
                    <a:pt x="24" y="647"/>
                  </a:lnTo>
                  <a:lnTo>
                    <a:pt x="9" y="673"/>
                  </a:lnTo>
                  <a:lnTo>
                    <a:pt x="0" y="714"/>
                  </a:lnTo>
                  <a:lnTo>
                    <a:pt x="6" y="756"/>
                  </a:lnTo>
                  <a:lnTo>
                    <a:pt x="27" y="799"/>
                  </a:lnTo>
                  <a:lnTo>
                    <a:pt x="63" y="842"/>
                  </a:lnTo>
                  <a:lnTo>
                    <a:pt x="141" y="919"/>
                  </a:lnTo>
                  <a:lnTo>
                    <a:pt x="165" y="942"/>
                  </a:lnTo>
                  <a:lnTo>
                    <a:pt x="188" y="958"/>
                  </a:lnTo>
                  <a:lnTo>
                    <a:pt x="210" y="968"/>
                  </a:lnTo>
                  <a:lnTo>
                    <a:pt x="230" y="971"/>
                  </a:lnTo>
                  <a:lnTo>
                    <a:pt x="251" y="970"/>
                  </a:lnTo>
                  <a:lnTo>
                    <a:pt x="275" y="965"/>
                  </a:lnTo>
                  <a:lnTo>
                    <a:pt x="303" y="955"/>
                  </a:lnTo>
                  <a:lnTo>
                    <a:pt x="333" y="942"/>
                  </a:lnTo>
                  <a:lnTo>
                    <a:pt x="436" y="894"/>
                  </a:lnTo>
                  <a:lnTo>
                    <a:pt x="456" y="885"/>
                  </a:lnTo>
                  <a:lnTo>
                    <a:pt x="473" y="878"/>
                  </a:lnTo>
                  <a:lnTo>
                    <a:pt x="487" y="874"/>
                  </a:lnTo>
                  <a:lnTo>
                    <a:pt x="499" y="871"/>
                  </a:lnTo>
                  <a:lnTo>
                    <a:pt x="507" y="872"/>
                  </a:lnTo>
                  <a:lnTo>
                    <a:pt x="516" y="876"/>
                  </a:lnTo>
                  <a:lnTo>
                    <a:pt x="526" y="882"/>
                  </a:lnTo>
                  <a:lnTo>
                    <a:pt x="537" y="892"/>
                  </a:lnTo>
                  <a:lnTo>
                    <a:pt x="653" y="1007"/>
                  </a:lnTo>
                  <a:lnTo>
                    <a:pt x="658" y="1017"/>
                  </a:lnTo>
                  <a:lnTo>
                    <a:pt x="659" y="1027"/>
                  </a:lnTo>
                  <a:lnTo>
                    <a:pt x="658" y="1036"/>
                  </a:lnTo>
                  <a:lnTo>
                    <a:pt x="654" y="1044"/>
                  </a:lnTo>
                  <a:lnTo>
                    <a:pt x="636" y="1062"/>
                  </a:lnTo>
                  <a:lnTo>
                    <a:pt x="627" y="1066"/>
                  </a:lnTo>
                  <a:lnTo>
                    <a:pt x="619" y="1065"/>
                  </a:lnTo>
                  <a:lnTo>
                    <a:pt x="612" y="1066"/>
                  </a:lnTo>
                  <a:lnTo>
                    <a:pt x="602" y="1060"/>
                  </a:lnTo>
                  <a:lnTo>
                    <a:pt x="480" y="938"/>
                  </a:lnTo>
                  <a:lnTo>
                    <a:pt x="320" y="1099"/>
                  </a:lnTo>
                  <a:lnTo>
                    <a:pt x="407" y="1186"/>
                  </a:lnTo>
                  <a:lnTo>
                    <a:pt x="450" y="1224"/>
                  </a:lnTo>
                  <a:lnTo>
                    <a:pt x="488" y="1250"/>
                  </a:lnTo>
                  <a:lnTo>
                    <a:pt x="523" y="1264"/>
                  </a:lnTo>
                  <a:lnTo>
                    <a:pt x="553" y="1264"/>
                  </a:lnTo>
                  <a:lnTo>
                    <a:pt x="584" y="1252"/>
                  </a:lnTo>
                  <a:lnTo>
                    <a:pt x="624" y="1227"/>
                  </a:lnTo>
                  <a:lnTo>
                    <a:pt x="671" y="1188"/>
                  </a:lnTo>
                  <a:lnTo>
                    <a:pt x="725" y="1137"/>
                  </a:lnTo>
                  <a:lnTo>
                    <a:pt x="774" y="1086"/>
                  </a:lnTo>
                  <a:lnTo>
                    <a:pt x="811" y="1043"/>
                  </a:lnTo>
                  <a:lnTo>
                    <a:pt x="836" y="1009"/>
                  </a:lnTo>
                  <a:lnTo>
                    <a:pt x="850" y="982"/>
                  </a:lnTo>
                  <a:lnTo>
                    <a:pt x="854" y="944"/>
                  </a:lnTo>
                  <a:close/>
                  <a:moveTo>
                    <a:pt x="1106" y="748"/>
                  </a:moveTo>
                  <a:lnTo>
                    <a:pt x="625" y="267"/>
                  </a:lnTo>
                  <a:lnTo>
                    <a:pt x="614" y="253"/>
                  </a:lnTo>
                  <a:lnTo>
                    <a:pt x="610" y="239"/>
                  </a:lnTo>
                  <a:lnTo>
                    <a:pt x="613" y="226"/>
                  </a:lnTo>
                  <a:lnTo>
                    <a:pt x="622" y="213"/>
                  </a:lnTo>
                  <a:lnTo>
                    <a:pt x="631" y="204"/>
                  </a:lnTo>
                  <a:lnTo>
                    <a:pt x="639" y="200"/>
                  </a:lnTo>
                  <a:lnTo>
                    <a:pt x="647" y="199"/>
                  </a:lnTo>
                  <a:lnTo>
                    <a:pt x="657" y="202"/>
                  </a:lnTo>
                  <a:lnTo>
                    <a:pt x="666" y="207"/>
                  </a:lnTo>
                  <a:lnTo>
                    <a:pt x="802" y="344"/>
                  </a:lnTo>
                  <a:lnTo>
                    <a:pt x="956" y="191"/>
                  </a:lnTo>
                  <a:lnTo>
                    <a:pt x="850" y="85"/>
                  </a:lnTo>
                  <a:lnTo>
                    <a:pt x="811" y="49"/>
                  </a:lnTo>
                  <a:lnTo>
                    <a:pt x="775" y="23"/>
                  </a:lnTo>
                  <a:lnTo>
                    <a:pt x="743" y="7"/>
                  </a:lnTo>
                  <a:lnTo>
                    <a:pt x="714" y="0"/>
                  </a:lnTo>
                  <a:lnTo>
                    <a:pt x="686" y="3"/>
                  </a:lnTo>
                  <a:lnTo>
                    <a:pt x="657" y="14"/>
                  </a:lnTo>
                  <a:lnTo>
                    <a:pt x="627" y="33"/>
                  </a:lnTo>
                  <a:lnTo>
                    <a:pt x="596" y="61"/>
                  </a:lnTo>
                  <a:lnTo>
                    <a:pt x="575" y="86"/>
                  </a:lnTo>
                  <a:lnTo>
                    <a:pt x="557" y="113"/>
                  </a:lnTo>
                  <a:lnTo>
                    <a:pt x="544" y="144"/>
                  </a:lnTo>
                  <a:lnTo>
                    <a:pt x="536" y="178"/>
                  </a:lnTo>
                  <a:lnTo>
                    <a:pt x="511" y="153"/>
                  </a:lnTo>
                  <a:lnTo>
                    <a:pt x="351" y="314"/>
                  </a:lnTo>
                  <a:lnTo>
                    <a:pt x="946" y="909"/>
                  </a:lnTo>
                  <a:lnTo>
                    <a:pt x="1106" y="748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" name="docshapegroup8">
            <a:extLst>
              <a:ext uri="{FF2B5EF4-FFF2-40B4-BE49-F238E27FC236}">
                <a16:creationId xmlns:a16="http://schemas.microsoft.com/office/drawing/2014/main" id="{79084CF7-8109-164E-AF59-F865D78C06B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3079" y="770956"/>
            <a:ext cx="2750910" cy="2750910"/>
            <a:chOff x="4099" y="-18"/>
            <a:chExt cx="1893" cy="1893"/>
          </a:xfrm>
        </p:grpSpPr>
        <p:sp>
          <p:nvSpPr>
            <p:cNvPr id="11" name="docshape9">
              <a:extLst>
                <a:ext uri="{FF2B5EF4-FFF2-40B4-BE49-F238E27FC236}">
                  <a16:creationId xmlns:a16="http://schemas.microsoft.com/office/drawing/2014/main" id="{34059D6D-8A96-CC4C-B381-02766A8C3396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4099" y="-18"/>
              <a:ext cx="1893" cy="1893"/>
            </a:xfrm>
            <a:custGeom>
              <a:avLst/>
              <a:gdLst>
                <a:gd name="T0" fmla="+- 0 4972 4100"/>
                <a:gd name="T1" fmla="*/ T0 w 1893"/>
                <a:gd name="T2" fmla="+- 0 -15 -18"/>
                <a:gd name="T3" fmla="*/ -15 h 1893"/>
                <a:gd name="T4" fmla="+- 0 4829 4100"/>
                <a:gd name="T5" fmla="*/ T4 w 1893"/>
                <a:gd name="T6" fmla="+- 0 7 -18"/>
                <a:gd name="T7" fmla="*/ 7 h 1893"/>
                <a:gd name="T8" fmla="+- 0 4694 4100"/>
                <a:gd name="T9" fmla="*/ T8 w 1893"/>
                <a:gd name="T10" fmla="+- 0 50 -18"/>
                <a:gd name="T11" fmla="*/ 50 h 1893"/>
                <a:gd name="T12" fmla="+- 0 4568 4100"/>
                <a:gd name="T13" fmla="*/ T12 w 1893"/>
                <a:gd name="T14" fmla="+- 0 111 -18"/>
                <a:gd name="T15" fmla="*/ 111 h 1893"/>
                <a:gd name="T16" fmla="+- 0 4454 4100"/>
                <a:gd name="T17" fmla="*/ T16 w 1893"/>
                <a:gd name="T18" fmla="+- 0 190 -18"/>
                <a:gd name="T19" fmla="*/ 190 h 1893"/>
                <a:gd name="T20" fmla="+- 0 4353 4100"/>
                <a:gd name="T21" fmla="*/ T20 w 1893"/>
                <a:gd name="T22" fmla="+- 0 284 -18"/>
                <a:gd name="T23" fmla="*/ 284 h 1893"/>
                <a:gd name="T24" fmla="+- 0 4266 4100"/>
                <a:gd name="T25" fmla="*/ T24 w 1893"/>
                <a:gd name="T26" fmla="+- 0 392 -18"/>
                <a:gd name="T27" fmla="*/ 392 h 1893"/>
                <a:gd name="T28" fmla="+- 0 4196 4100"/>
                <a:gd name="T29" fmla="*/ T28 w 1893"/>
                <a:gd name="T30" fmla="+- 0 512 -18"/>
                <a:gd name="T31" fmla="*/ 512 h 1893"/>
                <a:gd name="T32" fmla="+- 0 4144 4100"/>
                <a:gd name="T33" fmla="*/ T32 w 1893"/>
                <a:gd name="T34" fmla="+- 0 643 -18"/>
                <a:gd name="T35" fmla="*/ 643 h 1893"/>
                <a:gd name="T36" fmla="+- 0 4111 4100"/>
                <a:gd name="T37" fmla="*/ T36 w 1893"/>
                <a:gd name="T38" fmla="+- 0 782 -18"/>
                <a:gd name="T39" fmla="*/ 782 h 1893"/>
                <a:gd name="T40" fmla="+- 0 4100 4100"/>
                <a:gd name="T41" fmla="*/ T40 w 1893"/>
                <a:gd name="T42" fmla="+- 0 928 -18"/>
                <a:gd name="T43" fmla="*/ 928 h 1893"/>
                <a:gd name="T44" fmla="+- 0 4111 4100"/>
                <a:gd name="T45" fmla="*/ T44 w 1893"/>
                <a:gd name="T46" fmla="+- 0 1075 -18"/>
                <a:gd name="T47" fmla="*/ 1075 h 1893"/>
                <a:gd name="T48" fmla="+- 0 4144 4100"/>
                <a:gd name="T49" fmla="*/ T48 w 1893"/>
                <a:gd name="T50" fmla="+- 0 1214 -18"/>
                <a:gd name="T51" fmla="*/ 1214 h 1893"/>
                <a:gd name="T52" fmla="+- 0 4196 4100"/>
                <a:gd name="T53" fmla="*/ T52 w 1893"/>
                <a:gd name="T54" fmla="+- 0 1344 -18"/>
                <a:gd name="T55" fmla="*/ 1344 h 1893"/>
                <a:gd name="T56" fmla="+- 0 4266 4100"/>
                <a:gd name="T57" fmla="*/ T56 w 1893"/>
                <a:gd name="T58" fmla="+- 0 1464 -18"/>
                <a:gd name="T59" fmla="*/ 1464 h 1893"/>
                <a:gd name="T60" fmla="+- 0 4353 4100"/>
                <a:gd name="T61" fmla="*/ T60 w 1893"/>
                <a:gd name="T62" fmla="+- 0 1572 -18"/>
                <a:gd name="T63" fmla="*/ 1572 h 1893"/>
                <a:gd name="T64" fmla="+- 0 4454 4100"/>
                <a:gd name="T65" fmla="*/ T64 w 1893"/>
                <a:gd name="T66" fmla="+- 0 1667 -18"/>
                <a:gd name="T67" fmla="*/ 1667 h 1893"/>
                <a:gd name="T68" fmla="+- 0 4568 4100"/>
                <a:gd name="T69" fmla="*/ T68 w 1893"/>
                <a:gd name="T70" fmla="+- 0 1745 -18"/>
                <a:gd name="T71" fmla="*/ 1745 h 1893"/>
                <a:gd name="T72" fmla="+- 0 4694 4100"/>
                <a:gd name="T73" fmla="*/ T72 w 1893"/>
                <a:gd name="T74" fmla="+- 0 1807 -18"/>
                <a:gd name="T75" fmla="*/ 1807 h 1893"/>
                <a:gd name="T76" fmla="+- 0 4829 4100"/>
                <a:gd name="T77" fmla="*/ T76 w 1893"/>
                <a:gd name="T78" fmla="+- 0 1849 -18"/>
                <a:gd name="T79" fmla="*/ 1849 h 1893"/>
                <a:gd name="T80" fmla="+- 0 4972 4100"/>
                <a:gd name="T81" fmla="*/ T80 w 1893"/>
                <a:gd name="T82" fmla="+- 0 1871 -18"/>
                <a:gd name="T83" fmla="*/ 1871 h 1893"/>
                <a:gd name="T84" fmla="+- 0 5120 4100"/>
                <a:gd name="T85" fmla="*/ T84 w 1893"/>
                <a:gd name="T86" fmla="+- 0 1871 -18"/>
                <a:gd name="T87" fmla="*/ 1871 h 1893"/>
                <a:gd name="T88" fmla="+- 0 5263 4100"/>
                <a:gd name="T89" fmla="*/ T88 w 1893"/>
                <a:gd name="T90" fmla="+- 0 1849 -18"/>
                <a:gd name="T91" fmla="*/ 1849 h 1893"/>
                <a:gd name="T92" fmla="+- 0 5398 4100"/>
                <a:gd name="T93" fmla="*/ T92 w 1893"/>
                <a:gd name="T94" fmla="+- 0 1807 -18"/>
                <a:gd name="T95" fmla="*/ 1807 h 1893"/>
                <a:gd name="T96" fmla="+- 0 5523 4100"/>
                <a:gd name="T97" fmla="*/ T96 w 1893"/>
                <a:gd name="T98" fmla="+- 0 1745 -18"/>
                <a:gd name="T99" fmla="*/ 1745 h 1893"/>
                <a:gd name="T100" fmla="+- 0 5637 4100"/>
                <a:gd name="T101" fmla="*/ T100 w 1893"/>
                <a:gd name="T102" fmla="+- 0 1667 -18"/>
                <a:gd name="T103" fmla="*/ 1667 h 1893"/>
                <a:gd name="T104" fmla="+- 0 5739 4100"/>
                <a:gd name="T105" fmla="*/ T104 w 1893"/>
                <a:gd name="T106" fmla="+- 0 1572 -18"/>
                <a:gd name="T107" fmla="*/ 1572 h 1893"/>
                <a:gd name="T108" fmla="+- 0 5825 4100"/>
                <a:gd name="T109" fmla="*/ T108 w 1893"/>
                <a:gd name="T110" fmla="+- 0 1464 -18"/>
                <a:gd name="T111" fmla="*/ 1464 h 1893"/>
                <a:gd name="T112" fmla="+- 0 5896 4100"/>
                <a:gd name="T113" fmla="*/ T112 w 1893"/>
                <a:gd name="T114" fmla="+- 0 1344 -18"/>
                <a:gd name="T115" fmla="*/ 1344 h 1893"/>
                <a:gd name="T116" fmla="+- 0 5948 4100"/>
                <a:gd name="T117" fmla="*/ T116 w 1893"/>
                <a:gd name="T118" fmla="+- 0 1214 -18"/>
                <a:gd name="T119" fmla="*/ 1214 h 1893"/>
                <a:gd name="T120" fmla="+- 0 5980 4100"/>
                <a:gd name="T121" fmla="*/ T120 w 1893"/>
                <a:gd name="T122" fmla="+- 0 1075 -18"/>
                <a:gd name="T123" fmla="*/ 1075 h 1893"/>
                <a:gd name="T124" fmla="+- 0 5992 4100"/>
                <a:gd name="T125" fmla="*/ T124 w 1893"/>
                <a:gd name="T126" fmla="+- 0 928 -18"/>
                <a:gd name="T127" fmla="*/ 928 h 1893"/>
                <a:gd name="T128" fmla="+- 0 5980 4100"/>
                <a:gd name="T129" fmla="*/ T128 w 1893"/>
                <a:gd name="T130" fmla="+- 0 782 -18"/>
                <a:gd name="T131" fmla="*/ 782 h 1893"/>
                <a:gd name="T132" fmla="+- 0 5948 4100"/>
                <a:gd name="T133" fmla="*/ T132 w 1893"/>
                <a:gd name="T134" fmla="+- 0 643 -18"/>
                <a:gd name="T135" fmla="*/ 643 h 1893"/>
                <a:gd name="T136" fmla="+- 0 5896 4100"/>
                <a:gd name="T137" fmla="*/ T136 w 1893"/>
                <a:gd name="T138" fmla="+- 0 512 -18"/>
                <a:gd name="T139" fmla="*/ 512 h 1893"/>
                <a:gd name="T140" fmla="+- 0 5825 4100"/>
                <a:gd name="T141" fmla="*/ T140 w 1893"/>
                <a:gd name="T142" fmla="+- 0 392 -18"/>
                <a:gd name="T143" fmla="*/ 392 h 1893"/>
                <a:gd name="T144" fmla="+- 0 5739 4100"/>
                <a:gd name="T145" fmla="*/ T144 w 1893"/>
                <a:gd name="T146" fmla="+- 0 284 -18"/>
                <a:gd name="T147" fmla="*/ 284 h 1893"/>
                <a:gd name="T148" fmla="+- 0 5637 4100"/>
                <a:gd name="T149" fmla="*/ T148 w 1893"/>
                <a:gd name="T150" fmla="+- 0 190 -18"/>
                <a:gd name="T151" fmla="*/ 190 h 1893"/>
                <a:gd name="T152" fmla="+- 0 5523 4100"/>
                <a:gd name="T153" fmla="*/ T152 w 1893"/>
                <a:gd name="T154" fmla="+- 0 111 -18"/>
                <a:gd name="T155" fmla="*/ 111 h 1893"/>
                <a:gd name="T156" fmla="+- 0 5398 4100"/>
                <a:gd name="T157" fmla="*/ T156 w 1893"/>
                <a:gd name="T158" fmla="+- 0 50 -18"/>
                <a:gd name="T159" fmla="*/ 50 h 1893"/>
                <a:gd name="T160" fmla="+- 0 5263 4100"/>
                <a:gd name="T161" fmla="*/ T160 w 1893"/>
                <a:gd name="T162" fmla="+- 0 7 -18"/>
                <a:gd name="T163" fmla="*/ 7 h 1893"/>
                <a:gd name="T164" fmla="+- 0 5120 4100"/>
                <a:gd name="T165" fmla="*/ T164 w 1893"/>
                <a:gd name="T166" fmla="+- 0 -15 -18"/>
                <a:gd name="T167" fmla="*/ -15 h 189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1893" h="1893">
                  <a:moveTo>
                    <a:pt x="946" y="0"/>
                  </a:moveTo>
                  <a:lnTo>
                    <a:pt x="872" y="3"/>
                  </a:lnTo>
                  <a:lnTo>
                    <a:pt x="799" y="12"/>
                  </a:lnTo>
                  <a:lnTo>
                    <a:pt x="729" y="25"/>
                  </a:lnTo>
                  <a:lnTo>
                    <a:pt x="660" y="44"/>
                  </a:lnTo>
                  <a:lnTo>
                    <a:pt x="594" y="68"/>
                  </a:lnTo>
                  <a:lnTo>
                    <a:pt x="530" y="96"/>
                  </a:lnTo>
                  <a:lnTo>
                    <a:pt x="468" y="129"/>
                  </a:lnTo>
                  <a:lnTo>
                    <a:pt x="410" y="167"/>
                  </a:lnTo>
                  <a:lnTo>
                    <a:pt x="354" y="208"/>
                  </a:lnTo>
                  <a:lnTo>
                    <a:pt x="302" y="253"/>
                  </a:lnTo>
                  <a:lnTo>
                    <a:pt x="253" y="302"/>
                  </a:lnTo>
                  <a:lnTo>
                    <a:pt x="207" y="355"/>
                  </a:lnTo>
                  <a:lnTo>
                    <a:pt x="166" y="410"/>
                  </a:lnTo>
                  <a:lnTo>
                    <a:pt x="129" y="469"/>
                  </a:lnTo>
                  <a:lnTo>
                    <a:pt x="96" y="530"/>
                  </a:lnTo>
                  <a:lnTo>
                    <a:pt x="67" y="594"/>
                  </a:lnTo>
                  <a:lnTo>
                    <a:pt x="44" y="661"/>
                  </a:lnTo>
                  <a:lnTo>
                    <a:pt x="25" y="729"/>
                  </a:lnTo>
                  <a:lnTo>
                    <a:pt x="11" y="800"/>
                  </a:lnTo>
                  <a:lnTo>
                    <a:pt x="3" y="872"/>
                  </a:lnTo>
                  <a:lnTo>
                    <a:pt x="0" y="946"/>
                  </a:lnTo>
                  <a:lnTo>
                    <a:pt x="3" y="1020"/>
                  </a:lnTo>
                  <a:lnTo>
                    <a:pt x="11" y="1093"/>
                  </a:lnTo>
                  <a:lnTo>
                    <a:pt x="25" y="1163"/>
                  </a:lnTo>
                  <a:lnTo>
                    <a:pt x="44" y="1232"/>
                  </a:lnTo>
                  <a:lnTo>
                    <a:pt x="67" y="1298"/>
                  </a:lnTo>
                  <a:lnTo>
                    <a:pt x="96" y="1362"/>
                  </a:lnTo>
                  <a:lnTo>
                    <a:pt x="129" y="1424"/>
                  </a:lnTo>
                  <a:lnTo>
                    <a:pt x="166" y="1482"/>
                  </a:lnTo>
                  <a:lnTo>
                    <a:pt x="207" y="1538"/>
                  </a:lnTo>
                  <a:lnTo>
                    <a:pt x="253" y="1590"/>
                  </a:lnTo>
                  <a:lnTo>
                    <a:pt x="302" y="1639"/>
                  </a:lnTo>
                  <a:lnTo>
                    <a:pt x="354" y="1685"/>
                  </a:lnTo>
                  <a:lnTo>
                    <a:pt x="410" y="1726"/>
                  </a:lnTo>
                  <a:lnTo>
                    <a:pt x="468" y="1763"/>
                  </a:lnTo>
                  <a:lnTo>
                    <a:pt x="530" y="1796"/>
                  </a:lnTo>
                  <a:lnTo>
                    <a:pt x="594" y="1825"/>
                  </a:lnTo>
                  <a:lnTo>
                    <a:pt x="660" y="1848"/>
                  </a:lnTo>
                  <a:lnTo>
                    <a:pt x="729" y="1867"/>
                  </a:lnTo>
                  <a:lnTo>
                    <a:pt x="799" y="1881"/>
                  </a:lnTo>
                  <a:lnTo>
                    <a:pt x="872" y="1889"/>
                  </a:lnTo>
                  <a:lnTo>
                    <a:pt x="946" y="1892"/>
                  </a:lnTo>
                  <a:lnTo>
                    <a:pt x="1020" y="1889"/>
                  </a:lnTo>
                  <a:lnTo>
                    <a:pt x="1092" y="1881"/>
                  </a:lnTo>
                  <a:lnTo>
                    <a:pt x="1163" y="1867"/>
                  </a:lnTo>
                  <a:lnTo>
                    <a:pt x="1231" y="1848"/>
                  </a:lnTo>
                  <a:lnTo>
                    <a:pt x="1298" y="1825"/>
                  </a:lnTo>
                  <a:lnTo>
                    <a:pt x="1362" y="1796"/>
                  </a:lnTo>
                  <a:lnTo>
                    <a:pt x="1423" y="1763"/>
                  </a:lnTo>
                  <a:lnTo>
                    <a:pt x="1482" y="1726"/>
                  </a:lnTo>
                  <a:lnTo>
                    <a:pt x="1537" y="1685"/>
                  </a:lnTo>
                  <a:lnTo>
                    <a:pt x="1590" y="1639"/>
                  </a:lnTo>
                  <a:lnTo>
                    <a:pt x="1639" y="1590"/>
                  </a:lnTo>
                  <a:lnTo>
                    <a:pt x="1684" y="1538"/>
                  </a:lnTo>
                  <a:lnTo>
                    <a:pt x="1725" y="1482"/>
                  </a:lnTo>
                  <a:lnTo>
                    <a:pt x="1763" y="1424"/>
                  </a:lnTo>
                  <a:lnTo>
                    <a:pt x="1796" y="1362"/>
                  </a:lnTo>
                  <a:lnTo>
                    <a:pt x="1824" y="1298"/>
                  </a:lnTo>
                  <a:lnTo>
                    <a:pt x="1848" y="1232"/>
                  </a:lnTo>
                  <a:lnTo>
                    <a:pt x="1867" y="1163"/>
                  </a:lnTo>
                  <a:lnTo>
                    <a:pt x="1880" y="1093"/>
                  </a:lnTo>
                  <a:lnTo>
                    <a:pt x="1889" y="1020"/>
                  </a:lnTo>
                  <a:lnTo>
                    <a:pt x="1892" y="946"/>
                  </a:lnTo>
                  <a:lnTo>
                    <a:pt x="1889" y="872"/>
                  </a:lnTo>
                  <a:lnTo>
                    <a:pt x="1880" y="800"/>
                  </a:lnTo>
                  <a:lnTo>
                    <a:pt x="1867" y="729"/>
                  </a:lnTo>
                  <a:lnTo>
                    <a:pt x="1848" y="661"/>
                  </a:lnTo>
                  <a:lnTo>
                    <a:pt x="1824" y="594"/>
                  </a:lnTo>
                  <a:lnTo>
                    <a:pt x="1796" y="530"/>
                  </a:lnTo>
                  <a:lnTo>
                    <a:pt x="1763" y="469"/>
                  </a:lnTo>
                  <a:lnTo>
                    <a:pt x="1725" y="410"/>
                  </a:lnTo>
                  <a:lnTo>
                    <a:pt x="1684" y="355"/>
                  </a:lnTo>
                  <a:lnTo>
                    <a:pt x="1639" y="302"/>
                  </a:lnTo>
                  <a:lnTo>
                    <a:pt x="1590" y="253"/>
                  </a:lnTo>
                  <a:lnTo>
                    <a:pt x="1537" y="208"/>
                  </a:lnTo>
                  <a:lnTo>
                    <a:pt x="1482" y="167"/>
                  </a:lnTo>
                  <a:lnTo>
                    <a:pt x="1423" y="129"/>
                  </a:lnTo>
                  <a:lnTo>
                    <a:pt x="1362" y="96"/>
                  </a:lnTo>
                  <a:lnTo>
                    <a:pt x="1298" y="68"/>
                  </a:lnTo>
                  <a:lnTo>
                    <a:pt x="1231" y="44"/>
                  </a:lnTo>
                  <a:lnTo>
                    <a:pt x="1163" y="25"/>
                  </a:lnTo>
                  <a:lnTo>
                    <a:pt x="1092" y="12"/>
                  </a:lnTo>
                  <a:lnTo>
                    <a:pt x="1020" y="3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rgbClr val="682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docshape10">
              <a:extLst>
                <a:ext uri="{FF2B5EF4-FFF2-40B4-BE49-F238E27FC236}">
                  <a16:creationId xmlns:a16="http://schemas.microsoft.com/office/drawing/2014/main" id="{EC204FEE-FC63-1241-9FEC-C0F230A10B41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4666" y="245"/>
              <a:ext cx="761" cy="14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docshape11">
              <a:extLst>
                <a:ext uri="{FF2B5EF4-FFF2-40B4-BE49-F238E27FC236}">
                  <a16:creationId xmlns:a16="http://schemas.microsoft.com/office/drawing/2014/main" id="{01C527EB-6FA9-474B-B2CB-5801094BDF88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4512" y="347"/>
              <a:ext cx="1094" cy="1132"/>
            </a:xfrm>
            <a:custGeom>
              <a:avLst/>
              <a:gdLst>
                <a:gd name="T0" fmla="+- 0 4773 4512"/>
                <a:gd name="T1" fmla="*/ T0 w 1094"/>
                <a:gd name="T2" fmla="+- 0 951 347"/>
                <a:gd name="T3" fmla="*/ 951 h 1132"/>
                <a:gd name="T4" fmla="+- 0 4770 4512"/>
                <a:gd name="T5" fmla="*/ T4 w 1094"/>
                <a:gd name="T6" fmla="+- 0 939 347"/>
                <a:gd name="T7" fmla="*/ 939 h 1132"/>
                <a:gd name="T8" fmla="+- 0 4763 4512"/>
                <a:gd name="T9" fmla="*/ T8 w 1094"/>
                <a:gd name="T10" fmla="+- 0 928 347"/>
                <a:gd name="T11" fmla="*/ 928 h 1132"/>
                <a:gd name="T12" fmla="+- 0 4753 4512"/>
                <a:gd name="T13" fmla="*/ T12 w 1094"/>
                <a:gd name="T14" fmla="+- 0 922 347"/>
                <a:gd name="T15" fmla="*/ 922 h 1132"/>
                <a:gd name="T16" fmla="+- 0 4741 4512"/>
                <a:gd name="T17" fmla="*/ T16 w 1094"/>
                <a:gd name="T18" fmla="+- 0 919 347"/>
                <a:gd name="T19" fmla="*/ 919 h 1132"/>
                <a:gd name="T20" fmla="+- 0 4728 4512"/>
                <a:gd name="T21" fmla="*/ T20 w 1094"/>
                <a:gd name="T22" fmla="+- 0 922 347"/>
                <a:gd name="T23" fmla="*/ 922 h 1132"/>
                <a:gd name="T24" fmla="+- 0 4718 4512"/>
                <a:gd name="T25" fmla="*/ T24 w 1094"/>
                <a:gd name="T26" fmla="+- 0 928 347"/>
                <a:gd name="T27" fmla="*/ 928 h 1132"/>
                <a:gd name="T28" fmla="+- 0 4711 4512"/>
                <a:gd name="T29" fmla="*/ T28 w 1094"/>
                <a:gd name="T30" fmla="+- 0 939 347"/>
                <a:gd name="T31" fmla="*/ 939 h 1132"/>
                <a:gd name="T32" fmla="+- 0 4708 4512"/>
                <a:gd name="T33" fmla="*/ T32 w 1094"/>
                <a:gd name="T34" fmla="+- 0 951 347"/>
                <a:gd name="T35" fmla="*/ 951 h 1132"/>
                <a:gd name="T36" fmla="+- 0 4711 4512"/>
                <a:gd name="T37" fmla="*/ T36 w 1094"/>
                <a:gd name="T38" fmla="+- 0 964 347"/>
                <a:gd name="T39" fmla="*/ 964 h 1132"/>
                <a:gd name="T40" fmla="+- 0 4718 4512"/>
                <a:gd name="T41" fmla="*/ T40 w 1094"/>
                <a:gd name="T42" fmla="+- 0 974 347"/>
                <a:gd name="T43" fmla="*/ 974 h 1132"/>
                <a:gd name="T44" fmla="+- 0 4728 4512"/>
                <a:gd name="T45" fmla="*/ T44 w 1094"/>
                <a:gd name="T46" fmla="+- 0 981 347"/>
                <a:gd name="T47" fmla="*/ 981 h 1132"/>
                <a:gd name="T48" fmla="+- 0 4741 4512"/>
                <a:gd name="T49" fmla="*/ T48 w 1094"/>
                <a:gd name="T50" fmla="+- 0 984 347"/>
                <a:gd name="T51" fmla="*/ 984 h 1132"/>
                <a:gd name="T52" fmla="+- 0 4753 4512"/>
                <a:gd name="T53" fmla="*/ T52 w 1094"/>
                <a:gd name="T54" fmla="+- 0 981 347"/>
                <a:gd name="T55" fmla="*/ 981 h 1132"/>
                <a:gd name="T56" fmla="+- 0 4763 4512"/>
                <a:gd name="T57" fmla="*/ T56 w 1094"/>
                <a:gd name="T58" fmla="+- 0 974 347"/>
                <a:gd name="T59" fmla="*/ 974 h 1132"/>
                <a:gd name="T60" fmla="+- 0 4770 4512"/>
                <a:gd name="T61" fmla="*/ T60 w 1094"/>
                <a:gd name="T62" fmla="+- 0 964 347"/>
                <a:gd name="T63" fmla="*/ 964 h 1132"/>
                <a:gd name="T64" fmla="+- 0 4773 4512"/>
                <a:gd name="T65" fmla="*/ T64 w 1094"/>
                <a:gd name="T66" fmla="+- 0 951 347"/>
                <a:gd name="T67" fmla="*/ 951 h 1132"/>
                <a:gd name="T68" fmla="+- 0 4870 4512"/>
                <a:gd name="T69" fmla="*/ T68 w 1094"/>
                <a:gd name="T70" fmla="+- 0 347 347"/>
                <a:gd name="T71" fmla="*/ 347 h 1132"/>
                <a:gd name="T72" fmla="+- 0 4773 4512"/>
                <a:gd name="T73" fmla="*/ T72 w 1094"/>
                <a:gd name="T74" fmla="+- 0 347 347"/>
                <a:gd name="T75" fmla="*/ 347 h 1132"/>
                <a:gd name="T76" fmla="+- 0 4773 4512"/>
                <a:gd name="T77" fmla="*/ T76 w 1094"/>
                <a:gd name="T78" fmla="+- 0 882 347"/>
                <a:gd name="T79" fmla="*/ 882 h 1132"/>
                <a:gd name="T80" fmla="+- 0 4870 4512"/>
                <a:gd name="T81" fmla="*/ T80 w 1094"/>
                <a:gd name="T82" fmla="+- 0 882 347"/>
                <a:gd name="T83" fmla="*/ 882 h 1132"/>
                <a:gd name="T84" fmla="+- 0 4870 4512"/>
                <a:gd name="T85" fmla="*/ T84 w 1094"/>
                <a:gd name="T86" fmla="+- 0 347 347"/>
                <a:gd name="T87" fmla="*/ 347 h 1132"/>
                <a:gd name="T88" fmla="+- 0 5605 4512"/>
                <a:gd name="T89" fmla="*/ T88 w 1094"/>
                <a:gd name="T90" fmla="+- 0 533 347"/>
                <a:gd name="T91" fmla="*/ 533 h 1132"/>
                <a:gd name="T92" fmla="+- 0 5458 4512"/>
                <a:gd name="T93" fmla="*/ T92 w 1094"/>
                <a:gd name="T94" fmla="+- 0 386 347"/>
                <a:gd name="T95" fmla="*/ 386 h 1132"/>
                <a:gd name="T96" fmla="+- 0 4512 4512"/>
                <a:gd name="T97" fmla="*/ T96 w 1094"/>
                <a:gd name="T98" fmla="+- 0 1332 347"/>
                <a:gd name="T99" fmla="*/ 1332 h 1132"/>
                <a:gd name="T100" fmla="+- 0 4659 4512"/>
                <a:gd name="T101" fmla="*/ T100 w 1094"/>
                <a:gd name="T102" fmla="+- 0 1479 347"/>
                <a:gd name="T103" fmla="*/ 1479 h 1132"/>
                <a:gd name="T104" fmla="+- 0 5605 4512"/>
                <a:gd name="T105" fmla="*/ T104 w 1094"/>
                <a:gd name="T106" fmla="+- 0 533 347"/>
                <a:gd name="T107" fmla="*/ 533 h 11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</a:cxnLst>
              <a:rect l="0" t="0" r="r" b="b"/>
              <a:pathLst>
                <a:path w="1094" h="1132">
                  <a:moveTo>
                    <a:pt x="261" y="604"/>
                  </a:moveTo>
                  <a:lnTo>
                    <a:pt x="258" y="592"/>
                  </a:lnTo>
                  <a:lnTo>
                    <a:pt x="251" y="581"/>
                  </a:lnTo>
                  <a:lnTo>
                    <a:pt x="241" y="575"/>
                  </a:lnTo>
                  <a:lnTo>
                    <a:pt x="229" y="572"/>
                  </a:lnTo>
                  <a:lnTo>
                    <a:pt x="216" y="575"/>
                  </a:lnTo>
                  <a:lnTo>
                    <a:pt x="206" y="581"/>
                  </a:lnTo>
                  <a:lnTo>
                    <a:pt x="199" y="592"/>
                  </a:lnTo>
                  <a:lnTo>
                    <a:pt x="196" y="604"/>
                  </a:lnTo>
                  <a:lnTo>
                    <a:pt x="199" y="617"/>
                  </a:lnTo>
                  <a:lnTo>
                    <a:pt x="206" y="627"/>
                  </a:lnTo>
                  <a:lnTo>
                    <a:pt x="216" y="634"/>
                  </a:lnTo>
                  <a:lnTo>
                    <a:pt x="229" y="637"/>
                  </a:lnTo>
                  <a:lnTo>
                    <a:pt x="241" y="634"/>
                  </a:lnTo>
                  <a:lnTo>
                    <a:pt x="251" y="627"/>
                  </a:lnTo>
                  <a:lnTo>
                    <a:pt x="258" y="617"/>
                  </a:lnTo>
                  <a:lnTo>
                    <a:pt x="261" y="604"/>
                  </a:lnTo>
                  <a:close/>
                  <a:moveTo>
                    <a:pt x="358" y="0"/>
                  </a:moveTo>
                  <a:lnTo>
                    <a:pt x="261" y="0"/>
                  </a:lnTo>
                  <a:lnTo>
                    <a:pt x="261" y="535"/>
                  </a:lnTo>
                  <a:lnTo>
                    <a:pt x="358" y="535"/>
                  </a:lnTo>
                  <a:lnTo>
                    <a:pt x="358" y="0"/>
                  </a:lnTo>
                  <a:close/>
                  <a:moveTo>
                    <a:pt x="1093" y="186"/>
                  </a:moveTo>
                  <a:lnTo>
                    <a:pt x="946" y="39"/>
                  </a:lnTo>
                  <a:lnTo>
                    <a:pt x="0" y="985"/>
                  </a:lnTo>
                  <a:lnTo>
                    <a:pt x="147" y="1132"/>
                  </a:lnTo>
                  <a:lnTo>
                    <a:pt x="1093" y="186"/>
                  </a:lnTo>
                  <a:close/>
                </a:path>
              </a:pathLst>
            </a:custGeom>
            <a:solidFill>
              <a:srgbClr val="682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14" name="docshapegroup12">
            <a:extLst>
              <a:ext uri="{FF2B5EF4-FFF2-40B4-BE49-F238E27FC236}">
                <a16:creationId xmlns:a16="http://schemas.microsoft.com/office/drawing/2014/main" id="{6BE6B60A-8AED-354A-8697-DF4E90D079A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11276" y="2391860"/>
            <a:ext cx="2634736" cy="2634736"/>
            <a:chOff x="4116" y="227"/>
            <a:chExt cx="1893" cy="1893"/>
          </a:xfrm>
        </p:grpSpPr>
        <p:sp>
          <p:nvSpPr>
            <p:cNvPr id="15" name="docshape13">
              <a:extLst>
                <a:ext uri="{FF2B5EF4-FFF2-40B4-BE49-F238E27FC236}">
                  <a16:creationId xmlns:a16="http://schemas.microsoft.com/office/drawing/2014/main" id="{2B0ED3F4-C1C0-C949-8E4B-066EA0E7F2F8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4116" y="227"/>
              <a:ext cx="1893" cy="1893"/>
            </a:xfrm>
            <a:custGeom>
              <a:avLst/>
              <a:gdLst>
                <a:gd name="T0" fmla="+- 0 4988 4116"/>
                <a:gd name="T1" fmla="*/ T0 w 1893"/>
                <a:gd name="T2" fmla="+- 0 230 227"/>
                <a:gd name="T3" fmla="*/ 230 h 1893"/>
                <a:gd name="T4" fmla="+- 0 4845 4116"/>
                <a:gd name="T5" fmla="*/ T4 w 1893"/>
                <a:gd name="T6" fmla="+- 0 252 227"/>
                <a:gd name="T7" fmla="*/ 252 h 1893"/>
                <a:gd name="T8" fmla="+- 0 4710 4116"/>
                <a:gd name="T9" fmla="*/ T8 w 1893"/>
                <a:gd name="T10" fmla="+- 0 295 227"/>
                <a:gd name="T11" fmla="*/ 295 h 1893"/>
                <a:gd name="T12" fmla="+- 0 4585 4116"/>
                <a:gd name="T13" fmla="*/ T12 w 1893"/>
                <a:gd name="T14" fmla="+- 0 357 227"/>
                <a:gd name="T15" fmla="*/ 357 h 1893"/>
                <a:gd name="T16" fmla="+- 0 4471 4116"/>
                <a:gd name="T17" fmla="*/ T16 w 1893"/>
                <a:gd name="T18" fmla="+- 0 435 227"/>
                <a:gd name="T19" fmla="*/ 435 h 1893"/>
                <a:gd name="T20" fmla="+- 0 4369 4116"/>
                <a:gd name="T21" fmla="*/ T20 w 1893"/>
                <a:gd name="T22" fmla="+- 0 529 227"/>
                <a:gd name="T23" fmla="*/ 529 h 1893"/>
                <a:gd name="T24" fmla="+- 0 4283 4116"/>
                <a:gd name="T25" fmla="*/ T24 w 1893"/>
                <a:gd name="T26" fmla="+- 0 637 227"/>
                <a:gd name="T27" fmla="*/ 637 h 1893"/>
                <a:gd name="T28" fmla="+- 0 4212 4116"/>
                <a:gd name="T29" fmla="*/ T28 w 1893"/>
                <a:gd name="T30" fmla="+- 0 757 227"/>
                <a:gd name="T31" fmla="*/ 757 h 1893"/>
                <a:gd name="T32" fmla="+- 0 4160 4116"/>
                <a:gd name="T33" fmla="*/ T32 w 1893"/>
                <a:gd name="T34" fmla="+- 0 888 227"/>
                <a:gd name="T35" fmla="*/ 888 h 1893"/>
                <a:gd name="T36" fmla="+- 0 4127 4116"/>
                <a:gd name="T37" fmla="*/ T36 w 1893"/>
                <a:gd name="T38" fmla="+- 0 1027 227"/>
                <a:gd name="T39" fmla="*/ 1027 h 1893"/>
                <a:gd name="T40" fmla="+- 0 4116 4116"/>
                <a:gd name="T41" fmla="*/ T40 w 1893"/>
                <a:gd name="T42" fmla="+- 0 1173 227"/>
                <a:gd name="T43" fmla="*/ 1173 h 1893"/>
                <a:gd name="T44" fmla="+- 0 4127 4116"/>
                <a:gd name="T45" fmla="*/ T44 w 1893"/>
                <a:gd name="T46" fmla="+- 0 1320 227"/>
                <a:gd name="T47" fmla="*/ 1320 h 1893"/>
                <a:gd name="T48" fmla="+- 0 4160 4116"/>
                <a:gd name="T49" fmla="*/ T48 w 1893"/>
                <a:gd name="T50" fmla="+- 0 1459 227"/>
                <a:gd name="T51" fmla="*/ 1459 h 1893"/>
                <a:gd name="T52" fmla="+- 0 4212 4116"/>
                <a:gd name="T53" fmla="*/ T52 w 1893"/>
                <a:gd name="T54" fmla="+- 0 1589 227"/>
                <a:gd name="T55" fmla="*/ 1589 h 1893"/>
                <a:gd name="T56" fmla="+- 0 4283 4116"/>
                <a:gd name="T57" fmla="*/ T56 w 1893"/>
                <a:gd name="T58" fmla="+- 0 1710 227"/>
                <a:gd name="T59" fmla="*/ 1710 h 1893"/>
                <a:gd name="T60" fmla="+- 0 4369 4116"/>
                <a:gd name="T61" fmla="*/ T60 w 1893"/>
                <a:gd name="T62" fmla="+- 0 1817 227"/>
                <a:gd name="T63" fmla="*/ 1817 h 1893"/>
                <a:gd name="T64" fmla="+- 0 4471 4116"/>
                <a:gd name="T65" fmla="*/ T64 w 1893"/>
                <a:gd name="T66" fmla="+- 0 1912 227"/>
                <a:gd name="T67" fmla="*/ 1912 h 1893"/>
                <a:gd name="T68" fmla="+- 0 4585 4116"/>
                <a:gd name="T69" fmla="*/ T68 w 1893"/>
                <a:gd name="T70" fmla="+- 0 1990 227"/>
                <a:gd name="T71" fmla="*/ 1990 h 1893"/>
                <a:gd name="T72" fmla="+- 0 4710 4116"/>
                <a:gd name="T73" fmla="*/ T72 w 1893"/>
                <a:gd name="T74" fmla="+- 0 2052 227"/>
                <a:gd name="T75" fmla="*/ 2052 h 1893"/>
                <a:gd name="T76" fmla="+- 0 4845 4116"/>
                <a:gd name="T77" fmla="*/ T76 w 1893"/>
                <a:gd name="T78" fmla="+- 0 2094 227"/>
                <a:gd name="T79" fmla="*/ 2094 h 1893"/>
                <a:gd name="T80" fmla="+- 0 4988 4116"/>
                <a:gd name="T81" fmla="*/ T80 w 1893"/>
                <a:gd name="T82" fmla="+- 0 2117 227"/>
                <a:gd name="T83" fmla="*/ 2117 h 1893"/>
                <a:gd name="T84" fmla="+- 0 5136 4116"/>
                <a:gd name="T85" fmla="*/ T84 w 1893"/>
                <a:gd name="T86" fmla="+- 0 2117 227"/>
                <a:gd name="T87" fmla="*/ 2117 h 1893"/>
                <a:gd name="T88" fmla="+- 0 5279 4116"/>
                <a:gd name="T89" fmla="*/ T88 w 1893"/>
                <a:gd name="T90" fmla="+- 0 2094 227"/>
                <a:gd name="T91" fmla="*/ 2094 h 1893"/>
                <a:gd name="T92" fmla="+- 0 5414 4116"/>
                <a:gd name="T93" fmla="*/ T92 w 1893"/>
                <a:gd name="T94" fmla="+- 0 2052 227"/>
                <a:gd name="T95" fmla="*/ 2052 h 1893"/>
                <a:gd name="T96" fmla="+- 0 5540 4116"/>
                <a:gd name="T97" fmla="*/ T96 w 1893"/>
                <a:gd name="T98" fmla="+- 0 1990 227"/>
                <a:gd name="T99" fmla="*/ 1990 h 1893"/>
                <a:gd name="T100" fmla="+- 0 5654 4116"/>
                <a:gd name="T101" fmla="*/ T100 w 1893"/>
                <a:gd name="T102" fmla="+- 0 1912 227"/>
                <a:gd name="T103" fmla="*/ 1912 h 1893"/>
                <a:gd name="T104" fmla="+- 0 5755 4116"/>
                <a:gd name="T105" fmla="*/ T104 w 1893"/>
                <a:gd name="T106" fmla="+- 0 1817 227"/>
                <a:gd name="T107" fmla="*/ 1817 h 1893"/>
                <a:gd name="T108" fmla="+- 0 5842 4116"/>
                <a:gd name="T109" fmla="*/ T108 w 1893"/>
                <a:gd name="T110" fmla="+- 0 1710 227"/>
                <a:gd name="T111" fmla="*/ 1710 h 1893"/>
                <a:gd name="T112" fmla="+- 0 5912 4116"/>
                <a:gd name="T113" fmla="*/ T112 w 1893"/>
                <a:gd name="T114" fmla="+- 0 1589 227"/>
                <a:gd name="T115" fmla="*/ 1589 h 1893"/>
                <a:gd name="T116" fmla="+- 0 5964 4116"/>
                <a:gd name="T117" fmla="*/ T116 w 1893"/>
                <a:gd name="T118" fmla="+- 0 1459 227"/>
                <a:gd name="T119" fmla="*/ 1459 h 1893"/>
                <a:gd name="T120" fmla="+- 0 5997 4116"/>
                <a:gd name="T121" fmla="*/ T120 w 1893"/>
                <a:gd name="T122" fmla="+- 0 1320 227"/>
                <a:gd name="T123" fmla="*/ 1320 h 1893"/>
                <a:gd name="T124" fmla="+- 0 6008 4116"/>
                <a:gd name="T125" fmla="*/ T124 w 1893"/>
                <a:gd name="T126" fmla="+- 0 1173 227"/>
                <a:gd name="T127" fmla="*/ 1173 h 1893"/>
                <a:gd name="T128" fmla="+- 0 5997 4116"/>
                <a:gd name="T129" fmla="*/ T128 w 1893"/>
                <a:gd name="T130" fmla="+- 0 1027 227"/>
                <a:gd name="T131" fmla="*/ 1027 h 1893"/>
                <a:gd name="T132" fmla="+- 0 5964 4116"/>
                <a:gd name="T133" fmla="*/ T132 w 1893"/>
                <a:gd name="T134" fmla="+- 0 888 227"/>
                <a:gd name="T135" fmla="*/ 888 h 1893"/>
                <a:gd name="T136" fmla="+- 0 5912 4116"/>
                <a:gd name="T137" fmla="*/ T136 w 1893"/>
                <a:gd name="T138" fmla="+- 0 757 227"/>
                <a:gd name="T139" fmla="*/ 757 h 1893"/>
                <a:gd name="T140" fmla="+- 0 5842 4116"/>
                <a:gd name="T141" fmla="*/ T140 w 1893"/>
                <a:gd name="T142" fmla="+- 0 637 227"/>
                <a:gd name="T143" fmla="*/ 637 h 1893"/>
                <a:gd name="T144" fmla="+- 0 5755 4116"/>
                <a:gd name="T145" fmla="*/ T144 w 1893"/>
                <a:gd name="T146" fmla="+- 0 529 227"/>
                <a:gd name="T147" fmla="*/ 529 h 1893"/>
                <a:gd name="T148" fmla="+- 0 5654 4116"/>
                <a:gd name="T149" fmla="*/ T148 w 1893"/>
                <a:gd name="T150" fmla="+- 0 435 227"/>
                <a:gd name="T151" fmla="*/ 435 h 1893"/>
                <a:gd name="T152" fmla="+- 0 5540 4116"/>
                <a:gd name="T153" fmla="*/ T152 w 1893"/>
                <a:gd name="T154" fmla="+- 0 357 227"/>
                <a:gd name="T155" fmla="*/ 357 h 1893"/>
                <a:gd name="T156" fmla="+- 0 5414 4116"/>
                <a:gd name="T157" fmla="*/ T156 w 1893"/>
                <a:gd name="T158" fmla="+- 0 295 227"/>
                <a:gd name="T159" fmla="*/ 295 h 1893"/>
                <a:gd name="T160" fmla="+- 0 5279 4116"/>
                <a:gd name="T161" fmla="*/ T160 w 1893"/>
                <a:gd name="T162" fmla="+- 0 252 227"/>
                <a:gd name="T163" fmla="*/ 252 h 1893"/>
                <a:gd name="T164" fmla="+- 0 5136 4116"/>
                <a:gd name="T165" fmla="*/ T164 w 1893"/>
                <a:gd name="T166" fmla="+- 0 230 227"/>
                <a:gd name="T167" fmla="*/ 230 h 189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1893" h="1893">
                  <a:moveTo>
                    <a:pt x="946" y="0"/>
                  </a:moveTo>
                  <a:lnTo>
                    <a:pt x="872" y="3"/>
                  </a:lnTo>
                  <a:lnTo>
                    <a:pt x="800" y="12"/>
                  </a:lnTo>
                  <a:lnTo>
                    <a:pt x="729" y="25"/>
                  </a:lnTo>
                  <a:lnTo>
                    <a:pt x="661" y="44"/>
                  </a:lnTo>
                  <a:lnTo>
                    <a:pt x="594" y="68"/>
                  </a:lnTo>
                  <a:lnTo>
                    <a:pt x="530" y="97"/>
                  </a:lnTo>
                  <a:lnTo>
                    <a:pt x="469" y="130"/>
                  </a:lnTo>
                  <a:lnTo>
                    <a:pt x="410" y="167"/>
                  </a:lnTo>
                  <a:lnTo>
                    <a:pt x="355" y="208"/>
                  </a:lnTo>
                  <a:lnTo>
                    <a:pt x="302" y="253"/>
                  </a:lnTo>
                  <a:lnTo>
                    <a:pt x="253" y="302"/>
                  </a:lnTo>
                  <a:lnTo>
                    <a:pt x="208" y="355"/>
                  </a:lnTo>
                  <a:lnTo>
                    <a:pt x="167" y="410"/>
                  </a:lnTo>
                  <a:lnTo>
                    <a:pt x="129" y="469"/>
                  </a:lnTo>
                  <a:lnTo>
                    <a:pt x="96" y="530"/>
                  </a:lnTo>
                  <a:lnTo>
                    <a:pt x="68" y="594"/>
                  </a:lnTo>
                  <a:lnTo>
                    <a:pt x="44" y="661"/>
                  </a:lnTo>
                  <a:lnTo>
                    <a:pt x="25" y="730"/>
                  </a:lnTo>
                  <a:lnTo>
                    <a:pt x="11" y="800"/>
                  </a:lnTo>
                  <a:lnTo>
                    <a:pt x="3" y="873"/>
                  </a:lnTo>
                  <a:lnTo>
                    <a:pt x="0" y="946"/>
                  </a:lnTo>
                  <a:lnTo>
                    <a:pt x="3" y="1020"/>
                  </a:lnTo>
                  <a:lnTo>
                    <a:pt x="11" y="1093"/>
                  </a:lnTo>
                  <a:lnTo>
                    <a:pt x="25" y="1163"/>
                  </a:lnTo>
                  <a:lnTo>
                    <a:pt x="44" y="1232"/>
                  </a:lnTo>
                  <a:lnTo>
                    <a:pt x="68" y="1298"/>
                  </a:lnTo>
                  <a:lnTo>
                    <a:pt x="96" y="1362"/>
                  </a:lnTo>
                  <a:lnTo>
                    <a:pt x="129" y="1424"/>
                  </a:lnTo>
                  <a:lnTo>
                    <a:pt x="167" y="1483"/>
                  </a:lnTo>
                  <a:lnTo>
                    <a:pt x="208" y="1538"/>
                  </a:lnTo>
                  <a:lnTo>
                    <a:pt x="253" y="1590"/>
                  </a:lnTo>
                  <a:lnTo>
                    <a:pt x="302" y="1639"/>
                  </a:lnTo>
                  <a:lnTo>
                    <a:pt x="355" y="1685"/>
                  </a:lnTo>
                  <a:lnTo>
                    <a:pt x="410" y="1726"/>
                  </a:lnTo>
                  <a:lnTo>
                    <a:pt x="469" y="1763"/>
                  </a:lnTo>
                  <a:lnTo>
                    <a:pt x="530" y="1796"/>
                  </a:lnTo>
                  <a:lnTo>
                    <a:pt x="594" y="1825"/>
                  </a:lnTo>
                  <a:lnTo>
                    <a:pt x="661" y="1849"/>
                  </a:lnTo>
                  <a:lnTo>
                    <a:pt x="729" y="1867"/>
                  </a:lnTo>
                  <a:lnTo>
                    <a:pt x="800" y="1881"/>
                  </a:lnTo>
                  <a:lnTo>
                    <a:pt x="872" y="1890"/>
                  </a:lnTo>
                  <a:lnTo>
                    <a:pt x="946" y="1892"/>
                  </a:lnTo>
                  <a:lnTo>
                    <a:pt x="1020" y="1890"/>
                  </a:lnTo>
                  <a:lnTo>
                    <a:pt x="1093" y="1881"/>
                  </a:lnTo>
                  <a:lnTo>
                    <a:pt x="1163" y="1867"/>
                  </a:lnTo>
                  <a:lnTo>
                    <a:pt x="1232" y="1849"/>
                  </a:lnTo>
                  <a:lnTo>
                    <a:pt x="1298" y="1825"/>
                  </a:lnTo>
                  <a:lnTo>
                    <a:pt x="1362" y="1796"/>
                  </a:lnTo>
                  <a:lnTo>
                    <a:pt x="1424" y="1763"/>
                  </a:lnTo>
                  <a:lnTo>
                    <a:pt x="1482" y="1726"/>
                  </a:lnTo>
                  <a:lnTo>
                    <a:pt x="1538" y="1685"/>
                  </a:lnTo>
                  <a:lnTo>
                    <a:pt x="1590" y="1639"/>
                  </a:lnTo>
                  <a:lnTo>
                    <a:pt x="1639" y="1590"/>
                  </a:lnTo>
                  <a:lnTo>
                    <a:pt x="1684" y="1538"/>
                  </a:lnTo>
                  <a:lnTo>
                    <a:pt x="1726" y="1483"/>
                  </a:lnTo>
                  <a:lnTo>
                    <a:pt x="1763" y="1424"/>
                  </a:lnTo>
                  <a:lnTo>
                    <a:pt x="1796" y="1362"/>
                  </a:lnTo>
                  <a:lnTo>
                    <a:pt x="1825" y="1298"/>
                  </a:lnTo>
                  <a:lnTo>
                    <a:pt x="1848" y="1232"/>
                  </a:lnTo>
                  <a:lnTo>
                    <a:pt x="1867" y="1163"/>
                  </a:lnTo>
                  <a:lnTo>
                    <a:pt x="1881" y="1093"/>
                  </a:lnTo>
                  <a:lnTo>
                    <a:pt x="1889" y="1020"/>
                  </a:lnTo>
                  <a:lnTo>
                    <a:pt x="1892" y="946"/>
                  </a:lnTo>
                  <a:lnTo>
                    <a:pt x="1889" y="873"/>
                  </a:lnTo>
                  <a:lnTo>
                    <a:pt x="1881" y="800"/>
                  </a:lnTo>
                  <a:lnTo>
                    <a:pt x="1867" y="730"/>
                  </a:lnTo>
                  <a:lnTo>
                    <a:pt x="1848" y="661"/>
                  </a:lnTo>
                  <a:lnTo>
                    <a:pt x="1825" y="594"/>
                  </a:lnTo>
                  <a:lnTo>
                    <a:pt x="1796" y="530"/>
                  </a:lnTo>
                  <a:lnTo>
                    <a:pt x="1763" y="469"/>
                  </a:lnTo>
                  <a:lnTo>
                    <a:pt x="1726" y="410"/>
                  </a:lnTo>
                  <a:lnTo>
                    <a:pt x="1684" y="355"/>
                  </a:lnTo>
                  <a:lnTo>
                    <a:pt x="1639" y="302"/>
                  </a:lnTo>
                  <a:lnTo>
                    <a:pt x="1590" y="253"/>
                  </a:lnTo>
                  <a:lnTo>
                    <a:pt x="1538" y="208"/>
                  </a:lnTo>
                  <a:lnTo>
                    <a:pt x="1482" y="167"/>
                  </a:lnTo>
                  <a:lnTo>
                    <a:pt x="1424" y="130"/>
                  </a:lnTo>
                  <a:lnTo>
                    <a:pt x="1362" y="97"/>
                  </a:lnTo>
                  <a:lnTo>
                    <a:pt x="1298" y="68"/>
                  </a:lnTo>
                  <a:lnTo>
                    <a:pt x="1232" y="44"/>
                  </a:lnTo>
                  <a:lnTo>
                    <a:pt x="1163" y="25"/>
                  </a:lnTo>
                  <a:lnTo>
                    <a:pt x="1093" y="12"/>
                  </a:lnTo>
                  <a:lnTo>
                    <a:pt x="1020" y="3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rgbClr val="2B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" name="docshape14">
              <a:extLst>
                <a:ext uri="{FF2B5EF4-FFF2-40B4-BE49-F238E27FC236}">
                  <a16:creationId xmlns:a16="http://schemas.microsoft.com/office/drawing/2014/main" id="{56ABF9F5-E1F5-B94C-964F-2EA652A530DE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4362" y="705"/>
              <a:ext cx="1400" cy="877"/>
            </a:xfrm>
            <a:custGeom>
              <a:avLst/>
              <a:gdLst>
                <a:gd name="T0" fmla="+- 0 4993 4363"/>
                <a:gd name="T1" fmla="*/ T0 w 1400"/>
                <a:gd name="T2" fmla="+- 0 1194 706"/>
                <a:gd name="T3" fmla="*/ 1194 h 877"/>
                <a:gd name="T4" fmla="+- 0 4932 4363"/>
                <a:gd name="T5" fmla="*/ T4 w 1400"/>
                <a:gd name="T6" fmla="+- 0 1216 706"/>
                <a:gd name="T7" fmla="*/ 1216 h 877"/>
                <a:gd name="T8" fmla="+- 0 4804 4363"/>
                <a:gd name="T9" fmla="*/ T8 w 1400"/>
                <a:gd name="T10" fmla="+- 0 1314 706"/>
                <a:gd name="T11" fmla="*/ 1314 h 877"/>
                <a:gd name="T12" fmla="+- 0 4802 4363"/>
                <a:gd name="T13" fmla="*/ T12 w 1400"/>
                <a:gd name="T14" fmla="+- 0 1254 706"/>
                <a:gd name="T15" fmla="*/ 1254 h 877"/>
                <a:gd name="T16" fmla="+- 0 4833 4363"/>
                <a:gd name="T17" fmla="*/ T16 w 1400"/>
                <a:gd name="T18" fmla="+- 0 1108 706"/>
                <a:gd name="T19" fmla="*/ 1108 h 877"/>
                <a:gd name="T20" fmla="+- 0 4871 4363"/>
                <a:gd name="T21" fmla="*/ T20 w 1400"/>
                <a:gd name="T22" fmla="+- 0 965 706"/>
                <a:gd name="T23" fmla="*/ 965 h 877"/>
                <a:gd name="T24" fmla="+- 0 4903 4363"/>
                <a:gd name="T25" fmla="*/ T24 w 1400"/>
                <a:gd name="T26" fmla="+- 0 810 706"/>
                <a:gd name="T27" fmla="*/ 810 h 877"/>
                <a:gd name="T28" fmla="+- 0 4858 4363"/>
                <a:gd name="T29" fmla="*/ T28 w 1400"/>
                <a:gd name="T30" fmla="+- 0 775 706"/>
                <a:gd name="T31" fmla="*/ 775 h 877"/>
                <a:gd name="T32" fmla="+- 0 4819 4363"/>
                <a:gd name="T33" fmla="*/ T32 w 1400"/>
                <a:gd name="T34" fmla="+- 0 800 706"/>
                <a:gd name="T35" fmla="*/ 800 h 877"/>
                <a:gd name="T36" fmla="+- 0 4723 4363"/>
                <a:gd name="T37" fmla="*/ T36 w 1400"/>
                <a:gd name="T38" fmla="+- 0 1103 706"/>
                <a:gd name="T39" fmla="*/ 1103 h 877"/>
                <a:gd name="T40" fmla="+- 0 4731 4363"/>
                <a:gd name="T41" fmla="*/ T40 w 1400"/>
                <a:gd name="T42" fmla="+- 0 707 706"/>
                <a:gd name="T43" fmla="*/ 707 h 877"/>
                <a:gd name="T44" fmla="+- 0 4688 4363"/>
                <a:gd name="T45" fmla="*/ T44 w 1400"/>
                <a:gd name="T46" fmla="+- 0 713 706"/>
                <a:gd name="T47" fmla="*/ 713 h 877"/>
                <a:gd name="T48" fmla="+- 0 4666 4363"/>
                <a:gd name="T49" fmla="*/ T48 w 1400"/>
                <a:gd name="T50" fmla="+- 0 748 706"/>
                <a:gd name="T51" fmla="*/ 748 h 877"/>
                <a:gd name="T52" fmla="+- 0 4603 4363"/>
                <a:gd name="T53" fmla="*/ T52 w 1400"/>
                <a:gd name="T54" fmla="+- 0 753 706"/>
                <a:gd name="T55" fmla="*/ 753 h 877"/>
                <a:gd name="T56" fmla="+- 0 4536 4363"/>
                <a:gd name="T57" fmla="*/ T56 w 1400"/>
                <a:gd name="T58" fmla="+- 0 735 706"/>
                <a:gd name="T59" fmla="*/ 735 h 877"/>
                <a:gd name="T60" fmla="+- 0 4494 4363"/>
                <a:gd name="T61" fmla="*/ T60 w 1400"/>
                <a:gd name="T62" fmla="+- 0 1119 706"/>
                <a:gd name="T63" fmla="*/ 1119 h 877"/>
                <a:gd name="T64" fmla="+- 0 4415 4363"/>
                <a:gd name="T65" fmla="*/ T64 w 1400"/>
                <a:gd name="T66" fmla="+- 0 806 706"/>
                <a:gd name="T67" fmla="*/ 806 h 877"/>
                <a:gd name="T68" fmla="+- 0 4363 4363"/>
                <a:gd name="T69" fmla="*/ T68 w 1400"/>
                <a:gd name="T70" fmla="+- 0 849 706"/>
                <a:gd name="T71" fmla="*/ 849 h 877"/>
                <a:gd name="T72" fmla="+- 0 4417 4363"/>
                <a:gd name="T73" fmla="*/ T72 w 1400"/>
                <a:gd name="T74" fmla="+- 0 1215 706"/>
                <a:gd name="T75" fmla="*/ 1215 h 877"/>
                <a:gd name="T76" fmla="+- 0 4419 4363"/>
                <a:gd name="T77" fmla="*/ T76 w 1400"/>
                <a:gd name="T78" fmla="+- 0 1237 706"/>
                <a:gd name="T79" fmla="*/ 1237 h 877"/>
                <a:gd name="T80" fmla="+- 0 4424 4363"/>
                <a:gd name="T81" fmla="*/ T80 w 1400"/>
                <a:gd name="T82" fmla="+- 0 1533 706"/>
                <a:gd name="T83" fmla="*/ 1533 h 877"/>
                <a:gd name="T84" fmla="+- 0 4466 4363"/>
                <a:gd name="T85" fmla="*/ T84 w 1400"/>
                <a:gd name="T86" fmla="+- 0 1576 706"/>
                <a:gd name="T87" fmla="*/ 1576 h 877"/>
                <a:gd name="T88" fmla="+- 0 4734 4363"/>
                <a:gd name="T89" fmla="*/ T88 w 1400"/>
                <a:gd name="T90" fmla="+- 0 1581 706"/>
                <a:gd name="T91" fmla="*/ 1581 h 877"/>
                <a:gd name="T92" fmla="+- 0 4781 4363"/>
                <a:gd name="T93" fmla="*/ T92 w 1400"/>
                <a:gd name="T94" fmla="+- 0 1554 706"/>
                <a:gd name="T95" fmla="*/ 1554 h 877"/>
                <a:gd name="T96" fmla="+- 0 4790 4363"/>
                <a:gd name="T97" fmla="*/ T96 w 1400"/>
                <a:gd name="T98" fmla="+- 0 1544 706"/>
                <a:gd name="T99" fmla="*/ 1544 h 877"/>
                <a:gd name="T100" fmla="+- 0 5028 4363"/>
                <a:gd name="T101" fmla="*/ T100 w 1400"/>
                <a:gd name="T102" fmla="+- 0 1244 706"/>
                <a:gd name="T103" fmla="*/ 1244 h 877"/>
                <a:gd name="T104" fmla="+- 0 5734 4363"/>
                <a:gd name="T105" fmla="*/ T104 w 1400"/>
                <a:gd name="T106" fmla="+- 0 810 706"/>
                <a:gd name="T107" fmla="*/ 810 h 877"/>
                <a:gd name="T108" fmla="+- 0 5671 4363"/>
                <a:gd name="T109" fmla="*/ T108 w 1400"/>
                <a:gd name="T110" fmla="+- 0 836 706"/>
                <a:gd name="T111" fmla="*/ 836 h 877"/>
                <a:gd name="T112" fmla="+- 0 5612 4363"/>
                <a:gd name="T113" fmla="*/ T112 w 1400"/>
                <a:gd name="T114" fmla="+- 0 765 706"/>
                <a:gd name="T115" fmla="*/ 765 h 877"/>
                <a:gd name="T116" fmla="+- 0 5551 4363"/>
                <a:gd name="T117" fmla="*/ T116 w 1400"/>
                <a:gd name="T118" fmla="+- 0 730 706"/>
                <a:gd name="T119" fmla="*/ 730 h 877"/>
                <a:gd name="T120" fmla="+- 0 5517 4363"/>
                <a:gd name="T121" fmla="*/ T120 w 1400"/>
                <a:gd name="T122" fmla="+- 0 1107 706"/>
                <a:gd name="T123" fmla="*/ 1107 h 877"/>
                <a:gd name="T124" fmla="+- 0 5456 4363"/>
                <a:gd name="T125" fmla="*/ T124 w 1400"/>
                <a:gd name="T126" fmla="+- 0 734 706"/>
                <a:gd name="T127" fmla="*/ 734 h 877"/>
                <a:gd name="T128" fmla="+- 0 5426 4363"/>
                <a:gd name="T129" fmla="*/ T128 w 1400"/>
                <a:gd name="T130" fmla="+- 0 709 706"/>
                <a:gd name="T131" fmla="*/ 709 h 877"/>
                <a:gd name="T132" fmla="+- 0 5382 4363"/>
                <a:gd name="T133" fmla="*/ T132 w 1400"/>
                <a:gd name="T134" fmla="+- 0 714 706"/>
                <a:gd name="T135" fmla="*/ 714 h 877"/>
                <a:gd name="T136" fmla="+- 0 5383 4363"/>
                <a:gd name="T137" fmla="*/ T136 w 1400"/>
                <a:gd name="T138" fmla="+- 0 1107 706"/>
                <a:gd name="T139" fmla="*/ 1107 h 877"/>
                <a:gd name="T140" fmla="+- 0 5298 4363"/>
                <a:gd name="T141" fmla="*/ T140 w 1400"/>
                <a:gd name="T142" fmla="+- 0 792 706"/>
                <a:gd name="T143" fmla="*/ 792 h 877"/>
                <a:gd name="T144" fmla="+- 0 5242 4363"/>
                <a:gd name="T145" fmla="*/ T144 w 1400"/>
                <a:gd name="T146" fmla="+- 0 781 706"/>
                <a:gd name="T147" fmla="*/ 781 h 877"/>
                <a:gd name="T148" fmla="+- 0 5220 4363"/>
                <a:gd name="T149" fmla="*/ T148 w 1400"/>
                <a:gd name="T150" fmla="+- 0 820 706"/>
                <a:gd name="T151" fmla="*/ 820 h 877"/>
                <a:gd name="T152" fmla="+- 0 5267 4363"/>
                <a:gd name="T153" fmla="*/ T152 w 1400"/>
                <a:gd name="T154" fmla="+- 0 1014 706"/>
                <a:gd name="T155" fmla="*/ 1014 h 877"/>
                <a:gd name="T156" fmla="+- 0 5322 4363"/>
                <a:gd name="T157" fmla="*/ T156 w 1400"/>
                <a:gd name="T158" fmla="+- 0 1254 706"/>
                <a:gd name="T159" fmla="*/ 1254 h 877"/>
                <a:gd name="T160" fmla="+- 0 5320 4363"/>
                <a:gd name="T161" fmla="*/ T160 w 1400"/>
                <a:gd name="T162" fmla="+- 0 1314 706"/>
                <a:gd name="T163" fmla="*/ 1314 h 877"/>
                <a:gd name="T164" fmla="+- 0 5193 4363"/>
                <a:gd name="T165" fmla="*/ T164 w 1400"/>
                <a:gd name="T166" fmla="+- 0 1216 706"/>
                <a:gd name="T167" fmla="*/ 1216 h 877"/>
                <a:gd name="T168" fmla="+- 0 5132 4363"/>
                <a:gd name="T169" fmla="*/ T168 w 1400"/>
                <a:gd name="T170" fmla="+- 0 1194 706"/>
                <a:gd name="T171" fmla="*/ 1194 h 877"/>
                <a:gd name="T172" fmla="+- 0 5099 4363"/>
                <a:gd name="T173" fmla="*/ T172 w 1400"/>
                <a:gd name="T174" fmla="+- 0 1257 706"/>
                <a:gd name="T175" fmla="*/ 1257 h 877"/>
                <a:gd name="T176" fmla="+- 0 5341 4363"/>
                <a:gd name="T177" fmla="*/ T176 w 1400"/>
                <a:gd name="T178" fmla="+- 0 1552 706"/>
                <a:gd name="T179" fmla="*/ 1552 h 877"/>
                <a:gd name="T180" fmla="+- 0 5360 4363"/>
                <a:gd name="T181" fmla="*/ T180 w 1400"/>
                <a:gd name="T182" fmla="+- 0 1570 706"/>
                <a:gd name="T183" fmla="*/ 1570 h 877"/>
                <a:gd name="T184" fmla="+- 0 5630 4363"/>
                <a:gd name="T185" fmla="*/ T184 w 1400"/>
                <a:gd name="T186" fmla="+- 0 1582 706"/>
                <a:gd name="T187" fmla="*/ 1582 h 877"/>
                <a:gd name="T188" fmla="+- 0 5684 4363"/>
                <a:gd name="T189" fmla="*/ T188 w 1400"/>
                <a:gd name="T190" fmla="+- 0 1559 706"/>
                <a:gd name="T191" fmla="*/ 1559 h 877"/>
                <a:gd name="T192" fmla="+- 0 5706 4363"/>
                <a:gd name="T193" fmla="*/ T192 w 1400"/>
                <a:gd name="T194" fmla="+- 0 1502 706"/>
                <a:gd name="T195" fmla="*/ 1502 h 877"/>
                <a:gd name="T196" fmla="+- 0 5706 4363"/>
                <a:gd name="T197" fmla="*/ T196 w 1400"/>
                <a:gd name="T198" fmla="+- 0 1233 706"/>
                <a:gd name="T199" fmla="*/ 1233 h 877"/>
                <a:gd name="T200" fmla="+- 0 5708 4363"/>
                <a:gd name="T201" fmla="*/ T200 w 1400"/>
                <a:gd name="T202" fmla="+- 0 1215 706"/>
                <a:gd name="T203" fmla="*/ 1215 h 877"/>
                <a:gd name="T204" fmla="+- 0 5723 4363"/>
                <a:gd name="T205" fmla="*/ T204 w 1400"/>
                <a:gd name="T206" fmla="+- 0 1119 706"/>
                <a:gd name="T207" fmla="*/ 1119 h 87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1400" h="877">
                  <a:moveTo>
                    <a:pt x="665" y="538"/>
                  </a:moveTo>
                  <a:lnTo>
                    <a:pt x="659" y="513"/>
                  </a:lnTo>
                  <a:lnTo>
                    <a:pt x="651" y="502"/>
                  </a:lnTo>
                  <a:lnTo>
                    <a:pt x="630" y="488"/>
                  </a:lnTo>
                  <a:lnTo>
                    <a:pt x="618" y="486"/>
                  </a:lnTo>
                  <a:lnTo>
                    <a:pt x="606" y="487"/>
                  </a:lnTo>
                  <a:lnTo>
                    <a:pt x="593" y="493"/>
                  </a:lnTo>
                  <a:lnTo>
                    <a:pt x="569" y="510"/>
                  </a:lnTo>
                  <a:lnTo>
                    <a:pt x="526" y="546"/>
                  </a:lnTo>
                  <a:lnTo>
                    <a:pt x="457" y="606"/>
                  </a:lnTo>
                  <a:lnTo>
                    <a:pt x="451" y="611"/>
                  </a:lnTo>
                  <a:lnTo>
                    <a:pt x="441" y="608"/>
                  </a:lnTo>
                  <a:lnTo>
                    <a:pt x="440" y="598"/>
                  </a:lnTo>
                  <a:lnTo>
                    <a:pt x="439" y="595"/>
                  </a:lnTo>
                  <a:lnTo>
                    <a:pt x="439" y="590"/>
                  </a:lnTo>
                  <a:lnTo>
                    <a:pt x="439" y="548"/>
                  </a:lnTo>
                  <a:lnTo>
                    <a:pt x="447" y="499"/>
                  </a:lnTo>
                  <a:lnTo>
                    <a:pt x="460" y="444"/>
                  </a:lnTo>
                  <a:lnTo>
                    <a:pt x="468" y="413"/>
                  </a:lnTo>
                  <a:lnTo>
                    <a:pt x="470" y="402"/>
                  </a:lnTo>
                  <a:lnTo>
                    <a:pt x="470" y="401"/>
                  </a:lnTo>
                  <a:lnTo>
                    <a:pt x="475" y="380"/>
                  </a:lnTo>
                  <a:lnTo>
                    <a:pt x="495" y="308"/>
                  </a:lnTo>
                  <a:lnTo>
                    <a:pt x="508" y="259"/>
                  </a:lnTo>
                  <a:lnTo>
                    <a:pt x="540" y="136"/>
                  </a:lnTo>
                  <a:lnTo>
                    <a:pt x="542" y="125"/>
                  </a:lnTo>
                  <a:lnTo>
                    <a:pt x="542" y="114"/>
                  </a:lnTo>
                  <a:lnTo>
                    <a:pt x="540" y="104"/>
                  </a:lnTo>
                  <a:lnTo>
                    <a:pt x="536" y="95"/>
                  </a:lnTo>
                  <a:lnTo>
                    <a:pt x="529" y="83"/>
                  </a:lnTo>
                  <a:lnTo>
                    <a:pt x="519" y="75"/>
                  </a:lnTo>
                  <a:lnTo>
                    <a:pt x="495" y="69"/>
                  </a:lnTo>
                  <a:lnTo>
                    <a:pt x="482" y="72"/>
                  </a:lnTo>
                  <a:lnTo>
                    <a:pt x="471" y="79"/>
                  </a:lnTo>
                  <a:lnTo>
                    <a:pt x="463" y="86"/>
                  </a:lnTo>
                  <a:lnTo>
                    <a:pt x="456" y="94"/>
                  </a:lnTo>
                  <a:lnTo>
                    <a:pt x="451" y="103"/>
                  </a:lnTo>
                  <a:lnTo>
                    <a:pt x="448" y="114"/>
                  </a:lnTo>
                  <a:lnTo>
                    <a:pt x="379" y="401"/>
                  </a:lnTo>
                  <a:lnTo>
                    <a:pt x="360" y="397"/>
                  </a:lnTo>
                  <a:lnTo>
                    <a:pt x="399" y="40"/>
                  </a:lnTo>
                  <a:lnTo>
                    <a:pt x="395" y="27"/>
                  </a:lnTo>
                  <a:lnTo>
                    <a:pt x="379" y="8"/>
                  </a:lnTo>
                  <a:lnTo>
                    <a:pt x="368" y="1"/>
                  </a:lnTo>
                  <a:lnTo>
                    <a:pt x="356" y="0"/>
                  </a:lnTo>
                  <a:lnTo>
                    <a:pt x="346" y="0"/>
                  </a:lnTo>
                  <a:lnTo>
                    <a:pt x="335" y="3"/>
                  </a:lnTo>
                  <a:lnTo>
                    <a:pt x="325" y="7"/>
                  </a:lnTo>
                  <a:lnTo>
                    <a:pt x="316" y="13"/>
                  </a:lnTo>
                  <a:lnTo>
                    <a:pt x="310" y="19"/>
                  </a:lnTo>
                  <a:lnTo>
                    <a:pt x="306" y="28"/>
                  </a:lnTo>
                  <a:lnTo>
                    <a:pt x="303" y="42"/>
                  </a:lnTo>
                  <a:lnTo>
                    <a:pt x="264" y="402"/>
                  </a:lnTo>
                  <a:lnTo>
                    <a:pt x="245" y="401"/>
                  </a:lnTo>
                  <a:lnTo>
                    <a:pt x="245" y="59"/>
                  </a:lnTo>
                  <a:lnTo>
                    <a:pt x="240" y="47"/>
                  </a:lnTo>
                  <a:lnTo>
                    <a:pt x="222" y="29"/>
                  </a:lnTo>
                  <a:lnTo>
                    <a:pt x="210" y="24"/>
                  </a:lnTo>
                  <a:lnTo>
                    <a:pt x="185" y="24"/>
                  </a:lnTo>
                  <a:lnTo>
                    <a:pt x="173" y="29"/>
                  </a:lnTo>
                  <a:lnTo>
                    <a:pt x="155" y="47"/>
                  </a:lnTo>
                  <a:lnTo>
                    <a:pt x="150" y="59"/>
                  </a:lnTo>
                  <a:lnTo>
                    <a:pt x="150" y="411"/>
                  </a:lnTo>
                  <a:lnTo>
                    <a:pt x="131" y="413"/>
                  </a:lnTo>
                  <a:lnTo>
                    <a:pt x="90" y="130"/>
                  </a:lnTo>
                  <a:lnTo>
                    <a:pt x="84" y="118"/>
                  </a:lnTo>
                  <a:lnTo>
                    <a:pt x="64" y="103"/>
                  </a:lnTo>
                  <a:lnTo>
                    <a:pt x="52" y="100"/>
                  </a:lnTo>
                  <a:lnTo>
                    <a:pt x="28" y="104"/>
                  </a:lnTo>
                  <a:lnTo>
                    <a:pt x="17" y="110"/>
                  </a:lnTo>
                  <a:lnTo>
                    <a:pt x="3" y="130"/>
                  </a:lnTo>
                  <a:lnTo>
                    <a:pt x="0" y="143"/>
                  </a:lnTo>
                  <a:lnTo>
                    <a:pt x="51" y="500"/>
                  </a:lnTo>
                  <a:lnTo>
                    <a:pt x="52" y="503"/>
                  </a:lnTo>
                  <a:lnTo>
                    <a:pt x="53" y="506"/>
                  </a:lnTo>
                  <a:lnTo>
                    <a:pt x="54" y="509"/>
                  </a:lnTo>
                  <a:lnTo>
                    <a:pt x="54" y="510"/>
                  </a:lnTo>
                  <a:lnTo>
                    <a:pt x="55" y="517"/>
                  </a:lnTo>
                  <a:lnTo>
                    <a:pt x="56" y="520"/>
                  </a:lnTo>
                  <a:lnTo>
                    <a:pt x="56" y="531"/>
                  </a:lnTo>
                  <a:lnTo>
                    <a:pt x="55" y="537"/>
                  </a:lnTo>
                  <a:lnTo>
                    <a:pt x="55" y="796"/>
                  </a:lnTo>
                  <a:lnTo>
                    <a:pt x="57" y="812"/>
                  </a:lnTo>
                  <a:lnTo>
                    <a:pt x="61" y="827"/>
                  </a:lnTo>
                  <a:lnTo>
                    <a:pt x="68" y="840"/>
                  </a:lnTo>
                  <a:lnTo>
                    <a:pt x="78" y="853"/>
                  </a:lnTo>
                  <a:lnTo>
                    <a:pt x="89" y="862"/>
                  </a:lnTo>
                  <a:lnTo>
                    <a:pt x="103" y="870"/>
                  </a:lnTo>
                  <a:lnTo>
                    <a:pt x="117" y="874"/>
                  </a:lnTo>
                  <a:lnTo>
                    <a:pt x="132" y="876"/>
                  </a:lnTo>
                  <a:lnTo>
                    <a:pt x="359" y="876"/>
                  </a:lnTo>
                  <a:lnTo>
                    <a:pt x="371" y="875"/>
                  </a:lnTo>
                  <a:lnTo>
                    <a:pt x="382" y="873"/>
                  </a:lnTo>
                  <a:lnTo>
                    <a:pt x="402" y="864"/>
                  </a:lnTo>
                  <a:lnTo>
                    <a:pt x="411" y="857"/>
                  </a:lnTo>
                  <a:lnTo>
                    <a:pt x="418" y="848"/>
                  </a:lnTo>
                  <a:lnTo>
                    <a:pt x="420" y="846"/>
                  </a:lnTo>
                  <a:lnTo>
                    <a:pt x="421" y="846"/>
                  </a:lnTo>
                  <a:lnTo>
                    <a:pt x="423" y="843"/>
                  </a:lnTo>
                  <a:lnTo>
                    <a:pt x="427" y="838"/>
                  </a:lnTo>
                  <a:lnTo>
                    <a:pt x="615" y="611"/>
                  </a:lnTo>
                  <a:lnTo>
                    <a:pt x="656" y="562"/>
                  </a:lnTo>
                  <a:lnTo>
                    <a:pt x="663" y="551"/>
                  </a:lnTo>
                  <a:lnTo>
                    <a:pt x="665" y="538"/>
                  </a:lnTo>
                  <a:close/>
                  <a:moveTo>
                    <a:pt x="1399" y="143"/>
                  </a:moveTo>
                  <a:lnTo>
                    <a:pt x="1396" y="130"/>
                  </a:lnTo>
                  <a:lnTo>
                    <a:pt x="1381" y="110"/>
                  </a:lnTo>
                  <a:lnTo>
                    <a:pt x="1371" y="104"/>
                  </a:lnTo>
                  <a:lnTo>
                    <a:pt x="1347" y="100"/>
                  </a:lnTo>
                  <a:lnTo>
                    <a:pt x="1334" y="103"/>
                  </a:lnTo>
                  <a:lnTo>
                    <a:pt x="1315" y="118"/>
                  </a:lnTo>
                  <a:lnTo>
                    <a:pt x="1308" y="130"/>
                  </a:lnTo>
                  <a:lnTo>
                    <a:pt x="1267" y="413"/>
                  </a:lnTo>
                  <a:lnTo>
                    <a:pt x="1249" y="411"/>
                  </a:lnTo>
                  <a:lnTo>
                    <a:pt x="1249" y="402"/>
                  </a:lnTo>
                  <a:lnTo>
                    <a:pt x="1249" y="59"/>
                  </a:lnTo>
                  <a:lnTo>
                    <a:pt x="1243" y="47"/>
                  </a:lnTo>
                  <a:lnTo>
                    <a:pt x="1226" y="29"/>
                  </a:lnTo>
                  <a:lnTo>
                    <a:pt x="1214" y="24"/>
                  </a:lnTo>
                  <a:lnTo>
                    <a:pt x="1188" y="24"/>
                  </a:lnTo>
                  <a:lnTo>
                    <a:pt x="1176" y="29"/>
                  </a:lnTo>
                  <a:lnTo>
                    <a:pt x="1158" y="47"/>
                  </a:lnTo>
                  <a:lnTo>
                    <a:pt x="1153" y="59"/>
                  </a:lnTo>
                  <a:lnTo>
                    <a:pt x="1154" y="401"/>
                  </a:lnTo>
                  <a:lnTo>
                    <a:pt x="1135" y="402"/>
                  </a:lnTo>
                  <a:lnTo>
                    <a:pt x="1134" y="401"/>
                  </a:lnTo>
                  <a:lnTo>
                    <a:pt x="1096" y="42"/>
                  </a:lnTo>
                  <a:lnTo>
                    <a:pt x="1093" y="28"/>
                  </a:lnTo>
                  <a:lnTo>
                    <a:pt x="1089" y="19"/>
                  </a:lnTo>
                  <a:lnTo>
                    <a:pt x="1082" y="13"/>
                  </a:lnTo>
                  <a:lnTo>
                    <a:pt x="1074" y="7"/>
                  </a:lnTo>
                  <a:lnTo>
                    <a:pt x="1063" y="3"/>
                  </a:lnTo>
                  <a:lnTo>
                    <a:pt x="1053" y="0"/>
                  </a:lnTo>
                  <a:lnTo>
                    <a:pt x="1042" y="0"/>
                  </a:lnTo>
                  <a:lnTo>
                    <a:pt x="1031" y="1"/>
                  </a:lnTo>
                  <a:lnTo>
                    <a:pt x="1019" y="8"/>
                  </a:lnTo>
                  <a:lnTo>
                    <a:pt x="1004" y="27"/>
                  </a:lnTo>
                  <a:lnTo>
                    <a:pt x="1000" y="40"/>
                  </a:lnTo>
                  <a:lnTo>
                    <a:pt x="1038" y="397"/>
                  </a:lnTo>
                  <a:lnTo>
                    <a:pt x="1020" y="401"/>
                  </a:lnTo>
                  <a:lnTo>
                    <a:pt x="951" y="114"/>
                  </a:lnTo>
                  <a:lnTo>
                    <a:pt x="947" y="103"/>
                  </a:lnTo>
                  <a:lnTo>
                    <a:pt x="942" y="94"/>
                  </a:lnTo>
                  <a:lnTo>
                    <a:pt x="935" y="86"/>
                  </a:lnTo>
                  <a:lnTo>
                    <a:pt x="928" y="79"/>
                  </a:lnTo>
                  <a:lnTo>
                    <a:pt x="917" y="72"/>
                  </a:lnTo>
                  <a:lnTo>
                    <a:pt x="904" y="69"/>
                  </a:lnTo>
                  <a:lnTo>
                    <a:pt x="879" y="75"/>
                  </a:lnTo>
                  <a:lnTo>
                    <a:pt x="869" y="83"/>
                  </a:lnTo>
                  <a:lnTo>
                    <a:pt x="863" y="95"/>
                  </a:lnTo>
                  <a:lnTo>
                    <a:pt x="859" y="104"/>
                  </a:lnTo>
                  <a:lnTo>
                    <a:pt x="857" y="114"/>
                  </a:lnTo>
                  <a:lnTo>
                    <a:pt x="857" y="125"/>
                  </a:lnTo>
                  <a:lnTo>
                    <a:pt x="858" y="136"/>
                  </a:lnTo>
                  <a:lnTo>
                    <a:pt x="891" y="259"/>
                  </a:lnTo>
                  <a:lnTo>
                    <a:pt x="904" y="308"/>
                  </a:lnTo>
                  <a:lnTo>
                    <a:pt x="923" y="380"/>
                  </a:lnTo>
                  <a:lnTo>
                    <a:pt x="938" y="444"/>
                  </a:lnTo>
                  <a:lnTo>
                    <a:pt x="951" y="499"/>
                  </a:lnTo>
                  <a:lnTo>
                    <a:pt x="959" y="548"/>
                  </a:lnTo>
                  <a:lnTo>
                    <a:pt x="960" y="590"/>
                  </a:lnTo>
                  <a:lnTo>
                    <a:pt x="959" y="595"/>
                  </a:lnTo>
                  <a:lnTo>
                    <a:pt x="959" y="598"/>
                  </a:lnTo>
                  <a:lnTo>
                    <a:pt x="957" y="608"/>
                  </a:lnTo>
                  <a:lnTo>
                    <a:pt x="948" y="611"/>
                  </a:lnTo>
                  <a:lnTo>
                    <a:pt x="942" y="606"/>
                  </a:lnTo>
                  <a:lnTo>
                    <a:pt x="872" y="546"/>
                  </a:lnTo>
                  <a:lnTo>
                    <a:pt x="830" y="510"/>
                  </a:lnTo>
                  <a:lnTo>
                    <a:pt x="806" y="493"/>
                  </a:lnTo>
                  <a:lnTo>
                    <a:pt x="793" y="487"/>
                  </a:lnTo>
                  <a:lnTo>
                    <a:pt x="781" y="486"/>
                  </a:lnTo>
                  <a:lnTo>
                    <a:pt x="769" y="488"/>
                  </a:lnTo>
                  <a:lnTo>
                    <a:pt x="747" y="502"/>
                  </a:lnTo>
                  <a:lnTo>
                    <a:pt x="739" y="513"/>
                  </a:lnTo>
                  <a:lnTo>
                    <a:pt x="733" y="538"/>
                  </a:lnTo>
                  <a:lnTo>
                    <a:pt x="736" y="551"/>
                  </a:lnTo>
                  <a:lnTo>
                    <a:pt x="743" y="562"/>
                  </a:lnTo>
                  <a:lnTo>
                    <a:pt x="972" y="838"/>
                  </a:lnTo>
                  <a:lnTo>
                    <a:pt x="976" y="843"/>
                  </a:lnTo>
                  <a:lnTo>
                    <a:pt x="978" y="846"/>
                  </a:lnTo>
                  <a:lnTo>
                    <a:pt x="981" y="848"/>
                  </a:lnTo>
                  <a:lnTo>
                    <a:pt x="988" y="857"/>
                  </a:lnTo>
                  <a:lnTo>
                    <a:pt x="997" y="864"/>
                  </a:lnTo>
                  <a:lnTo>
                    <a:pt x="1016" y="873"/>
                  </a:lnTo>
                  <a:lnTo>
                    <a:pt x="1027" y="875"/>
                  </a:lnTo>
                  <a:lnTo>
                    <a:pt x="1039" y="876"/>
                  </a:lnTo>
                  <a:lnTo>
                    <a:pt x="1267" y="876"/>
                  </a:lnTo>
                  <a:lnTo>
                    <a:pt x="1282" y="874"/>
                  </a:lnTo>
                  <a:lnTo>
                    <a:pt x="1296" y="870"/>
                  </a:lnTo>
                  <a:lnTo>
                    <a:pt x="1309" y="862"/>
                  </a:lnTo>
                  <a:lnTo>
                    <a:pt x="1321" y="853"/>
                  </a:lnTo>
                  <a:lnTo>
                    <a:pt x="1330" y="840"/>
                  </a:lnTo>
                  <a:lnTo>
                    <a:pt x="1337" y="827"/>
                  </a:lnTo>
                  <a:lnTo>
                    <a:pt x="1342" y="812"/>
                  </a:lnTo>
                  <a:lnTo>
                    <a:pt x="1343" y="796"/>
                  </a:lnTo>
                  <a:lnTo>
                    <a:pt x="1343" y="611"/>
                  </a:lnTo>
                  <a:lnTo>
                    <a:pt x="1343" y="537"/>
                  </a:lnTo>
                  <a:lnTo>
                    <a:pt x="1343" y="531"/>
                  </a:lnTo>
                  <a:lnTo>
                    <a:pt x="1343" y="527"/>
                  </a:lnTo>
                  <a:lnTo>
                    <a:pt x="1343" y="520"/>
                  </a:lnTo>
                  <a:lnTo>
                    <a:pt x="1343" y="517"/>
                  </a:lnTo>
                  <a:lnTo>
                    <a:pt x="1345" y="510"/>
                  </a:lnTo>
                  <a:lnTo>
                    <a:pt x="1345" y="509"/>
                  </a:lnTo>
                  <a:lnTo>
                    <a:pt x="1346" y="506"/>
                  </a:lnTo>
                  <a:lnTo>
                    <a:pt x="1346" y="503"/>
                  </a:lnTo>
                  <a:lnTo>
                    <a:pt x="1347" y="500"/>
                  </a:lnTo>
                  <a:lnTo>
                    <a:pt x="1360" y="413"/>
                  </a:lnTo>
                  <a:lnTo>
                    <a:pt x="1399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21" name="docshapegroup18">
            <a:extLst>
              <a:ext uri="{FF2B5EF4-FFF2-40B4-BE49-F238E27FC236}">
                <a16:creationId xmlns:a16="http://schemas.microsoft.com/office/drawing/2014/main" id="{207C32FB-CD13-7E4F-8690-CF95A560688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59691" y="2556928"/>
            <a:ext cx="2506179" cy="2506179"/>
            <a:chOff x="9635" y="153"/>
            <a:chExt cx="1862" cy="1862"/>
          </a:xfrm>
        </p:grpSpPr>
        <p:sp>
          <p:nvSpPr>
            <p:cNvPr id="22" name="docshape19">
              <a:extLst>
                <a:ext uri="{FF2B5EF4-FFF2-40B4-BE49-F238E27FC236}">
                  <a16:creationId xmlns:a16="http://schemas.microsoft.com/office/drawing/2014/main" id="{E975554D-E7B8-E84B-893E-456819288394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9635" y="153"/>
              <a:ext cx="1862" cy="1862"/>
            </a:xfrm>
            <a:custGeom>
              <a:avLst/>
              <a:gdLst>
                <a:gd name="T0" fmla="+- 0 10490 9635"/>
                <a:gd name="T1" fmla="*/ T0 w 1862"/>
                <a:gd name="T2" fmla="+- 0 156 153"/>
                <a:gd name="T3" fmla="*/ 156 h 1862"/>
                <a:gd name="T4" fmla="+- 0 10343 9635"/>
                <a:gd name="T5" fmla="*/ T4 w 1862"/>
                <a:gd name="T6" fmla="+- 0 180 153"/>
                <a:gd name="T7" fmla="*/ 180 h 1862"/>
                <a:gd name="T8" fmla="+- 0 10204 9635"/>
                <a:gd name="T9" fmla="*/ T8 w 1862"/>
                <a:gd name="T10" fmla="+- 0 226 153"/>
                <a:gd name="T11" fmla="*/ 226 h 1862"/>
                <a:gd name="T12" fmla="+- 0 10076 9635"/>
                <a:gd name="T13" fmla="*/ T12 w 1862"/>
                <a:gd name="T14" fmla="+- 0 293 153"/>
                <a:gd name="T15" fmla="*/ 293 h 1862"/>
                <a:gd name="T16" fmla="+- 0 9960 9635"/>
                <a:gd name="T17" fmla="*/ T16 w 1862"/>
                <a:gd name="T18" fmla="+- 0 377 153"/>
                <a:gd name="T19" fmla="*/ 377 h 1862"/>
                <a:gd name="T20" fmla="+- 0 9860 9635"/>
                <a:gd name="T21" fmla="*/ T20 w 1862"/>
                <a:gd name="T22" fmla="+- 0 478 153"/>
                <a:gd name="T23" fmla="*/ 478 h 1862"/>
                <a:gd name="T24" fmla="+- 0 9775 9635"/>
                <a:gd name="T25" fmla="*/ T24 w 1862"/>
                <a:gd name="T26" fmla="+- 0 594 153"/>
                <a:gd name="T27" fmla="*/ 594 h 1862"/>
                <a:gd name="T28" fmla="+- 0 9709 9635"/>
                <a:gd name="T29" fmla="*/ T28 w 1862"/>
                <a:gd name="T30" fmla="+- 0 722 153"/>
                <a:gd name="T31" fmla="*/ 722 h 1862"/>
                <a:gd name="T32" fmla="+- 0 9663 9635"/>
                <a:gd name="T33" fmla="*/ T32 w 1862"/>
                <a:gd name="T34" fmla="+- 0 860 153"/>
                <a:gd name="T35" fmla="*/ 860 h 1862"/>
                <a:gd name="T36" fmla="+- 0 9639 9635"/>
                <a:gd name="T37" fmla="*/ T36 w 1862"/>
                <a:gd name="T38" fmla="+- 0 1008 153"/>
                <a:gd name="T39" fmla="*/ 1008 h 1862"/>
                <a:gd name="T40" fmla="+- 0 9639 9635"/>
                <a:gd name="T41" fmla="*/ T40 w 1862"/>
                <a:gd name="T42" fmla="+- 0 1160 153"/>
                <a:gd name="T43" fmla="*/ 1160 h 1862"/>
                <a:gd name="T44" fmla="+- 0 9663 9635"/>
                <a:gd name="T45" fmla="*/ T44 w 1862"/>
                <a:gd name="T46" fmla="+- 0 1308 153"/>
                <a:gd name="T47" fmla="*/ 1308 h 1862"/>
                <a:gd name="T48" fmla="+- 0 9709 9635"/>
                <a:gd name="T49" fmla="*/ T48 w 1862"/>
                <a:gd name="T50" fmla="+- 0 1446 153"/>
                <a:gd name="T51" fmla="*/ 1446 h 1862"/>
                <a:gd name="T52" fmla="+- 0 9775 9635"/>
                <a:gd name="T53" fmla="*/ T52 w 1862"/>
                <a:gd name="T54" fmla="+- 0 1574 153"/>
                <a:gd name="T55" fmla="*/ 1574 h 1862"/>
                <a:gd name="T56" fmla="+- 0 9860 9635"/>
                <a:gd name="T57" fmla="*/ T56 w 1862"/>
                <a:gd name="T58" fmla="+- 0 1690 153"/>
                <a:gd name="T59" fmla="*/ 1690 h 1862"/>
                <a:gd name="T60" fmla="+- 0 9960 9635"/>
                <a:gd name="T61" fmla="*/ T60 w 1862"/>
                <a:gd name="T62" fmla="+- 0 1791 153"/>
                <a:gd name="T63" fmla="*/ 1791 h 1862"/>
                <a:gd name="T64" fmla="+- 0 10076 9635"/>
                <a:gd name="T65" fmla="*/ T64 w 1862"/>
                <a:gd name="T66" fmla="+- 0 1875 153"/>
                <a:gd name="T67" fmla="*/ 1875 h 1862"/>
                <a:gd name="T68" fmla="+- 0 10204 9635"/>
                <a:gd name="T69" fmla="*/ T68 w 1862"/>
                <a:gd name="T70" fmla="+- 0 1942 153"/>
                <a:gd name="T71" fmla="*/ 1942 h 1862"/>
                <a:gd name="T72" fmla="+- 0 10343 9635"/>
                <a:gd name="T73" fmla="*/ T72 w 1862"/>
                <a:gd name="T74" fmla="+- 0 1988 153"/>
                <a:gd name="T75" fmla="*/ 1988 h 1862"/>
                <a:gd name="T76" fmla="+- 0 10490 9635"/>
                <a:gd name="T77" fmla="*/ T76 w 1862"/>
                <a:gd name="T78" fmla="+- 0 2012 153"/>
                <a:gd name="T79" fmla="*/ 2012 h 1862"/>
                <a:gd name="T80" fmla="+- 0 10643 9635"/>
                <a:gd name="T81" fmla="*/ T80 w 1862"/>
                <a:gd name="T82" fmla="+- 0 2012 153"/>
                <a:gd name="T83" fmla="*/ 2012 h 1862"/>
                <a:gd name="T84" fmla="+- 0 10790 9635"/>
                <a:gd name="T85" fmla="*/ T84 w 1862"/>
                <a:gd name="T86" fmla="+- 0 1988 153"/>
                <a:gd name="T87" fmla="*/ 1988 h 1862"/>
                <a:gd name="T88" fmla="+- 0 10928 9635"/>
                <a:gd name="T89" fmla="*/ T88 w 1862"/>
                <a:gd name="T90" fmla="+- 0 1942 153"/>
                <a:gd name="T91" fmla="*/ 1942 h 1862"/>
                <a:gd name="T92" fmla="+- 0 11056 9635"/>
                <a:gd name="T93" fmla="*/ T92 w 1862"/>
                <a:gd name="T94" fmla="+- 0 1875 153"/>
                <a:gd name="T95" fmla="*/ 1875 h 1862"/>
                <a:gd name="T96" fmla="+- 0 11172 9635"/>
                <a:gd name="T97" fmla="*/ T96 w 1862"/>
                <a:gd name="T98" fmla="+- 0 1791 153"/>
                <a:gd name="T99" fmla="*/ 1791 h 1862"/>
                <a:gd name="T100" fmla="+- 0 11273 9635"/>
                <a:gd name="T101" fmla="*/ T100 w 1862"/>
                <a:gd name="T102" fmla="+- 0 1690 153"/>
                <a:gd name="T103" fmla="*/ 1690 h 1862"/>
                <a:gd name="T104" fmla="+- 0 11357 9635"/>
                <a:gd name="T105" fmla="*/ T104 w 1862"/>
                <a:gd name="T106" fmla="+- 0 1574 153"/>
                <a:gd name="T107" fmla="*/ 1574 h 1862"/>
                <a:gd name="T108" fmla="+- 0 11424 9635"/>
                <a:gd name="T109" fmla="*/ T108 w 1862"/>
                <a:gd name="T110" fmla="+- 0 1446 153"/>
                <a:gd name="T111" fmla="*/ 1446 h 1862"/>
                <a:gd name="T112" fmla="+- 0 11470 9635"/>
                <a:gd name="T113" fmla="*/ T112 w 1862"/>
                <a:gd name="T114" fmla="+- 0 1308 153"/>
                <a:gd name="T115" fmla="*/ 1308 h 1862"/>
                <a:gd name="T116" fmla="+- 0 11494 9635"/>
                <a:gd name="T117" fmla="*/ T116 w 1862"/>
                <a:gd name="T118" fmla="+- 0 1160 153"/>
                <a:gd name="T119" fmla="*/ 1160 h 1862"/>
                <a:gd name="T120" fmla="+- 0 11494 9635"/>
                <a:gd name="T121" fmla="*/ T120 w 1862"/>
                <a:gd name="T122" fmla="+- 0 1008 153"/>
                <a:gd name="T123" fmla="*/ 1008 h 1862"/>
                <a:gd name="T124" fmla="+- 0 11470 9635"/>
                <a:gd name="T125" fmla="*/ T124 w 1862"/>
                <a:gd name="T126" fmla="+- 0 860 153"/>
                <a:gd name="T127" fmla="*/ 860 h 1862"/>
                <a:gd name="T128" fmla="+- 0 11424 9635"/>
                <a:gd name="T129" fmla="*/ T128 w 1862"/>
                <a:gd name="T130" fmla="+- 0 722 153"/>
                <a:gd name="T131" fmla="*/ 722 h 1862"/>
                <a:gd name="T132" fmla="+- 0 11357 9635"/>
                <a:gd name="T133" fmla="*/ T132 w 1862"/>
                <a:gd name="T134" fmla="+- 0 594 153"/>
                <a:gd name="T135" fmla="*/ 594 h 1862"/>
                <a:gd name="T136" fmla="+- 0 11273 9635"/>
                <a:gd name="T137" fmla="*/ T136 w 1862"/>
                <a:gd name="T138" fmla="+- 0 478 153"/>
                <a:gd name="T139" fmla="*/ 478 h 1862"/>
                <a:gd name="T140" fmla="+- 0 11172 9635"/>
                <a:gd name="T141" fmla="*/ T140 w 1862"/>
                <a:gd name="T142" fmla="+- 0 377 153"/>
                <a:gd name="T143" fmla="*/ 377 h 1862"/>
                <a:gd name="T144" fmla="+- 0 11056 9635"/>
                <a:gd name="T145" fmla="*/ T144 w 1862"/>
                <a:gd name="T146" fmla="+- 0 293 153"/>
                <a:gd name="T147" fmla="*/ 293 h 1862"/>
                <a:gd name="T148" fmla="+- 0 10928 9635"/>
                <a:gd name="T149" fmla="*/ T148 w 1862"/>
                <a:gd name="T150" fmla="+- 0 226 153"/>
                <a:gd name="T151" fmla="*/ 226 h 1862"/>
                <a:gd name="T152" fmla="+- 0 10790 9635"/>
                <a:gd name="T153" fmla="*/ T152 w 1862"/>
                <a:gd name="T154" fmla="+- 0 180 153"/>
                <a:gd name="T155" fmla="*/ 180 h 1862"/>
                <a:gd name="T156" fmla="+- 0 10643 9635"/>
                <a:gd name="T157" fmla="*/ T156 w 1862"/>
                <a:gd name="T158" fmla="+- 0 156 153"/>
                <a:gd name="T159" fmla="*/ 156 h 18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1862" h="1862">
                  <a:moveTo>
                    <a:pt x="931" y="0"/>
                  </a:moveTo>
                  <a:lnTo>
                    <a:pt x="855" y="3"/>
                  </a:lnTo>
                  <a:lnTo>
                    <a:pt x="780" y="12"/>
                  </a:lnTo>
                  <a:lnTo>
                    <a:pt x="708" y="27"/>
                  </a:lnTo>
                  <a:lnTo>
                    <a:pt x="637" y="48"/>
                  </a:lnTo>
                  <a:lnTo>
                    <a:pt x="569" y="73"/>
                  </a:lnTo>
                  <a:lnTo>
                    <a:pt x="503" y="104"/>
                  </a:lnTo>
                  <a:lnTo>
                    <a:pt x="441" y="140"/>
                  </a:lnTo>
                  <a:lnTo>
                    <a:pt x="382" y="180"/>
                  </a:lnTo>
                  <a:lnTo>
                    <a:pt x="325" y="224"/>
                  </a:lnTo>
                  <a:lnTo>
                    <a:pt x="273" y="273"/>
                  </a:lnTo>
                  <a:lnTo>
                    <a:pt x="225" y="325"/>
                  </a:lnTo>
                  <a:lnTo>
                    <a:pt x="180" y="381"/>
                  </a:lnTo>
                  <a:lnTo>
                    <a:pt x="140" y="441"/>
                  </a:lnTo>
                  <a:lnTo>
                    <a:pt x="104" y="503"/>
                  </a:lnTo>
                  <a:lnTo>
                    <a:pt x="74" y="569"/>
                  </a:lnTo>
                  <a:lnTo>
                    <a:pt x="48" y="637"/>
                  </a:lnTo>
                  <a:lnTo>
                    <a:pt x="28" y="707"/>
                  </a:lnTo>
                  <a:lnTo>
                    <a:pt x="13" y="780"/>
                  </a:lnTo>
                  <a:lnTo>
                    <a:pt x="4" y="855"/>
                  </a:lnTo>
                  <a:lnTo>
                    <a:pt x="0" y="931"/>
                  </a:lnTo>
                  <a:lnTo>
                    <a:pt x="4" y="1007"/>
                  </a:lnTo>
                  <a:lnTo>
                    <a:pt x="13" y="1082"/>
                  </a:lnTo>
                  <a:lnTo>
                    <a:pt x="28" y="1155"/>
                  </a:lnTo>
                  <a:lnTo>
                    <a:pt x="48" y="1225"/>
                  </a:lnTo>
                  <a:lnTo>
                    <a:pt x="74" y="1293"/>
                  </a:lnTo>
                  <a:lnTo>
                    <a:pt x="104" y="1359"/>
                  </a:lnTo>
                  <a:lnTo>
                    <a:pt x="140" y="1421"/>
                  </a:lnTo>
                  <a:lnTo>
                    <a:pt x="180" y="1481"/>
                  </a:lnTo>
                  <a:lnTo>
                    <a:pt x="225" y="1537"/>
                  </a:lnTo>
                  <a:lnTo>
                    <a:pt x="273" y="1589"/>
                  </a:lnTo>
                  <a:lnTo>
                    <a:pt x="325" y="1638"/>
                  </a:lnTo>
                  <a:lnTo>
                    <a:pt x="382" y="1682"/>
                  </a:lnTo>
                  <a:lnTo>
                    <a:pt x="441" y="1722"/>
                  </a:lnTo>
                  <a:lnTo>
                    <a:pt x="503" y="1758"/>
                  </a:lnTo>
                  <a:lnTo>
                    <a:pt x="569" y="1789"/>
                  </a:lnTo>
                  <a:lnTo>
                    <a:pt x="637" y="1814"/>
                  </a:lnTo>
                  <a:lnTo>
                    <a:pt x="708" y="1835"/>
                  </a:lnTo>
                  <a:lnTo>
                    <a:pt x="780" y="1850"/>
                  </a:lnTo>
                  <a:lnTo>
                    <a:pt x="855" y="1859"/>
                  </a:lnTo>
                  <a:lnTo>
                    <a:pt x="931" y="1862"/>
                  </a:lnTo>
                  <a:lnTo>
                    <a:pt x="1008" y="1859"/>
                  </a:lnTo>
                  <a:lnTo>
                    <a:pt x="1082" y="1850"/>
                  </a:lnTo>
                  <a:lnTo>
                    <a:pt x="1155" y="1835"/>
                  </a:lnTo>
                  <a:lnTo>
                    <a:pt x="1225" y="1814"/>
                  </a:lnTo>
                  <a:lnTo>
                    <a:pt x="1293" y="1789"/>
                  </a:lnTo>
                  <a:lnTo>
                    <a:pt x="1359" y="1758"/>
                  </a:lnTo>
                  <a:lnTo>
                    <a:pt x="1421" y="1722"/>
                  </a:lnTo>
                  <a:lnTo>
                    <a:pt x="1481" y="1682"/>
                  </a:lnTo>
                  <a:lnTo>
                    <a:pt x="1537" y="1638"/>
                  </a:lnTo>
                  <a:lnTo>
                    <a:pt x="1589" y="1589"/>
                  </a:lnTo>
                  <a:lnTo>
                    <a:pt x="1638" y="1537"/>
                  </a:lnTo>
                  <a:lnTo>
                    <a:pt x="1682" y="1481"/>
                  </a:lnTo>
                  <a:lnTo>
                    <a:pt x="1722" y="1421"/>
                  </a:lnTo>
                  <a:lnTo>
                    <a:pt x="1758" y="1359"/>
                  </a:lnTo>
                  <a:lnTo>
                    <a:pt x="1789" y="1293"/>
                  </a:lnTo>
                  <a:lnTo>
                    <a:pt x="1814" y="1225"/>
                  </a:lnTo>
                  <a:lnTo>
                    <a:pt x="1835" y="1155"/>
                  </a:lnTo>
                  <a:lnTo>
                    <a:pt x="1850" y="1082"/>
                  </a:lnTo>
                  <a:lnTo>
                    <a:pt x="1859" y="1007"/>
                  </a:lnTo>
                  <a:lnTo>
                    <a:pt x="1862" y="931"/>
                  </a:lnTo>
                  <a:lnTo>
                    <a:pt x="1859" y="855"/>
                  </a:lnTo>
                  <a:lnTo>
                    <a:pt x="1850" y="780"/>
                  </a:lnTo>
                  <a:lnTo>
                    <a:pt x="1835" y="707"/>
                  </a:lnTo>
                  <a:lnTo>
                    <a:pt x="1814" y="637"/>
                  </a:lnTo>
                  <a:lnTo>
                    <a:pt x="1789" y="569"/>
                  </a:lnTo>
                  <a:lnTo>
                    <a:pt x="1758" y="503"/>
                  </a:lnTo>
                  <a:lnTo>
                    <a:pt x="1722" y="441"/>
                  </a:lnTo>
                  <a:lnTo>
                    <a:pt x="1682" y="381"/>
                  </a:lnTo>
                  <a:lnTo>
                    <a:pt x="1638" y="325"/>
                  </a:lnTo>
                  <a:lnTo>
                    <a:pt x="1589" y="273"/>
                  </a:lnTo>
                  <a:lnTo>
                    <a:pt x="1537" y="224"/>
                  </a:lnTo>
                  <a:lnTo>
                    <a:pt x="1481" y="180"/>
                  </a:lnTo>
                  <a:lnTo>
                    <a:pt x="1421" y="140"/>
                  </a:lnTo>
                  <a:lnTo>
                    <a:pt x="1359" y="104"/>
                  </a:lnTo>
                  <a:lnTo>
                    <a:pt x="1293" y="73"/>
                  </a:lnTo>
                  <a:lnTo>
                    <a:pt x="1225" y="48"/>
                  </a:lnTo>
                  <a:lnTo>
                    <a:pt x="1155" y="27"/>
                  </a:lnTo>
                  <a:lnTo>
                    <a:pt x="1082" y="12"/>
                  </a:lnTo>
                  <a:lnTo>
                    <a:pt x="1008" y="3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108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3" name="docshape20">
              <a:extLst>
                <a:ext uri="{FF2B5EF4-FFF2-40B4-BE49-F238E27FC236}">
                  <a16:creationId xmlns:a16="http://schemas.microsoft.com/office/drawing/2014/main" id="{0E8DF202-6A9D-5949-BAF7-3A628888D4A2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9848" y="840"/>
              <a:ext cx="531" cy="728"/>
            </a:xfrm>
            <a:custGeom>
              <a:avLst/>
              <a:gdLst>
                <a:gd name="T0" fmla="+- 0 10231 9848"/>
                <a:gd name="T1" fmla="*/ T0 w 531"/>
                <a:gd name="T2" fmla="+- 0 840 840"/>
                <a:gd name="T3" fmla="*/ 840 h 728"/>
                <a:gd name="T4" fmla="+- 0 9999 9848"/>
                <a:gd name="T5" fmla="*/ T4 w 531"/>
                <a:gd name="T6" fmla="+- 0 840 840"/>
                <a:gd name="T7" fmla="*/ 840 h 728"/>
                <a:gd name="T8" fmla="+- 0 9972 9848"/>
                <a:gd name="T9" fmla="*/ T8 w 531"/>
                <a:gd name="T10" fmla="+- 0 843 840"/>
                <a:gd name="T11" fmla="*/ 843 h 728"/>
                <a:gd name="T12" fmla="+- 0 9954 9848"/>
                <a:gd name="T13" fmla="*/ T12 w 531"/>
                <a:gd name="T14" fmla="+- 0 853 840"/>
                <a:gd name="T15" fmla="*/ 853 h 728"/>
                <a:gd name="T16" fmla="+- 0 9943 9848"/>
                <a:gd name="T17" fmla="*/ T16 w 531"/>
                <a:gd name="T18" fmla="+- 0 866 840"/>
                <a:gd name="T19" fmla="*/ 866 h 728"/>
                <a:gd name="T20" fmla="+- 0 9936 9848"/>
                <a:gd name="T21" fmla="*/ T20 w 531"/>
                <a:gd name="T22" fmla="+- 0 881 840"/>
                <a:gd name="T23" fmla="*/ 881 h 728"/>
                <a:gd name="T24" fmla="+- 0 9848 9848"/>
                <a:gd name="T25" fmla="*/ T24 w 531"/>
                <a:gd name="T26" fmla="+- 0 1143 840"/>
                <a:gd name="T27" fmla="*/ 1143 h 728"/>
                <a:gd name="T28" fmla="+- 0 9850 9848"/>
                <a:gd name="T29" fmla="*/ T28 w 531"/>
                <a:gd name="T30" fmla="+- 0 1156 840"/>
                <a:gd name="T31" fmla="*/ 1156 h 728"/>
                <a:gd name="T32" fmla="+- 0 9859 9848"/>
                <a:gd name="T33" fmla="*/ T32 w 531"/>
                <a:gd name="T34" fmla="+- 0 1166 840"/>
                <a:gd name="T35" fmla="*/ 1166 h 728"/>
                <a:gd name="T36" fmla="+- 0 9866 9848"/>
                <a:gd name="T37" fmla="*/ T36 w 531"/>
                <a:gd name="T38" fmla="+- 0 1172 840"/>
                <a:gd name="T39" fmla="*/ 1172 h 728"/>
                <a:gd name="T40" fmla="+- 0 9875 9848"/>
                <a:gd name="T41" fmla="*/ T40 w 531"/>
                <a:gd name="T42" fmla="+- 0 1176 840"/>
                <a:gd name="T43" fmla="*/ 1176 h 728"/>
                <a:gd name="T44" fmla="+- 0 9885 9848"/>
                <a:gd name="T45" fmla="*/ T44 w 531"/>
                <a:gd name="T46" fmla="+- 0 1178 840"/>
                <a:gd name="T47" fmla="*/ 1178 h 728"/>
                <a:gd name="T48" fmla="+- 0 9895 9848"/>
                <a:gd name="T49" fmla="*/ T48 w 531"/>
                <a:gd name="T50" fmla="+- 0 1177 840"/>
                <a:gd name="T51" fmla="*/ 1177 h 728"/>
                <a:gd name="T52" fmla="+- 0 9908 9848"/>
                <a:gd name="T53" fmla="*/ T52 w 531"/>
                <a:gd name="T54" fmla="+- 0 1175 840"/>
                <a:gd name="T55" fmla="*/ 1175 h 728"/>
                <a:gd name="T56" fmla="+- 0 9917 9848"/>
                <a:gd name="T57" fmla="*/ T56 w 531"/>
                <a:gd name="T58" fmla="+- 0 1166 840"/>
                <a:gd name="T59" fmla="*/ 1166 h 728"/>
                <a:gd name="T60" fmla="+- 0 9996 9848"/>
                <a:gd name="T61" fmla="*/ T60 w 531"/>
                <a:gd name="T62" fmla="+- 0 932 840"/>
                <a:gd name="T63" fmla="*/ 932 h 728"/>
                <a:gd name="T64" fmla="+- 0 10005 9848"/>
                <a:gd name="T65" fmla="*/ T64 w 531"/>
                <a:gd name="T66" fmla="+- 0 926 840"/>
                <a:gd name="T67" fmla="*/ 926 h 728"/>
                <a:gd name="T68" fmla="+- 0 10013 9848"/>
                <a:gd name="T69" fmla="*/ T68 w 531"/>
                <a:gd name="T70" fmla="+- 0 927 840"/>
                <a:gd name="T71" fmla="*/ 927 h 728"/>
                <a:gd name="T72" fmla="+- 0 10016 9848"/>
                <a:gd name="T73" fmla="*/ T72 w 531"/>
                <a:gd name="T74" fmla="+- 0 934 840"/>
                <a:gd name="T75" fmla="*/ 934 h 728"/>
                <a:gd name="T76" fmla="+- 0 10016 9848"/>
                <a:gd name="T77" fmla="*/ T76 w 531"/>
                <a:gd name="T78" fmla="+- 0 1527 840"/>
                <a:gd name="T79" fmla="*/ 1527 h 728"/>
                <a:gd name="T80" fmla="+- 0 10020 9848"/>
                <a:gd name="T81" fmla="*/ T80 w 531"/>
                <a:gd name="T82" fmla="+- 0 1544 840"/>
                <a:gd name="T83" fmla="*/ 1544 h 728"/>
                <a:gd name="T84" fmla="+- 0 10031 9848"/>
                <a:gd name="T85" fmla="*/ T84 w 531"/>
                <a:gd name="T86" fmla="+- 0 1557 840"/>
                <a:gd name="T87" fmla="*/ 1557 h 728"/>
                <a:gd name="T88" fmla="+- 0 10045 9848"/>
                <a:gd name="T89" fmla="*/ T88 w 531"/>
                <a:gd name="T90" fmla="+- 0 1565 840"/>
                <a:gd name="T91" fmla="*/ 1565 h 728"/>
                <a:gd name="T92" fmla="+- 0 10062 9848"/>
                <a:gd name="T93" fmla="*/ T92 w 531"/>
                <a:gd name="T94" fmla="+- 0 1568 840"/>
                <a:gd name="T95" fmla="*/ 1568 h 728"/>
                <a:gd name="T96" fmla="+- 0 10073 9848"/>
                <a:gd name="T97" fmla="*/ T96 w 531"/>
                <a:gd name="T98" fmla="+- 0 1568 840"/>
                <a:gd name="T99" fmla="*/ 1568 h 728"/>
                <a:gd name="T100" fmla="+- 0 10083 9848"/>
                <a:gd name="T101" fmla="*/ T100 w 531"/>
                <a:gd name="T102" fmla="+- 0 1564 840"/>
                <a:gd name="T103" fmla="*/ 1564 h 728"/>
                <a:gd name="T104" fmla="+- 0 10100 9848"/>
                <a:gd name="T105" fmla="*/ T104 w 531"/>
                <a:gd name="T106" fmla="+- 0 1551 840"/>
                <a:gd name="T107" fmla="*/ 1551 h 728"/>
                <a:gd name="T108" fmla="+- 0 10105 9848"/>
                <a:gd name="T109" fmla="*/ T108 w 531"/>
                <a:gd name="T110" fmla="+- 0 1539 840"/>
                <a:gd name="T111" fmla="*/ 1539 h 728"/>
                <a:gd name="T112" fmla="+- 0 10105 9848"/>
                <a:gd name="T113" fmla="*/ T112 w 531"/>
                <a:gd name="T114" fmla="+- 0 1186 840"/>
                <a:gd name="T115" fmla="*/ 1186 h 728"/>
                <a:gd name="T116" fmla="+- 0 10113 9848"/>
                <a:gd name="T117" fmla="*/ T116 w 531"/>
                <a:gd name="T118" fmla="+- 0 1185 840"/>
                <a:gd name="T119" fmla="*/ 1185 h 728"/>
                <a:gd name="T120" fmla="+- 0 10119 9848"/>
                <a:gd name="T121" fmla="*/ T120 w 531"/>
                <a:gd name="T122" fmla="+- 0 1185 840"/>
                <a:gd name="T123" fmla="*/ 1185 h 728"/>
                <a:gd name="T124" fmla="+- 0 10127 9848"/>
                <a:gd name="T125" fmla="*/ T124 w 531"/>
                <a:gd name="T126" fmla="+- 0 1186 840"/>
                <a:gd name="T127" fmla="*/ 1186 h 728"/>
                <a:gd name="T128" fmla="+- 0 10127 9848"/>
                <a:gd name="T129" fmla="*/ T128 w 531"/>
                <a:gd name="T130" fmla="+- 0 1539 840"/>
                <a:gd name="T131" fmla="*/ 1539 h 728"/>
                <a:gd name="T132" fmla="+- 0 10132 9848"/>
                <a:gd name="T133" fmla="*/ T132 w 531"/>
                <a:gd name="T134" fmla="+- 0 1551 840"/>
                <a:gd name="T135" fmla="*/ 1551 h 728"/>
                <a:gd name="T136" fmla="+- 0 10148 9848"/>
                <a:gd name="T137" fmla="*/ T136 w 531"/>
                <a:gd name="T138" fmla="+- 0 1564 840"/>
                <a:gd name="T139" fmla="*/ 1564 h 728"/>
                <a:gd name="T140" fmla="+- 0 10159 9848"/>
                <a:gd name="T141" fmla="*/ T140 w 531"/>
                <a:gd name="T142" fmla="+- 0 1568 840"/>
                <a:gd name="T143" fmla="*/ 1568 h 728"/>
                <a:gd name="T144" fmla="+- 0 10170 9848"/>
                <a:gd name="T145" fmla="*/ T144 w 531"/>
                <a:gd name="T146" fmla="+- 0 1568 840"/>
                <a:gd name="T147" fmla="*/ 1568 h 728"/>
                <a:gd name="T148" fmla="+- 0 10186 9848"/>
                <a:gd name="T149" fmla="*/ T148 w 531"/>
                <a:gd name="T150" fmla="+- 0 1565 840"/>
                <a:gd name="T151" fmla="*/ 1565 h 728"/>
                <a:gd name="T152" fmla="+- 0 10201 9848"/>
                <a:gd name="T153" fmla="*/ T152 w 531"/>
                <a:gd name="T154" fmla="+- 0 1557 840"/>
                <a:gd name="T155" fmla="*/ 1557 h 728"/>
                <a:gd name="T156" fmla="+- 0 10211 9848"/>
                <a:gd name="T157" fmla="*/ T156 w 531"/>
                <a:gd name="T158" fmla="+- 0 1544 840"/>
                <a:gd name="T159" fmla="*/ 1544 h 728"/>
                <a:gd name="T160" fmla="+- 0 10215 9848"/>
                <a:gd name="T161" fmla="*/ T160 w 531"/>
                <a:gd name="T162" fmla="+- 0 1527 840"/>
                <a:gd name="T163" fmla="*/ 1527 h 728"/>
                <a:gd name="T164" fmla="+- 0 10215 9848"/>
                <a:gd name="T165" fmla="*/ T164 w 531"/>
                <a:gd name="T166" fmla="+- 0 933 840"/>
                <a:gd name="T167" fmla="*/ 933 h 728"/>
                <a:gd name="T168" fmla="+- 0 10219 9848"/>
                <a:gd name="T169" fmla="*/ T168 w 531"/>
                <a:gd name="T170" fmla="+- 0 927 840"/>
                <a:gd name="T171" fmla="*/ 927 h 728"/>
                <a:gd name="T172" fmla="+- 0 10225 9848"/>
                <a:gd name="T173" fmla="*/ T172 w 531"/>
                <a:gd name="T174" fmla="+- 0 926 840"/>
                <a:gd name="T175" fmla="*/ 926 h 728"/>
                <a:gd name="T176" fmla="+- 0 10234 9848"/>
                <a:gd name="T177" fmla="*/ T176 w 531"/>
                <a:gd name="T178" fmla="+- 0 932 840"/>
                <a:gd name="T179" fmla="*/ 932 h 728"/>
                <a:gd name="T180" fmla="+- 0 10309 9848"/>
                <a:gd name="T181" fmla="*/ T180 w 531"/>
                <a:gd name="T182" fmla="+- 0 1167 840"/>
                <a:gd name="T183" fmla="*/ 1167 h 728"/>
                <a:gd name="T184" fmla="+- 0 10318 9848"/>
                <a:gd name="T185" fmla="*/ T184 w 531"/>
                <a:gd name="T186" fmla="+- 0 1176 840"/>
                <a:gd name="T187" fmla="*/ 1176 h 728"/>
                <a:gd name="T188" fmla="+- 0 10331 9848"/>
                <a:gd name="T189" fmla="*/ T188 w 531"/>
                <a:gd name="T190" fmla="+- 0 1179 840"/>
                <a:gd name="T191" fmla="*/ 1179 h 728"/>
                <a:gd name="T192" fmla="+- 0 10341 9848"/>
                <a:gd name="T193" fmla="*/ T192 w 531"/>
                <a:gd name="T194" fmla="+- 0 1180 840"/>
                <a:gd name="T195" fmla="*/ 1180 h 728"/>
                <a:gd name="T196" fmla="+- 0 10351 9848"/>
                <a:gd name="T197" fmla="*/ T196 w 531"/>
                <a:gd name="T198" fmla="+- 0 1178 840"/>
                <a:gd name="T199" fmla="*/ 1178 h 728"/>
                <a:gd name="T200" fmla="+- 0 10360 9848"/>
                <a:gd name="T201" fmla="*/ T200 w 531"/>
                <a:gd name="T202" fmla="+- 0 1174 840"/>
                <a:gd name="T203" fmla="*/ 1174 h 728"/>
                <a:gd name="T204" fmla="+- 0 10368 9848"/>
                <a:gd name="T205" fmla="*/ T204 w 531"/>
                <a:gd name="T206" fmla="+- 0 1167 840"/>
                <a:gd name="T207" fmla="*/ 1167 h 728"/>
                <a:gd name="T208" fmla="+- 0 10376 9848"/>
                <a:gd name="T209" fmla="*/ T208 w 531"/>
                <a:gd name="T210" fmla="+- 0 1158 840"/>
                <a:gd name="T211" fmla="*/ 1158 h 728"/>
                <a:gd name="T212" fmla="+- 0 10379 9848"/>
                <a:gd name="T213" fmla="*/ T212 w 531"/>
                <a:gd name="T214" fmla="+- 0 1145 840"/>
                <a:gd name="T215" fmla="*/ 1145 h 728"/>
                <a:gd name="T216" fmla="+- 0 10294 9848"/>
                <a:gd name="T217" fmla="*/ T216 w 531"/>
                <a:gd name="T218" fmla="+- 0 882 840"/>
                <a:gd name="T219" fmla="*/ 882 h 728"/>
                <a:gd name="T220" fmla="+- 0 10288 9848"/>
                <a:gd name="T221" fmla="*/ T220 w 531"/>
                <a:gd name="T222" fmla="+- 0 866 840"/>
                <a:gd name="T223" fmla="*/ 866 h 728"/>
                <a:gd name="T224" fmla="+- 0 10277 9848"/>
                <a:gd name="T225" fmla="*/ T224 w 531"/>
                <a:gd name="T226" fmla="+- 0 853 840"/>
                <a:gd name="T227" fmla="*/ 853 h 728"/>
                <a:gd name="T228" fmla="+- 0 10259 9848"/>
                <a:gd name="T229" fmla="*/ T228 w 531"/>
                <a:gd name="T230" fmla="+- 0 843 840"/>
                <a:gd name="T231" fmla="*/ 843 h 728"/>
                <a:gd name="T232" fmla="+- 0 10231 9848"/>
                <a:gd name="T233" fmla="*/ T232 w 531"/>
                <a:gd name="T234" fmla="+- 0 840 840"/>
                <a:gd name="T235" fmla="*/ 840 h 7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531" h="728">
                  <a:moveTo>
                    <a:pt x="383" y="0"/>
                  </a:moveTo>
                  <a:lnTo>
                    <a:pt x="151" y="0"/>
                  </a:lnTo>
                  <a:lnTo>
                    <a:pt x="124" y="3"/>
                  </a:lnTo>
                  <a:lnTo>
                    <a:pt x="106" y="13"/>
                  </a:lnTo>
                  <a:lnTo>
                    <a:pt x="95" y="26"/>
                  </a:lnTo>
                  <a:lnTo>
                    <a:pt x="88" y="41"/>
                  </a:lnTo>
                  <a:lnTo>
                    <a:pt x="0" y="303"/>
                  </a:lnTo>
                  <a:lnTo>
                    <a:pt x="2" y="316"/>
                  </a:lnTo>
                  <a:lnTo>
                    <a:pt x="11" y="326"/>
                  </a:lnTo>
                  <a:lnTo>
                    <a:pt x="18" y="332"/>
                  </a:lnTo>
                  <a:lnTo>
                    <a:pt x="27" y="336"/>
                  </a:lnTo>
                  <a:lnTo>
                    <a:pt x="37" y="338"/>
                  </a:lnTo>
                  <a:lnTo>
                    <a:pt x="47" y="337"/>
                  </a:lnTo>
                  <a:lnTo>
                    <a:pt x="60" y="335"/>
                  </a:lnTo>
                  <a:lnTo>
                    <a:pt x="69" y="326"/>
                  </a:lnTo>
                  <a:lnTo>
                    <a:pt x="148" y="92"/>
                  </a:lnTo>
                  <a:lnTo>
                    <a:pt x="157" y="86"/>
                  </a:lnTo>
                  <a:lnTo>
                    <a:pt x="165" y="87"/>
                  </a:lnTo>
                  <a:lnTo>
                    <a:pt x="168" y="94"/>
                  </a:lnTo>
                  <a:lnTo>
                    <a:pt x="168" y="687"/>
                  </a:lnTo>
                  <a:lnTo>
                    <a:pt x="172" y="704"/>
                  </a:lnTo>
                  <a:lnTo>
                    <a:pt x="183" y="717"/>
                  </a:lnTo>
                  <a:lnTo>
                    <a:pt x="197" y="725"/>
                  </a:lnTo>
                  <a:lnTo>
                    <a:pt x="214" y="728"/>
                  </a:lnTo>
                  <a:lnTo>
                    <a:pt x="225" y="728"/>
                  </a:lnTo>
                  <a:lnTo>
                    <a:pt x="235" y="724"/>
                  </a:lnTo>
                  <a:lnTo>
                    <a:pt x="252" y="711"/>
                  </a:lnTo>
                  <a:lnTo>
                    <a:pt x="257" y="699"/>
                  </a:lnTo>
                  <a:lnTo>
                    <a:pt x="257" y="346"/>
                  </a:lnTo>
                  <a:lnTo>
                    <a:pt x="265" y="345"/>
                  </a:lnTo>
                  <a:lnTo>
                    <a:pt x="271" y="345"/>
                  </a:lnTo>
                  <a:lnTo>
                    <a:pt x="279" y="346"/>
                  </a:lnTo>
                  <a:lnTo>
                    <a:pt x="279" y="699"/>
                  </a:lnTo>
                  <a:lnTo>
                    <a:pt x="284" y="711"/>
                  </a:lnTo>
                  <a:lnTo>
                    <a:pt x="300" y="724"/>
                  </a:lnTo>
                  <a:lnTo>
                    <a:pt x="311" y="728"/>
                  </a:lnTo>
                  <a:lnTo>
                    <a:pt x="322" y="728"/>
                  </a:lnTo>
                  <a:lnTo>
                    <a:pt x="338" y="725"/>
                  </a:lnTo>
                  <a:lnTo>
                    <a:pt x="353" y="717"/>
                  </a:lnTo>
                  <a:lnTo>
                    <a:pt x="363" y="704"/>
                  </a:lnTo>
                  <a:lnTo>
                    <a:pt x="367" y="687"/>
                  </a:lnTo>
                  <a:lnTo>
                    <a:pt x="367" y="93"/>
                  </a:lnTo>
                  <a:lnTo>
                    <a:pt x="371" y="87"/>
                  </a:lnTo>
                  <a:lnTo>
                    <a:pt x="377" y="86"/>
                  </a:lnTo>
                  <a:lnTo>
                    <a:pt x="386" y="92"/>
                  </a:lnTo>
                  <a:lnTo>
                    <a:pt x="461" y="327"/>
                  </a:lnTo>
                  <a:lnTo>
                    <a:pt x="470" y="336"/>
                  </a:lnTo>
                  <a:lnTo>
                    <a:pt x="483" y="339"/>
                  </a:lnTo>
                  <a:lnTo>
                    <a:pt x="493" y="340"/>
                  </a:lnTo>
                  <a:lnTo>
                    <a:pt x="503" y="338"/>
                  </a:lnTo>
                  <a:lnTo>
                    <a:pt x="512" y="334"/>
                  </a:lnTo>
                  <a:lnTo>
                    <a:pt x="520" y="327"/>
                  </a:lnTo>
                  <a:lnTo>
                    <a:pt x="528" y="318"/>
                  </a:lnTo>
                  <a:lnTo>
                    <a:pt x="531" y="305"/>
                  </a:lnTo>
                  <a:lnTo>
                    <a:pt x="446" y="42"/>
                  </a:lnTo>
                  <a:lnTo>
                    <a:pt x="440" y="26"/>
                  </a:lnTo>
                  <a:lnTo>
                    <a:pt x="429" y="13"/>
                  </a:lnTo>
                  <a:lnTo>
                    <a:pt x="411" y="3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24" name="docshape21">
              <a:extLst>
                <a:ext uri="{FF2B5EF4-FFF2-40B4-BE49-F238E27FC236}">
                  <a16:creationId xmlns:a16="http://schemas.microsoft.com/office/drawing/2014/main" id="{B68CA0E6-C2AD-7F48-A4F3-365A6C9797F6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4" y="635"/>
              <a:ext cx="20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docshape22">
              <a:extLst>
                <a:ext uri="{FF2B5EF4-FFF2-40B4-BE49-F238E27FC236}">
                  <a16:creationId xmlns:a16="http://schemas.microsoft.com/office/drawing/2014/main" id="{94182A9A-F3C6-B24A-803B-56978B8D8922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0300" y="840"/>
              <a:ext cx="531" cy="728"/>
            </a:xfrm>
            <a:custGeom>
              <a:avLst/>
              <a:gdLst>
                <a:gd name="T0" fmla="+- 0 10684 10301"/>
                <a:gd name="T1" fmla="*/ T0 w 531"/>
                <a:gd name="T2" fmla="+- 0 840 840"/>
                <a:gd name="T3" fmla="*/ 840 h 728"/>
                <a:gd name="T4" fmla="+- 0 10452 10301"/>
                <a:gd name="T5" fmla="*/ T4 w 531"/>
                <a:gd name="T6" fmla="+- 0 840 840"/>
                <a:gd name="T7" fmla="*/ 840 h 728"/>
                <a:gd name="T8" fmla="+- 0 10425 10301"/>
                <a:gd name="T9" fmla="*/ T8 w 531"/>
                <a:gd name="T10" fmla="+- 0 843 840"/>
                <a:gd name="T11" fmla="*/ 843 h 728"/>
                <a:gd name="T12" fmla="+- 0 10407 10301"/>
                <a:gd name="T13" fmla="*/ T12 w 531"/>
                <a:gd name="T14" fmla="+- 0 853 840"/>
                <a:gd name="T15" fmla="*/ 853 h 728"/>
                <a:gd name="T16" fmla="+- 0 10395 10301"/>
                <a:gd name="T17" fmla="*/ T16 w 531"/>
                <a:gd name="T18" fmla="+- 0 866 840"/>
                <a:gd name="T19" fmla="*/ 866 h 728"/>
                <a:gd name="T20" fmla="+- 0 10389 10301"/>
                <a:gd name="T21" fmla="*/ T20 w 531"/>
                <a:gd name="T22" fmla="+- 0 881 840"/>
                <a:gd name="T23" fmla="*/ 881 h 728"/>
                <a:gd name="T24" fmla="+- 0 10301 10301"/>
                <a:gd name="T25" fmla="*/ T24 w 531"/>
                <a:gd name="T26" fmla="+- 0 1143 840"/>
                <a:gd name="T27" fmla="*/ 1143 h 728"/>
                <a:gd name="T28" fmla="+- 0 10303 10301"/>
                <a:gd name="T29" fmla="*/ T28 w 531"/>
                <a:gd name="T30" fmla="+- 0 1156 840"/>
                <a:gd name="T31" fmla="*/ 1156 h 728"/>
                <a:gd name="T32" fmla="+- 0 10311 10301"/>
                <a:gd name="T33" fmla="*/ T32 w 531"/>
                <a:gd name="T34" fmla="+- 0 1166 840"/>
                <a:gd name="T35" fmla="*/ 1166 h 728"/>
                <a:gd name="T36" fmla="+- 0 10319 10301"/>
                <a:gd name="T37" fmla="*/ T36 w 531"/>
                <a:gd name="T38" fmla="+- 0 1172 840"/>
                <a:gd name="T39" fmla="*/ 1172 h 728"/>
                <a:gd name="T40" fmla="+- 0 10328 10301"/>
                <a:gd name="T41" fmla="*/ T40 w 531"/>
                <a:gd name="T42" fmla="+- 0 1176 840"/>
                <a:gd name="T43" fmla="*/ 1176 h 728"/>
                <a:gd name="T44" fmla="+- 0 10338 10301"/>
                <a:gd name="T45" fmla="*/ T44 w 531"/>
                <a:gd name="T46" fmla="+- 0 1178 840"/>
                <a:gd name="T47" fmla="*/ 1178 h 728"/>
                <a:gd name="T48" fmla="+- 0 10348 10301"/>
                <a:gd name="T49" fmla="*/ T48 w 531"/>
                <a:gd name="T50" fmla="+- 0 1177 840"/>
                <a:gd name="T51" fmla="*/ 1177 h 728"/>
                <a:gd name="T52" fmla="+- 0 10361 10301"/>
                <a:gd name="T53" fmla="*/ T52 w 531"/>
                <a:gd name="T54" fmla="+- 0 1175 840"/>
                <a:gd name="T55" fmla="*/ 1175 h 728"/>
                <a:gd name="T56" fmla="+- 0 10370 10301"/>
                <a:gd name="T57" fmla="*/ T56 w 531"/>
                <a:gd name="T58" fmla="+- 0 1166 840"/>
                <a:gd name="T59" fmla="*/ 1166 h 728"/>
                <a:gd name="T60" fmla="+- 0 10449 10301"/>
                <a:gd name="T61" fmla="*/ T60 w 531"/>
                <a:gd name="T62" fmla="+- 0 932 840"/>
                <a:gd name="T63" fmla="*/ 932 h 728"/>
                <a:gd name="T64" fmla="+- 0 10458 10301"/>
                <a:gd name="T65" fmla="*/ T64 w 531"/>
                <a:gd name="T66" fmla="+- 0 926 840"/>
                <a:gd name="T67" fmla="*/ 926 h 728"/>
                <a:gd name="T68" fmla="+- 0 10465 10301"/>
                <a:gd name="T69" fmla="*/ T68 w 531"/>
                <a:gd name="T70" fmla="+- 0 927 840"/>
                <a:gd name="T71" fmla="*/ 927 h 728"/>
                <a:gd name="T72" fmla="+- 0 10469 10301"/>
                <a:gd name="T73" fmla="*/ T72 w 531"/>
                <a:gd name="T74" fmla="+- 0 934 840"/>
                <a:gd name="T75" fmla="*/ 934 h 728"/>
                <a:gd name="T76" fmla="+- 0 10469 10301"/>
                <a:gd name="T77" fmla="*/ T76 w 531"/>
                <a:gd name="T78" fmla="+- 0 1527 840"/>
                <a:gd name="T79" fmla="*/ 1527 h 728"/>
                <a:gd name="T80" fmla="+- 0 10473 10301"/>
                <a:gd name="T81" fmla="*/ T80 w 531"/>
                <a:gd name="T82" fmla="+- 0 1544 840"/>
                <a:gd name="T83" fmla="*/ 1544 h 728"/>
                <a:gd name="T84" fmla="+- 0 10484 10301"/>
                <a:gd name="T85" fmla="*/ T84 w 531"/>
                <a:gd name="T86" fmla="+- 0 1557 840"/>
                <a:gd name="T87" fmla="*/ 1557 h 728"/>
                <a:gd name="T88" fmla="+- 0 10498 10301"/>
                <a:gd name="T89" fmla="*/ T88 w 531"/>
                <a:gd name="T90" fmla="+- 0 1565 840"/>
                <a:gd name="T91" fmla="*/ 1565 h 728"/>
                <a:gd name="T92" fmla="+- 0 10515 10301"/>
                <a:gd name="T93" fmla="*/ T92 w 531"/>
                <a:gd name="T94" fmla="+- 0 1568 840"/>
                <a:gd name="T95" fmla="*/ 1568 h 728"/>
                <a:gd name="T96" fmla="+- 0 10526 10301"/>
                <a:gd name="T97" fmla="*/ T96 w 531"/>
                <a:gd name="T98" fmla="+- 0 1568 840"/>
                <a:gd name="T99" fmla="*/ 1568 h 728"/>
                <a:gd name="T100" fmla="+- 0 10536 10301"/>
                <a:gd name="T101" fmla="*/ T100 w 531"/>
                <a:gd name="T102" fmla="+- 0 1564 840"/>
                <a:gd name="T103" fmla="*/ 1564 h 728"/>
                <a:gd name="T104" fmla="+- 0 10553 10301"/>
                <a:gd name="T105" fmla="*/ T104 w 531"/>
                <a:gd name="T106" fmla="+- 0 1551 840"/>
                <a:gd name="T107" fmla="*/ 1551 h 728"/>
                <a:gd name="T108" fmla="+- 0 10558 10301"/>
                <a:gd name="T109" fmla="*/ T108 w 531"/>
                <a:gd name="T110" fmla="+- 0 1539 840"/>
                <a:gd name="T111" fmla="*/ 1539 h 728"/>
                <a:gd name="T112" fmla="+- 0 10558 10301"/>
                <a:gd name="T113" fmla="*/ T112 w 531"/>
                <a:gd name="T114" fmla="+- 0 1186 840"/>
                <a:gd name="T115" fmla="*/ 1186 h 728"/>
                <a:gd name="T116" fmla="+- 0 10566 10301"/>
                <a:gd name="T117" fmla="*/ T116 w 531"/>
                <a:gd name="T118" fmla="+- 0 1185 840"/>
                <a:gd name="T119" fmla="*/ 1185 h 728"/>
                <a:gd name="T120" fmla="+- 0 10571 10301"/>
                <a:gd name="T121" fmla="*/ T120 w 531"/>
                <a:gd name="T122" fmla="+- 0 1185 840"/>
                <a:gd name="T123" fmla="*/ 1185 h 728"/>
                <a:gd name="T124" fmla="+- 0 10580 10301"/>
                <a:gd name="T125" fmla="*/ T124 w 531"/>
                <a:gd name="T126" fmla="+- 0 1186 840"/>
                <a:gd name="T127" fmla="*/ 1186 h 728"/>
                <a:gd name="T128" fmla="+- 0 10580 10301"/>
                <a:gd name="T129" fmla="*/ T128 w 531"/>
                <a:gd name="T130" fmla="+- 0 1539 840"/>
                <a:gd name="T131" fmla="*/ 1539 h 728"/>
                <a:gd name="T132" fmla="+- 0 10585 10301"/>
                <a:gd name="T133" fmla="*/ T132 w 531"/>
                <a:gd name="T134" fmla="+- 0 1551 840"/>
                <a:gd name="T135" fmla="*/ 1551 h 728"/>
                <a:gd name="T136" fmla="+- 0 10601 10301"/>
                <a:gd name="T137" fmla="*/ T136 w 531"/>
                <a:gd name="T138" fmla="+- 0 1564 840"/>
                <a:gd name="T139" fmla="*/ 1564 h 728"/>
                <a:gd name="T140" fmla="+- 0 10612 10301"/>
                <a:gd name="T141" fmla="*/ T140 w 531"/>
                <a:gd name="T142" fmla="+- 0 1568 840"/>
                <a:gd name="T143" fmla="*/ 1568 h 728"/>
                <a:gd name="T144" fmla="+- 0 10623 10301"/>
                <a:gd name="T145" fmla="*/ T144 w 531"/>
                <a:gd name="T146" fmla="+- 0 1568 840"/>
                <a:gd name="T147" fmla="*/ 1568 h 728"/>
                <a:gd name="T148" fmla="+- 0 10639 10301"/>
                <a:gd name="T149" fmla="*/ T148 w 531"/>
                <a:gd name="T150" fmla="+- 0 1565 840"/>
                <a:gd name="T151" fmla="*/ 1565 h 728"/>
                <a:gd name="T152" fmla="+- 0 10654 10301"/>
                <a:gd name="T153" fmla="*/ T152 w 531"/>
                <a:gd name="T154" fmla="+- 0 1557 840"/>
                <a:gd name="T155" fmla="*/ 1557 h 728"/>
                <a:gd name="T156" fmla="+- 0 10664 10301"/>
                <a:gd name="T157" fmla="*/ T156 w 531"/>
                <a:gd name="T158" fmla="+- 0 1544 840"/>
                <a:gd name="T159" fmla="*/ 1544 h 728"/>
                <a:gd name="T160" fmla="+- 0 10668 10301"/>
                <a:gd name="T161" fmla="*/ T160 w 531"/>
                <a:gd name="T162" fmla="+- 0 1527 840"/>
                <a:gd name="T163" fmla="*/ 1527 h 728"/>
                <a:gd name="T164" fmla="+- 0 10668 10301"/>
                <a:gd name="T165" fmla="*/ T164 w 531"/>
                <a:gd name="T166" fmla="+- 0 933 840"/>
                <a:gd name="T167" fmla="*/ 933 h 728"/>
                <a:gd name="T168" fmla="+- 0 10672 10301"/>
                <a:gd name="T169" fmla="*/ T168 w 531"/>
                <a:gd name="T170" fmla="+- 0 927 840"/>
                <a:gd name="T171" fmla="*/ 927 h 728"/>
                <a:gd name="T172" fmla="+- 0 10678 10301"/>
                <a:gd name="T173" fmla="*/ T172 w 531"/>
                <a:gd name="T174" fmla="+- 0 926 840"/>
                <a:gd name="T175" fmla="*/ 926 h 728"/>
                <a:gd name="T176" fmla="+- 0 10686 10301"/>
                <a:gd name="T177" fmla="*/ T176 w 531"/>
                <a:gd name="T178" fmla="+- 0 932 840"/>
                <a:gd name="T179" fmla="*/ 932 h 728"/>
                <a:gd name="T180" fmla="+- 0 10762 10301"/>
                <a:gd name="T181" fmla="*/ T180 w 531"/>
                <a:gd name="T182" fmla="+- 0 1167 840"/>
                <a:gd name="T183" fmla="*/ 1167 h 728"/>
                <a:gd name="T184" fmla="+- 0 10771 10301"/>
                <a:gd name="T185" fmla="*/ T184 w 531"/>
                <a:gd name="T186" fmla="+- 0 1176 840"/>
                <a:gd name="T187" fmla="*/ 1176 h 728"/>
                <a:gd name="T188" fmla="+- 0 10784 10301"/>
                <a:gd name="T189" fmla="*/ T188 w 531"/>
                <a:gd name="T190" fmla="+- 0 1179 840"/>
                <a:gd name="T191" fmla="*/ 1179 h 728"/>
                <a:gd name="T192" fmla="+- 0 10794 10301"/>
                <a:gd name="T193" fmla="*/ T192 w 531"/>
                <a:gd name="T194" fmla="+- 0 1180 840"/>
                <a:gd name="T195" fmla="*/ 1180 h 728"/>
                <a:gd name="T196" fmla="+- 0 10804 10301"/>
                <a:gd name="T197" fmla="*/ T196 w 531"/>
                <a:gd name="T198" fmla="+- 0 1178 840"/>
                <a:gd name="T199" fmla="*/ 1178 h 728"/>
                <a:gd name="T200" fmla="+- 0 10813 10301"/>
                <a:gd name="T201" fmla="*/ T200 w 531"/>
                <a:gd name="T202" fmla="+- 0 1174 840"/>
                <a:gd name="T203" fmla="*/ 1174 h 728"/>
                <a:gd name="T204" fmla="+- 0 10821 10301"/>
                <a:gd name="T205" fmla="*/ T204 w 531"/>
                <a:gd name="T206" fmla="+- 0 1167 840"/>
                <a:gd name="T207" fmla="*/ 1167 h 728"/>
                <a:gd name="T208" fmla="+- 0 10829 10301"/>
                <a:gd name="T209" fmla="*/ T208 w 531"/>
                <a:gd name="T210" fmla="+- 0 1158 840"/>
                <a:gd name="T211" fmla="*/ 1158 h 728"/>
                <a:gd name="T212" fmla="+- 0 10831 10301"/>
                <a:gd name="T213" fmla="*/ T212 w 531"/>
                <a:gd name="T214" fmla="+- 0 1145 840"/>
                <a:gd name="T215" fmla="*/ 1145 h 728"/>
                <a:gd name="T216" fmla="+- 0 10747 10301"/>
                <a:gd name="T217" fmla="*/ T216 w 531"/>
                <a:gd name="T218" fmla="+- 0 882 840"/>
                <a:gd name="T219" fmla="*/ 882 h 728"/>
                <a:gd name="T220" fmla="+- 0 10741 10301"/>
                <a:gd name="T221" fmla="*/ T220 w 531"/>
                <a:gd name="T222" fmla="+- 0 866 840"/>
                <a:gd name="T223" fmla="*/ 866 h 728"/>
                <a:gd name="T224" fmla="+- 0 10729 10301"/>
                <a:gd name="T225" fmla="*/ T224 w 531"/>
                <a:gd name="T226" fmla="+- 0 853 840"/>
                <a:gd name="T227" fmla="*/ 853 h 728"/>
                <a:gd name="T228" fmla="+- 0 10711 10301"/>
                <a:gd name="T229" fmla="*/ T228 w 531"/>
                <a:gd name="T230" fmla="+- 0 843 840"/>
                <a:gd name="T231" fmla="*/ 843 h 728"/>
                <a:gd name="T232" fmla="+- 0 10684 10301"/>
                <a:gd name="T233" fmla="*/ T232 w 531"/>
                <a:gd name="T234" fmla="+- 0 840 840"/>
                <a:gd name="T235" fmla="*/ 840 h 7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531" h="728">
                  <a:moveTo>
                    <a:pt x="383" y="0"/>
                  </a:moveTo>
                  <a:lnTo>
                    <a:pt x="151" y="0"/>
                  </a:lnTo>
                  <a:lnTo>
                    <a:pt x="124" y="3"/>
                  </a:lnTo>
                  <a:lnTo>
                    <a:pt x="106" y="13"/>
                  </a:lnTo>
                  <a:lnTo>
                    <a:pt x="94" y="26"/>
                  </a:lnTo>
                  <a:lnTo>
                    <a:pt x="88" y="41"/>
                  </a:lnTo>
                  <a:lnTo>
                    <a:pt x="0" y="303"/>
                  </a:lnTo>
                  <a:lnTo>
                    <a:pt x="2" y="316"/>
                  </a:lnTo>
                  <a:lnTo>
                    <a:pt x="10" y="326"/>
                  </a:lnTo>
                  <a:lnTo>
                    <a:pt x="18" y="332"/>
                  </a:lnTo>
                  <a:lnTo>
                    <a:pt x="27" y="336"/>
                  </a:lnTo>
                  <a:lnTo>
                    <a:pt x="37" y="338"/>
                  </a:lnTo>
                  <a:lnTo>
                    <a:pt x="47" y="337"/>
                  </a:lnTo>
                  <a:lnTo>
                    <a:pt x="60" y="335"/>
                  </a:lnTo>
                  <a:lnTo>
                    <a:pt x="69" y="326"/>
                  </a:lnTo>
                  <a:lnTo>
                    <a:pt x="148" y="92"/>
                  </a:lnTo>
                  <a:lnTo>
                    <a:pt x="157" y="86"/>
                  </a:lnTo>
                  <a:lnTo>
                    <a:pt x="164" y="87"/>
                  </a:lnTo>
                  <a:lnTo>
                    <a:pt x="168" y="94"/>
                  </a:lnTo>
                  <a:lnTo>
                    <a:pt x="168" y="687"/>
                  </a:lnTo>
                  <a:lnTo>
                    <a:pt x="172" y="704"/>
                  </a:lnTo>
                  <a:lnTo>
                    <a:pt x="183" y="717"/>
                  </a:lnTo>
                  <a:lnTo>
                    <a:pt x="197" y="725"/>
                  </a:lnTo>
                  <a:lnTo>
                    <a:pt x="214" y="728"/>
                  </a:lnTo>
                  <a:lnTo>
                    <a:pt x="225" y="728"/>
                  </a:lnTo>
                  <a:lnTo>
                    <a:pt x="235" y="724"/>
                  </a:lnTo>
                  <a:lnTo>
                    <a:pt x="252" y="711"/>
                  </a:lnTo>
                  <a:lnTo>
                    <a:pt x="257" y="699"/>
                  </a:lnTo>
                  <a:lnTo>
                    <a:pt x="257" y="346"/>
                  </a:lnTo>
                  <a:lnTo>
                    <a:pt x="265" y="345"/>
                  </a:lnTo>
                  <a:lnTo>
                    <a:pt x="270" y="345"/>
                  </a:lnTo>
                  <a:lnTo>
                    <a:pt x="279" y="346"/>
                  </a:lnTo>
                  <a:lnTo>
                    <a:pt x="279" y="699"/>
                  </a:lnTo>
                  <a:lnTo>
                    <a:pt x="284" y="711"/>
                  </a:lnTo>
                  <a:lnTo>
                    <a:pt x="300" y="724"/>
                  </a:lnTo>
                  <a:lnTo>
                    <a:pt x="311" y="728"/>
                  </a:lnTo>
                  <a:lnTo>
                    <a:pt x="322" y="728"/>
                  </a:lnTo>
                  <a:lnTo>
                    <a:pt x="338" y="725"/>
                  </a:lnTo>
                  <a:lnTo>
                    <a:pt x="353" y="717"/>
                  </a:lnTo>
                  <a:lnTo>
                    <a:pt x="363" y="704"/>
                  </a:lnTo>
                  <a:lnTo>
                    <a:pt x="367" y="687"/>
                  </a:lnTo>
                  <a:lnTo>
                    <a:pt x="367" y="93"/>
                  </a:lnTo>
                  <a:lnTo>
                    <a:pt x="371" y="87"/>
                  </a:lnTo>
                  <a:lnTo>
                    <a:pt x="377" y="86"/>
                  </a:lnTo>
                  <a:lnTo>
                    <a:pt x="385" y="92"/>
                  </a:lnTo>
                  <a:lnTo>
                    <a:pt x="461" y="327"/>
                  </a:lnTo>
                  <a:lnTo>
                    <a:pt x="470" y="336"/>
                  </a:lnTo>
                  <a:lnTo>
                    <a:pt x="483" y="339"/>
                  </a:lnTo>
                  <a:lnTo>
                    <a:pt x="493" y="340"/>
                  </a:lnTo>
                  <a:lnTo>
                    <a:pt x="503" y="338"/>
                  </a:lnTo>
                  <a:lnTo>
                    <a:pt x="512" y="334"/>
                  </a:lnTo>
                  <a:lnTo>
                    <a:pt x="520" y="327"/>
                  </a:lnTo>
                  <a:lnTo>
                    <a:pt x="528" y="318"/>
                  </a:lnTo>
                  <a:lnTo>
                    <a:pt x="530" y="305"/>
                  </a:lnTo>
                  <a:lnTo>
                    <a:pt x="446" y="42"/>
                  </a:lnTo>
                  <a:lnTo>
                    <a:pt x="440" y="26"/>
                  </a:lnTo>
                  <a:lnTo>
                    <a:pt x="428" y="13"/>
                  </a:lnTo>
                  <a:lnTo>
                    <a:pt x="410" y="3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26" name="docshape23">
              <a:extLst>
                <a:ext uri="{FF2B5EF4-FFF2-40B4-BE49-F238E27FC236}">
                  <a16:creationId xmlns:a16="http://schemas.microsoft.com/office/drawing/2014/main" id="{B7AF99D2-EBB1-3544-856E-2F3C362F5FDC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7" y="635"/>
              <a:ext cx="20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docshape24">
              <a:extLst>
                <a:ext uri="{FF2B5EF4-FFF2-40B4-BE49-F238E27FC236}">
                  <a16:creationId xmlns:a16="http://schemas.microsoft.com/office/drawing/2014/main" id="{4F08E64A-2F68-2740-B591-2C167F09F4E3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0753" y="840"/>
              <a:ext cx="531" cy="728"/>
            </a:xfrm>
            <a:custGeom>
              <a:avLst/>
              <a:gdLst>
                <a:gd name="T0" fmla="+- 0 11137 10754"/>
                <a:gd name="T1" fmla="*/ T0 w 531"/>
                <a:gd name="T2" fmla="+- 0 840 840"/>
                <a:gd name="T3" fmla="*/ 840 h 728"/>
                <a:gd name="T4" fmla="+- 0 10905 10754"/>
                <a:gd name="T5" fmla="*/ T4 w 531"/>
                <a:gd name="T6" fmla="+- 0 840 840"/>
                <a:gd name="T7" fmla="*/ 840 h 728"/>
                <a:gd name="T8" fmla="+- 0 10878 10754"/>
                <a:gd name="T9" fmla="*/ T8 w 531"/>
                <a:gd name="T10" fmla="+- 0 843 840"/>
                <a:gd name="T11" fmla="*/ 843 h 728"/>
                <a:gd name="T12" fmla="+- 0 10860 10754"/>
                <a:gd name="T13" fmla="*/ T12 w 531"/>
                <a:gd name="T14" fmla="+- 0 853 840"/>
                <a:gd name="T15" fmla="*/ 853 h 728"/>
                <a:gd name="T16" fmla="+- 0 10848 10754"/>
                <a:gd name="T17" fmla="*/ T16 w 531"/>
                <a:gd name="T18" fmla="+- 0 866 840"/>
                <a:gd name="T19" fmla="*/ 866 h 728"/>
                <a:gd name="T20" fmla="+- 0 10842 10754"/>
                <a:gd name="T21" fmla="*/ T20 w 531"/>
                <a:gd name="T22" fmla="+- 0 881 840"/>
                <a:gd name="T23" fmla="*/ 881 h 728"/>
                <a:gd name="T24" fmla="+- 0 10754 10754"/>
                <a:gd name="T25" fmla="*/ T24 w 531"/>
                <a:gd name="T26" fmla="+- 0 1143 840"/>
                <a:gd name="T27" fmla="*/ 1143 h 728"/>
                <a:gd name="T28" fmla="+- 0 10756 10754"/>
                <a:gd name="T29" fmla="*/ T28 w 531"/>
                <a:gd name="T30" fmla="+- 0 1156 840"/>
                <a:gd name="T31" fmla="*/ 1156 h 728"/>
                <a:gd name="T32" fmla="+- 0 10764 10754"/>
                <a:gd name="T33" fmla="*/ T32 w 531"/>
                <a:gd name="T34" fmla="+- 0 1166 840"/>
                <a:gd name="T35" fmla="*/ 1166 h 728"/>
                <a:gd name="T36" fmla="+- 0 10772 10754"/>
                <a:gd name="T37" fmla="*/ T36 w 531"/>
                <a:gd name="T38" fmla="+- 0 1172 840"/>
                <a:gd name="T39" fmla="*/ 1172 h 728"/>
                <a:gd name="T40" fmla="+- 0 10781 10754"/>
                <a:gd name="T41" fmla="*/ T40 w 531"/>
                <a:gd name="T42" fmla="+- 0 1176 840"/>
                <a:gd name="T43" fmla="*/ 1176 h 728"/>
                <a:gd name="T44" fmla="+- 0 10791 10754"/>
                <a:gd name="T45" fmla="*/ T44 w 531"/>
                <a:gd name="T46" fmla="+- 0 1178 840"/>
                <a:gd name="T47" fmla="*/ 1178 h 728"/>
                <a:gd name="T48" fmla="+- 0 10801 10754"/>
                <a:gd name="T49" fmla="*/ T48 w 531"/>
                <a:gd name="T50" fmla="+- 0 1177 840"/>
                <a:gd name="T51" fmla="*/ 1177 h 728"/>
                <a:gd name="T52" fmla="+- 0 10813 10754"/>
                <a:gd name="T53" fmla="*/ T52 w 531"/>
                <a:gd name="T54" fmla="+- 0 1175 840"/>
                <a:gd name="T55" fmla="*/ 1175 h 728"/>
                <a:gd name="T56" fmla="+- 0 10823 10754"/>
                <a:gd name="T57" fmla="*/ T56 w 531"/>
                <a:gd name="T58" fmla="+- 0 1166 840"/>
                <a:gd name="T59" fmla="*/ 1166 h 728"/>
                <a:gd name="T60" fmla="+- 0 10902 10754"/>
                <a:gd name="T61" fmla="*/ T60 w 531"/>
                <a:gd name="T62" fmla="+- 0 932 840"/>
                <a:gd name="T63" fmla="*/ 932 h 728"/>
                <a:gd name="T64" fmla="+- 0 10910 10754"/>
                <a:gd name="T65" fmla="*/ T64 w 531"/>
                <a:gd name="T66" fmla="+- 0 926 840"/>
                <a:gd name="T67" fmla="*/ 926 h 728"/>
                <a:gd name="T68" fmla="+- 0 10918 10754"/>
                <a:gd name="T69" fmla="*/ T68 w 531"/>
                <a:gd name="T70" fmla="+- 0 927 840"/>
                <a:gd name="T71" fmla="*/ 927 h 728"/>
                <a:gd name="T72" fmla="+- 0 10922 10754"/>
                <a:gd name="T73" fmla="*/ T72 w 531"/>
                <a:gd name="T74" fmla="+- 0 934 840"/>
                <a:gd name="T75" fmla="*/ 934 h 728"/>
                <a:gd name="T76" fmla="+- 0 10922 10754"/>
                <a:gd name="T77" fmla="*/ T76 w 531"/>
                <a:gd name="T78" fmla="+- 0 1527 840"/>
                <a:gd name="T79" fmla="*/ 1527 h 728"/>
                <a:gd name="T80" fmla="+- 0 10926 10754"/>
                <a:gd name="T81" fmla="*/ T80 w 531"/>
                <a:gd name="T82" fmla="+- 0 1544 840"/>
                <a:gd name="T83" fmla="*/ 1544 h 728"/>
                <a:gd name="T84" fmla="+- 0 10936 10754"/>
                <a:gd name="T85" fmla="*/ T84 w 531"/>
                <a:gd name="T86" fmla="+- 0 1557 840"/>
                <a:gd name="T87" fmla="*/ 1557 h 728"/>
                <a:gd name="T88" fmla="+- 0 10951 10754"/>
                <a:gd name="T89" fmla="*/ T88 w 531"/>
                <a:gd name="T90" fmla="+- 0 1565 840"/>
                <a:gd name="T91" fmla="*/ 1565 h 728"/>
                <a:gd name="T92" fmla="+- 0 10967 10754"/>
                <a:gd name="T93" fmla="*/ T92 w 531"/>
                <a:gd name="T94" fmla="+- 0 1568 840"/>
                <a:gd name="T95" fmla="*/ 1568 h 728"/>
                <a:gd name="T96" fmla="+- 0 10978 10754"/>
                <a:gd name="T97" fmla="*/ T96 w 531"/>
                <a:gd name="T98" fmla="+- 0 1568 840"/>
                <a:gd name="T99" fmla="*/ 1568 h 728"/>
                <a:gd name="T100" fmla="+- 0 10989 10754"/>
                <a:gd name="T101" fmla="*/ T100 w 531"/>
                <a:gd name="T102" fmla="+- 0 1564 840"/>
                <a:gd name="T103" fmla="*/ 1564 h 728"/>
                <a:gd name="T104" fmla="+- 0 11006 10754"/>
                <a:gd name="T105" fmla="*/ T104 w 531"/>
                <a:gd name="T106" fmla="+- 0 1551 840"/>
                <a:gd name="T107" fmla="*/ 1551 h 728"/>
                <a:gd name="T108" fmla="+- 0 11011 10754"/>
                <a:gd name="T109" fmla="*/ T108 w 531"/>
                <a:gd name="T110" fmla="+- 0 1539 840"/>
                <a:gd name="T111" fmla="*/ 1539 h 728"/>
                <a:gd name="T112" fmla="+- 0 11011 10754"/>
                <a:gd name="T113" fmla="*/ T112 w 531"/>
                <a:gd name="T114" fmla="+- 0 1186 840"/>
                <a:gd name="T115" fmla="*/ 1186 h 728"/>
                <a:gd name="T116" fmla="+- 0 11019 10754"/>
                <a:gd name="T117" fmla="*/ T116 w 531"/>
                <a:gd name="T118" fmla="+- 0 1185 840"/>
                <a:gd name="T119" fmla="*/ 1185 h 728"/>
                <a:gd name="T120" fmla="+- 0 11024 10754"/>
                <a:gd name="T121" fmla="*/ T120 w 531"/>
                <a:gd name="T122" fmla="+- 0 1185 840"/>
                <a:gd name="T123" fmla="*/ 1185 h 728"/>
                <a:gd name="T124" fmla="+- 0 11032 10754"/>
                <a:gd name="T125" fmla="*/ T124 w 531"/>
                <a:gd name="T126" fmla="+- 0 1186 840"/>
                <a:gd name="T127" fmla="*/ 1186 h 728"/>
                <a:gd name="T128" fmla="+- 0 11032 10754"/>
                <a:gd name="T129" fmla="*/ T128 w 531"/>
                <a:gd name="T130" fmla="+- 0 1539 840"/>
                <a:gd name="T131" fmla="*/ 1539 h 728"/>
                <a:gd name="T132" fmla="+- 0 11037 10754"/>
                <a:gd name="T133" fmla="*/ T132 w 531"/>
                <a:gd name="T134" fmla="+- 0 1551 840"/>
                <a:gd name="T135" fmla="*/ 1551 h 728"/>
                <a:gd name="T136" fmla="+- 0 11054 10754"/>
                <a:gd name="T137" fmla="*/ T136 w 531"/>
                <a:gd name="T138" fmla="+- 0 1564 840"/>
                <a:gd name="T139" fmla="*/ 1564 h 728"/>
                <a:gd name="T140" fmla="+- 0 11065 10754"/>
                <a:gd name="T141" fmla="*/ T140 w 531"/>
                <a:gd name="T142" fmla="+- 0 1568 840"/>
                <a:gd name="T143" fmla="*/ 1568 h 728"/>
                <a:gd name="T144" fmla="+- 0 11076 10754"/>
                <a:gd name="T145" fmla="*/ T144 w 531"/>
                <a:gd name="T146" fmla="+- 0 1568 840"/>
                <a:gd name="T147" fmla="*/ 1568 h 728"/>
                <a:gd name="T148" fmla="+- 0 11092 10754"/>
                <a:gd name="T149" fmla="*/ T148 w 531"/>
                <a:gd name="T150" fmla="+- 0 1565 840"/>
                <a:gd name="T151" fmla="*/ 1565 h 728"/>
                <a:gd name="T152" fmla="+- 0 11107 10754"/>
                <a:gd name="T153" fmla="*/ T152 w 531"/>
                <a:gd name="T154" fmla="+- 0 1557 840"/>
                <a:gd name="T155" fmla="*/ 1557 h 728"/>
                <a:gd name="T156" fmla="+- 0 11117 10754"/>
                <a:gd name="T157" fmla="*/ T156 w 531"/>
                <a:gd name="T158" fmla="+- 0 1544 840"/>
                <a:gd name="T159" fmla="*/ 1544 h 728"/>
                <a:gd name="T160" fmla="+- 0 11121 10754"/>
                <a:gd name="T161" fmla="*/ T160 w 531"/>
                <a:gd name="T162" fmla="+- 0 1527 840"/>
                <a:gd name="T163" fmla="*/ 1527 h 728"/>
                <a:gd name="T164" fmla="+- 0 11121 10754"/>
                <a:gd name="T165" fmla="*/ T164 w 531"/>
                <a:gd name="T166" fmla="+- 0 933 840"/>
                <a:gd name="T167" fmla="*/ 933 h 728"/>
                <a:gd name="T168" fmla="+- 0 11125 10754"/>
                <a:gd name="T169" fmla="*/ T168 w 531"/>
                <a:gd name="T170" fmla="+- 0 927 840"/>
                <a:gd name="T171" fmla="*/ 927 h 728"/>
                <a:gd name="T172" fmla="+- 0 11131 10754"/>
                <a:gd name="T173" fmla="*/ T172 w 531"/>
                <a:gd name="T174" fmla="+- 0 926 840"/>
                <a:gd name="T175" fmla="*/ 926 h 728"/>
                <a:gd name="T176" fmla="+- 0 11139 10754"/>
                <a:gd name="T177" fmla="*/ T176 w 531"/>
                <a:gd name="T178" fmla="+- 0 932 840"/>
                <a:gd name="T179" fmla="*/ 932 h 728"/>
                <a:gd name="T180" fmla="+- 0 11215 10754"/>
                <a:gd name="T181" fmla="*/ T180 w 531"/>
                <a:gd name="T182" fmla="+- 0 1167 840"/>
                <a:gd name="T183" fmla="*/ 1167 h 728"/>
                <a:gd name="T184" fmla="+- 0 11224 10754"/>
                <a:gd name="T185" fmla="*/ T184 w 531"/>
                <a:gd name="T186" fmla="+- 0 1176 840"/>
                <a:gd name="T187" fmla="*/ 1176 h 728"/>
                <a:gd name="T188" fmla="+- 0 11237 10754"/>
                <a:gd name="T189" fmla="*/ T188 w 531"/>
                <a:gd name="T190" fmla="+- 0 1179 840"/>
                <a:gd name="T191" fmla="*/ 1179 h 728"/>
                <a:gd name="T192" fmla="+- 0 11247 10754"/>
                <a:gd name="T193" fmla="*/ T192 w 531"/>
                <a:gd name="T194" fmla="+- 0 1180 840"/>
                <a:gd name="T195" fmla="*/ 1180 h 728"/>
                <a:gd name="T196" fmla="+- 0 11257 10754"/>
                <a:gd name="T197" fmla="*/ T196 w 531"/>
                <a:gd name="T198" fmla="+- 0 1178 840"/>
                <a:gd name="T199" fmla="*/ 1178 h 728"/>
                <a:gd name="T200" fmla="+- 0 11266 10754"/>
                <a:gd name="T201" fmla="*/ T200 w 531"/>
                <a:gd name="T202" fmla="+- 0 1174 840"/>
                <a:gd name="T203" fmla="*/ 1174 h 728"/>
                <a:gd name="T204" fmla="+- 0 11273 10754"/>
                <a:gd name="T205" fmla="*/ T204 w 531"/>
                <a:gd name="T206" fmla="+- 0 1167 840"/>
                <a:gd name="T207" fmla="*/ 1167 h 728"/>
                <a:gd name="T208" fmla="+- 0 11282 10754"/>
                <a:gd name="T209" fmla="*/ T208 w 531"/>
                <a:gd name="T210" fmla="+- 0 1158 840"/>
                <a:gd name="T211" fmla="*/ 1158 h 728"/>
                <a:gd name="T212" fmla="+- 0 11284 10754"/>
                <a:gd name="T213" fmla="*/ T212 w 531"/>
                <a:gd name="T214" fmla="+- 0 1145 840"/>
                <a:gd name="T215" fmla="*/ 1145 h 728"/>
                <a:gd name="T216" fmla="+- 0 11200 10754"/>
                <a:gd name="T217" fmla="*/ T216 w 531"/>
                <a:gd name="T218" fmla="+- 0 882 840"/>
                <a:gd name="T219" fmla="*/ 882 h 728"/>
                <a:gd name="T220" fmla="+- 0 11193 10754"/>
                <a:gd name="T221" fmla="*/ T220 w 531"/>
                <a:gd name="T222" fmla="+- 0 866 840"/>
                <a:gd name="T223" fmla="*/ 866 h 728"/>
                <a:gd name="T224" fmla="+- 0 11182 10754"/>
                <a:gd name="T225" fmla="*/ T224 w 531"/>
                <a:gd name="T226" fmla="+- 0 853 840"/>
                <a:gd name="T227" fmla="*/ 853 h 728"/>
                <a:gd name="T228" fmla="+- 0 11164 10754"/>
                <a:gd name="T229" fmla="*/ T228 w 531"/>
                <a:gd name="T230" fmla="+- 0 843 840"/>
                <a:gd name="T231" fmla="*/ 843 h 728"/>
                <a:gd name="T232" fmla="+- 0 11137 10754"/>
                <a:gd name="T233" fmla="*/ T232 w 531"/>
                <a:gd name="T234" fmla="+- 0 840 840"/>
                <a:gd name="T235" fmla="*/ 840 h 7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531" h="728">
                  <a:moveTo>
                    <a:pt x="383" y="0"/>
                  </a:moveTo>
                  <a:lnTo>
                    <a:pt x="151" y="0"/>
                  </a:lnTo>
                  <a:lnTo>
                    <a:pt x="124" y="3"/>
                  </a:lnTo>
                  <a:lnTo>
                    <a:pt x="106" y="13"/>
                  </a:lnTo>
                  <a:lnTo>
                    <a:pt x="94" y="26"/>
                  </a:lnTo>
                  <a:lnTo>
                    <a:pt x="88" y="41"/>
                  </a:lnTo>
                  <a:lnTo>
                    <a:pt x="0" y="303"/>
                  </a:lnTo>
                  <a:lnTo>
                    <a:pt x="2" y="316"/>
                  </a:lnTo>
                  <a:lnTo>
                    <a:pt x="10" y="326"/>
                  </a:lnTo>
                  <a:lnTo>
                    <a:pt x="18" y="332"/>
                  </a:lnTo>
                  <a:lnTo>
                    <a:pt x="27" y="336"/>
                  </a:lnTo>
                  <a:lnTo>
                    <a:pt x="37" y="338"/>
                  </a:lnTo>
                  <a:lnTo>
                    <a:pt x="47" y="337"/>
                  </a:lnTo>
                  <a:lnTo>
                    <a:pt x="59" y="335"/>
                  </a:lnTo>
                  <a:lnTo>
                    <a:pt x="69" y="326"/>
                  </a:lnTo>
                  <a:lnTo>
                    <a:pt x="148" y="92"/>
                  </a:lnTo>
                  <a:lnTo>
                    <a:pt x="156" y="86"/>
                  </a:lnTo>
                  <a:lnTo>
                    <a:pt x="164" y="87"/>
                  </a:lnTo>
                  <a:lnTo>
                    <a:pt x="168" y="94"/>
                  </a:lnTo>
                  <a:lnTo>
                    <a:pt x="168" y="687"/>
                  </a:lnTo>
                  <a:lnTo>
                    <a:pt x="172" y="704"/>
                  </a:lnTo>
                  <a:lnTo>
                    <a:pt x="182" y="717"/>
                  </a:lnTo>
                  <a:lnTo>
                    <a:pt x="197" y="725"/>
                  </a:lnTo>
                  <a:lnTo>
                    <a:pt x="213" y="728"/>
                  </a:lnTo>
                  <a:lnTo>
                    <a:pt x="224" y="728"/>
                  </a:lnTo>
                  <a:lnTo>
                    <a:pt x="235" y="724"/>
                  </a:lnTo>
                  <a:lnTo>
                    <a:pt x="252" y="711"/>
                  </a:lnTo>
                  <a:lnTo>
                    <a:pt x="257" y="699"/>
                  </a:lnTo>
                  <a:lnTo>
                    <a:pt x="257" y="346"/>
                  </a:lnTo>
                  <a:lnTo>
                    <a:pt x="265" y="345"/>
                  </a:lnTo>
                  <a:lnTo>
                    <a:pt x="270" y="345"/>
                  </a:lnTo>
                  <a:lnTo>
                    <a:pt x="278" y="346"/>
                  </a:lnTo>
                  <a:lnTo>
                    <a:pt x="278" y="699"/>
                  </a:lnTo>
                  <a:lnTo>
                    <a:pt x="283" y="711"/>
                  </a:lnTo>
                  <a:lnTo>
                    <a:pt x="300" y="724"/>
                  </a:lnTo>
                  <a:lnTo>
                    <a:pt x="311" y="728"/>
                  </a:lnTo>
                  <a:lnTo>
                    <a:pt x="322" y="728"/>
                  </a:lnTo>
                  <a:lnTo>
                    <a:pt x="338" y="725"/>
                  </a:lnTo>
                  <a:lnTo>
                    <a:pt x="353" y="717"/>
                  </a:lnTo>
                  <a:lnTo>
                    <a:pt x="363" y="704"/>
                  </a:lnTo>
                  <a:lnTo>
                    <a:pt x="367" y="687"/>
                  </a:lnTo>
                  <a:lnTo>
                    <a:pt x="367" y="93"/>
                  </a:lnTo>
                  <a:lnTo>
                    <a:pt x="371" y="87"/>
                  </a:lnTo>
                  <a:lnTo>
                    <a:pt x="377" y="86"/>
                  </a:lnTo>
                  <a:lnTo>
                    <a:pt x="385" y="92"/>
                  </a:lnTo>
                  <a:lnTo>
                    <a:pt x="461" y="327"/>
                  </a:lnTo>
                  <a:lnTo>
                    <a:pt x="470" y="336"/>
                  </a:lnTo>
                  <a:lnTo>
                    <a:pt x="483" y="339"/>
                  </a:lnTo>
                  <a:lnTo>
                    <a:pt x="493" y="340"/>
                  </a:lnTo>
                  <a:lnTo>
                    <a:pt x="503" y="338"/>
                  </a:lnTo>
                  <a:lnTo>
                    <a:pt x="512" y="334"/>
                  </a:lnTo>
                  <a:lnTo>
                    <a:pt x="519" y="327"/>
                  </a:lnTo>
                  <a:lnTo>
                    <a:pt x="528" y="318"/>
                  </a:lnTo>
                  <a:lnTo>
                    <a:pt x="530" y="305"/>
                  </a:lnTo>
                  <a:lnTo>
                    <a:pt x="446" y="42"/>
                  </a:lnTo>
                  <a:lnTo>
                    <a:pt x="439" y="26"/>
                  </a:lnTo>
                  <a:lnTo>
                    <a:pt x="428" y="13"/>
                  </a:lnTo>
                  <a:lnTo>
                    <a:pt x="410" y="3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28" name="docshape25">
              <a:extLst>
                <a:ext uri="{FF2B5EF4-FFF2-40B4-BE49-F238E27FC236}">
                  <a16:creationId xmlns:a16="http://schemas.microsoft.com/office/drawing/2014/main" id="{27C58853-8820-8F41-814B-88CB83BE9A1D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" y="635"/>
              <a:ext cx="20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docshapegroup15">
            <a:extLst>
              <a:ext uri="{FF2B5EF4-FFF2-40B4-BE49-F238E27FC236}">
                <a16:creationId xmlns:a16="http://schemas.microsoft.com/office/drawing/2014/main" id="{6DAF2215-7F50-0043-B19E-26E1B19CBFF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75333" y="666055"/>
            <a:ext cx="2538159" cy="2538159"/>
            <a:chOff x="9621" y="-542"/>
            <a:chExt cx="1893" cy="1893"/>
          </a:xfrm>
        </p:grpSpPr>
        <p:sp>
          <p:nvSpPr>
            <p:cNvPr id="30" name="docshape16">
              <a:extLst>
                <a:ext uri="{FF2B5EF4-FFF2-40B4-BE49-F238E27FC236}">
                  <a16:creationId xmlns:a16="http://schemas.microsoft.com/office/drawing/2014/main" id="{C5B025E0-269D-934E-BDA2-706E78A4825D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9621" y="-542"/>
              <a:ext cx="1893" cy="1893"/>
            </a:xfrm>
            <a:custGeom>
              <a:avLst/>
              <a:gdLst>
                <a:gd name="T0" fmla="+- 0 10494 9621"/>
                <a:gd name="T1" fmla="*/ T0 w 1893"/>
                <a:gd name="T2" fmla="+- 0 -538 -541"/>
                <a:gd name="T3" fmla="*/ -538 h 1893"/>
                <a:gd name="T4" fmla="+- 0 10351 9621"/>
                <a:gd name="T5" fmla="*/ T4 w 1893"/>
                <a:gd name="T6" fmla="+- 0 -516 -541"/>
                <a:gd name="T7" fmla="*/ -516 h 1893"/>
                <a:gd name="T8" fmla="+- 0 10216 9621"/>
                <a:gd name="T9" fmla="*/ T8 w 1893"/>
                <a:gd name="T10" fmla="+- 0 -474 -541"/>
                <a:gd name="T11" fmla="*/ -474 h 1893"/>
                <a:gd name="T12" fmla="+- 0 10090 9621"/>
                <a:gd name="T13" fmla="*/ T12 w 1893"/>
                <a:gd name="T14" fmla="+- 0 -412 -541"/>
                <a:gd name="T15" fmla="*/ -412 h 1893"/>
                <a:gd name="T16" fmla="+- 0 9976 9621"/>
                <a:gd name="T17" fmla="*/ T16 w 1893"/>
                <a:gd name="T18" fmla="+- 0 -334 -541"/>
                <a:gd name="T19" fmla="*/ -334 h 1893"/>
                <a:gd name="T20" fmla="+- 0 9875 9621"/>
                <a:gd name="T21" fmla="*/ T20 w 1893"/>
                <a:gd name="T22" fmla="+- 0 -239 -541"/>
                <a:gd name="T23" fmla="*/ -239 h 1893"/>
                <a:gd name="T24" fmla="+- 0 9788 9621"/>
                <a:gd name="T25" fmla="*/ T24 w 1893"/>
                <a:gd name="T26" fmla="+- 0 -131 -541"/>
                <a:gd name="T27" fmla="*/ -131 h 1893"/>
                <a:gd name="T28" fmla="+- 0 9717 9621"/>
                <a:gd name="T29" fmla="*/ T28 w 1893"/>
                <a:gd name="T30" fmla="+- 0 -11 -541"/>
                <a:gd name="T31" fmla="*/ -11 h 1893"/>
                <a:gd name="T32" fmla="+- 0 9665 9621"/>
                <a:gd name="T33" fmla="*/ T32 w 1893"/>
                <a:gd name="T34" fmla="+- 0 119 -541"/>
                <a:gd name="T35" fmla="*/ 119 h 1893"/>
                <a:gd name="T36" fmla="+- 0 9632 9621"/>
                <a:gd name="T37" fmla="*/ T36 w 1893"/>
                <a:gd name="T38" fmla="+- 0 258 -541"/>
                <a:gd name="T39" fmla="*/ 258 h 1893"/>
                <a:gd name="T40" fmla="+- 0 9621 9621"/>
                <a:gd name="T41" fmla="*/ T40 w 1893"/>
                <a:gd name="T42" fmla="+- 0 405 -541"/>
                <a:gd name="T43" fmla="*/ 405 h 1893"/>
                <a:gd name="T44" fmla="+- 0 9632 9621"/>
                <a:gd name="T45" fmla="*/ T44 w 1893"/>
                <a:gd name="T46" fmla="+- 0 551 -541"/>
                <a:gd name="T47" fmla="*/ 551 h 1893"/>
                <a:gd name="T48" fmla="+- 0 9665 9621"/>
                <a:gd name="T49" fmla="*/ T48 w 1893"/>
                <a:gd name="T50" fmla="+- 0 690 -541"/>
                <a:gd name="T51" fmla="*/ 690 h 1893"/>
                <a:gd name="T52" fmla="+- 0 9717 9621"/>
                <a:gd name="T53" fmla="*/ T52 w 1893"/>
                <a:gd name="T54" fmla="+- 0 821 -541"/>
                <a:gd name="T55" fmla="*/ 821 h 1893"/>
                <a:gd name="T56" fmla="+- 0 9787 9621"/>
                <a:gd name="T57" fmla="*/ T56 w 1893"/>
                <a:gd name="T58" fmla="+- 0 941 -541"/>
                <a:gd name="T59" fmla="*/ 941 h 1893"/>
                <a:gd name="T60" fmla="+- 0 9874 9621"/>
                <a:gd name="T61" fmla="*/ T60 w 1893"/>
                <a:gd name="T62" fmla="+- 0 1049 -541"/>
                <a:gd name="T63" fmla="*/ 1049 h 1893"/>
                <a:gd name="T64" fmla="+- 0 9975 9621"/>
                <a:gd name="T65" fmla="*/ T64 w 1893"/>
                <a:gd name="T66" fmla="+- 0 1143 -541"/>
                <a:gd name="T67" fmla="*/ 1143 h 1893"/>
                <a:gd name="T68" fmla="+- 0 10090 9621"/>
                <a:gd name="T69" fmla="*/ T68 w 1893"/>
                <a:gd name="T70" fmla="+- 0 1222 -541"/>
                <a:gd name="T71" fmla="*/ 1222 h 1893"/>
                <a:gd name="T72" fmla="+- 0 10215 9621"/>
                <a:gd name="T73" fmla="*/ T72 w 1893"/>
                <a:gd name="T74" fmla="+- 0 1284 -541"/>
                <a:gd name="T75" fmla="*/ 1284 h 1893"/>
                <a:gd name="T76" fmla="+- 0 10350 9621"/>
                <a:gd name="T77" fmla="*/ T76 w 1893"/>
                <a:gd name="T78" fmla="+- 0 1326 -541"/>
                <a:gd name="T79" fmla="*/ 1326 h 1893"/>
                <a:gd name="T80" fmla="+- 0 10493 9621"/>
                <a:gd name="T81" fmla="*/ T80 w 1893"/>
                <a:gd name="T82" fmla="+- 0 1349 -541"/>
                <a:gd name="T83" fmla="*/ 1349 h 1893"/>
                <a:gd name="T84" fmla="+- 0 10641 9621"/>
                <a:gd name="T85" fmla="*/ T84 w 1893"/>
                <a:gd name="T86" fmla="+- 0 1349 -541"/>
                <a:gd name="T87" fmla="*/ 1349 h 1893"/>
                <a:gd name="T88" fmla="+- 0 10784 9621"/>
                <a:gd name="T89" fmla="*/ T88 w 1893"/>
                <a:gd name="T90" fmla="+- 0 1326 -541"/>
                <a:gd name="T91" fmla="*/ 1326 h 1893"/>
                <a:gd name="T92" fmla="+- 0 10919 9621"/>
                <a:gd name="T93" fmla="*/ T92 w 1893"/>
                <a:gd name="T94" fmla="+- 0 1284 -541"/>
                <a:gd name="T95" fmla="*/ 1284 h 1893"/>
                <a:gd name="T96" fmla="+- 0 11045 9621"/>
                <a:gd name="T97" fmla="*/ T96 w 1893"/>
                <a:gd name="T98" fmla="+- 0 1222 -541"/>
                <a:gd name="T99" fmla="*/ 1222 h 1893"/>
                <a:gd name="T100" fmla="+- 0 11159 9621"/>
                <a:gd name="T101" fmla="*/ T100 w 1893"/>
                <a:gd name="T102" fmla="+- 0 1144 -541"/>
                <a:gd name="T103" fmla="*/ 1144 h 1893"/>
                <a:gd name="T104" fmla="+- 0 11260 9621"/>
                <a:gd name="T105" fmla="*/ T104 w 1893"/>
                <a:gd name="T106" fmla="+- 0 1050 -541"/>
                <a:gd name="T107" fmla="*/ 1050 h 1893"/>
                <a:gd name="T108" fmla="+- 0 11347 9621"/>
                <a:gd name="T109" fmla="*/ T108 w 1893"/>
                <a:gd name="T110" fmla="+- 0 942 -541"/>
                <a:gd name="T111" fmla="*/ 942 h 1893"/>
                <a:gd name="T112" fmla="+- 0 11418 9621"/>
                <a:gd name="T113" fmla="*/ T112 w 1893"/>
                <a:gd name="T114" fmla="+- 0 822 -541"/>
                <a:gd name="T115" fmla="*/ 822 h 1893"/>
                <a:gd name="T116" fmla="+- 0 11470 9621"/>
                <a:gd name="T117" fmla="*/ T116 w 1893"/>
                <a:gd name="T118" fmla="+- 0 691 -541"/>
                <a:gd name="T119" fmla="*/ 691 h 1893"/>
                <a:gd name="T120" fmla="+- 0 11503 9621"/>
                <a:gd name="T121" fmla="*/ T120 w 1893"/>
                <a:gd name="T122" fmla="+- 0 552 -541"/>
                <a:gd name="T123" fmla="*/ 552 h 1893"/>
                <a:gd name="T124" fmla="+- 0 11514 9621"/>
                <a:gd name="T125" fmla="*/ T124 w 1893"/>
                <a:gd name="T126" fmla="+- 0 405 -541"/>
                <a:gd name="T127" fmla="*/ 405 h 1893"/>
                <a:gd name="T128" fmla="+- 0 11503 9621"/>
                <a:gd name="T129" fmla="*/ T128 w 1893"/>
                <a:gd name="T130" fmla="+- 0 259 -541"/>
                <a:gd name="T131" fmla="*/ 259 h 1893"/>
                <a:gd name="T132" fmla="+- 0 11470 9621"/>
                <a:gd name="T133" fmla="*/ T132 w 1893"/>
                <a:gd name="T134" fmla="+- 0 120 -541"/>
                <a:gd name="T135" fmla="*/ 120 h 1893"/>
                <a:gd name="T136" fmla="+- 0 11418 9621"/>
                <a:gd name="T137" fmla="*/ T136 w 1893"/>
                <a:gd name="T138" fmla="+- 0 -11 -541"/>
                <a:gd name="T139" fmla="*/ -11 h 1893"/>
                <a:gd name="T140" fmla="+- 0 11348 9621"/>
                <a:gd name="T141" fmla="*/ T140 w 1893"/>
                <a:gd name="T142" fmla="+- 0 -131 -541"/>
                <a:gd name="T143" fmla="*/ -131 h 1893"/>
                <a:gd name="T144" fmla="+- 0 11261 9621"/>
                <a:gd name="T145" fmla="*/ T144 w 1893"/>
                <a:gd name="T146" fmla="+- 0 -239 -541"/>
                <a:gd name="T147" fmla="*/ -239 h 1893"/>
                <a:gd name="T148" fmla="+- 0 11160 9621"/>
                <a:gd name="T149" fmla="*/ T148 w 1893"/>
                <a:gd name="T150" fmla="+- 0 -333 -541"/>
                <a:gd name="T151" fmla="*/ -333 h 1893"/>
                <a:gd name="T152" fmla="+- 0 11045 9621"/>
                <a:gd name="T153" fmla="*/ T152 w 1893"/>
                <a:gd name="T154" fmla="+- 0 -412 -541"/>
                <a:gd name="T155" fmla="*/ -412 h 1893"/>
                <a:gd name="T156" fmla="+- 0 10920 9621"/>
                <a:gd name="T157" fmla="*/ T156 w 1893"/>
                <a:gd name="T158" fmla="+- 0 -474 -541"/>
                <a:gd name="T159" fmla="*/ -474 h 1893"/>
                <a:gd name="T160" fmla="+- 0 10785 9621"/>
                <a:gd name="T161" fmla="*/ T160 w 1893"/>
                <a:gd name="T162" fmla="+- 0 -516 -541"/>
                <a:gd name="T163" fmla="*/ -516 h 1893"/>
                <a:gd name="T164" fmla="+- 0 10642 9621"/>
                <a:gd name="T165" fmla="*/ T164 w 1893"/>
                <a:gd name="T166" fmla="+- 0 -538 -541"/>
                <a:gd name="T167" fmla="*/ -538 h 1893"/>
                <a:gd name="T168" fmla="+- 0 10563 9621"/>
                <a:gd name="T169" fmla="*/ T168 w 1893"/>
                <a:gd name="T170" fmla="+- 0 -541 -541"/>
                <a:gd name="T171" fmla="*/ -541 h 189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1893" h="1893">
                  <a:moveTo>
                    <a:pt x="942" y="0"/>
                  </a:moveTo>
                  <a:lnTo>
                    <a:pt x="873" y="3"/>
                  </a:lnTo>
                  <a:lnTo>
                    <a:pt x="800" y="11"/>
                  </a:lnTo>
                  <a:lnTo>
                    <a:pt x="730" y="25"/>
                  </a:lnTo>
                  <a:lnTo>
                    <a:pt x="661" y="43"/>
                  </a:lnTo>
                  <a:lnTo>
                    <a:pt x="595" y="67"/>
                  </a:lnTo>
                  <a:lnTo>
                    <a:pt x="531" y="96"/>
                  </a:lnTo>
                  <a:lnTo>
                    <a:pt x="469" y="129"/>
                  </a:lnTo>
                  <a:lnTo>
                    <a:pt x="410" y="166"/>
                  </a:lnTo>
                  <a:lnTo>
                    <a:pt x="355" y="207"/>
                  </a:lnTo>
                  <a:lnTo>
                    <a:pt x="302" y="253"/>
                  </a:lnTo>
                  <a:lnTo>
                    <a:pt x="254" y="302"/>
                  </a:lnTo>
                  <a:lnTo>
                    <a:pt x="208" y="354"/>
                  </a:lnTo>
                  <a:lnTo>
                    <a:pt x="167" y="410"/>
                  </a:lnTo>
                  <a:lnTo>
                    <a:pt x="130" y="468"/>
                  </a:lnTo>
                  <a:lnTo>
                    <a:pt x="96" y="530"/>
                  </a:lnTo>
                  <a:lnTo>
                    <a:pt x="68" y="594"/>
                  </a:lnTo>
                  <a:lnTo>
                    <a:pt x="44" y="660"/>
                  </a:lnTo>
                  <a:lnTo>
                    <a:pt x="25" y="729"/>
                  </a:lnTo>
                  <a:lnTo>
                    <a:pt x="11" y="799"/>
                  </a:lnTo>
                  <a:lnTo>
                    <a:pt x="3" y="872"/>
                  </a:lnTo>
                  <a:lnTo>
                    <a:pt x="0" y="946"/>
                  </a:lnTo>
                  <a:lnTo>
                    <a:pt x="3" y="1020"/>
                  </a:lnTo>
                  <a:lnTo>
                    <a:pt x="11" y="1092"/>
                  </a:lnTo>
                  <a:lnTo>
                    <a:pt x="25" y="1163"/>
                  </a:lnTo>
                  <a:lnTo>
                    <a:pt x="44" y="1231"/>
                  </a:lnTo>
                  <a:lnTo>
                    <a:pt x="68" y="1298"/>
                  </a:lnTo>
                  <a:lnTo>
                    <a:pt x="96" y="1362"/>
                  </a:lnTo>
                  <a:lnTo>
                    <a:pt x="129" y="1423"/>
                  </a:lnTo>
                  <a:lnTo>
                    <a:pt x="166" y="1482"/>
                  </a:lnTo>
                  <a:lnTo>
                    <a:pt x="208" y="1538"/>
                  </a:lnTo>
                  <a:lnTo>
                    <a:pt x="253" y="1590"/>
                  </a:lnTo>
                  <a:lnTo>
                    <a:pt x="302" y="1639"/>
                  </a:lnTo>
                  <a:lnTo>
                    <a:pt x="354" y="1684"/>
                  </a:lnTo>
                  <a:lnTo>
                    <a:pt x="410" y="1726"/>
                  </a:lnTo>
                  <a:lnTo>
                    <a:pt x="469" y="1763"/>
                  </a:lnTo>
                  <a:lnTo>
                    <a:pt x="530" y="1796"/>
                  </a:lnTo>
                  <a:lnTo>
                    <a:pt x="594" y="1825"/>
                  </a:lnTo>
                  <a:lnTo>
                    <a:pt x="661" y="1848"/>
                  </a:lnTo>
                  <a:lnTo>
                    <a:pt x="729" y="1867"/>
                  </a:lnTo>
                  <a:lnTo>
                    <a:pt x="800" y="1881"/>
                  </a:lnTo>
                  <a:lnTo>
                    <a:pt x="872" y="1890"/>
                  </a:lnTo>
                  <a:lnTo>
                    <a:pt x="946" y="1892"/>
                  </a:lnTo>
                  <a:lnTo>
                    <a:pt x="1020" y="1890"/>
                  </a:lnTo>
                  <a:lnTo>
                    <a:pt x="1093" y="1881"/>
                  </a:lnTo>
                  <a:lnTo>
                    <a:pt x="1163" y="1867"/>
                  </a:lnTo>
                  <a:lnTo>
                    <a:pt x="1232" y="1849"/>
                  </a:lnTo>
                  <a:lnTo>
                    <a:pt x="1298" y="1825"/>
                  </a:lnTo>
                  <a:lnTo>
                    <a:pt x="1362" y="1796"/>
                  </a:lnTo>
                  <a:lnTo>
                    <a:pt x="1424" y="1763"/>
                  </a:lnTo>
                  <a:lnTo>
                    <a:pt x="1483" y="1726"/>
                  </a:lnTo>
                  <a:lnTo>
                    <a:pt x="1538" y="1685"/>
                  </a:lnTo>
                  <a:lnTo>
                    <a:pt x="1591" y="1639"/>
                  </a:lnTo>
                  <a:lnTo>
                    <a:pt x="1639" y="1591"/>
                  </a:lnTo>
                  <a:lnTo>
                    <a:pt x="1685" y="1538"/>
                  </a:lnTo>
                  <a:lnTo>
                    <a:pt x="1726" y="1483"/>
                  </a:lnTo>
                  <a:lnTo>
                    <a:pt x="1763" y="1424"/>
                  </a:lnTo>
                  <a:lnTo>
                    <a:pt x="1797" y="1363"/>
                  </a:lnTo>
                  <a:lnTo>
                    <a:pt x="1825" y="1298"/>
                  </a:lnTo>
                  <a:lnTo>
                    <a:pt x="1849" y="1232"/>
                  </a:lnTo>
                  <a:lnTo>
                    <a:pt x="1868" y="1163"/>
                  </a:lnTo>
                  <a:lnTo>
                    <a:pt x="1882" y="1093"/>
                  </a:lnTo>
                  <a:lnTo>
                    <a:pt x="1890" y="1020"/>
                  </a:lnTo>
                  <a:lnTo>
                    <a:pt x="1893" y="946"/>
                  </a:lnTo>
                  <a:lnTo>
                    <a:pt x="1890" y="872"/>
                  </a:lnTo>
                  <a:lnTo>
                    <a:pt x="1882" y="800"/>
                  </a:lnTo>
                  <a:lnTo>
                    <a:pt x="1868" y="729"/>
                  </a:lnTo>
                  <a:lnTo>
                    <a:pt x="1849" y="661"/>
                  </a:lnTo>
                  <a:lnTo>
                    <a:pt x="1825" y="594"/>
                  </a:lnTo>
                  <a:lnTo>
                    <a:pt x="1797" y="530"/>
                  </a:lnTo>
                  <a:lnTo>
                    <a:pt x="1764" y="469"/>
                  </a:lnTo>
                  <a:lnTo>
                    <a:pt x="1727" y="410"/>
                  </a:lnTo>
                  <a:lnTo>
                    <a:pt x="1685" y="354"/>
                  </a:lnTo>
                  <a:lnTo>
                    <a:pt x="1640" y="302"/>
                  </a:lnTo>
                  <a:lnTo>
                    <a:pt x="1591" y="253"/>
                  </a:lnTo>
                  <a:lnTo>
                    <a:pt x="1539" y="208"/>
                  </a:lnTo>
                  <a:lnTo>
                    <a:pt x="1483" y="166"/>
                  </a:lnTo>
                  <a:lnTo>
                    <a:pt x="1424" y="129"/>
                  </a:lnTo>
                  <a:lnTo>
                    <a:pt x="1363" y="96"/>
                  </a:lnTo>
                  <a:lnTo>
                    <a:pt x="1299" y="67"/>
                  </a:lnTo>
                  <a:lnTo>
                    <a:pt x="1232" y="44"/>
                  </a:lnTo>
                  <a:lnTo>
                    <a:pt x="1164" y="25"/>
                  </a:lnTo>
                  <a:lnTo>
                    <a:pt x="1093" y="11"/>
                  </a:lnTo>
                  <a:lnTo>
                    <a:pt x="1021" y="3"/>
                  </a:lnTo>
                  <a:lnTo>
                    <a:pt x="951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E6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1" name="docshape17">
              <a:extLst>
                <a:ext uri="{FF2B5EF4-FFF2-40B4-BE49-F238E27FC236}">
                  <a16:creationId xmlns:a16="http://schemas.microsoft.com/office/drawing/2014/main" id="{E1E01077-7FCD-C54A-BC02-1AE837BCDA7E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0139" y="-197"/>
              <a:ext cx="857" cy="1135"/>
            </a:xfrm>
            <a:custGeom>
              <a:avLst/>
              <a:gdLst>
                <a:gd name="T0" fmla="+- 0 10996 10139"/>
                <a:gd name="T1" fmla="*/ T0 w 857"/>
                <a:gd name="T2" fmla="+- 0 850 -197"/>
                <a:gd name="T3" fmla="*/ 850 h 1135"/>
                <a:gd name="T4" fmla="+- 0 10139 10139"/>
                <a:gd name="T5" fmla="*/ T4 w 857"/>
                <a:gd name="T6" fmla="+- 0 849 -197"/>
                <a:gd name="T7" fmla="*/ 849 h 1135"/>
                <a:gd name="T8" fmla="+- 0 10139 10139"/>
                <a:gd name="T9" fmla="*/ T8 w 857"/>
                <a:gd name="T10" fmla="+- 0 899 -197"/>
                <a:gd name="T11" fmla="*/ 899 h 1135"/>
                <a:gd name="T12" fmla="+- 0 10143 10139"/>
                <a:gd name="T13" fmla="*/ T12 w 857"/>
                <a:gd name="T14" fmla="+- 0 914 -197"/>
                <a:gd name="T15" fmla="*/ 914 h 1135"/>
                <a:gd name="T16" fmla="+- 0 10153 10139"/>
                <a:gd name="T17" fmla="*/ T16 w 857"/>
                <a:gd name="T18" fmla="+- 0 926 -197"/>
                <a:gd name="T19" fmla="*/ 926 h 1135"/>
                <a:gd name="T20" fmla="+- 0 10169 10139"/>
                <a:gd name="T21" fmla="*/ T20 w 857"/>
                <a:gd name="T22" fmla="+- 0 935 -197"/>
                <a:gd name="T23" fmla="*/ 935 h 1135"/>
                <a:gd name="T24" fmla="+- 0 10188 10139"/>
                <a:gd name="T25" fmla="*/ T24 w 857"/>
                <a:gd name="T26" fmla="+- 0 938 -197"/>
                <a:gd name="T27" fmla="*/ 938 h 1135"/>
                <a:gd name="T28" fmla="+- 0 10947 10139"/>
                <a:gd name="T29" fmla="*/ T28 w 857"/>
                <a:gd name="T30" fmla="+- 0 938 -197"/>
                <a:gd name="T31" fmla="*/ 938 h 1135"/>
                <a:gd name="T32" fmla="+- 0 10966 10139"/>
                <a:gd name="T33" fmla="*/ T32 w 857"/>
                <a:gd name="T34" fmla="+- 0 935 -197"/>
                <a:gd name="T35" fmla="*/ 935 h 1135"/>
                <a:gd name="T36" fmla="+- 0 10981 10139"/>
                <a:gd name="T37" fmla="*/ T36 w 857"/>
                <a:gd name="T38" fmla="+- 0 927 -197"/>
                <a:gd name="T39" fmla="*/ 927 h 1135"/>
                <a:gd name="T40" fmla="+- 0 10992 10139"/>
                <a:gd name="T41" fmla="*/ T40 w 857"/>
                <a:gd name="T42" fmla="+- 0 914 -197"/>
                <a:gd name="T43" fmla="*/ 914 h 1135"/>
                <a:gd name="T44" fmla="+- 0 10996 10139"/>
                <a:gd name="T45" fmla="*/ T44 w 857"/>
                <a:gd name="T46" fmla="+- 0 899 -197"/>
                <a:gd name="T47" fmla="*/ 899 h 1135"/>
                <a:gd name="T48" fmla="+- 0 10996 10139"/>
                <a:gd name="T49" fmla="*/ T48 w 857"/>
                <a:gd name="T50" fmla="+- 0 850 -197"/>
                <a:gd name="T51" fmla="*/ 850 h 1135"/>
                <a:gd name="T52" fmla="+- 0 10996 10139"/>
                <a:gd name="T53" fmla="*/ T52 w 857"/>
                <a:gd name="T54" fmla="+- 0 336 -197"/>
                <a:gd name="T55" fmla="*/ 336 h 1135"/>
                <a:gd name="T56" fmla="+- 0 10992 10139"/>
                <a:gd name="T57" fmla="*/ T56 w 857"/>
                <a:gd name="T58" fmla="+- 0 322 -197"/>
                <a:gd name="T59" fmla="*/ 322 h 1135"/>
                <a:gd name="T60" fmla="+- 0 10981 10139"/>
                <a:gd name="T61" fmla="*/ T60 w 857"/>
                <a:gd name="T62" fmla="+- 0 309 -197"/>
                <a:gd name="T63" fmla="*/ 309 h 1135"/>
                <a:gd name="T64" fmla="+- 0 10966 10139"/>
                <a:gd name="T65" fmla="*/ T64 w 857"/>
                <a:gd name="T66" fmla="+- 0 301 -197"/>
                <a:gd name="T67" fmla="*/ 301 h 1135"/>
                <a:gd name="T68" fmla="+- 0 10947 10139"/>
                <a:gd name="T69" fmla="*/ T68 w 857"/>
                <a:gd name="T70" fmla="+- 0 298 -197"/>
                <a:gd name="T71" fmla="*/ 298 h 1135"/>
                <a:gd name="T72" fmla="+- 0 10885 10139"/>
                <a:gd name="T73" fmla="*/ T72 w 857"/>
                <a:gd name="T74" fmla="+- 0 298 -197"/>
                <a:gd name="T75" fmla="*/ 298 h 1135"/>
                <a:gd name="T76" fmla="+- 0 10885 10139"/>
                <a:gd name="T77" fmla="*/ T76 w 857"/>
                <a:gd name="T78" fmla="+- 0 296 -197"/>
                <a:gd name="T79" fmla="*/ 296 h 1135"/>
                <a:gd name="T80" fmla="+- 0 10885 10139"/>
                <a:gd name="T81" fmla="*/ T80 w 857"/>
                <a:gd name="T82" fmla="+- 0 54 -197"/>
                <a:gd name="T83" fmla="*/ 54 h 1135"/>
                <a:gd name="T84" fmla="+- 0 10870 10139"/>
                <a:gd name="T85" fmla="*/ T84 w 857"/>
                <a:gd name="T86" fmla="+- 0 -16 -197"/>
                <a:gd name="T87" fmla="*/ -16 h 1135"/>
                <a:gd name="T88" fmla="+- 0 10838 10139"/>
                <a:gd name="T89" fmla="*/ T88 w 857"/>
                <a:gd name="T90" fmla="+- 0 -75 -197"/>
                <a:gd name="T91" fmla="*/ -75 h 1135"/>
                <a:gd name="T92" fmla="+- 0 10820 10139"/>
                <a:gd name="T93" fmla="*/ T92 w 857"/>
                <a:gd name="T94" fmla="+- 0 -92 -197"/>
                <a:gd name="T95" fmla="*/ -92 h 1135"/>
                <a:gd name="T96" fmla="+- 0 10791 10139"/>
                <a:gd name="T97" fmla="*/ T96 w 857"/>
                <a:gd name="T98" fmla="+- 0 -122 -197"/>
                <a:gd name="T99" fmla="*/ -122 h 1135"/>
                <a:gd name="T100" fmla="+- 0 10749 10139"/>
                <a:gd name="T101" fmla="*/ T100 w 857"/>
                <a:gd name="T102" fmla="+- 0 -148 -197"/>
                <a:gd name="T103" fmla="*/ -148 h 1135"/>
                <a:gd name="T104" fmla="+- 0 10749 10139"/>
                <a:gd name="T105" fmla="*/ T104 w 857"/>
                <a:gd name="T106" fmla="+- 0 62 -197"/>
                <a:gd name="T107" fmla="*/ 62 h 1135"/>
                <a:gd name="T108" fmla="+- 0 10748 10139"/>
                <a:gd name="T109" fmla="*/ T108 w 857"/>
                <a:gd name="T110" fmla="+- 0 296 -197"/>
                <a:gd name="T111" fmla="*/ 296 h 1135"/>
                <a:gd name="T112" fmla="+- 0 10385 10139"/>
                <a:gd name="T113" fmla="*/ T112 w 857"/>
                <a:gd name="T114" fmla="+- 0 296 -197"/>
                <a:gd name="T115" fmla="*/ 296 h 1135"/>
                <a:gd name="T116" fmla="+- 0 10385 10139"/>
                <a:gd name="T117" fmla="*/ T116 w 857"/>
                <a:gd name="T118" fmla="+- 0 62 -197"/>
                <a:gd name="T119" fmla="*/ 62 h 1135"/>
                <a:gd name="T120" fmla="+- 0 10399 10139"/>
                <a:gd name="T121" fmla="*/ T120 w 857"/>
                <a:gd name="T122" fmla="+- 0 -7 -197"/>
                <a:gd name="T123" fmla="*/ -7 h 1135"/>
                <a:gd name="T124" fmla="+- 0 10438 10139"/>
                <a:gd name="T125" fmla="*/ T124 w 857"/>
                <a:gd name="T126" fmla="+- 0 -55 -197"/>
                <a:gd name="T127" fmla="*/ -55 h 1135"/>
                <a:gd name="T128" fmla="+- 0 10496 10139"/>
                <a:gd name="T129" fmla="*/ T128 w 857"/>
                <a:gd name="T130" fmla="+- 0 -83 -197"/>
                <a:gd name="T131" fmla="*/ -83 h 1135"/>
                <a:gd name="T132" fmla="+- 0 10567 10139"/>
                <a:gd name="T133" fmla="*/ T132 w 857"/>
                <a:gd name="T134" fmla="+- 0 -92 -197"/>
                <a:gd name="T135" fmla="*/ -92 h 1135"/>
                <a:gd name="T136" fmla="+- 0 10637 10139"/>
                <a:gd name="T137" fmla="*/ T136 w 857"/>
                <a:gd name="T138" fmla="+- 0 -83 -197"/>
                <a:gd name="T139" fmla="*/ -83 h 1135"/>
                <a:gd name="T140" fmla="+- 0 10695 10139"/>
                <a:gd name="T141" fmla="*/ T140 w 857"/>
                <a:gd name="T142" fmla="+- 0 -55 -197"/>
                <a:gd name="T143" fmla="*/ -55 h 1135"/>
                <a:gd name="T144" fmla="+- 0 10734 10139"/>
                <a:gd name="T145" fmla="*/ T144 w 857"/>
                <a:gd name="T146" fmla="+- 0 -7 -197"/>
                <a:gd name="T147" fmla="*/ -7 h 1135"/>
                <a:gd name="T148" fmla="+- 0 10749 10139"/>
                <a:gd name="T149" fmla="*/ T148 w 857"/>
                <a:gd name="T150" fmla="+- 0 62 -197"/>
                <a:gd name="T151" fmla="*/ 62 h 1135"/>
                <a:gd name="T152" fmla="+- 0 10749 10139"/>
                <a:gd name="T153" fmla="*/ T152 w 857"/>
                <a:gd name="T154" fmla="+- 0 -148 -197"/>
                <a:gd name="T155" fmla="*/ -148 h 1135"/>
                <a:gd name="T156" fmla="+- 0 10734 10139"/>
                <a:gd name="T157" fmla="*/ T156 w 857"/>
                <a:gd name="T158" fmla="+- 0 -158 -197"/>
                <a:gd name="T159" fmla="*/ -158 h 1135"/>
                <a:gd name="T160" fmla="+- 0 10669 10139"/>
                <a:gd name="T161" fmla="*/ T160 w 857"/>
                <a:gd name="T162" fmla="+- 0 -182 -197"/>
                <a:gd name="T163" fmla="*/ -182 h 1135"/>
                <a:gd name="T164" fmla="+- 0 10600 10139"/>
                <a:gd name="T165" fmla="*/ T164 w 857"/>
                <a:gd name="T166" fmla="+- 0 -196 -197"/>
                <a:gd name="T167" fmla="*/ -196 h 1135"/>
                <a:gd name="T168" fmla="+- 0 10568 10139"/>
                <a:gd name="T169" fmla="*/ T168 w 857"/>
                <a:gd name="T170" fmla="+- 0 -197 -197"/>
                <a:gd name="T171" fmla="*/ -197 h 1135"/>
                <a:gd name="T172" fmla="+- 0 10494 10139"/>
                <a:gd name="T173" fmla="*/ T172 w 857"/>
                <a:gd name="T174" fmla="+- 0 -188 -197"/>
                <a:gd name="T175" fmla="*/ -188 h 1135"/>
                <a:gd name="T176" fmla="+- 0 10422 10139"/>
                <a:gd name="T177" fmla="*/ T176 w 857"/>
                <a:gd name="T178" fmla="+- 0 -166 -197"/>
                <a:gd name="T179" fmla="*/ -166 h 1135"/>
                <a:gd name="T180" fmla="+- 0 10357 10139"/>
                <a:gd name="T181" fmla="*/ T180 w 857"/>
                <a:gd name="T182" fmla="+- 0 -131 -197"/>
                <a:gd name="T183" fmla="*/ -131 h 1135"/>
                <a:gd name="T184" fmla="+- 0 10303 10139"/>
                <a:gd name="T185" fmla="*/ T184 w 857"/>
                <a:gd name="T186" fmla="+- 0 -83 -197"/>
                <a:gd name="T187" fmla="*/ -83 h 1135"/>
                <a:gd name="T188" fmla="+- 0 10266 10139"/>
                <a:gd name="T189" fmla="*/ T188 w 857"/>
                <a:gd name="T190" fmla="+- 0 -22 -197"/>
                <a:gd name="T191" fmla="*/ -22 h 1135"/>
                <a:gd name="T192" fmla="+- 0 10251 10139"/>
                <a:gd name="T193" fmla="*/ T192 w 857"/>
                <a:gd name="T194" fmla="+- 0 54 -197"/>
                <a:gd name="T195" fmla="*/ 54 h 1135"/>
                <a:gd name="T196" fmla="+- 0 10250 10139"/>
                <a:gd name="T197" fmla="*/ T196 w 857"/>
                <a:gd name="T198" fmla="+- 0 298 -197"/>
                <a:gd name="T199" fmla="*/ 298 h 1135"/>
                <a:gd name="T200" fmla="+- 0 10188 10139"/>
                <a:gd name="T201" fmla="*/ T200 w 857"/>
                <a:gd name="T202" fmla="+- 0 298 -197"/>
                <a:gd name="T203" fmla="*/ 298 h 1135"/>
                <a:gd name="T204" fmla="+- 0 10169 10139"/>
                <a:gd name="T205" fmla="*/ T204 w 857"/>
                <a:gd name="T206" fmla="+- 0 301 -197"/>
                <a:gd name="T207" fmla="*/ 301 h 1135"/>
                <a:gd name="T208" fmla="+- 0 10154 10139"/>
                <a:gd name="T209" fmla="*/ T208 w 857"/>
                <a:gd name="T210" fmla="+- 0 309 -197"/>
                <a:gd name="T211" fmla="*/ 309 h 1135"/>
                <a:gd name="T212" fmla="+- 0 10143 10139"/>
                <a:gd name="T213" fmla="*/ T212 w 857"/>
                <a:gd name="T214" fmla="+- 0 321 -197"/>
                <a:gd name="T215" fmla="*/ 321 h 1135"/>
                <a:gd name="T216" fmla="+- 0 10139 10139"/>
                <a:gd name="T217" fmla="*/ T216 w 857"/>
                <a:gd name="T218" fmla="+- 0 336 -197"/>
                <a:gd name="T219" fmla="*/ 336 h 1135"/>
                <a:gd name="T220" fmla="+- 0 10139 10139"/>
                <a:gd name="T221" fmla="*/ T220 w 857"/>
                <a:gd name="T222" fmla="+- 0 804 -197"/>
                <a:gd name="T223" fmla="*/ 804 h 1135"/>
                <a:gd name="T224" fmla="+- 0 10996 10139"/>
                <a:gd name="T225" fmla="*/ T224 w 857"/>
                <a:gd name="T226" fmla="+- 0 804 -197"/>
                <a:gd name="T227" fmla="*/ 804 h 1135"/>
                <a:gd name="T228" fmla="+- 0 10996 10139"/>
                <a:gd name="T229" fmla="*/ T228 w 857"/>
                <a:gd name="T230" fmla="+- 0 336 -197"/>
                <a:gd name="T231" fmla="*/ 336 h 11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857" h="1135">
                  <a:moveTo>
                    <a:pt x="857" y="1047"/>
                  </a:moveTo>
                  <a:lnTo>
                    <a:pt x="0" y="1046"/>
                  </a:lnTo>
                  <a:lnTo>
                    <a:pt x="0" y="1096"/>
                  </a:lnTo>
                  <a:lnTo>
                    <a:pt x="4" y="1111"/>
                  </a:lnTo>
                  <a:lnTo>
                    <a:pt x="14" y="1123"/>
                  </a:lnTo>
                  <a:lnTo>
                    <a:pt x="30" y="1132"/>
                  </a:lnTo>
                  <a:lnTo>
                    <a:pt x="49" y="1135"/>
                  </a:lnTo>
                  <a:lnTo>
                    <a:pt x="808" y="1135"/>
                  </a:lnTo>
                  <a:lnTo>
                    <a:pt x="827" y="1132"/>
                  </a:lnTo>
                  <a:lnTo>
                    <a:pt x="842" y="1124"/>
                  </a:lnTo>
                  <a:lnTo>
                    <a:pt x="853" y="1111"/>
                  </a:lnTo>
                  <a:lnTo>
                    <a:pt x="857" y="1096"/>
                  </a:lnTo>
                  <a:lnTo>
                    <a:pt x="857" y="1047"/>
                  </a:lnTo>
                  <a:close/>
                  <a:moveTo>
                    <a:pt x="857" y="533"/>
                  </a:moveTo>
                  <a:lnTo>
                    <a:pt x="853" y="519"/>
                  </a:lnTo>
                  <a:lnTo>
                    <a:pt x="842" y="506"/>
                  </a:lnTo>
                  <a:lnTo>
                    <a:pt x="827" y="498"/>
                  </a:lnTo>
                  <a:lnTo>
                    <a:pt x="808" y="495"/>
                  </a:lnTo>
                  <a:lnTo>
                    <a:pt x="746" y="495"/>
                  </a:lnTo>
                  <a:lnTo>
                    <a:pt x="746" y="493"/>
                  </a:lnTo>
                  <a:lnTo>
                    <a:pt x="746" y="251"/>
                  </a:lnTo>
                  <a:lnTo>
                    <a:pt x="731" y="181"/>
                  </a:lnTo>
                  <a:lnTo>
                    <a:pt x="699" y="122"/>
                  </a:lnTo>
                  <a:lnTo>
                    <a:pt x="681" y="105"/>
                  </a:lnTo>
                  <a:lnTo>
                    <a:pt x="652" y="75"/>
                  </a:lnTo>
                  <a:lnTo>
                    <a:pt x="610" y="49"/>
                  </a:lnTo>
                  <a:lnTo>
                    <a:pt x="610" y="259"/>
                  </a:lnTo>
                  <a:lnTo>
                    <a:pt x="609" y="493"/>
                  </a:lnTo>
                  <a:lnTo>
                    <a:pt x="246" y="493"/>
                  </a:lnTo>
                  <a:lnTo>
                    <a:pt x="246" y="259"/>
                  </a:lnTo>
                  <a:lnTo>
                    <a:pt x="260" y="190"/>
                  </a:lnTo>
                  <a:lnTo>
                    <a:pt x="299" y="142"/>
                  </a:lnTo>
                  <a:lnTo>
                    <a:pt x="357" y="114"/>
                  </a:lnTo>
                  <a:lnTo>
                    <a:pt x="428" y="105"/>
                  </a:lnTo>
                  <a:lnTo>
                    <a:pt x="498" y="114"/>
                  </a:lnTo>
                  <a:lnTo>
                    <a:pt x="556" y="142"/>
                  </a:lnTo>
                  <a:lnTo>
                    <a:pt x="595" y="190"/>
                  </a:lnTo>
                  <a:lnTo>
                    <a:pt x="610" y="259"/>
                  </a:lnTo>
                  <a:lnTo>
                    <a:pt x="610" y="49"/>
                  </a:lnTo>
                  <a:lnTo>
                    <a:pt x="595" y="39"/>
                  </a:lnTo>
                  <a:lnTo>
                    <a:pt x="530" y="15"/>
                  </a:lnTo>
                  <a:lnTo>
                    <a:pt x="461" y="1"/>
                  </a:lnTo>
                  <a:lnTo>
                    <a:pt x="429" y="0"/>
                  </a:lnTo>
                  <a:lnTo>
                    <a:pt x="355" y="9"/>
                  </a:lnTo>
                  <a:lnTo>
                    <a:pt x="283" y="31"/>
                  </a:lnTo>
                  <a:lnTo>
                    <a:pt x="218" y="66"/>
                  </a:lnTo>
                  <a:lnTo>
                    <a:pt x="164" y="114"/>
                  </a:lnTo>
                  <a:lnTo>
                    <a:pt x="127" y="175"/>
                  </a:lnTo>
                  <a:lnTo>
                    <a:pt x="112" y="251"/>
                  </a:lnTo>
                  <a:lnTo>
                    <a:pt x="111" y="495"/>
                  </a:lnTo>
                  <a:lnTo>
                    <a:pt x="49" y="495"/>
                  </a:lnTo>
                  <a:lnTo>
                    <a:pt x="30" y="498"/>
                  </a:lnTo>
                  <a:lnTo>
                    <a:pt x="15" y="506"/>
                  </a:lnTo>
                  <a:lnTo>
                    <a:pt x="4" y="518"/>
                  </a:lnTo>
                  <a:lnTo>
                    <a:pt x="0" y="533"/>
                  </a:lnTo>
                  <a:lnTo>
                    <a:pt x="0" y="1001"/>
                  </a:lnTo>
                  <a:lnTo>
                    <a:pt x="857" y="1001"/>
                  </a:lnTo>
                  <a:lnTo>
                    <a:pt x="857" y="5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17" name="docshapegroup26">
            <a:extLst>
              <a:ext uri="{FF2B5EF4-FFF2-40B4-BE49-F238E27FC236}">
                <a16:creationId xmlns:a16="http://schemas.microsoft.com/office/drawing/2014/main" id="{4E0234B2-669A-3843-97BB-AEADC5DE01E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29226" y="843360"/>
            <a:ext cx="2328461" cy="2328461"/>
            <a:chOff x="9621" y="-18"/>
            <a:chExt cx="1893" cy="1893"/>
          </a:xfrm>
        </p:grpSpPr>
        <p:sp>
          <p:nvSpPr>
            <p:cNvPr id="18" name="docshape27">
              <a:extLst>
                <a:ext uri="{FF2B5EF4-FFF2-40B4-BE49-F238E27FC236}">
                  <a16:creationId xmlns:a16="http://schemas.microsoft.com/office/drawing/2014/main" id="{8E70A376-C19C-C141-988D-F693D4D9DD09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9621" y="-18"/>
              <a:ext cx="1893" cy="1893"/>
            </a:xfrm>
            <a:custGeom>
              <a:avLst/>
              <a:gdLst>
                <a:gd name="T0" fmla="+- 0 10494 9622"/>
                <a:gd name="T1" fmla="*/ T0 w 1893"/>
                <a:gd name="T2" fmla="+- 0 -15 -18"/>
                <a:gd name="T3" fmla="*/ -15 h 1893"/>
                <a:gd name="T4" fmla="+- 0 10351 9622"/>
                <a:gd name="T5" fmla="*/ T4 w 1893"/>
                <a:gd name="T6" fmla="+- 0 7 -18"/>
                <a:gd name="T7" fmla="*/ 7 h 1893"/>
                <a:gd name="T8" fmla="+- 0 10216 9622"/>
                <a:gd name="T9" fmla="*/ T8 w 1893"/>
                <a:gd name="T10" fmla="+- 0 50 -18"/>
                <a:gd name="T11" fmla="*/ 50 h 1893"/>
                <a:gd name="T12" fmla="+- 0 10090 9622"/>
                <a:gd name="T13" fmla="*/ T12 w 1893"/>
                <a:gd name="T14" fmla="+- 0 111 -18"/>
                <a:gd name="T15" fmla="*/ 111 h 1893"/>
                <a:gd name="T16" fmla="+- 0 9976 9622"/>
                <a:gd name="T17" fmla="*/ T16 w 1893"/>
                <a:gd name="T18" fmla="+- 0 190 -18"/>
                <a:gd name="T19" fmla="*/ 190 h 1893"/>
                <a:gd name="T20" fmla="+- 0 9875 9622"/>
                <a:gd name="T21" fmla="*/ T20 w 1893"/>
                <a:gd name="T22" fmla="+- 0 284 -18"/>
                <a:gd name="T23" fmla="*/ 284 h 1893"/>
                <a:gd name="T24" fmla="+- 0 9788 9622"/>
                <a:gd name="T25" fmla="*/ T24 w 1893"/>
                <a:gd name="T26" fmla="+- 0 392 -18"/>
                <a:gd name="T27" fmla="*/ 392 h 1893"/>
                <a:gd name="T28" fmla="+- 0 9718 9622"/>
                <a:gd name="T29" fmla="*/ T28 w 1893"/>
                <a:gd name="T30" fmla="+- 0 512 -18"/>
                <a:gd name="T31" fmla="*/ 512 h 1893"/>
                <a:gd name="T32" fmla="+- 0 9665 9622"/>
                <a:gd name="T33" fmla="*/ T32 w 1893"/>
                <a:gd name="T34" fmla="+- 0 643 -18"/>
                <a:gd name="T35" fmla="*/ 643 h 1893"/>
                <a:gd name="T36" fmla="+- 0 9633 9622"/>
                <a:gd name="T37" fmla="*/ T36 w 1893"/>
                <a:gd name="T38" fmla="+- 0 782 -18"/>
                <a:gd name="T39" fmla="*/ 782 h 1893"/>
                <a:gd name="T40" fmla="+- 0 9622 9622"/>
                <a:gd name="T41" fmla="*/ T40 w 1893"/>
                <a:gd name="T42" fmla="+- 0 929 -18"/>
                <a:gd name="T43" fmla="*/ 929 h 1893"/>
                <a:gd name="T44" fmla="+- 0 9633 9622"/>
                <a:gd name="T45" fmla="*/ T44 w 1893"/>
                <a:gd name="T46" fmla="+- 0 1075 -18"/>
                <a:gd name="T47" fmla="*/ 1075 h 1893"/>
                <a:gd name="T48" fmla="+- 0 9665 9622"/>
                <a:gd name="T49" fmla="*/ T48 w 1893"/>
                <a:gd name="T50" fmla="+- 0 1214 -18"/>
                <a:gd name="T51" fmla="*/ 1214 h 1893"/>
                <a:gd name="T52" fmla="+- 0 9718 9622"/>
                <a:gd name="T53" fmla="*/ T52 w 1893"/>
                <a:gd name="T54" fmla="+- 0 1345 -18"/>
                <a:gd name="T55" fmla="*/ 1345 h 1893"/>
                <a:gd name="T56" fmla="+- 0 9788 9622"/>
                <a:gd name="T57" fmla="*/ T56 w 1893"/>
                <a:gd name="T58" fmla="+- 0 1465 -18"/>
                <a:gd name="T59" fmla="*/ 1465 h 1893"/>
                <a:gd name="T60" fmla="+- 0 9875 9622"/>
                <a:gd name="T61" fmla="*/ T60 w 1893"/>
                <a:gd name="T62" fmla="+- 0 1573 -18"/>
                <a:gd name="T63" fmla="*/ 1573 h 1893"/>
                <a:gd name="T64" fmla="+- 0 9976 9622"/>
                <a:gd name="T65" fmla="*/ T64 w 1893"/>
                <a:gd name="T66" fmla="+- 0 1667 -18"/>
                <a:gd name="T67" fmla="*/ 1667 h 1893"/>
                <a:gd name="T68" fmla="+- 0 10090 9622"/>
                <a:gd name="T69" fmla="*/ T68 w 1893"/>
                <a:gd name="T70" fmla="+- 0 1746 -18"/>
                <a:gd name="T71" fmla="*/ 1746 h 1893"/>
                <a:gd name="T72" fmla="+- 0 10216 9622"/>
                <a:gd name="T73" fmla="*/ T72 w 1893"/>
                <a:gd name="T74" fmla="+- 0 1807 -18"/>
                <a:gd name="T75" fmla="*/ 1807 h 1893"/>
                <a:gd name="T76" fmla="+- 0 10351 9622"/>
                <a:gd name="T77" fmla="*/ T76 w 1893"/>
                <a:gd name="T78" fmla="+- 0 1850 -18"/>
                <a:gd name="T79" fmla="*/ 1850 h 1893"/>
                <a:gd name="T80" fmla="+- 0 10494 9622"/>
                <a:gd name="T81" fmla="*/ T80 w 1893"/>
                <a:gd name="T82" fmla="+- 0 1872 -18"/>
                <a:gd name="T83" fmla="*/ 1872 h 1893"/>
                <a:gd name="T84" fmla="+- 0 10642 9622"/>
                <a:gd name="T85" fmla="*/ T84 w 1893"/>
                <a:gd name="T86" fmla="+- 0 1872 -18"/>
                <a:gd name="T87" fmla="*/ 1872 h 1893"/>
                <a:gd name="T88" fmla="+- 0 10785 9622"/>
                <a:gd name="T89" fmla="*/ T88 w 1893"/>
                <a:gd name="T90" fmla="+- 0 1850 -18"/>
                <a:gd name="T91" fmla="*/ 1850 h 1893"/>
                <a:gd name="T92" fmla="+- 0 10920 9622"/>
                <a:gd name="T93" fmla="*/ T92 w 1893"/>
                <a:gd name="T94" fmla="+- 0 1807 -18"/>
                <a:gd name="T95" fmla="*/ 1807 h 1893"/>
                <a:gd name="T96" fmla="+- 0 11046 9622"/>
                <a:gd name="T97" fmla="*/ T96 w 1893"/>
                <a:gd name="T98" fmla="+- 0 1746 -18"/>
                <a:gd name="T99" fmla="*/ 1746 h 1893"/>
                <a:gd name="T100" fmla="+- 0 11160 9622"/>
                <a:gd name="T101" fmla="*/ T100 w 1893"/>
                <a:gd name="T102" fmla="+- 0 1667 -18"/>
                <a:gd name="T103" fmla="*/ 1667 h 1893"/>
                <a:gd name="T104" fmla="+- 0 11261 9622"/>
                <a:gd name="T105" fmla="*/ T104 w 1893"/>
                <a:gd name="T106" fmla="+- 0 1573 -18"/>
                <a:gd name="T107" fmla="*/ 1573 h 1893"/>
                <a:gd name="T108" fmla="+- 0 11348 9622"/>
                <a:gd name="T109" fmla="*/ T108 w 1893"/>
                <a:gd name="T110" fmla="+- 0 1465 -18"/>
                <a:gd name="T111" fmla="*/ 1465 h 1893"/>
                <a:gd name="T112" fmla="+- 0 11418 9622"/>
                <a:gd name="T113" fmla="*/ T112 w 1893"/>
                <a:gd name="T114" fmla="+- 0 1345 -18"/>
                <a:gd name="T115" fmla="*/ 1345 h 1893"/>
                <a:gd name="T116" fmla="+- 0 11470 9622"/>
                <a:gd name="T117" fmla="*/ T116 w 1893"/>
                <a:gd name="T118" fmla="+- 0 1214 -18"/>
                <a:gd name="T119" fmla="*/ 1214 h 1893"/>
                <a:gd name="T120" fmla="+- 0 11503 9622"/>
                <a:gd name="T121" fmla="*/ T120 w 1893"/>
                <a:gd name="T122" fmla="+- 0 1075 -18"/>
                <a:gd name="T123" fmla="*/ 1075 h 1893"/>
                <a:gd name="T124" fmla="+- 0 11514 9622"/>
                <a:gd name="T125" fmla="*/ T124 w 1893"/>
                <a:gd name="T126" fmla="+- 0 929 -18"/>
                <a:gd name="T127" fmla="*/ 929 h 1893"/>
                <a:gd name="T128" fmla="+- 0 11503 9622"/>
                <a:gd name="T129" fmla="*/ T128 w 1893"/>
                <a:gd name="T130" fmla="+- 0 782 -18"/>
                <a:gd name="T131" fmla="*/ 782 h 1893"/>
                <a:gd name="T132" fmla="+- 0 11470 9622"/>
                <a:gd name="T133" fmla="*/ T132 w 1893"/>
                <a:gd name="T134" fmla="+- 0 643 -18"/>
                <a:gd name="T135" fmla="*/ 643 h 1893"/>
                <a:gd name="T136" fmla="+- 0 11418 9622"/>
                <a:gd name="T137" fmla="*/ T136 w 1893"/>
                <a:gd name="T138" fmla="+- 0 512 -18"/>
                <a:gd name="T139" fmla="*/ 512 h 1893"/>
                <a:gd name="T140" fmla="+- 0 11348 9622"/>
                <a:gd name="T141" fmla="*/ T140 w 1893"/>
                <a:gd name="T142" fmla="+- 0 392 -18"/>
                <a:gd name="T143" fmla="*/ 392 h 1893"/>
                <a:gd name="T144" fmla="+- 0 11261 9622"/>
                <a:gd name="T145" fmla="*/ T144 w 1893"/>
                <a:gd name="T146" fmla="+- 0 284 -18"/>
                <a:gd name="T147" fmla="*/ 284 h 1893"/>
                <a:gd name="T148" fmla="+- 0 11160 9622"/>
                <a:gd name="T149" fmla="*/ T148 w 1893"/>
                <a:gd name="T150" fmla="+- 0 190 -18"/>
                <a:gd name="T151" fmla="*/ 190 h 1893"/>
                <a:gd name="T152" fmla="+- 0 11046 9622"/>
                <a:gd name="T153" fmla="*/ T152 w 1893"/>
                <a:gd name="T154" fmla="+- 0 111 -18"/>
                <a:gd name="T155" fmla="*/ 111 h 1893"/>
                <a:gd name="T156" fmla="+- 0 10920 9622"/>
                <a:gd name="T157" fmla="*/ T156 w 1893"/>
                <a:gd name="T158" fmla="+- 0 50 -18"/>
                <a:gd name="T159" fmla="*/ 50 h 1893"/>
                <a:gd name="T160" fmla="+- 0 10785 9622"/>
                <a:gd name="T161" fmla="*/ T160 w 1893"/>
                <a:gd name="T162" fmla="+- 0 7 -18"/>
                <a:gd name="T163" fmla="*/ 7 h 1893"/>
                <a:gd name="T164" fmla="+- 0 10642 9622"/>
                <a:gd name="T165" fmla="*/ T164 w 1893"/>
                <a:gd name="T166" fmla="+- 0 -15 -18"/>
                <a:gd name="T167" fmla="*/ -15 h 189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1893" h="1893">
                  <a:moveTo>
                    <a:pt x="946" y="0"/>
                  </a:moveTo>
                  <a:lnTo>
                    <a:pt x="872" y="3"/>
                  </a:lnTo>
                  <a:lnTo>
                    <a:pt x="800" y="11"/>
                  </a:lnTo>
                  <a:lnTo>
                    <a:pt x="729" y="25"/>
                  </a:lnTo>
                  <a:lnTo>
                    <a:pt x="660" y="44"/>
                  </a:lnTo>
                  <a:lnTo>
                    <a:pt x="594" y="68"/>
                  </a:lnTo>
                  <a:lnTo>
                    <a:pt x="530" y="96"/>
                  </a:lnTo>
                  <a:lnTo>
                    <a:pt x="468" y="129"/>
                  </a:lnTo>
                  <a:lnTo>
                    <a:pt x="410" y="167"/>
                  </a:lnTo>
                  <a:lnTo>
                    <a:pt x="354" y="208"/>
                  </a:lnTo>
                  <a:lnTo>
                    <a:pt x="302" y="253"/>
                  </a:lnTo>
                  <a:lnTo>
                    <a:pt x="253" y="302"/>
                  </a:lnTo>
                  <a:lnTo>
                    <a:pt x="207" y="355"/>
                  </a:lnTo>
                  <a:lnTo>
                    <a:pt x="166" y="410"/>
                  </a:lnTo>
                  <a:lnTo>
                    <a:pt x="129" y="469"/>
                  </a:lnTo>
                  <a:lnTo>
                    <a:pt x="96" y="530"/>
                  </a:lnTo>
                  <a:lnTo>
                    <a:pt x="67" y="594"/>
                  </a:lnTo>
                  <a:lnTo>
                    <a:pt x="43" y="661"/>
                  </a:lnTo>
                  <a:lnTo>
                    <a:pt x="25" y="730"/>
                  </a:lnTo>
                  <a:lnTo>
                    <a:pt x="11" y="800"/>
                  </a:lnTo>
                  <a:lnTo>
                    <a:pt x="2" y="873"/>
                  </a:lnTo>
                  <a:lnTo>
                    <a:pt x="0" y="947"/>
                  </a:lnTo>
                  <a:lnTo>
                    <a:pt x="2" y="1021"/>
                  </a:lnTo>
                  <a:lnTo>
                    <a:pt x="11" y="1093"/>
                  </a:lnTo>
                  <a:lnTo>
                    <a:pt x="25" y="1164"/>
                  </a:lnTo>
                  <a:lnTo>
                    <a:pt x="43" y="1232"/>
                  </a:lnTo>
                  <a:lnTo>
                    <a:pt x="67" y="1299"/>
                  </a:lnTo>
                  <a:lnTo>
                    <a:pt x="96" y="1363"/>
                  </a:lnTo>
                  <a:lnTo>
                    <a:pt x="129" y="1424"/>
                  </a:lnTo>
                  <a:lnTo>
                    <a:pt x="166" y="1483"/>
                  </a:lnTo>
                  <a:lnTo>
                    <a:pt x="207" y="1538"/>
                  </a:lnTo>
                  <a:lnTo>
                    <a:pt x="253" y="1591"/>
                  </a:lnTo>
                  <a:lnTo>
                    <a:pt x="302" y="1640"/>
                  </a:lnTo>
                  <a:lnTo>
                    <a:pt x="354" y="1685"/>
                  </a:lnTo>
                  <a:lnTo>
                    <a:pt x="410" y="1726"/>
                  </a:lnTo>
                  <a:lnTo>
                    <a:pt x="468" y="1764"/>
                  </a:lnTo>
                  <a:lnTo>
                    <a:pt x="530" y="1797"/>
                  </a:lnTo>
                  <a:lnTo>
                    <a:pt x="594" y="1825"/>
                  </a:lnTo>
                  <a:lnTo>
                    <a:pt x="660" y="1849"/>
                  </a:lnTo>
                  <a:lnTo>
                    <a:pt x="729" y="1868"/>
                  </a:lnTo>
                  <a:lnTo>
                    <a:pt x="800" y="1882"/>
                  </a:lnTo>
                  <a:lnTo>
                    <a:pt x="872" y="1890"/>
                  </a:lnTo>
                  <a:lnTo>
                    <a:pt x="946" y="1893"/>
                  </a:lnTo>
                  <a:lnTo>
                    <a:pt x="1020" y="1890"/>
                  </a:lnTo>
                  <a:lnTo>
                    <a:pt x="1092" y="1882"/>
                  </a:lnTo>
                  <a:lnTo>
                    <a:pt x="1163" y="1868"/>
                  </a:lnTo>
                  <a:lnTo>
                    <a:pt x="1232" y="1849"/>
                  </a:lnTo>
                  <a:lnTo>
                    <a:pt x="1298" y="1825"/>
                  </a:lnTo>
                  <a:lnTo>
                    <a:pt x="1362" y="1797"/>
                  </a:lnTo>
                  <a:lnTo>
                    <a:pt x="1424" y="1764"/>
                  </a:lnTo>
                  <a:lnTo>
                    <a:pt x="1482" y="1726"/>
                  </a:lnTo>
                  <a:lnTo>
                    <a:pt x="1538" y="1685"/>
                  </a:lnTo>
                  <a:lnTo>
                    <a:pt x="1590" y="1640"/>
                  </a:lnTo>
                  <a:lnTo>
                    <a:pt x="1639" y="1591"/>
                  </a:lnTo>
                  <a:lnTo>
                    <a:pt x="1684" y="1538"/>
                  </a:lnTo>
                  <a:lnTo>
                    <a:pt x="1726" y="1483"/>
                  </a:lnTo>
                  <a:lnTo>
                    <a:pt x="1763" y="1424"/>
                  </a:lnTo>
                  <a:lnTo>
                    <a:pt x="1796" y="1363"/>
                  </a:lnTo>
                  <a:lnTo>
                    <a:pt x="1825" y="1299"/>
                  </a:lnTo>
                  <a:lnTo>
                    <a:pt x="1848" y="1232"/>
                  </a:lnTo>
                  <a:lnTo>
                    <a:pt x="1867" y="1164"/>
                  </a:lnTo>
                  <a:lnTo>
                    <a:pt x="1881" y="1093"/>
                  </a:lnTo>
                  <a:lnTo>
                    <a:pt x="1889" y="1021"/>
                  </a:lnTo>
                  <a:lnTo>
                    <a:pt x="1892" y="947"/>
                  </a:lnTo>
                  <a:lnTo>
                    <a:pt x="1889" y="873"/>
                  </a:lnTo>
                  <a:lnTo>
                    <a:pt x="1881" y="800"/>
                  </a:lnTo>
                  <a:lnTo>
                    <a:pt x="1867" y="730"/>
                  </a:lnTo>
                  <a:lnTo>
                    <a:pt x="1848" y="661"/>
                  </a:lnTo>
                  <a:lnTo>
                    <a:pt x="1825" y="594"/>
                  </a:lnTo>
                  <a:lnTo>
                    <a:pt x="1796" y="530"/>
                  </a:lnTo>
                  <a:lnTo>
                    <a:pt x="1763" y="469"/>
                  </a:lnTo>
                  <a:lnTo>
                    <a:pt x="1726" y="410"/>
                  </a:lnTo>
                  <a:lnTo>
                    <a:pt x="1684" y="355"/>
                  </a:lnTo>
                  <a:lnTo>
                    <a:pt x="1639" y="302"/>
                  </a:lnTo>
                  <a:lnTo>
                    <a:pt x="1590" y="253"/>
                  </a:lnTo>
                  <a:lnTo>
                    <a:pt x="1538" y="208"/>
                  </a:lnTo>
                  <a:lnTo>
                    <a:pt x="1482" y="167"/>
                  </a:lnTo>
                  <a:lnTo>
                    <a:pt x="1424" y="129"/>
                  </a:lnTo>
                  <a:lnTo>
                    <a:pt x="1362" y="96"/>
                  </a:lnTo>
                  <a:lnTo>
                    <a:pt x="1298" y="68"/>
                  </a:lnTo>
                  <a:lnTo>
                    <a:pt x="1232" y="44"/>
                  </a:lnTo>
                  <a:lnTo>
                    <a:pt x="1163" y="25"/>
                  </a:lnTo>
                  <a:lnTo>
                    <a:pt x="1092" y="11"/>
                  </a:lnTo>
                  <a:lnTo>
                    <a:pt x="1020" y="3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rgbClr val="F5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" name="docshape28">
              <a:extLst>
                <a:ext uri="{FF2B5EF4-FFF2-40B4-BE49-F238E27FC236}">
                  <a16:creationId xmlns:a16="http://schemas.microsoft.com/office/drawing/2014/main" id="{BA0EF8E5-A0F7-6D40-A984-1B40C70A61AF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9979" y="303"/>
              <a:ext cx="1177" cy="1158"/>
            </a:xfrm>
            <a:custGeom>
              <a:avLst/>
              <a:gdLst>
                <a:gd name="T0" fmla="+- 0 10752 9980"/>
                <a:gd name="T1" fmla="*/ T0 w 1177"/>
                <a:gd name="T2" fmla="+- 0 764 303"/>
                <a:gd name="T3" fmla="*/ 764 h 1158"/>
                <a:gd name="T4" fmla="+- 0 10734 9980"/>
                <a:gd name="T5" fmla="*/ T4 w 1177"/>
                <a:gd name="T6" fmla="+- 0 734 303"/>
                <a:gd name="T7" fmla="*/ 734 h 1158"/>
                <a:gd name="T8" fmla="+- 0 10688 9980"/>
                <a:gd name="T9" fmla="*/ T8 w 1177"/>
                <a:gd name="T10" fmla="+- 0 721 303"/>
                <a:gd name="T11" fmla="*/ 721 h 1158"/>
                <a:gd name="T12" fmla="+- 0 10424 9980"/>
                <a:gd name="T13" fmla="*/ T12 w 1177"/>
                <a:gd name="T14" fmla="+- 0 725 303"/>
                <a:gd name="T15" fmla="*/ 725 h 1158"/>
                <a:gd name="T16" fmla="+- 0 10394 9980"/>
                <a:gd name="T17" fmla="*/ T16 w 1177"/>
                <a:gd name="T18" fmla="+- 0 747 303"/>
                <a:gd name="T19" fmla="*/ 747 h 1158"/>
                <a:gd name="T20" fmla="+- 0 10298 9980"/>
                <a:gd name="T21" fmla="*/ T20 w 1177"/>
                <a:gd name="T22" fmla="+- 0 1030 303"/>
                <a:gd name="T23" fmla="*/ 1030 h 1158"/>
                <a:gd name="T24" fmla="+- 0 10309 9980"/>
                <a:gd name="T25" fmla="*/ T24 w 1177"/>
                <a:gd name="T26" fmla="+- 0 1052 303"/>
                <a:gd name="T27" fmla="*/ 1052 h 1158"/>
                <a:gd name="T28" fmla="+- 0 10326 9980"/>
                <a:gd name="T29" fmla="*/ T28 w 1177"/>
                <a:gd name="T30" fmla="+- 0 1063 303"/>
                <a:gd name="T31" fmla="*/ 1063 h 1158"/>
                <a:gd name="T32" fmla="+- 0 10346 9980"/>
                <a:gd name="T33" fmla="*/ T32 w 1177"/>
                <a:gd name="T34" fmla="+- 0 1065 303"/>
                <a:gd name="T35" fmla="*/ 1065 h 1158"/>
                <a:gd name="T36" fmla="+- 0 10369 9980"/>
                <a:gd name="T37" fmla="*/ T36 w 1177"/>
                <a:gd name="T38" fmla="+- 0 1053 303"/>
                <a:gd name="T39" fmla="*/ 1053 h 1158"/>
                <a:gd name="T40" fmla="+- 0 10457 9980"/>
                <a:gd name="T41" fmla="*/ T40 w 1177"/>
                <a:gd name="T42" fmla="+- 0 809 303"/>
                <a:gd name="T43" fmla="*/ 809 h 1158"/>
                <a:gd name="T44" fmla="+- 0 10469 9980"/>
                <a:gd name="T45" fmla="*/ T44 w 1177"/>
                <a:gd name="T46" fmla="+- 0 817 303"/>
                <a:gd name="T47" fmla="*/ 817 h 1158"/>
                <a:gd name="T48" fmla="+- 0 10473 9980"/>
                <a:gd name="T49" fmla="*/ T48 w 1177"/>
                <a:gd name="T50" fmla="+- 0 1438 303"/>
                <a:gd name="T51" fmla="*/ 1438 h 1158"/>
                <a:gd name="T52" fmla="+- 0 10499 9980"/>
                <a:gd name="T53" fmla="*/ T52 w 1177"/>
                <a:gd name="T54" fmla="+- 0 1459 303"/>
                <a:gd name="T55" fmla="*/ 1459 h 1158"/>
                <a:gd name="T56" fmla="+- 0 10527 9980"/>
                <a:gd name="T57" fmla="*/ T56 w 1177"/>
                <a:gd name="T58" fmla="+- 0 1461 303"/>
                <a:gd name="T59" fmla="*/ 1461 h 1158"/>
                <a:gd name="T60" fmla="+- 0 10554 9980"/>
                <a:gd name="T61" fmla="*/ T60 w 1177"/>
                <a:gd name="T62" fmla="+- 0 1444 303"/>
                <a:gd name="T63" fmla="*/ 1444 h 1158"/>
                <a:gd name="T64" fmla="+- 0 10559 9980"/>
                <a:gd name="T65" fmla="*/ T64 w 1177"/>
                <a:gd name="T66" fmla="+- 0 1073 303"/>
                <a:gd name="T67" fmla="*/ 1073 h 1158"/>
                <a:gd name="T68" fmla="+- 0 10573 9980"/>
                <a:gd name="T69" fmla="*/ T68 w 1177"/>
                <a:gd name="T70" fmla="+- 0 1072 303"/>
                <a:gd name="T71" fmla="*/ 1072 h 1158"/>
                <a:gd name="T72" fmla="+- 0 10581 9980"/>
                <a:gd name="T73" fmla="*/ T72 w 1177"/>
                <a:gd name="T74" fmla="+- 0 1433 303"/>
                <a:gd name="T75" fmla="*/ 1433 h 1158"/>
                <a:gd name="T76" fmla="+- 0 10604 9980"/>
                <a:gd name="T77" fmla="*/ T76 w 1177"/>
                <a:gd name="T78" fmla="+- 0 1458 303"/>
                <a:gd name="T79" fmla="*/ 1458 h 1158"/>
                <a:gd name="T80" fmla="+- 0 10625 9980"/>
                <a:gd name="T81" fmla="*/ T80 w 1177"/>
                <a:gd name="T82" fmla="+- 0 1461 303"/>
                <a:gd name="T83" fmla="*/ 1461 h 1158"/>
                <a:gd name="T84" fmla="+- 0 10657 9980"/>
                <a:gd name="T85" fmla="*/ T84 w 1177"/>
                <a:gd name="T86" fmla="+- 0 1451 303"/>
                <a:gd name="T87" fmla="*/ 1451 h 1158"/>
                <a:gd name="T88" fmla="+- 0 10672 9980"/>
                <a:gd name="T89" fmla="*/ T88 w 1177"/>
                <a:gd name="T90" fmla="+- 0 1420 303"/>
                <a:gd name="T91" fmla="*/ 1420 h 1158"/>
                <a:gd name="T92" fmla="+- 0 10676 9980"/>
                <a:gd name="T93" fmla="*/ T92 w 1177"/>
                <a:gd name="T94" fmla="+- 0 810 303"/>
                <a:gd name="T95" fmla="*/ 810 h 1158"/>
                <a:gd name="T96" fmla="+- 0 10690 9980"/>
                <a:gd name="T97" fmla="*/ T96 w 1177"/>
                <a:gd name="T98" fmla="+- 0 814 303"/>
                <a:gd name="T99" fmla="*/ 814 h 1158"/>
                <a:gd name="T100" fmla="+- 0 10776 9980"/>
                <a:gd name="T101" fmla="*/ T100 w 1177"/>
                <a:gd name="T102" fmla="+- 0 1063 303"/>
                <a:gd name="T103" fmla="*/ 1063 h 1158"/>
                <a:gd name="T104" fmla="+- 0 10800 9980"/>
                <a:gd name="T105" fmla="*/ T104 w 1177"/>
                <a:gd name="T106" fmla="+- 0 1067 303"/>
                <a:gd name="T107" fmla="*/ 1067 h 1158"/>
                <a:gd name="T108" fmla="+- 0 10819 9980"/>
                <a:gd name="T109" fmla="*/ T108 w 1177"/>
                <a:gd name="T110" fmla="+- 0 1061 303"/>
                <a:gd name="T111" fmla="*/ 1061 h 1158"/>
                <a:gd name="T112" fmla="+- 0 10835 9980"/>
                <a:gd name="T113" fmla="*/ T112 w 1177"/>
                <a:gd name="T114" fmla="+- 0 1045 303"/>
                <a:gd name="T115" fmla="*/ 1045 h 1158"/>
                <a:gd name="T116" fmla="+- 0 11156 9980"/>
                <a:gd name="T117" fmla="*/ T116 w 1177"/>
                <a:gd name="T118" fmla="+- 0 666 303"/>
                <a:gd name="T119" fmla="*/ 666 h 1158"/>
                <a:gd name="T120" fmla="+- 0 11144 9980"/>
                <a:gd name="T121" fmla="*/ T120 w 1177"/>
                <a:gd name="T122" fmla="+- 0 624 303"/>
                <a:gd name="T123" fmla="*/ 624 h 1158"/>
                <a:gd name="T124" fmla="+- 0 10596 9980"/>
                <a:gd name="T125" fmla="*/ T124 w 1177"/>
                <a:gd name="T126" fmla="+- 0 311 303"/>
                <a:gd name="T127" fmla="*/ 311 h 1158"/>
                <a:gd name="T128" fmla="+- 0 10568 9980"/>
                <a:gd name="T129" fmla="*/ T128 w 1177"/>
                <a:gd name="T130" fmla="+- 0 303 303"/>
                <a:gd name="T131" fmla="*/ 303 h 1158"/>
                <a:gd name="T132" fmla="+- 0 10539 9980"/>
                <a:gd name="T133" fmla="*/ T132 w 1177"/>
                <a:gd name="T134" fmla="+- 0 311 303"/>
                <a:gd name="T135" fmla="*/ 311 h 1158"/>
                <a:gd name="T136" fmla="+- 0 9992 9980"/>
                <a:gd name="T137" fmla="*/ T136 w 1177"/>
                <a:gd name="T138" fmla="+- 0 624 303"/>
                <a:gd name="T139" fmla="*/ 624 h 1158"/>
                <a:gd name="T140" fmla="+- 0 9980 9980"/>
                <a:gd name="T141" fmla="*/ T140 w 1177"/>
                <a:gd name="T142" fmla="+- 0 666 303"/>
                <a:gd name="T143" fmla="*/ 666 h 1158"/>
                <a:gd name="T144" fmla="+- 0 10002 9980"/>
                <a:gd name="T145" fmla="*/ T144 w 1177"/>
                <a:gd name="T146" fmla="+- 0 706 303"/>
                <a:gd name="T147" fmla="*/ 706 h 1158"/>
                <a:gd name="T148" fmla="+- 0 10044 9980"/>
                <a:gd name="T149" fmla="*/ T148 w 1177"/>
                <a:gd name="T150" fmla="+- 0 718 303"/>
                <a:gd name="T151" fmla="*/ 718 h 1158"/>
                <a:gd name="T152" fmla="+- 0 10568 9980"/>
                <a:gd name="T153" fmla="*/ T152 w 1177"/>
                <a:gd name="T154" fmla="+- 0 429 303"/>
                <a:gd name="T155" fmla="*/ 429 h 1158"/>
                <a:gd name="T156" fmla="+- 0 11092 9980"/>
                <a:gd name="T157" fmla="*/ T156 w 1177"/>
                <a:gd name="T158" fmla="+- 0 718 303"/>
                <a:gd name="T159" fmla="*/ 718 h 1158"/>
                <a:gd name="T160" fmla="+- 0 11134 9980"/>
                <a:gd name="T161" fmla="*/ T160 w 1177"/>
                <a:gd name="T162" fmla="+- 0 706 303"/>
                <a:gd name="T163" fmla="*/ 706 h 1158"/>
                <a:gd name="T164" fmla="+- 0 11156 9980"/>
                <a:gd name="T165" fmla="*/ T164 w 1177"/>
                <a:gd name="T166" fmla="+- 0 666 303"/>
                <a:gd name="T167" fmla="*/ 666 h 1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1177" h="1158">
                  <a:moveTo>
                    <a:pt x="858" y="729"/>
                  </a:moveTo>
                  <a:lnTo>
                    <a:pt x="772" y="461"/>
                  </a:lnTo>
                  <a:lnTo>
                    <a:pt x="765" y="445"/>
                  </a:lnTo>
                  <a:lnTo>
                    <a:pt x="754" y="431"/>
                  </a:lnTo>
                  <a:lnTo>
                    <a:pt x="736" y="422"/>
                  </a:lnTo>
                  <a:lnTo>
                    <a:pt x="708" y="418"/>
                  </a:lnTo>
                  <a:lnTo>
                    <a:pt x="472" y="418"/>
                  </a:lnTo>
                  <a:lnTo>
                    <a:pt x="444" y="422"/>
                  </a:lnTo>
                  <a:lnTo>
                    <a:pt x="426" y="431"/>
                  </a:lnTo>
                  <a:lnTo>
                    <a:pt x="414" y="444"/>
                  </a:lnTo>
                  <a:lnTo>
                    <a:pt x="407" y="460"/>
                  </a:lnTo>
                  <a:lnTo>
                    <a:pt x="318" y="727"/>
                  </a:lnTo>
                  <a:lnTo>
                    <a:pt x="320" y="740"/>
                  </a:lnTo>
                  <a:lnTo>
                    <a:pt x="329" y="749"/>
                  </a:lnTo>
                  <a:lnTo>
                    <a:pt x="337" y="756"/>
                  </a:lnTo>
                  <a:lnTo>
                    <a:pt x="346" y="760"/>
                  </a:lnTo>
                  <a:lnTo>
                    <a:pt x="356" y="762"/>
                  </a:lnTo>
                  <a:lnTo>
                    <a:pt x="366" y="762"/>
                  </a:lnTo>
                  <a:lnTo>
                    <a:pt x="379" y="759"/>
                  </a:lnTo>
                  <a:lnTo>
                    <a:pt x="389" y="750"/>
                  </a:lnTo>
                  <a:lnTo>
                    <a:pt x="468" y="512"/>
                  </a:lnTo>
                  <a:lnTo>
                    <a:pt x="477" y="506"/>
                  </a:lnTo>
                  <a:lnTo>
                    <a:pt x="485" y="507"/>
                  </a:lnTo>
                  <a:lnTo>
                    <a:pt x="489" y="514"/>
                  </a:lnTo>
                  <a:lnTo>
                    <a:pt x="489" y="1117"/>
                  </a:lnTo>
                  <a:lnTo>
                    <a:pt x="493" y="1135"/>
                  </a:lnTo>
                  <a:lnTo>
                    <a:pt x="504" y="1148"/>
                  </a:lnTo>
                  <a:lnTo>
                    <a:pt x="519" y="1156"/>
                  </a:lnTo>
                  <a:lnTo>
                    <a:pt x="535" y="1158"/>
                  </a:lnTo>
                  <a:lnTo>
                    <a:pt x="547" y="1158"/>
                  </a:lnTo>
                  <a:lnTo>
                    <a:pt x="557" y="1155"/>
                  </a:lnTo>
                  <a:lnTo>
                    <a:pt x="574" y="1141"/>
                  </a:lnTo>
                  <a:lnTo>
                    <a:pt x="579" y="1130"/>
                  </a:lnTo>
                  <a:lnTo>
                    <a:pt x="579" y="770"/>
                  </a:lnTo>
                  <a:lnTo>
                    <a:pt x="588" y="769"/>
                  </a:lnTo>
                  <a:lnTo>
                    <a:pt x="593" y="769"/>
                  </a:lnTo>
                  <a:lnTo>
                    <a:pt x="601" y="770"/>
                  </a:lnTo>
                  <a:lnTo>
                    <a:pt x="601" y="1130"/>
                  </a:lnTo>
                  <a:lnTo>
                    <a:pt x="607" y="1141"/>
                  </a:lnTo>
                  <a:lnTo>
                    <a:pt x="624" y="1155"/>
                  </a:lnTo>
                  <a:lnTo>
                    <a:pt x="634" y="1158"/>
                  </a:lnTo>
                  <a:lnTo>
                    <a:pt x="645" y="1158"/>
                  </a:lnTo>
                  <a:lnTo>
                    <a:pt x="662" y="1156"/>
                  </a:lnTo>
                  <a:lnTo>
                    <a:pt x="677" y="1148"/>
                  </a:lnTo>
                  <a:lnTo>
                    <a:pt x="688" y="1135"/>
                  </a:lnTo>
                  <a:lnTo>
                    <a:pt x="692" y="1117"/>
                  </a:lnTo>
                  <a:lnTo>
                    <a:pt x="692" y="513"/>
                  </a:lnTo>
                  <a:lnTo>
                    <a:pt x="696" y="507"/>
                  </a:lnTo>
                  <a:lnTo>
                    <a:pt x="702" y="506"/>
                  </a:lnTo>
                  <a:lnTo>
                    <a:pt x="710" y="511"/>
                  </a:lnTo>
                  <a:lnTo>
                    <a:pt x="787" y="751"/>
                  </a:lnTo>
                  <a:lnTo>
                    <a:pt x="796" y="760"/>
                  </a:lnTo>
                  <a:lnTo>
                    <a:pt x="809" y="763"/>
                  </a:lnTo>
                  <a:lnTo>
                    <a:pt x="820" y="764"/>
                  </a:lnTo>
                  <a:lnTo>
                    <a:pt x="830" y="762"/>
                  </a:lnTo>
                  <a:lnTo>
                    <a:pt x="839" y="758"/>
                  </a:lnTo>
                  <a:lnTo>
                    <a:pt x="847" y="751"/>
                  </a:lnTo>
                  <a:lnTo>
                    <a:pt x="855" y="742"/>
                  </a:lnTo>
                  <a:lnTo>
                    <a:pt x="858" y="729"/>
                  </a:lnTo>
                  <a:close/>
                  <a:moveTo>
                    <a:pt x="1176" y="363"/>
                  </a:moveTo>
                  <a:lnTo>
                    <a:pt x="1174" y="341"/>
                  </a:lnTo>
                  <a:lnTo>
                    <a:pt x="1164" y="321"/>
                  </a:lnTo>
                  <a:lnTo>
                    <a:pt x="1147" y="306"/>
                  </a:lnTo>
                  <a:lnTo>
                    <a:pt x="616" y="8"/>
                  </a:lnTo>
                  <a:lnTo>
                    <a:pt x="603" y="2"/>
                  </a:lnTo>
                  <a:lnTo>
                    <a:pt x="588" y="0"/>
                  </a:lnTo>
                  <a:lnTo>
                    <a:pt x="573" y="2"/>
                  </a:lnTo>
                  <a:lnTo>
                    <a:pt x="559" y="8"/>
                  </a:lnTo>
                  <a:lnTo>
                    <a:pt x="29" y="306"/>
                  </a:lnTo>
                  <a:lnTo>
                    <a:pt x="12" y="321"/>
                  </a:lnTo>
                  <a:lnTo>
                    <a:pt x="1" y="341"/>
                  </a:lnTo>
                  <a:lnTo>
                    <a:pt x="0" y="363"/>
                  </a:lnTo>
                  <a:lnTo>
                    <a:pt x="7" y="385"/>
                  </a:lnTo>
                  <a:lnTo>
                    <a:pt x="22" y="403"/>
                  </a:lnTo>
                  <a:lnTo>
                    <a:pt x="42" y="413"/>
                  </a:lnTo>
                  <a:lnTo>
                    <a:pt x="64" y="415"/>
                  </a:lnTo>
                  <a:lnTo>
                    <a:pt x="86" y="408"/>
                  </a:lnTo>
                  <a:lnTo>
                    <a:pt x="588" y="126"/>
                  </a:lnTo>
                  <a:lnTo>
                    <a:pt x="1090" y="408"/>
                  </a:lnTo>
                  <a:lnTo>
                    <a:pt x="1112" y="415"/>
                  </a:lnTo>
                  <a:lnTo>
                    <a:pt x="1134" y="413"/>
                  </a:lnTo>
                  <a:lnTo>
                    <a:pt x="1154" y="403"/>
                  </a:lnTo>
                  <a:lnTo>
                    <a:pt x="1169" y="385"/>
                  </a:lnTo>
                  <a:lnTo>
                    <a:pt x="1176" y="3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20" name="docshape29">
              <a:extLst>
                <a:ext uri="{FF2B5EF4-FFF2-40B4-BE49-F238E27FC236}">
                  <a16:creationId xmlns:a16="http://schemas.microsoft.com/office/drawing/2014/main" id="{1BE20DB0-C79D-7D48-8D7C-D03E5AD57608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5" y="513"/>
              <a:ext cx="205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134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271">
        <p:fade thruBlk="1"/>
      </p:transition>
    </mc:Choice>
    <mc:Fallback xmlns="">
      <p:transition spd="slow" advTm="3271">
        <p:fade thruBlk="1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D6603B-B316-7C41-A48B-E523BDC77E42}"/>
              </a:ext>
            </a:extLst>
          </p:cNvPr>
          <p:cNvSpPr txBox="1"/>
          <p:nvPr/>
        </p:nvSpPr>
        <p:spPr>
          <a:xfrm>
            <a:off x="0" y="826"/>
            <a:ext cx="7680960" cy="5142674"/>
          </a:xfrm>
          <a:prstGeom prst="rect">
            <a:avLst/>
          </a:prstGeom>
          <a:blipFill dpi="0" rotWithShape="1">
            <a:blip r:embed="rId2">
              <a:alphaModFix amt="88507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18FF7-A0F4-FF49-8ACC-653702F27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93" y="648487"/>
            <a:ext cx="7155371" cy="647658"/>
          </a:xfrm>
        </p:spPr>
        <p:txBody>
          <a:bodyPr wrap="square" anchor="b"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Are you ready to </a:t>
            </a:r>
            <a:endParaRPr lang="en-US" sz="72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708B56-5066-2D47-93C6-94174D44F94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</p:spPr>
        <p:txBody>
          <a:bodyPr wrap="square"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31</a:t>
            </a:fld>
            <a:endParaRPr lang="e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C5EA93-F107-AA4A-83DE-3D20898091A8}"/>
              </a:ext>
            </a:extLst>
          </p:cNvPr>
          <p:cNvSpPr/>
          <p:nvPr/>
        </p:nvSpPr>
        <p:spPr>
          <a:xfrm>
            <a:off x="523328" y="2284014"/>
            <a:ext cx="6894836" cy="317009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ROK?</a:t>
            </a:r>
          </a:p>
        </p:txBody>
      </p:sp>
      <p:grpSp>
        <p:nvGrpSpPr>
          <p:cNvPr id="12" name="docshapegroup1">
            <a:extLst>
              <a:ext uri="{FF2B5EF4-FFF2-40B4-BE49-F238E27FC236}">
                <a16:creationId xmlns:a16="http://schemas.microsoft.com/office/drawing/2014/main" id="{3C1CBF7A-650D-F640-BAB1-EB23C7E2F61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43753" y="150329"/>
            <a:ext cx="994410" cy="996315"/>
            <a:chOff x="1217" y="-1136"/>
            <a:chExt cx="1566" cy="1569"/>
          </a:xfrm>
        </p:grpSpPr>
        <p:sp>
          <p:nvSpPr>
            <p:cNvPr id="13" name="docshape2">
              <a:extLst>
                <a:ext uri="{FF2B5EF4-FFF2-40B4-BE49-F238E27FC236}">
                  <a16:creationId xmlns:a16="http://schemas.microsoft.com/office/drawing/2014/main" id="{B6B7D22C-85B6-7A44-94AB-084E39F25ED8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217" y="-1136"/>
              <a:ext cx="1566" cy="1569"/>
            </a:xfrm>
            <a:custGeom>
              <a:avLst/>
              <a:gdLst>
                <a:gd name="T0" fmla="+- 0 1925 1218"/>
                <a:gd name="T1" fmla="*/ T0 w 1566"/>
                <a:gd name="T2" fmla="+- 0 -1132 -1135"/>
                <a:gd name="T3" fmla="*/ -1132 h 1569"/>
                <a:gd name="T4" fmla="+- 0 1781 1218"/>
                <a:gd name="T5" fmla="*/ T4 w 1566"/>
                <a:gd name="T6" fmla="+- 0 -1104 -1135"/>
                <a:gd name="T7" fmla="*/ -1104 h 1569"/>
                <a:gd name="T8" fmla="+- 0 1647 1218"/>
                <a:gd name="T9" fmla="*/ T8 w 1566"/>
                <a:gd name="T10" fmla="+- 0 -1051 -1135"/>
                <a:gd name="T11" fmla="*/ -1051 h 1569"/>
                <a:gd name="T12" fmla="+- 0 1527 1218"/>
                <a:gd name="T13" fmla="*/ T12 w 1566"/>
                <a:gd name="T14" fmla="+- 0 -975 -1135"/>
                <a:gd name="T15" fmla="*/ -975 h 1569"/>
                <a:gd name="T16" fmla="+- 0 1423 1218"/>
                <a:gd name="T17" fmla="*/ T16 w 1566"/>
                <a:gd name="T18" fmla="+- 0 -880 -1135"/>
                <a:gd name="T19" fmla="*/ -880 h 1569"/>
                <a:gd name="T20" fmla="+- 0 1337 1218"/>
                <a:gd name="T21" fmla="*/ T20 w 1566"/>
                <a:gd name="T22" fmla="+- 0 -767 -1135"/>
                <a:gd name="T23" fmla="*/ -767 h 1569"/>
                <a:gd name="T24" fmla="+- 0 1272 1218"/>
                <a:gd name="T25" fmla="*/ T24 w 1566"/>
                <a:gd name="T26" fmla="+- 0 -639 -1135"/>
                <a:gd name="T27" fmla="*/ -639 h 1569"/>
                <a:gd name="T28" fmla="+- 0 1232 1218"/>
                <a:gd name="T29" fmla="*/ T28 w 1566"/>
                <a:gd name="T30" fmla="+- 0 -500 -1135"/>
                <a:gd name="T31" fmla="*/ -500 h 1569"/>
                <a:gd name="T32" fmla="+- 0 1218 1218"/>
                <a:gd name="T33" fmla="*/ T32 w 1566"/>
                <a:gd name="T34" fmla="+- 0 -351 -1135"/>
                <a:gd name="T35" fmla="*/ -351 h 1569"/>
                <a:gd name="T36" fmla="+- 0 1232 1218"/>
                <a:gd name="T37" fmla="*/ T36 w 1566"/>
                <a:gd name="T38" fmla="+- 0 -202 -1135"/>
                <a:gd name="T39" fmla="*/ -202 h 1569"/>
                <a:gd name="T40" fmla="+- 0 1272 1218"/>
                <a:gd name="T41" fmla="*/ T40 w 1566"/>
                <a:gd name="T42" fmla="+- 0 -62 -1135"/>
                <a:gd name="T43" fmla="*/ -62 h 1569"/>
                <a:gd name="T44" fmla="+- 0 1337 1218"/>
                <a:gd name="T45" fmla="*/ T44 w 1566"/>
                <a:gd name="T46" fmla="+- 0 65 -1135"/>
                <a:gd name="T47" fmla="*/ 65 h 1569"/>
                <a:gd name="T48" fmla="+- 0 1423 1218"/>
                <a:gd name="T49" fmla="*/ T48 w 1566"/>
                <a:gd name="T50" fmla="+- 0 178 -1135"/>
                <a:gd name="T51" fmla="*/ 178 h 1569"/>
                <a:gd name="T52" fmla="+- 0 1527 1218"/>
                <a:gd name="T53" fmla="*/ T52 w 1566"/>
                <a:gd name="T54" fmla="+- 0 274 -1135"/>
                <a:gd name="T55" fmla="*/ 274 h 1569"/>
                <a:gd name="T56" fmla="+- 0 1647 1218"/>
                <a:gd name="T57" fmla="*/ T56 w 1566"/>
                <a:gd name="T58" fmla="+- 0 349 -1135"/>
                <a:gd name="T59" fmla="*/ 349 h 1569"/>
                <a:gd name="T60" fmla="+- 0 1781 1218"/>
                <a:gd name="T61" fmla="*/ T60 w 1566"/>
                <a:gd name="T62" fmla="+- 0 402 -1135"/>
                <a:gd name="T63" fmla="*/ 402 h 1569"/>
                <a:gd name="T64" fmla="+- 0 1925 1218"/>
                <a:gd name="T65" fmla="*/ T64 w 1566"/>
                <a:gd name="T66" fmla="+- 0 430 -1135"/>
                <a:gd name="T67" fmla="*/ 430 h 1569"/>
                <a:gd name="T68" fmla="+- 0 2076 1218"/>
                <a:gd name="T69" fmla="*/ T68 w 1566"/>
                <a:gd name="T70" fmla="+- 0 430 -1135"/>
                <a:gd name="T71" fmla="*/ 430 h 1569"/>
                <a:gd name="T72" fmla="+- 0 2220 1218"/>
                <a:gd name="T73" fmla="*/ T72 w 1566"/>
                <a:gd name="T74" fmla="+- 0 402 -1135"/>
                <a:gd name="T75" fmla="*/ 402 h 1569"/>
                <a:gd name="T76" fmla="+- 0 2354 1218"/>
                <a:gd name="T77" fmla="*/ T76 w 1566"/>
                <a:gd name="T78" fmla="+- 0 349 -1135"/>
                <a:gd name="T79" fmla="*/ 349 h 1569"/>
                <a:gd name="T80" fmla="+- 0 2474 1218"/>
                <a:gd name="T81" fmla="*/ T80 w 1566"/>
                <a:gd name="T82" fmla="+- 0 274 -1135"/>
                <a:gd name="T83" fmla="*/ 274 h 1569"/>
                <a:gd name="T84" fmla="+- 0 2578 1218"/>
                <a:gd name="T85" fmla="*/ T84 w 1566"/>
                <a:gd name="T86" fmla="+- 0 178 -1135"/>
                <a:gd name="T87" fmla="*/ 178 h 1569"/>
                <a:gd name="T88" fmla="+- 0 2664 1218"/>
                <a:gd name="T89" fmla="*/ T88 w 1566"/>
                <a:gd name="T90" fmla="+- 0 65 -1135"/>
                <a:gd name="T91" fmla="*/ 65 h 1569"/>
                <a:gd name="T92" fmla="+- 0 2728 1218"/>
                <a:gd name="T93" fmla="*/ T92 w 1566"/>
                <a:gd name="T94" fmla="+- 0 -62 -1135"/>
                <a:gd name="T95" fmla="*/ -62 h 1569"/>
                <a:gd name="T96" fmla="+- 0 2769 1218"/>
                <a:gd name="T97" fmla="*/ T96 w 1566"/>
                <a:gd name="T98" fmla="+- 0 -202 -1135"/>
                <a:gd name="T99" fmla="*/ -202 h 1569"/>
                <a:gd name="T100" fmla="+- 0 2783 1218"/>
                <a:gd name="T101" fmla="*/ T100 w 1566"/>
                <a:gd name="T102" fmla="+- 0 -351 -1135"/>
                <a:gd name="T103" fmla="*/ -351 h 1569"/>
                <a:gd name="T104" fmla="+- 0 2769 1218"/>
                <a:gd name="T105" fmla="*/ T104 w 1566"/>
                <a:gd name="T106" fmla="+- 0 -500 -1135"/>
                <a:gd name="T107" fmla="*/ -500 h 1569"/>
                <a:gd name="T108" fmla="+- 0 2728 1218"/>
                <a:gd name="T109" fmla="*/ T108 w 1566"/>
                <a:gd name="T110" fmla="+- 0 -639 -1135"/>
                <a:gd name="T111" fmla="*/ -639 h 1569"/>
                <a:gd name="T112" fmla="+- 0 2664 1218"/>
                <a:gd name="T113" fmla="*/ T112 w 1566"/>
                <a:gd name="T114" fmla="+- 0 -767 -1135"/>
                <a:gd name="T115" fmla="*/ -767 h 1569"/>
                <a:gd name="T116" fmla="+- 0 2578 1218"/>
                <a:gd name="T117" fmla="*/ T116 w 1566"/>
                <a:gd name="T118" fmla="+- 0 -880 -1135"/>
                <a:gd name="T119" fmla="*/ -880 h 1569"/>
                <a:gd name="T120" fmla="+- 0 2474 1218"/>
                <a:gd name="T121" fmla="*/ T120 w 1566"/>
                <a:gd name="T122" fmla="+- 0 -975 -1135"/>
                <a:gd name="T123" fmla="*/ -975 h 1569"/>
                <a:gd name="T124" fmla="+- 0 2354 1218"/>
                <a:gd name="T125" fmla="*/ T124 w 1566"/>
                <a:gd name="T126" fmla="+- 0 -1051 -1135"/>
                <a:gd name="T127" fmla="*/ -1051 h 1569"/>
                <a:gd name="T128" fmla="+- 0 2220 1218"/>
                <a:gd name="T129" fmla="*/ T128 w 1566"/>
                <a:gd name="T130" fmla="+- 0 -1104 -1135"/>
                <a:gd name="T131" fmla="*/ -1104 h 1569"/>
                <a:gd name="T132" fmla="+- 0 2076 1218"/>
                <a:gd name="T133" fmla="*/ T132 w 1566"/>
                <a:gd name="T134" fmla="+- 0 -1132 -1135"/>
                <a:gd name="T135" fmla="*/ -1132 h 156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1566" h="1569">
                  <a:moveTo>
                    <a:pt x="782" y="0"/>
                  </a:moveTo>
                  <a:lnTo>
                    <a:pt x="707" y="3"/>
                  </a:lnTo>
                  <a:lnTo>
                    <a:pt x="634" y="14"/>
                  </a:lnTo>
                  <a:lnTo>
                    <a:pt x="563" y="31"/>
                  </a:lnTo>
                  <a:lnTo>
                    <a:pt x="494" y="55"/>
                  </a:lnTo>
                  <a:lnTo>
                    <a:pt x="429" y="84"/>
                  </a:lnTo>
                  <a:lnTo>
                    <a:pt x="367" y="119"/>
                  </a:lnTo>
                  <a:lnTo>
                    <a:pt x="309" y="160"/>
                  </a:lnTo>
                  <a:lnTo>
                    <a:pt x="255" y="205"/>
                  </a:lnTo>
                  <a:lnTo>
                    <a:pt x="205" y="255"/>
                  </a:lnTo>
                  <a:lnTo>
                    <a:pt x="159" y="310"/>
                  </a:lnTo>
                  <a:lnTo>
                    <a:pt x="119" y="368"/>
                  </a:lnTo>
                  <a:lnTo>
                    <a:pt x="84" y="430"/>
                  </a:lnTo>
                  <a:lnTo>
                    <a:pt x="54" y="496"/>
                  </a:lnTo>
                  <a:lnTo>
                    <a:pt x="31" y="564"/>
                  </a:lnTo>
                  <a:lnTo>
                    <a:pt x="14" y="635"/>
                  </a:lnTo>
                  <a:lnTo>
                    <a:pt x="3" y="709"/>
                  </a:lnTo>
                  <a:lnTo>
                    <a:pt x="0" y="784"/>
                  </a:lnTo>
                  <a:lnTo>
                    <a:pt x="3" y="860"/>
                  </a:lnTo>
                  <a:lnTo>
                    <a:pt x="14" y="933"/>
                  </a:lnTo>
                  <a:lnTo>
                    <a:pt x="31" y="1004"/>
                  </a:lnTo>
                  <a:lnTo>
                    <a:pt x="54" y="1073"/>
                  </a:lnTo>
                  <a:lnTo>
                    <a:pt x="84" y="1138"/>
                  </a:lnTo>
                  <a:lnTo>
                    <a:pt x="119" y="1200"/>
                  </a:lnTo>
                  <a:lnTo>
                    <a:pt x="159" y="1259"/>
                  </a:lnTo>
                  <a:lnTo>
                    <a:pt x="205" y="1313"/>
                  </a:lnTo>
                  <a:lnTo>
                    <a:pt x="255" y="1363"/>
                  </a:lnTo>
                  <a:lnTo>
                    <a:pt x="309" y="1409"/>
                  </a:lnTo>
                  <a:lnTo>
                    <a:pt x="367" y="1449"/>
                  </a:lnTo>
                  <a:lnTo>
                    <a:pt x="429" y="1484"/>
                  </a:lnTo>
                  <a:lnTo>
                    <a:pt x="494" y="1514"/>
                  </a:lnTo>
                  <a:lnTo>
                    <a:pt x="563" y="1537"/>
                  </a:lnTo>
                  <a:lnTo>
                    <a:pt x="634" y="1554"/>
                  </a:lnTo>
                  <a:lnTo>
                    <a:pt x="707" y="1565"/>
                  </a:lnTo>
                  <a:lnTo>
                    <a:pt x="782" y="1569"/>
                  </a:lnTo>
                  <a:lnTo>
                    <a:pt x="858" y="1565"/>
                  </a:lnTo>
                  <a:lnTo>
                    <a:pt x="931" y="1554"/>
                  </a:lnTo>
                  <a:lnTo>
                    <a:pt x="1002" y="1537"/>
                  </a:lnTo>
                  <a:lnTo>
                    <a:pt x="1070" y="1514"/>
                  </a:lnTo>
                  <a:lnTo>
                    <a:pt x="1136" y="1484"/>
                  </a:lnTo>
                  <a:lnTo>
                    <a:pt x="1198" y="1449"/>
                  </a:lnTo>
                  <a:lnTo>
                    <a:pt x="1256" y="1409"/>
                  </a:lnTo>
                  <a:lnTo>
                    <a:pt x="1310" y="1363"/>
                  </a:lnTo>
                  <a:lnTo>
                    <a:pt x="1360" y="1313"/>
                  </a:lnTo>
                  <a:lnTo>
                    <a:pt x="1406" y="1259"/>
                  </a:lnTo>
                  <a:lnTo>
                    <a:pt x="1446" y="1200"/>
                  </a:lnTo>
                  <a:lnTo>
                    <a:pt x="1481" y="1138"/>
                  </a:lnTo>
                  <a:lnTo>
                    <a:pt x="1510" y="1073"/>
                  </a:lnTo>
                  <a:lnTo>
                    <a:pt x="1534" y="1004"/>
                  </a:lnTo>
                  <a:lnTo>
                    <a:pt x="1551" y="933"/>
                  </a:lnTo>
                  <a:lnTo>
                    <a:pt x="1562" y="860"/>
                  </a:lnTo>
                  <a:lnTo>
                    <a:pt x="1565" y="784"/>
                  </a:lnTo>
                  <a:lnTo>
                    <a:pt x="1562" y="709"/>
                  </a:lnTo>
                  <a:lnTo>
                    <a:pt x="1551" y="635"/>
                  </a:lnTo>
                  <a:lnTo>
                    <a:pt x="1534" y="564"/>
                  </a:lnTo>
                  <a:lnTo>
                    <a:pt x="1510" y="496"/>
                  </a:lnTo>
                  <a:lnTo>
                    <a:pt x="1481" y="430"/>
                  </a:lnTo>
                  <a:lnTo>
                    <a:pt x="1446" y="368"/>
                  </a:lnTo>
                  <a:lnTo>
                    <a:pt x="1406" y="310"/>
                  </a:lnTo>
                  <a:lnTo>
                    <a:pt x="1360" y="255"/>
                  </a:lnTo>
                  <a:lnTo>
                    <a:pt x="1310" y="205"/>
                  </a:lnTo>
                  <a:lnTo>
                    <a:pt x="1256" y="160"/>
                  </a:lnTo>
                  <a:lnTo>
                    <a:pt x="1198" y="119"/>
                  </a:lnTo>
                  <a:lnTo>
                    <a:pt x="1136" y="84"/>
                  </a:lnTo>
                  <a:lnTo>
                    <a:pt x="1070" y="55"/>
                  </a:lnTo>
                  <a:lnTo>
                    <a:pt x="1002" y="31"/>
                  </a:lnTo>
                  <a:lnTo>
                    <a:pt x="931" y="14"/>
                  </a:lnTo>
                  <a:lnTo>
                    <a:pt x="858" y="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DA0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docshape3">
              <a:extLst>
                <a:ext uri="{FF2B5EF4-FFF2-40B4-BE49-F238E27FC236}">
                  <a16:creationId xmlns:a16="http://schemas.microsoft.com/office/drawing/2014/main" id="{4C5D9DE5-37B5-A244-9BF4-B1668EEFF898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604" y="-609"/>
              <a:ext cx="465" cy="641"/>
            </a:xfrm>
            <a:custGeom>
              <a:avLst/>
              <a:gdLst>
                <a:gd name="T0" fmla="+- 0 1940 1605"/>
                <a:gd name="T1" fmla="*/ T0 w 465"/>
                <a:gd name="T2" fmla="+- 0 -609 -609"/>
                <a:gd name="T3" fmla="*/ -609 h 641"/>
                <a:gd name="T4" fmla="+- 0 1737 1605"/>
                <a:gd name="T5" fmla="*/ T4 w 465"/>
                <a:gd name="T6" fmla="+- 0 -609 -609"/>
                <a:gd name="T7" fmla="*/ -609 h 641"/>
                <a:gd name="T8" fmla="+- 0 1713 1605"/>
                <a:gd name="T9" fmla="*/ T8 w 465"/>
                <a:gd name="T10" fmla="+- 0 -606 -609"/>
                <a:gd name="T11" fmla="*/ -606 h 641"/>
                <a:gd name="T12" fmla="+- 0 1697 1605"/>
                <a:gd name="T13" fmla="*/ T12 w 465"/>
                <a:gd name="T14" fmla="+- 0 -598 -609"/>
                <a:gd name="T15" fmla="*/ -598 h 641"/>
                <a:gd name="T16" fmla="+- 0 1687 1605"/>
                <a:gd name="T17" fmla="*/ T16 w 465"/>
                <a:gd name="T18" fmla="+- 0 -586 -609"/>
                <a:gd name="T19" fmla="*/ -586 h 641"/>
                <a:gd name="T20" fmla="+- 0 1681 1605"/>
                <a:gd name="T21" fmla="*/ T20 w 465"/>
                <a:gd name="T22" fmla="+- 0 -573 -609"/>
                <a:gd name="T23" fmla="*/ -573 h 641"/>
                <a:gd name="T24" fmla="+- 0 1605 1605"/>
                <a:gd name="T25" fmla="*/ T24 w 465"/>
                <a:gd name="T26" fmla="+- 0 -342 -609"/>
                <a:gd name="T27" fmla="*/ -342 h 641"/>
                <a:gd name="T28" fmla="+- 0 1607 1605"/>
                <a:gd name="T29" fmla="*/ T28 w 465"/>
                <a:gd name="T30" fmla="+- 0 -331 -609"/>
                <a:gd name="T31" fmla="*/ -331 h 641"/>
                <a:gd name="T32" fmla="+- 0 1622 1605"/>
                <a:gd name="T33" fmla="*/ T32 w 465"/>
                <a:gd name="T34" fmla="+- 0 -314 -609"/>
                <a:gd name="T35" fmla="*/ -314 h 641"/>
                <a:gd name="T36" fmla="+- 0 1634 1605"/>
                <a:gd name="T37" fmla="*/ T36 w 465"/>
                <a:gd name="T38" fmla="+- 0 -310 -609"/>
                <a:gd name="T39" fmla="*/ -310 h 641"/>
                <a:gd name="T40" fmla="+- 0 1657 1605"/>
                <a:gd name="T41" fmla="*/ T40 w 465"/>
                <a:gd name="T42" fmla="+- 0 -314 -609"/>
                <a:gd name="T43" fmla="*/ -314 h 641"/>
                <a:gd name="T44" fmla="+- 0 1665 1605"/>
                <a:gd name="T45" fmla="*/ T44 w 465"/>
                <a:gd name="T46" fmla="+- 0 -322 -609"/>
                <a:gd name="T47" fmla="*/ -322 h 641"/>
                <a:gd name="T48" fmla="+- 0 1734 1605"/>
                <a:gd name="T49" fmla="*/ T48 w 465"/>
                <a:gd name="T50" fmla="+- 0 -528 -609"/>
                <a:gd name="T51" fmla="*/ -528 h 641"/>
                <a:gd name="T52" fmla="+- 0 1742 1605"/>
                <a:gd name="T53" fmla="*/ T52 w 465"/>
                <a:gd name="T54" fmla="+- 0 -533 -609"/>
                <a:gd name="T55" fmla="*/ -533 h 641"/>
                <a:gd name="T56" fmla="+- 0 1749 1605"/>
                <a:gd name="T57" fmla="*/ T56 w 465"/>
                <a:gd name="T58" fmla="+- 0 -532 -609"/>
                <a:gd name="T59" fmla="*/ -532 h 641"/>
                <a:gd name="T60" fmla="+- 0 1752 1605"/>
                <a:gd name="T61" fmla="*/ T60 w 465"/>
                <a:gd name="T62" fmla="+- 0 -527 -609"/>
                <a:gd name="T63" fmla="*/ -527 h 641"/>
                <a:gd name="T64" fmla="+- 0 1752 1605"/>
                <a:gd name="T65" fmla="*/ T64 w 465"/>
                <a:gd name="T66" fmla="+- 0 -5 -609"/>
                <a:gd name="T67" fmla="*/ -5 h 641"/>
                <a:gd name="T68" fmla="+- 0 1755 1605"/>
                <a:gd name="T69" fmla="*/ T68 w 465"/>
                <a:gd name="T70" fmla="+- 0 11 -609"/>
                <a:gd name="T71" fmla="*/ 11 h 641"/>
                <a:gd name="T72" fmla="+- 0 1764 1605"/>
                <a:gd name="T73" fmla="*/ T72 w 465"/>
                <a:gd name="T74" fmla="+- 0 22 -609"/>
                <a:gd name="T75" fmla="*/ 22 h 641"/>
                <a:gd name="T76" fmla="+- 0 1777 1605"/>
                <a:gd name="T77" fmla="*/ T76 w 465"/>
                <a:gd name="T78" fmla="+- 0 29 -609"/>
                <a:gd name="T79" fmla="*/ 29 h 641"/>
                <a:gd name="T80" fmla="+- 0 1792 1605"/>
                <a:gd name="T81" fmla="*/ T80 w 465"/>
                <a:gd name="T82" fmla="+- 0 31 -609"/>
                <a:gd name="T83" fmla="*/ 31 h 641"/>
                <a:gd name="T84" fmla="+- 0 1801 1605"/>
                <a:gd name="T85" fmla="*/ T84 w 465"/>
                <a:gd name="T86" fmla="+- 0 31 -609"/>
                <a:gd name="T87" fmla="*/ 31 h 641"/>
                <a:gd name="T88" fmla="+- 0 1810 1605"/>
                <a:gd name="T89" fmla="*/ T88 w 465"/>
                <a:gd name="T90" fmla="+- 0 28 -609"/>
                <a:gd name="T91" fmla="*/ 28 h 641"/>
                <a:gd name="T92" fmla="+- 0 1825 1605"/>
                <a:gd name="T93" fmla="*/ T92 w 465"/>
                <a:gd name="T94" fmla="+- 0 16 -609"/>
                <a:gd name="T95" fmla="*/ 16 h 641"/>
                <a:gd name="T96" fmla="+- 0 1829 1605"/>
                <a:gd name="T97" fmla="*/ T96 w 465"/>
                <a:gd name="T98" fmla="+- 0 6 -609"/>
                <a:gd name="T99" fmla="*/ 6 h 641"/>
                <a:gd name="T100" fmla="+- 0 1829 1605"/>
                <a:gd name="T101" fmla="*/ T100 w 465"/>
                <a:gd name="T102" fmla="+- 0 -305 -609"/>
                <a:gd name="T103" fmla="*/ -305 h 641"/>
                <a:gd name="T104" fmla="+- 0 1836 1605"/>
                <a:gd name="T105" fmla="*/ T104 w 465"/>
                <a:gd name="T106" fmla="+- 0 -306 -609"/>
                <a:gd name="T107" fmla="*/ -306 h 641"/>
                <a:gd name="T108" fmla="+- 0 1841 1605"/>
                <a:gd name="T109" fmla="*/ T108 w 465"/>
                <a:gd name="T110" fmla="+- 0 -306 -609"/>
                <a:gd name="T111" fmla="*/ -306 h 641"/>
                <a:gd name="T112" fmla="+- 0 1848 1605"/>
                <a:gd name="T113" fmla="*/ T112 w 465"/>
                <a:gd name="T114" fmla="+- 0 -305 -609"/>
                <a:gd name="T115" fmla="*/ -305 h 641"/>
                <a:gd name="T116" fmla="+- 0 1848 1605"/>
                <a:gd name="T117" fmla="*/ T116 w 465"/>
                <a:gd name="T118" fmla="+- 0 6 -609"/>
                <a:gd name="T119" fmla="*/ 6 h 641"/>
                <a:gd name="T120" fmla="+- 0 1853 1605"/>
                <a:gd name="T121" fmla="*/ T120 w 465"/>
                <a:gd name="T122" fmla="+- 0 16 -609"/>
                <a:gd name="T123" fmla="*/ 16 h 641"/>
                <a:gd name="T124" fmla="+- 0 1867 1605"/>
                <a:gd name="T125" fmla="*/ T124 w 465"/>
                <a:gd name="T126" fmla="+- 0 28 -609"/>
                <a:gd name="T127" fmla="*/ 28 h 641"/>
                <a:gd name="T128" fmla="+- 0 1876 1605"/>
                <a:gd name="T129" fmla="*/ T128 w 465"/>
                <a:gd name="T130" fmla="+- 0 31 -609"/>
                <a:gd name="T131" fmla="*/ 31 h 641"/>
                <a:gd name="T132" fmla="+- 0 1886 1605"/>
                <a:gd name="T133" fmla="*/ T132 w 465"/>
                <a:gd name="T134" fmla="+- 0 31 -609"/>
                <a:gd name="T135" fmla="*/ 31 h 641"/>
                <a:gd name="T136" fmla="+- 0 1900 1605"/>
                <a:gd name="T137" fmla="*/ T136 w 465"/>
                <a:gd name="T138" fmla="+- 0 29 -609"/>
                <a:gd name="T139" fmla="*/ 29 h 641"/>
                <a:gd name="T140" fmla="+- 0 1913 1605"/>
                <a:gd name="T141" fmla="*/ T140 w 465"/>
                <a:gd name="T142" fmla="+- 0 22 -609"/>
                <a:gd name="T143" fmla="*/ 22 h 641"/>
                <a:gd name="T144" fmla="+- 0 1922 1605"/>
                <a:gd name="T145" fmla="*/ T144 w 465"/>
                <a:gd name="T146" fmla="+- 0 11 -609"/>
                <a:gd name="T147" fmla="*/ 11 h 641"/>
                <a:gd name="T148" fmla="+- 0 1926 1605"/>
                <a:gd name="T149" fmla="*/ T148 w 465"/>
                <a:gd name="T150" fmla="+- 0 -5 -609"/>
                <a:gd name="T151" fmla="*/ -5 h 641"/>
                <a:gd name="T152" fmla="+- 0 1926 1605"/>
                <a:gd name="T153" fmla="*/ T152 w 465"/>
                <a:gd name="T154" fmla="+- 0 -527 -609"/>
                <a:gd name="T155" fmla="*/ -527 h 641"/>
                <a:gd name="T156" fmla="+- 0 1929 1605"/>
                <a:gd name="T157" fmla="*/ T156 w 465"/>
                <a:gd name="T158" fmla="+- 0 -532 -609"/>
                <a:gd name="T159" fmla="*/ -532 h 641"/>
                <a:gd name="T160" fmla="+- 0 1934 1605"/>
                <a:gd name="T161" fmla="*/ T160 w 465"/>
                <a:gd name="T162" fmla="+- 0 -533 -609"/>
                <a:gd name="T163" fmla="*/ -533 h 641"/>
                <a:gd name="T164" fmla="+- 0 1942 1605"/>
                <a:gd name="T165" fmla="*/ T164 w 465"/>
                <a:gd name="T166" fmla="+- 0 -528 -609"/>
                <a:gd name="T167" fmla="*/ -528 h 641"/>
                <a:gd name="T168" fmla="+- 0 2008 1605"/>
                <a:gd name="T169" fmla="*/ T168 w 465"/>
                <a:gd name="T170" fmla="+- 0 -321 -609"/>
                <a:gd name="T171" fmla="*/ -321 h 641"/>
                <a:gd name="T172" fmla="+- 0 2016 1605"/>
                <a:gd name="T173" fmla="*/ T172 w 465"/>
                <a:gd name="T174" fmla="+- 0 -313 -609"/>
                <a:gd name="T175" fmla="*/ -313 h 641"/>
                <a:gd name="T176" fmla="+- 0 2039 1605"/>
                <a:gd name="T177" fmla="*/ T176 w 465"/>
                <a:gd name="T178" fmla="+- 0 -308 -609"/>
                <a:gd name="T179" fmla="*/ -308 h 641"/>
                <a:gd name="T180" fmla="+- 0 2051 1605"/>
                <a:gd name="T181" fmla="*/ T180 w 465"/>
                <a:gd name="T182" fmla="+- 0 -312 -609"/>
                <a:gd name="T183" fmla="*/ -312 h 641"/>
                <a:gd name="T184" fmla="+- 0 2067 1605"/>
                <a:gd name="T185" fmla="*/ T184 w 465"/>
                <a:gd name="T186" fmla="+- 0 -329 -609"/>
                <a:gd name="T187" fmla="*/ -329 h 641"/>
                <a:gd name="T188" fmla="+- 0 2069 1605"/>
                <a:gd name="T189" fmla="*/ T188 w 465"/>
                <a:gd name="T190" fmla="+- 0 -340 -609"/>
                <a:gd name="T191" fmla="*/ -340 h 641"/>
                <a:gd name="T192" fmla="+- 0 1995 1605"/>
                <a:gd name="T193" fmla="*/ T192 w 465"/>
                <a:gd name="T194" fmla="+- 0 -572 -609"/>
                <a:gd name="T195" fmla="*/ -572 h 641"/>
                <a:gd name="T196" fmla="+- 0 1989 1605"/>
                <a:gd name="T197" fmla="*/ T196 w 465"/>
                <a:gd name="T198" fmla="+- 0 -586 -609"/>
                <a:gd name="T199" fmla="*/ -586 h 641"/>
                <a:gd name="T200" fmla="+- 0 1979 1605"/>
                <a:gd name="T201" fmla="*/ T200 w 465"/>
                <a:gd name="T202" fmla="+- 0 -598 -609"/>
                <a:gd name="T203" fmla="*/ -598 h 641"/>
                <a:gd name="T204" fmla="+- 0 1964 1605"/>
                <a:gd name="T205" fmla="*/ T204 w 465"/>
                <a:gd name="T206" fmla="+- 0 -606 -609"/>
                <a:gd name="T207" fmla="*/ -606 h 641"/>
                <a:gd name="T208" fmla="+- 0 1940 1605"/>
                <a:gd name="T209" fmla="*/ T208 w 465"/>
                <a:gd name="T210" fmla="+- 0 -609 -609"/>
                <a:gd name="T211" fmla="*/ -609 h 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465" h="641">
                  <a:moveTo>
                    <a:pt x="335" y="0"/>
                  </a:moveTo>
                  <a:lnTo>
                    <a:pt x="132" y="0"/>
                  </a:lnTo>
                  <a:lnTo>
                    <a:pt x="108" y="3"/>
                  </a:lnTo>
                  <a:lnTo>
                    <a:pt x="92" y="11"/>
                  </a:lnTo>
                  <a:lnTo>
                    <a:pt x="82" y="23"/>
                  </a:lnTo>
                  <a:lnTo>
                    <a:pt x="76" y="36"/>
                  </a:lnTo>
                  <a:lnTo>
                    <a:pt x="0" y="267"/>
                  </a:lnTo>
                  <a:lnTo>
                    <a:pt x="2" y="278"/>
                  </a:lnTo>
                  <a:lnTo>
                    <a:pt x="17" y="295"/>
                  </a:lnTo>
                  <a:lnTo>
                    <a:pt x="29" y="299"/>
                  </a:lnTo>
                  <a:lnTo>
                    <a:pt x="52" y="295"/>
                  </a:lnTo>
                  <a:lnTo>
                    <a:pt x="60" y="287"/>
                  </a:lnTo>
                  <a:lnTo>
                    <a:pt x="129" y="81"/>
                  </a:lnTo>
                  <a:lnTo>
                    <a:pt x="137" y="76"/>
                  </a:lnTo>
                  <a:lnTo>
                    <a:pt x="144" y="77"/>
                  </a:lnTo>
                  <a:lnTo>
                    <a:pt x="147" y="82"/>
                  </a:lnTo>
                  <a:lnTo>
                    <a:pt x="147" y="604"/>
                  </a:lnTo>
                  <a:lnTo>
                    <a:pt x="150" y="620"/>
                  </a:lnTo>
                  <a:lnTo>
                    <a:pt x="159" y="631"/>
                  </a:lnTo>
                  <a:lnTo>
                    <a:pt x="172" y="638"/>
                  </a:lnTo>
                  <a:lnTo>
                    <a:pt x="187" y="640"/>
                  </a:lnTo>
                  <a:lnTo>
                    <a:pt x="196" y="640"/>
                  </a:lnTo>
                  <a:lnTo>
                    <a:pt x="205" y="637"/>
                  </a:lnTo>
                  <a:lnTo>
                    <a:pt x="220" y="625"/>
                  </a:lnTo>
                  <a:lnTo>
                    <a:pt x="224" y="615"/>
                  </a:lnTo>
                  <a:lnTo>
                    <a:pt x="224" y="304"/>
                  </a:lnTo>
                  <a:lnTo>
                    <a:pt x="231" y="303"/>
                  </a:lnTo>
                  <a:lnTo>
                    <a:pt x="236" y="303"/>
                  </a:lnTo>
                  <a:lnTo>
                    <a:pt x="243" y="304"/>
                  </a:lnTo>
                  <a:lnTo>
                    <a:pt x="243" y="615"/>
                  </a:lnTo>
                  <a:lnTo>
                    <a:pt x="248" y="625"/>
                  </a:lnTo>
                  <a:lnTo>
                    <a:pt x="262" y="637"/>
                  </a:lnTo>
                  <a:lnTo>
                    <a:pt x="271" y="640"/>
                  </a:lnTo>
                  <a:lnTo>
                    <a:pt x="281" y="640"/>
                  </a:lnTo>
                  <a:lnTo>
                    <a:pt x="295" y="638"/>
                  </a:lnTo>
                  <a:lnTo>
                    <a:pt x="308" y="631"/>
                  </a:lnTo>
                  <a:lnTo>
                    <a:pt x="317" y="620"/>
                  </a:lnTo>
                  <a:lnTo>
                    <a:pt x="321" y="604"/>
                  </a:lnTo>
                  <a:lnTo>
                    <a:pt x="321" y="82"/>
                  </a:lnTo>
                  <a:lnTo>
                    <a:pt x="324" y="77"/>
                  </a:lnTo>
                  <a:lnTo>
                    <a:pt x="329" y="76"/>
                  </a:lnTo>
                  <a:lnTo>
                    <a:pt x="337" y="81"/>
                  </a:lnTo>
                  <a:lnTo>
                    <a:pt x="403" y="288"/>
                  </a:lnTo>
                  <a:lnTo>
                    <a:pt x="411" y="296"/>
                  </a:lnTo>
                  <a:lnTo>
                    <a:pt x="434" y="301"/>
                  </a:lnTo>
                  <a:lnTo>
                    <a:pt x="446" y="297"/>
                  </a:lnTo>
                  <a:lnTo>
                    <a:pt x="462" y="280"/>
                  </a:lnTo>
                  <a:lnTo>
                    <a:pt x="464" y="269"/>
                  </a:lnTo>
                  <a:lnTo>
                    <a:pt x="390" y="37"/>
                  </a:lnTo>
                  <a:lnTo>
                    <a:pt x="384" y="23"/>
                  </a:lnTo>
                  <a:lnTo>
                    <a:pt x="374" y="11"/>
                  </a:lnTo>
                  <a:lnTo>
                    <a:pt x="359" y="3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15" name="docshape4">
              <a:extLst>
                <a:ext uri="{FF2B5EF4-FFF2-40B4-BE49-F238E27FC236}">
                  <a16:creationId xmlns:a16="http://schemas.microsoft.com/office/drawing/2014/main" id="{8C9077B0-DCDD-454B-8AF5-DC08AB12D2B6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" y="-789"/>
              <a:ext cx="176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docshape5">
              <a:extLst>
                <a:ext uri="{FF2B5EF4-FFF2-40B4-BE49-F238E27FC236}">
                  <a16:creationId xmlns:a16="http://schemas.microsoft.com/office/drawing/2014/main" id="{F5A5B0C1-646C-C044-99EF-89B5C6DD4E15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2010" y="-427"/>
              <a:ext cx="433" cy="466"/>
            </a:xfrm>
            <a:custGeom>
              <a:avLst/>
              <a:gdLst>
                <a:gd name="T0" fmla="+- 0 2268 2011"/>
                <a:gd name="T1" fmla="*/ T0 w 433"/>
                <a:gd name="T2" fmla="+- 0 -427 -427"/>
                <a:gd name="T3" fmla="*/ -427 h 466"/>
                <a:gd name="T4" fmla="+- 0 2178 2011"/>
                <a:gd name="T5" fmla="*/ T4 w 433"/>
                <a:gd name="T6" fmla="+- 0 -425 -427"/>
                <a:gd name="T7" fmla="*/ -425 h 466"/>
                <a:gd name="T8" fmla="+- 0 2017 2011"/>
                <a:gd name="T9" fmla="*/ T8 w 433"/>
                <a:gd name="T10" fmla="+- 0 -348 -427"/>
                <a:gd name="T11" fmla="*/ -348 h 466"/>
                <a:gd name="T12" fmla="+- 0 2011 2011"/>
                <a:gd name="T13" fmla="*/ T12 w 433"/>
                <a:gd name="T14" fmla="+- 0 -325 -427"/>
                <a:gd name="T15" fmla="*/ -325 h 466"/>
                <a:gd name="T16" fmla="+- 0 2015 2011"/>
                <a:gd name="T17" fmla="*/ T16 w 433"/>
                <a:gd name="T18" fmla="+- 0 -316 -427"/>
                <a:gd name="T19" fmla="*/ -316 h 466"/>
                <a:gd name="T20" fmla="+- 0 2029 2011"/>
                <a:gd name="T21" fmla="*/ T20 w 433"/>
                <a:gd name="T22" fmla="+- 0 -307 -427"/>
                <a:gd name="T23" fmla="*/ -307 h 466"/>
                <a:gd name="T24" fmla="+- 0 2037 2011"/>
                <a:gd name="T25" fmla="*/ T24 w 433"/>
                <a:gd name="T26" fmla="+- 0 -306 -427"/>
                <a:gd name="T27" fmla="*/ -306 h 466"/>
                <a:gd name="T28" fmla="+- 0 2170 2011"/>
                <a:gd name="T29" fmla="*/ T28 w 433"/>
                <a:gd name="T30" fmla="+- 0 -371 -427"/>
                <a:gd name="T31" fmla="*/ -371 h 466"/>
                <a:gd name="T32" fmla="+- 0 2189 2011"/>
                <a:gd name="T33" fmla="*/ T32 w 433"/>
                <a:gd name="T34" fmla="+- 0 -377 -427"/>
                <a:gd name="T35" fmla="*/ -377 h 466"/>
                <a:gd name="T36" fmla="+- 0 2201 2011"/>
                <a:gd name="T37" fmla="*/ T36 w 433"/>
                <a:gd name="T38" fmla="+- 0 -377 -427"/>
                <a:gd name="T39" fmla="*/ -377 h 466"/>
                <a:gd name="T40" fmla="+- 0 2207 2011"/>
                <a:gd name="T41" fmla="*/ T40 w 433"/>
                <a:gd name="T42" fmla="+- 0 -374 -427"/>
                <a:gd name="T43" fmla="*/ -374 h 466"/>
                <a:gd name="T44" fmla="+- 0 2212 2011"/>
                <a:gd name="T45" fmla="*/ T44 w 433"/>
                <a:gd name="T46" fmla="+- 0 -368 -427"/>
                <a:gd name="T47" fmla="*/ -368 h 466"/>
                <a:gd name="T48" fmla="+- 0 2214 2011"/>
                <a:gd name="T49" fmla="*/ T48 w 433"/>
                <a:gd name="T50" fmla="+- 0 -366 -427"/>
                <a:gd name="T51" fmla="*/ -366 h 466"/>
                <a:gd name="T52" fmla="+- 0 2214 2011"/>
                <a:gd name="T53" fmla="*/ T52 w 433"/>
                <a:gd name="T54" fmla="+- 0 29 -427"/>
                <a:gd name="T55" fmla="*/ 29 h 466"/>
                <a:gd name="T56" fmla="+- 0 2229 2011"/>
                <a:gd name="T57" fmla="*/ T56 w 433"/>
                <a:gd name="T58" fmla="+- 0 38 -427"/>
                <a:gd name="T59" fmla="*/ 38 h 466"/>
                <a:gd name="T60" fmla="+- 0 2250 2011"/>
                <a:gd name="T61" fmla="*/ T60 w 433"/>
                <a:gd name="T62" fmla="+- 0 38 -427"/>
                <a:gd name="T63" fmla="*/ 38 h 466"/>
                <a:gd name="T64" fmla="+- 0 2256 2011"/>
                <a:gd name="T65" fmla="*/ T64 w 433"/>
                <a:gd name="T66" fmla="+- 0 36 -427"/>
                <a:gd name="T67" fmla="*/ 36 h 466"/>
                <a:gd name="T68" fmla="+- 0 2267 2011"/>
                <a:gd name="T69" fmla="*/ T68 w 433"/>
                <a:gd name="T70" fmla="+- 0 27 -427"/>
                <a:gd name="T71" fmla="*/ 27 h 466"/>
                <a:gd name="T72" fmla="+- 0 2270 2011"/>
                <a:gd name="T73" fmla="*/ T72 w 433"/>
                <a:gd name="T74" fmla="+- 0 20 -427"/>
                <a:gd name="T75" fmla="*/ 20 h 466"/>
                <a:gd name="T76" fmla="+- 0 2270 2011"/>
                <a:gd name="T77" fmla="*/ T76 w 433"/>
                <a:gd name="T78" fmla="+- 0 -205 -427"/>
                <a:gd name="T79" fmla="*/ -205 h 466"/>
                <a:gd name="T80" fmla="+- 0 2279 2011"/>
                <a:gd name="T81" fmla="*/ T80 w 433"/>
                <a:gd name="T82" fmla="+- 0 -206 -427"/>
                <a:gd name="T83" fmla="*/ -206 h 466"/>
                <a:gd name="T84" fmla="+- 0 2284 2011"/>
                <a:gd name="T85" fmla="*/ T84 w 433"/>
                <a:gd name="T86" fmla="+- 0 -205 -427"/>
                <a:gd name="T87" fmla="*/ -205 h 466"/>
                <a:gd name="T88" fmla="+- 0 2284 2011"/>
                <a:gd name="T89" fmla="*/ T88 w 433"/>
                <a:gd name="T90" fmla="+- 0 20 -427"/>
                <a:gd name="T91" fmla="*/ 20 h 466"/>
                <a:gd name="T92" fmla="+- 0 2287 2011"/>
                <a:gd name="T93" fmla="*/ T92 w 433"/>
                <a:gd name="T94" fmla="+- 0 27 -427"/>
                <a:gd name="T95" fmla="*/ 27 h 466"/>
                <a:gd name="T96" fmla="+- 0 2298 2011"/>
                <a:gd name="T97" fmla="*/ T96 w 433"/>
                <a:gd name="T98" fmla="+- 0 36 -427"/>
                <a:gd name="T99" fmla="*/ 36 h 466"/>
                <a:gd name="T100" fmla="+- 0 2304 2011"/>
                <a:gd name="T101" fmla="*/ T100 w 433"/>
                <a:gd name="T102" fmla="+- 0 38 -427"/>
                <a:gd name="T103" fmla="*/ 38 h 466"/>
                <a:gd name="T104" fmla="+- 0 2325 2011"/>
                <a:gd name="T105" fmla="*/ T104 w 433"/>
                <a:gd name="T106" fmla="+- 0 38 -427"/>
                <a:gd name="T107" fmla="*/ 38 h 466"/>
                <a:gd name="T108" fmla="+- 0 2340 2011"/>
                <a:gd name="T109" fmla="*/ T108 w 433"/>
                <a:gd name="T110" fmla="+- 0 29 -427"/>
                <a:gd name="T111" fmla="*/ 29 h 466"/>
                <a:gd name="T112" fmla="+- 0 2340 2011"/>
                <a:gd name="T113" fmla="*/ T112 w 433"/>
                <a:gd name="T114" fmla="+- 0 -367 -427"/>
                <a:gd name="T115" fmla="*/ -367 h 466"/>
                <a:gd name="T116" fmla="+- 0 2343 2011"/>
                <a:gd name="T117" fmla="*/ T116 w 433"/>
                <a:gd name="T118" fmla="+- 0 -370 -427"/>
                <a:gd name="T119" fmla="*/ -370 h 466"/>
                <a:gd name="T120" fmla="+- 0 2346 2011"/>
                <a:gd name="T121" fmla="*/ T120 w 433"/>
                <a:gd name="T122" fmla="+- 0 -371 -427"/>
                <a:gd name="T123" fmla="*/ -371 h 466"/>
                <a:gd name="T124" fmla="+- 0 2352 2011"/>
                <a:gd name="T125" fmla="*/ T124 w 433"/>
                <a:gd name="T126" fmla="+- 0 -368 -427"/>
                <a:gd name="T127" fmla="*/ -368 h 466"/>
                <a:gd name="T128" fmla="+- 0 2400 2011"/>
                <a:gd name="T129" fmla="*/ T128 w 433"/>
                <a:gd name="T130" fmla="+- 0 -217 -427"/>
                <a:gd name="T131" fmla="*/ -217 h 466"/>
                <a:gd name="T132" fmla="+- 0 2406 2011"/>
                <a:gd name="T133" fmla="*/ T132 w 433"/>
                <a:gd name="T134" fmla="+- 0 -212 -427"/>
                <a:gd name="T135" fmla="*/ -212 h 466"/>
                <a:gd name="T136" fmla="+- 0 2422 2011"/>
                <a:gd name="T137" fmla="*/ T136 w 433"/>
                <a:gd name="T138" fmla="+- 0 -208 -427"/>
                <a:gd name="T139" fmla="*/ -208 h 466"/>
                <a:gd name="T140" fmla="+- 0 2431 2011"/>
                <a:gd name="T141" fmla="*/ T140 w 433"/>
                <a:gd name="T142" fmla="+- 0 -211 -427"/>
                <a:gd name="T143" fmla="*/ -211 h 466"/>
                <a:gd name="T144" fmla="+- 0 2442 2011"/>
                <a:gd name="T145" fmla="*/ T144 w 433"/>
                <a:gd name="T146" fmla="+- 0 -223 -427"/>
                <a:gd name="T147" fmla="*/ -223 h 466"/>
                <a:gd name="T148" fmla="+- 0 2444 2011"/>
                <a:gd name="T149" fmla="*/ T148 w 433"/>
                <a:gd name="T150" fmla="+- 0 -231 -427"/>
                <a:gd name="T151" fmla="*/ -231 h 466"/>
                <a:gd name="T152" fmla="+- 0 2390 2011"/>
                <a:gd name="T153" fmla="*/ T152 w 433"/>
                <a:gd name="T154" fmla="+- 0 -399 -427"/>
                <a:gd name="T155" fmla="*/ -399 h 466"/>
                <a:gd name="T156" fmla="+- 0 2386 2011"/>
                <a:gd name="T157" fmla="*/ T156 w 433"/>
                <a:gd name="T158" fmla="+- 0 -409 -427"/>
                <a:gd name="T159" fmla="*/ -409 h 466"/>
                <a:gd name="T160" fmla="+- 0 2379 2011"/>
                <a:gd name="T161" fmla="*/ T160 w 433"/>
                <a:gd name="T162" fmla="+- 0 -418 -427"/>
                <a:gd name="T163" fmla="*/ -418 h 466"/>
                <a:gd name="T164" fmla="+- 0 2368 2011"/>
                <a:gd name="T165" fmla="*/ T164 w 433"/>
                <a:gd name="T166" fmla="+- 0 -424 -427"/>
                <a:gd name="T167" fmla="*/ -424 h 466"/>
                <a:gd name="T168" fmla="+- 0 2350 2011"/>
                <a:gd name="T169" fmla="*/ T168 w 433"/>
                <a:gd name="T170" fmla="+- 0 -426 -427"/>
                <a:gd name="T171" fmla="*/ -426 h 466"/>
                <a:gd name="T172" fmla="+- 0 2268 2011"/>
                <a:gd name="T173" fmla="*/ T172 w 433"/>
                <a:gd name="T174" fmla="+- 0 -427 -427"/>
                <a:gd name="T175" fmla="*/ -427 h 46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433" h="466">
                  <a:moveTo>
                    <a:pt x="257" y="0"/>
                  </a:moveTo>
                  <a:lnTo>
                    <a:pt x="167" y="2"/>
                  </a:lnTo>
                  <a:lnTo>
                    <a:pt x="6" y="79"/>
                  </a:lnTo>
                  <a:lnTo>
                    <a:pt x="0" y="102"/>
                  </a:lnTo>
                  <a:lnTo>
                    <a:pt x="4" y="111"/>
                  </a:lnTo>
                  <a:lnTo>
                    <a:pt x="18" y="120"/>
                  </a:lnTo>
                  <a:lnTo>
                    <a:pt x="26" y="121"/>
                  </a:lnTo>
                  <a:lnTo>
                    <a:pt x="159" y="56"/>
                  </a:lnTo>
                  <a:lnTo>
                    <a:pt x="178" y="50"/>
                  </a:lnTo>
                  <a:lnTo>
                    <a:pt x="190" y="50"/>
                  </a:lnTo>
                  <a:lnTo>
                    <a:pt x="196" y="53"/>
                  </a:lnTo>
                  <a:lnTo>
                    <a:pt x="201" y="59"/>
                  </a:lnTo>
                  <a:lnTo>
                    <a:pt x="203" y="61"/>
                  </a:lnTo>
                  <a:lnTo>
                    <a:pt x="203" y="456"/>
                  </a:lnTo>
                  <a:lnTo>
                    <a:pt x="218" y="465"/>
                  </a:lnTo>
                  <a:lnTo>
                    <a:pt x="239" y="465"/>
                  </a:lnTo>
                  <a:lnTo>
                    <a:pt x="245" y="463"/>
                  </a:lnTo>
                  <a:lnTo>
                    <a:pt x="256" y="454"/>
                  </a:lnTo>
                  <a:lnTo>
                    <a:pt x="259" y="447"/>
                  </a:lnTo>
                  <a:lnTo>
                    <a:pt x="259" y="222"/>
                  </a:lnTo>
                  <a:lnTo>
                    <a:pt x="268" y="221"/>
                  </a:lnTo>
                  <a:lnTo>
                    <a:pt x="273" y="222"/>
                  </a:lnTo>
                  <a:lnTo>
                    <a:pt x="273" y="447"/>
                  </a:lnTo>
                  <a:lnTo>
                    <a:pt x="276" y="454"/>
                  </a:lnTo>
                  <a:lnTo>
                    <a:pt x="287" y="463"/>
                  </a:lnTo>
                  <a:lnTo>
                    <a:pt x="293" y="465"/>
                  </a:lnTo>
                  <a:lnTo>
                    <a:pt x="314" y="465"/>
                  </a:lnTo>
                  <a:lnTo>
                    <a:pt x="329" y="456"/>
                  </a:lnTo>
                  <a:lnTo>
                    <a:pt x="329" y="60"/>
                  </a:lnTo>
                  <a:lnTo>
                    <a:pt x="332" y="57"/>
                  </a:lnTo>
                  <a:lnTo>
                    <a:pt x="335" y="56"/>
                  </a:lnTo>
                  <a:lnTo>
                    <a:pt x="341" y="59"/>
                  </a:lnTo>
                  <a:lnTo>
                    <a:pt x="389" y="210"/>
                  </a:lnTo>
                  <a:lnTo>
                    <a:pt x="395" y="215"/>
                  </a:lnTo>
                  <a:lnTo>
                    <a:pt x="411" y="219"/>
                  </a:lnTo>
                  <a:lnTo>
                    <a:pt x="420" y="216"/>
                  </a:lnTo>
                  <a:lnTo>
                    <a:pt x="431" y="204"/>
                  </a:lnTo>
                  <a:lnTo>
                    <a:pt x="433" y="196"/>
                  </a:lnTo>
                  <a:lnTo>
                    <a:pt x="379" y="28"/>
                  </a:lnTo>
                  <a:lnTo>
                    <a:pt x="375" y="18"/>
                  </a:lnTo>
                  <a:lnTo>
                    <a:pt x="368" y="9"/>
                  </a:lnTo>
                  <a:lnTo>
                    <a:pt x="357" y="3"/>
                  </a:lnTo>
                  <a:lnTo>
                    <a:pt x="339" y="1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17" name="docshape6">
              <a:extLst>
                <a:ext uri="{FF2B5EF4-FFF2-40B4-BE49-F238E27FC236}">
                  <a16:creationId xmlns:a16="http://schemas.microsoft.com/office/drawing/2014/main" id="{8041598E-0262-4B45-B57F-3F92C9CDE588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" y="-570"/>
              <a:ext cx="13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229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2057">
        <p:fade thruBlk="1"/>
      </p:transition>
    </mc:Choice>
    <mc:Fallback xmlns="">
      <p:transition spd="slow" advTm="2057">
        <p:fade thruBlk="1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417AFD-5B7F-5B45-B06C-7A6331C1E3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1C6754-00BA-0A49-9AA6-C687B611CE31}"/>
              </a:ext>
            </a:extLst>
          </p:cNvPr>
          <p:cNvSpPr/>
          <p:nvPr/>
        </p:nvSpPr>
        <p:spPr>
          <a:xfrm>
            <a:off x="276173" y="0"/>
            <a:ext cx="8116324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Recovery Starts </a:t>
            </a:r>
          </a:p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US" sz="80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Georgia" panose="02040502050405020303" pitchFamily="18" charset="0"/>
                <a:cs typeface="Aharoni" panose="02010803020104030203" pitchFamily="2" charset="-79"/>
              </a:rPr>
              <a:t>moment</a:t>
            </a:r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the </a:t>
            </a:r>
          </a:p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crisis begins.</a:t>
            </a:r>
          </a:p>
        </p:txBody>
      </p:sp>
      <p:pic>
        <p:nvPicPr>
          <p:cNvPr id="7" name="Picture 6" descr="A close up of a logo&#10;&#10;Description automatically generated with medium confidence">
            <a:extLst>
              <a:ext uri="{FF2B5EF4-FFF2-40B4-BE49-F238E27FC236}">
                <a16:creationId xmlns:a16="http://schemas.microsoft.com/office/drawing/2014/main" id="{65AADDDB-CE00-D346-A0D2-7901D9188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" y="75587"/>
            <a:ext cx="606888" cy="60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3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57">
        <p:split orient="vert"/>
      </p:transition>
    </mc:Choice>
    <mc:Fallback xmlns="">
      <p:transition spd="slow" advTm="4357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284B27-38A9-FB49-AB00-27053CA0A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4327" y="0"/>
            <a:ext cx="6153920" cy="3639600"/>
          </a:xfrm>
        </p:spPr>
        <p:txBody>
          <a:bodyPr/>
          <a:lstStyle/>
          <a:p>
            <a:pPr marL="0" indent="0">
              <a:buNone/>
            </a:pPr>
            <a:r>
              <a:rPr lang="en-US" sz="5400" b="1" dirty="0"/>
              <a:t>50% of all school shooters come through the front entrance.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F26129-12EB-2B44-8F35-C0537E6278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pic>
        <p:nvPicPr>
          <p:cNvPr id="5" name="Picture 4" descr="A picture containing building, porch, ceiling, empty&#10;&#10;Description automatically generated">
            <a:extLst>
              <a:ext uri="{FF2B5EF4-FFF2-40B4-BE49-F238E27FC236}">
                <a16:creationId xmlns:a16="http://schemas.microsoft.com/office/drawing/2014/main" id="{B0BCDDD6-6460-894F-AF13-FBD4FB0D89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73" r="23945"/>
          <a:stretch/>
        </p:blipFill>
        <p:spPr>
          <a:xfrm>
            <a:off x="0" y="0"/>
            <a:ext cx="2421327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74C714-0C8C-ED41-9796-2608D92A4637}"/>
              </a:ext>
            </a:extLst>
          </p:cNvPr>
          <p:cNvSpPr/>
          <p:nvPr/>
        </p:nvSpPr>
        <p:spPr>
          <a:xfrm>
            <a:off x="2270073" y="0"/>
            <a:ext cx="165399" cy="51435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CB6C7D-90AA-2541-8125-0175B36FEEBE}"/>
              </a:ext>
            </a:extLst>
          </p:cNvPr>
          <p:cNvSpPr txBox="1"/>
          <p:nvPr/>
        </p:nvSpPr>
        <p:spPr>
          <a:xfrm>
            <a:off x="2655839" y="3204508"/>
            <a:ext cx="59378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Are your office staff prepared?</a:t>
            </a:r>
          </a:p>
        </p:txBody>
      </p:sp>
    </p:spTree>
    <p:extLst>
      <p:ext uri="{BB962C8B-B14F-4D97-AF65-F5344CB8AC3E}">
        <p14:creationId xmlns:p14="http://schemas.microsoft.com/office/powerpoint/2010/main" val="41718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680">
        <p:circle/>
      </p:transition>
    </mc:Choice>
    <mc:Fallback xmlns="">
      <p:transition spd="slow" advTm="568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634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6FDABD-309B-9D4F-B9B1-010F6DC8C7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9463E7-4290-C146-8418-4DE43D77FE30}"/>
              </a:ext>
            </a:extLst>
          </p:cNvPr>
          <p:cNvSpPr txBox="1">
            <a:spLocks/>
          </p:cNvSpPr>
          <p:nvPr/>
        </p:nvSpPr>
        <p:spPr>
          <a:xfrm>
            <a:off x="-428574" y="2585903"/>
            <a:ext cx="5000574" cy="7515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algn="ctr"/>
            <a:r>
              <a:rPr lang="en-US" sz="9000" dirty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34A04F-036A-1C47-9557-9EFE5159D0A3}"/>
              </a:ext>
            </a:extLst>
          </p:cNvPr>
          <p:cNvSpPr txBox="1"/>
          <p:nvPr/>
        </p:nvSpPr>
        <p:spPr>
          <a:xfrm>
            <a:off x="3881716" y="2180821"/>
            <a:ext cx="4715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smarter,</a:t>
            </a:r>
            <a:r>
              <a:rPr lang="en-US" sz="9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9000" dirty="0">
              <a:ln>
                <a:solidFill>
                  <a:schemeClr val="accent6">
                    <a:lumMod val="50000"/>
                  </a:schemeClr>
                </a:solidFill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A86B33-69B6-6240-8410-E5F51AEC7720}"/>
              </a:ext>
            </a:extLst>
          </p:cNvPr>
          <p:cNvSpPr txBox="1"/>
          <p:nvPr/>
        </p:nvSpPr>
        <p:spPr>
          <a:xfrm>
            <a:off x="1287332" y="2772989"/>
            <a:ext cx="69222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 harder</a:t>
            </a:r>
            <a:r>
              <a:rPr lang="en-US" sz="120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1BF498-0B23-7A40-B90F-776409A85F06}"/>
              </a:ext>
            </a:extLst>
          </p:cNvPr>
          <p:cNvSpPr/>
          <p:nvPr/>
        </p:nvSpPr>
        <p:spPr>
          <a:xfrm>
            <a:off x="527418" y="890979"/>
            <a:ext cx="778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mpact" panose="020B0806030902050204" pitchFamily="34" charset="0"/>
              </a:rPr>
              <a:t>Incident Command System</a:t>
            </a:r>
          </a:p>
        </p:txBody>
      </p:sp>
    </p:spTree>
    <p:extLst>
      <p:ext uri="{BB962C8B-B14F-4D97-AF65-F5344CB8AC3E}">
        <p14:creationId xmlns:p14="http://schemas.microsoft.com/office/powerpoint/2010/main" val="191806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329">
        <p14:reveal/>
      </p:transition>
    </mc:Choice>
    <mc:Fallback xmlns="">
      <p:transition spd="slow" advClick="0" advTm="33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F30C2A-CB0A-CD47-A3DD-896043102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7811" y="265725"/>
            <a:ext cx="5866113" cy="3639600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pPr marL="0" indent="0">
              <a:buNone/>
            </a:pPr>
            <a:r>
              <a:rPr lang="en-US" sz="10500" b="1" dirty="0"/>
              <a:t>Recovery</a:t>
            </a:r>
            <a:r>
              <a:rPr lang="en-US" sz="9600" b="1" dirty="0"/>
              <a:t> </a:t>
            </a:r>
            <a:r>
              <a:rPr lang="en-US" sz="5400" b="1" dirty="0"/>
              <a:t>is </a:t>
            </a:r>
            <a:r>
              <a:rPr lang="en-US" sz="5400" b="1" dirty="0"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endParaRPr lang="en-US" sz="6600" b="1" i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5400" b="1" dirty="0"/>
              <a:t>phase of a hazard, threat, or incident.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975869-DC62-7B4F-814F-A8CF12FFD3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10" name="Picture 9" descr="A picture containing sky, nature, outdoor, sunset&#10;&#10;Description automatically generated">
            <a:extLst>
              <a:ext uri="{FF2B5EF4-FFF2-40B4-BE49-F238E27FC236}">
                <a16:creationId xmlns:a16="http://schemas.microsoft.com/office/drawing/2014/main" id="{60F478A8-DD09-1044-8FDF-91BD1CFCF8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07" r="8217"/>
          <a:stretch/>
        </p:blipFill>
        <p:spPr>
          <a:xfrm>
            <a:off x="-271463" y="-826"/>
            <a:ext cx="2586038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F5816A-6EE5-8446-AC22-957936B46984}"/>
              </a:ext>
            </a:extLst>
          </p:cNvPr>
          <p:cNvSpPr/>
          <p:nvPr/>
        </p:nvSpPr>
        <p:spPr>
          <a:xfrm>
            <a:off x="2270620" y="0"/>
            <a:ext cx="87910" cy="51435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31162E-3317-5143-BA5F-583B4673ADE6}"/>
              </a:ext>
            </a:extLst>
          </p:cNvPr>
          <p:cNvSpPr/>
          <p:nvPr/>
        </p:nvSpPr>
        <p:spPr>
          <a:xfrm>
            <a:off x="4391825" y="1620246"/>
            <a:ext cx="415209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pc="50" dirty="0">
                <a:ln w="28575" cmpd="sng">
                  <a:solidFill>
                    <a:schemeClr val="accent6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eorgia" panose="02040502050405020303" pitchFamily="18" charset="0"/>
                <a:cs typeface="Aharoni" panose="02010803020104030203" pitchFamily="2" charset="-79"/>
              </a:rPr>
              <a:t>longest</a:t>
            </a:r>
            <a:endParaRPr lang="en-US" sz="8000" b="1" cap="none" spc="50" dirty="0">
              <a:ln w="28575" cmpd="sng">
                <a:solidFill>
                  <a:schemeClr val="accent6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Georgia" panose="02040502050405020303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60251796"/>
      </p:ext>
    </p:extLst>
  </p:cSld>
  <p:clrMapOvr>
    <a:masterClrMapping/>
  </p:clrMapOvr>
  <p:transition advTm="5862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E6F5FA-6702-9F4A-8DC4-A09A676A1B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46218-E6C2-2B44-A1E6-D78C35A1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375" y="1067786"/>
            <a:ext cx="7306650" cy="432401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1000" b="1" dirty="0">
                <a:ln/>
                <a:solidFill>
                  <a:schemeClr val="accent1"/>
                </a:solidFill>
              </a:rPr>
              <a:t>Prepare to Recover</a:t>
            </a:r>
          </a:p>
        </p:txBody>
      </p:sp>
    </p:spTree>
    <p:extLst>
      <p:ext uri="{BB962C8B-B14F-4D97-AF65-F5344CB8AC3E}">
        <p14:creationId xmlns:p14="http://schemas.microsoft.com/office/powerpoint/2010/main" val="1056158881"/>
      </p:ext>
    </p:extLst>
  </p:cSld>
  <p:clrMapOvr>
    <a:masterClrMapping/>
  </p:clrMapOvr>
  <p:transition advTm="4756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8DE263-CF71-1943-A71D-6BFA59A246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FEC4F61-6BD4-8E4B-8F69-9C14955AE82F}"/>
              </a:ext>
            </a:extLst>
          </p:cNvPr>
          <p:cNvSpPr txBox="1">
            <a:spLocks/>
          </p:cNvSpPr>
          <p:nvPr/>
        </p:nvSpPr>
        <p:spPr>
          <a:xfrm>
            <a:off x="521687" y="2376062"/>
            <a:ext cx="7404600" cy="7515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algn="ctr"/>
            <a:r>
              <a:rPr lang="en-US" sz="9600" b="1" dirty="0">
                <a:ln w="12700" cmpd="sng">
                  <a:solidFill>
                    <a:schemeClr val="accent4"/>
                  </a:solidFill>
                  <a:prstDash val="solid"/>
                </a:ln>
              </a:rPr>
              <a:t>Tactics are intel driven…</a:t>
            </a:r>
            <a:endParaRPr lang="en-US" sz="9600" b="1" dirty="0">
              <a:ln/>
            </a:endParaRPr>
          </a:p>
        </p:txBody>
      </p:sp>
      <p:pic>
        <p:nvPicPr>
          <p:cNvPr id="8" name="Picture 7" descr="A close up of a logo&#10;&#10;Description automatically generated with medium confidence">
            <a:extLst>
              <a:ext uri="{FF2B5EF4-FFF2-40B4-BE49-F238E27FC236}">
                <a16:creationId xmlns:a16="http://schemas.microsoft.com/office/drawing/2014/main" id="{68DD53A7-98BE-724F-B3EB-664F4949B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" y="75587"/>
            <a:ext cx="606888" cy="60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4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2327">
        <p:fade thruBlk="1"/>
      </p:transition>
    </mc:Choice>
    <mc:Fallback xmlns="">
      <p:transition spd="slow" advTm="2327">
        <p:fade thruBlk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0B7B9-26EF-2142-9669-F48CC988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86" y="1820250"/>
            <a:ext cx="7404600" cy="75150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br>
              <a:rPr lang="en-US" sz="6000" b="1" dirty="0">
                <a:ln/>
              </a:rPr>
            </a:br>
            <a:r>
              <a:rPr lang="en-US" sz="8600" b="1" dirty="0">
                <a:ln w="12700" cmpd="sng">
                  <a:solidFill>
                    <a:schemeClr val="accent4"/>
                  </a:solidFill>
                  <a:prstDash val="solid"/>
                </a:ln>
              </a:rPr>
              <a:t>But the environment dictates the tactics.</a:t>
            </a:r>
            <a:endParaRPr lang="en-US" sz="8600" b="1" dirty="0">
              <a:ln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8DE263-CF71-1943-A71D-6BFA59A246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4" name="Picture 3" descr="A close up of a logo&#10;&#10;Description automatically generated with medium confidence">
            <a:extLst>
              <a:ext uri="{FF2B5EF4-FFF2-40B4-BE49-F238E27FC236}">
                <a16:creationId xmlns:a16="http://schemas.microsoft.com/office/drawing/2014/main" id="{F6B828CC-EC73-294E-B094-8C18E6CFC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" y="75587"/>
            <a:ext cx="606888" cy="60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5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854">
        <p:fade thruBlk="1"/>
      </p:transition>
    </mc:Choice>
    <mc:Fallback xmlns="">
      <p:transition spd="slow" advTm="1854">
        <p:fade thruBlk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FD22347D-7CF8-B54B-8333-9646BB82EC3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600" b="1" dirty="0"/>
              <a:t>School Safety….</a:t>
            </a:r>
          </a:p>
        </p:txBody>
      </p:sp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/>
        <p:txBody>
          <a:bodyPr spcFirstLastPara="1" wrap="square" lIns="0" tIns="0" rIns="0" bIns="0" anchor="ctr" anchorCtr="0">
            <a:noAutofit/>
          </a:bodyPr>
          <a:lstStyle/>
          <a:p>
            <a:pPr lvl="0"/>
            <a:fld id="{00000000-1234-1234-1234-123412341234}" type="slidenum">
              <a:rPr lang="en"/>
              <a:pPr lvl="0"/>
              <a:t>8</a:t>
            </a:fld>
            <a:endParaRPr lang="e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5C9ACD-8F52-E442-9EC4-8EEB164D4611}"/>
              </a:ext>
            </a:extLst>
          </p:cNvPr>
          <p:cNvSpPr/>
          <p:nvPr/>
        </p:nvSpPr>
        <p:spPr>
          <a:xfrm>
            <a:off x="71437" y="908662"/>
            <a:ext cx="81747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/>
            <a:r>
              <a:rPr lang="en-US" sz="48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Equipping &amp; Preparing for the </a:t>
            </a:r>
            <a:endParaRPr lang="en-US" sz="4800" dirty="0"/>
          </a:p>
          <a:p>
            <a:pPr marL="457200" lvl="1"/>
            <a:r>
              <a:rPr lang="en-US" sz="96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      “It won’t happen here.”</a:t>
            </a:r>
            <a:endParaRPr lang="en-US" sz="9600" dirty="0"/>
          </a:p>
        </p:txBody>
      </p:sp>
      <p:pic>
        <p:nvPicPr>
          <p:cNvPr id="21" name="Picture 20" descr="A close up of a logo&#10;&#10;Description automatically generated with medium confidence">
            <a:extLst>
              <a:ext uri="{FF2B5EF4-FFF2-40B4-BE49-F238E27FC236}">
                <a16:creationId xmlns:a16="http://schemas.microsoft.com/office/drawing/2014/main" id="{C6FD2158-150D-7D46-8576-C405D68F5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" y="75587"/>
            <a:ext cx="606888" cy="606888"/>
          </a:xfrm>
          <a:prstGeom prst="rect">
            <a:avLst/>
          </a:prstGeom>
        </p:spPr>
      </p:pic>
    </p:spTree>
  </p:cSld>
  <p:clrMapOvr>
    <a:masterClrMapping/>
  </p:clrMapOvr>
  <p:transition advTm="5884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743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ctrTitle" idx="4294967295"/>
          </p:nvPr>
        </p:nvSpPr>
        <p:spPr>
          <a:xfrm>
            <a:off x="415585" y="2095500"/>
            <a:ext cx="7742577" cy="241935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 dirty="0">
                <a:ln/>
                <a:solidFill>
                  <a:schemeClr val="accent1"/>
                </a:solidFill>
              </a:rPr>
              <a:t>Safety &amp; Security is the job of ALL staff</a:t>
            </a:r>
            <a:endParaRPr sz="8800" b="1" dirty="0">
              <a:ln/>
              <a:solidFill>
                <a:schemeClr val="accent1"/>
              </a:solidFill>
            </a:endParaRPr>
          </a:p>
        </p:txBody>
      </p:sp>
      <p:grpSp>
        <p:nvGrpSpPr>
          <p:cNvPr id="161" name="Google Shape;161;p19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162" name="Google Shape;162;p1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32" name="Picture 31" descr="A close up of a logo&#10;&#10;Description automatically generated with medium confidence">
            <a:extLst>
              <a:ext uri="{FF2B5EF4-FFF2-40B4-BE49-F238E27FC236}">
                <a16:creationId xmlns:a16="http://schemas.microsoft.com/office/drawing/2014/main" id="{C0629A04-A6D2-F940-9F67-3223F5BBF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" y="75587"/>
            <a:ext cx="606888" cy="606888"/>
          </a:xfrm>
          <a:prstGeom prst="rect">
            <a:avLst/>
          </a:prstGeom>
        </p:spPr>
      </p:pic>
      <p:sp>
        <p:nvSpPr>
          <p:cNvPr id="38" name="Google Shape;914;p2">
            <a:extLst>
              <a:ext uri="{FF2B5EF4-FFF2-40B4-BE49-F238E27FC236}">
                <a16:creationId xmlns:a16="http://schemas.microsoft.com/office/drawing/2014/main" id="{4D07095A-03FF-1D49-9C00-906FB346F90D}"/>
              </a:ext>
            </a:extLst>
          </p:cNvPr>
          <p:cNvSpPr txBox="1"/>
          <p:nvPr/>
        </p:nvSpPr>
        <p:spPr>
          <a:xfrm>
            <a:off x="1338470" y="4514850"/>
            <a:ext cx="588396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Yes, more than the administrators</a:t>
            </a:r>
            <a:endParaRPr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269">
    <p:fade thruBlk="1"/>
  </p:transition>
</p:sld>
</file>

<file path=ppt/theme/theme1.xml><?xml version="1.0" encoding="utf-8"?>
<a:theme xmlns:a="http://schemas.openxmlformats.org/drawingml/2006/main" name="Leontes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492</Words>
  <Application>Microsoft Office PowerPoint</Application>
  <PresentationFormat>On-screen Show (16:9)</PresentationFormat>
  <Paragraphs>99</Paragraphs>
  <Slides>34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Georgia</vt:lpstr>
      <vt:lpstr>Gabriola</vt:lpstr>
      <vt:lpstr>Cooper Black</vt:lpstr>
      <vt:lpstr>Palatino Linotype</vt:lpstr>
      <vt:lpstr>Wingdings</vt:lpstr>
      <vt:lpstr>Arial</vt:lpstr>
      <vt:lpstr>Fira Sans SemiBold</vt:lpstr>
      <vt:lpstr>Fira Sans Light</vt:lpstr>
      <vt:lpstr>Aharoni</vt:lpstr>
      <vt:lpstr>Impact</vt:lpstr>
      <vt:lpstr>Calibri</vt:lpstr>
      <vt:lpstr>Century Gothic</vt:lpstr>
      <vt:lpstr>Leontes template</vt:lpstr>
      <vt:lpstr>Welcome    We are glad you are here!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But the environment dictates the tactics.</vt:lpstr>
      <vt:lpstr>School Safety….</vt:lpstr>
      <vt:lpstr>Safety &amp; Security is the job of ALL staff</vt:lpstr>
      <vt:lpstr>Rather than facilities and gadgets</vt:lpstr>
      <vt:lpstr>EOP</vt:lpstr>
      <vt:lpstr>PowerPoint Presentation</vt:lpstr>
      <vt:lpstr>Relationships…     Matter!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Safety doesn’t happen by accident.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an emergency…..</vt:lpstr>
      <vt:lpstr>Training and Drills Scheduled?</vt:lpstr>
      <vt:lpstr>Are you ready to 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subject/>
  <dc:creator/>
  <cp:keywords/>
  <dc:description/>
  <cp:lastModifiedBy>Carol Bom</cp:lastModifiedBy>
  <cp:revision>42</cp:revision>
  <dcterms:modified xsi:type="dcterms:W3CDTF">2021-08-23T13:05:38Z</dcterms:modified>
  <cp:category/>
</cp:coreProperties>
</file>