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870a1a667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870a1a667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8b65acdb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8b65acdb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8b65acdb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8b65acdb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70a1a66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870a1a66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8a76de20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8a76de20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70a1a667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870a1a667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70a1a66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870a1a66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442ca265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442ca265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870a1a66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870a1a667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8b65acdb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8b65acdb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442ca26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442ca26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609599" y="457200"/>
            <a:ext cx="6347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609599" y="1620443"/>
            <a:ext cx="63477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5405258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609599" y="4531022"/>
            <a:ext cx="46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444676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te-PAC-Nebraska-116326442703331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Cjp2cwl6iKWNBVG-hvicl-Y2sCg7nX6rVFGrJkjwcoqNRtQ/viewform?usp=pp_ur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EUL5sN4YrNQ0iv70u1t4GsQU_qdoKDv/view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u9.org/title1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1813525" y="1365499"/>
            <a:ext cx="5361300" cy="17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State Parent Advisory Council (PAC)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3-9-2021</a:t>
            </a:r>
            <a:endParaRPr b="1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149" y="2768850"/>
            <a:ext cx="3063649" cy="2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50" y="405888"/>
            <a:ext cx="1664375" cy="16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25" y="3413153"/>
            <a:ext cx="2964225" cy="15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242450" y="383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State PAC Meeting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Proximas Reuniones de State PAC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302600" y="1469675"/>
            <a:ext cx="7385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0000"/>
                </a:solidFill>
              </a:rPr>
              <a:t>	At 6:00 PM CT 			A las 6:00 PM Hora Central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September, 14th  2021 		14 de Septiembre del 2021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November, 9th, 2021 			9 de Noviembre del 2021 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January,  11th, 2022 			11 de Enero del 2022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/>
              <a:t>March, 8th, 2022	 		8 de Marzo del 2022 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 b="1"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75" y="2187075"/>
            <a:ext cx="3465174" cy="181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3"/>
          <p:cNvCxnSpPr/>
          <p:nvPr/>
        </p:nvCxnSpPr>
        <p:spPr>
          <a:xfrm>
            <a:off x="2549775" y="1516675"/>
            <a:ext cx="21900" cy="24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819150" y="396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Facebook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PAC - Nebraska </a:t>
            </a:r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7" name="Google Shape;207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400" y="1932801"/>
            <a:ext cx="5232301" cy="19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707000" y="254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- Questions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Encuesta  - Preguntas 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707000" y="1248025"/>
            <a:ext cx="7505700" cy="27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 form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425" y="1626625"/>
            <a:ext cx="3262431" cy="32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1525" y="2127450"/>
            <a:ext cx="3413150" cy="22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819150" y="546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819150" y="1428675"/>
            <a:ext cx="7505700" cy="32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Getting to Know you / 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Conociendonos</a:t>
            </a:r>
            <a:endParaRPr sz="1600" b="1" i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November Minutes /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Acta de noviembre</a:t>
            </a:r>
            <a:endParaRPr sz="1600" b="1" i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What is new in the MEP? /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Qué hay de nuevo en el MEP?</a:t>
            </a:r>
            <a:endParaRPr sz="1600" b="1" i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Migrant Family Conference 2021 /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Conferencia de Familias Migrantes 2021</a:t>
            </a:r>
            <a:endParaRPr sz="1600" b="1" i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Future Meetings /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Reuniones futuras</a:t>
            </a:r>
            <a:r>
              <a:rPr lang="en" sz="1600" b="1" i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i="1">
              <a:solidFill>
                <a:srgbClr val="1713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Meeting Survey</a:t>
            </a:r>
            <a:r>
              <a:rPr lang="en" sz="1600" b="1" i="1">
                <a:solidFill>
                  <a:srgbClr val="17131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" sz="1600" b="1" i="1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Evaluacion de la reunion  </a:t>
            </a:r>
            <a:endParaRPr sz="1600" b="1" i="1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b="1" i="1">
              <a:solidFill>
                <a:srgbClr val="1713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600" b="1" i="1">
              <a:solidFill>
                <a:srgbClr val="17131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b="1"/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999" y="3581225"/>
            <a:ext cx="2240600" cy="10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819150" y="493900"/>
            <a:ext cx="7786200" cy="17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Name a young person that inspires you and why</a:t>
            </a:r>
            <a:r>
              <a:rPr lang="en"/>
              <a:t>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Nombre </a:t>
            </a:r>
            <a:endParaRPr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¿Nombrar a una persona joven que inspira y por qué?</a:t>
            </a:r>
            <a:endParaRPr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271" y="2932625"/>
            <a:ext cx="3040425" cy="20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/>
        </p:nvSpPr>
        <p:spPr>
          <a:xfrm>
            <a:off x="809350" y="622425"/>
            <a:ext cx="7671900" cy="3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595959"/>
                </a:solidFill>
              </a:rPr>
              <a:t>January meeting minutes review</a:t>
            </a:r>
            <a:endParaRPr sz="4000" b="1">
              <a:solidFill>
                <a:srgbClr val="595959"/>
              </a:solidFill>
            </a:endParaRPr>
          </a:p>
          <a:p>
            <a:pPr marL="5080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FF"/>
                </a:solidFill>
              </a:rPr>
              <a:t>Revisión del acta de la reunión del mes de enero</a:t>
            </a:r>
            <a:endParaRPr sz="4000" b="1">
              <a:solidFill>
                <a:srgbClr val="FF00FF"/>
              </a:solidFill>
            </a:endParaRPr>
          </a:p>
          <a:p>
            <a:pPr marL="5080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hlink"/>
                </a:solidFill>
                <a:hlinkClick r:id="rId3"/>
              </a:rPr>
              <a:t>Minutes/Acta</a:t>
            </a:r>
            <a:r>
              <a:rPr lang="en" sz="4000" b="1">
                <a:solidFill>
                  <a:srgbClr val="FF00FF"/>
                </a:solidFill>
              </a:rPr>
              <a:t> </a:t>
            </a:r>
            <a:r>
              <a:rPr lang="en" sz="4000" b="1">
                <a:solidFill>
                  <a:srgbClr val="595959"/>
                </a:solidFill>
              </a:rPr>
              <a:t> </a:t>
            </a:r>
            <a:endParaRPr sz="4000" b="1">
              <a:solidFill>
                <a:srgbClr val="595959"/>
              </a:solidFill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525" y="3597300"/>
            <a:ext cx="1410300" cy="10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1476000" y="330500"/>
            <a:ext cx="6192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45FB4"/>
                </a:solidFill>
                <a:highlight>
                  <a:srgbClr val="FAF7F7"/>
                </a:highlight>
                <a:latin typeface="Roboto"/>
                <a:ea typeface="Roboto"/>
                <a:cs typeface="Roboto"/>
                <a:sym typeface="Roboto"/>
              </a:rPr>
              <a:t>Quote of week</a:t>
            </a:r>
            <a:endParaRPr sz="1500" b="1">
              <a:solidFill>
                <a:srgbClr val="045FB4"/>
              </a:solidFill>
              <a:highlight>
                <a:srgbClr val="FAF7F7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45FB4"/>
              </a:solidFill>
              <a:highlight>
                <a:srgbClr val="FAF7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1367800" y="3012775"/>
            <a:ext cx="588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2CC"/>
                </a:highlight>
              </a:rPr>
              <a:t>Cita de la semana</a:t>
            </a:r>
            <a:endParaRPr b="1">
              <a:highlight>
                <a:srgbClr val="FFF2CC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F2CC"/>
                </a:highlight>
              </a:rPr>
              <a:t>El éxito de toda mujer debería ser una inspiración para otra. Somos más fuertes cuando nos animamos unos a otros.</a:t>
            </a:r>
            <a:endParaRPr b="1">
              <a:highlight>
                <a:srgbClr val="FFF2CC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2CC"/>
              </a:highlight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868" y="714375"/>
            <a:ext cx="3069871" cy="21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2280875" y="329025"/>
            <a:ext cx="5170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Conference Theme 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1296725" y="1527650"/>
            <a:ext cx="6154650" cy="1846400"/>
          </a:xfrm>
          <a:prstGeom prst="flowChartPunchedTap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505700" y="2025654"/>
            <a:ext cx="5769873" cy="8503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DRIVEN BY CHANGE!                              </a:t>
            </a:r>
            <a:br>
              <a:rPr b="1" i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</a:br>
            <a:r>
              <a:rPr b="1" i="1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!IMPULSADOS POR LOS CAMBIOS!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/>
        </p:nvSpPr>
        <p:spPr>
          <a:xfrm>
            <a:off x="585000" y="375275"/>
            <a:ext cx="8090400" cy="431100"/>
          </a:xfrm>
          <a:prstGeom prst="rect">
            <a:avLst/>
          </a:prstGeom>
          <a:noFill/>
          <a:ln w="952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MIGRANT FAMILY CONFERENCE - 2021 VIRTUAL CONFERENCE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629150" y="1103750"/>
            <a:ext cx="7384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975" y="1019875"/>
            <a:ext cx="5518653" cy="367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284300" y="389625"/>
            <a:ext cx="82368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We need you!  </a:t>
            </a:r>
            <a:endParaRPr sz="5100"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Welcome video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Merlen and Norma Esquivel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Encouragement words at the end of the conference.</a:t>
            </a:r>
            <a:endParaRPr sz="21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Carmen - Hastings and Maria Vicente 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FF"/>
                </a:solidFill>
              </a:rPr>
              <a:t> </a:t>
            </a:r>
            <a:endParaRPr sz="21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State PAC Members</a:t>
            </a:r>
            <a:endParaRPr sz="21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863125" y="340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Communication</a:t>
            </a:r>
            <a:r>
              <a:rPr lang="en"/>
              <a:t> 	</a:t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25" y="1124521"/>
            <a:ext cx="1040262" cy="21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900" y="1207649"/>
            <a:ext cx="2586931" cy="13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0449" y="1207662"/>
            <a:ext cx="1934000" cy="19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3700" y="26498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Nunito</vt:lpstr>
      <vt:lpstr>Calibri</vt:lpstr>
      <vt:lpstr>Arial</vt:lpstr>
      <vt:lpstr>Roboto Black</vt:lpstr>
      <vt:lpstr>Shift</vt:lpstr>
      <vt:lpstr>State Parent Advisory Council (PAC) </vt:lpstr>
      <vt:lpstr>AGENDA </vt:lpstr>
      <vt:lpstr>Name   Name a young person that inspires you and why? Nombre  ¿Nombrar a una persona joven que inspira y por qué? </vt:lpstr>
      <vt:lpstr>PowerPoint Presentation</vt:lpstr>
      <vt:lpstr>PowerPoint Presentation</vt:lpstr>
      <vt:lpstr>Conference Theme </vt:lpstr>
      <vt:lpstr>PowerPoint Presentation</vt:lpstr>
      <vt:lpstr>We need you!   Welcome video Merlen and Norma Esquivel   Encouragement words at the end of the conference. Carmen - Hastings and Maria Vicente      State PAC Members</vt:lpstr>
      <vt:lpstr>Communication  </vt:lpstr>
      <vt:lpstr>Future State PAC Meeting  Proximas Reuniones de State PAC </vt:lpstr>
      <vt:lpstr>Facebook  State PAC - Nebraska </vt:lpstr>
      <vt:lpstr>Survey - Questions  Encuesta  - Preguntas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Parent Advisory Council (PAC) </dc:title>
  <dc:creator>Sherri Landis</dc:creator>
  <cp:lastModifiedBy>Sherri Landis</cp:lastModifiedBy>
  <cp:revision>1</cp:revision>
  <dcterms:modified xsi:type="dcterms:W3CDTF">2021-04-01T18:15:37Z</dcterms:modified>
</cp:coreProperties>
</file>