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59" r:id="rId7"/>
    <p:sldId id="257" r:id="rId8"/>
    <p:sldId id="262" r:id="rId9"/>
    <p:sldId id="258" r:id="rId10"/>
    <p:sldId id="263" r:id="rId11"/>
    <p:sldId id="261" r:id="rId12"/>
    <p:sldId id="260" r:id="rId13"/>
    <p:sldId id="264" r:id="rId14"/>
    <p:sldId id="267" r:id="rId15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3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1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74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12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8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3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0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2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6E91F-9F6A-4720-A092-5B3136EEBD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D8C98E-4E8C-4EE0-B5C2-A200AA7CD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8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GqzekOVfsE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655" y="2404534"/>
            <a:ext cx="9338659" cy="1646302"/>
          </a:xfrm>
        </p:spPr>
        <p:txBody>
          <a:bodyPr/>
          <a:lstStyle/>
          <a:p>
            <a:r>
              <a:rPr lang="en-US" dirty="0"/>
              <a:t>Preventing the Summer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15858"/>
          </a:xfrm>
        </p:spPr>
        <p:txBody>
          <a:bodyPr>
            <a:normAutofit/>
          </a:bodyPr>
          <a:lstStyle/>
          <a:p>
            <a:r>
              <a:rPr lang="en-US" dirty="0"/>
              <a:t>Abby Burke, </a:t>
            </a:r>
            <a:r>
              <a:rPr lang="en-US" dirty="0" err="1"/>
              <a:t>Ed.D</a:t>
            </a:r>
            <a:r>
              <a:rPr lang="en-US" dirty="0"/>
              <a:t>.</a:t>
            </a:r>
          </a:p>
          <a:p>
            <a:r>
              <a:rPr lang="en-US" dirty="0"/>
              <a:t>Reading Specialist</a:t>
            </a:r>
          </a:p>
          <a:p>
            <a:r>
              <a:rPr lang="en-US" dirty="0"/>
              <a:t>Nebraska Department of Education</a:t>
            </a:r>
          </a:p>
          <a:p>
            <a:r>
              <a:rPr lang="en-US" dirty="0"/>
              <a:t>abby.burke@nebraksa.gov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10" y="716011"/>
            <a:ext cx="6216650" cy="187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40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 Development </a:t>
            </a:r>
            <a:r>
              <a:rPr lang="en-US" dirty="0">
                <a:hlinkClick r:id="rId3"/>
              </a:rPr>
              <a:t>in Action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5" y="2030756"/>
            <a:ext cx="10027396" cy="3021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" y="6327228"/>
            <a:ext cx="372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https://youtu.be/dGqzekOVfsE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84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from our time together today….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4836" y="2290618"/>
            <a:ext cx="65301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used to think _______________________.</a:t>
            </a:r>
          </a:p>
          <a:p>
            <a:r>
              <a:rPr lang="en-US" sz="3600" dirty="0"/>
              <a:t>But now I know ______________________.</a:t>
            </a:r>
          </a:p>
          <a:p>
            <a:r>
              <a:rPr lang="en-US" sz="3600" dirty="0"/>
              <a:t>I commit to __________________.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42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Shows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513945" cy="4351338"/>
          </a:xfrm>
        </p:spPr>
        <p:txBody>
          <a:bodyPr/>
          <a:lstStyle/>
          <a:p>
            <a:r>
              <a:rPr lang="en-US" dirty="0"/>
              <a:t>Summer slide is a decline in reading ability and other academic skills that can occur over the summer months when school isn’t in session.</a:t>
            </a:r>
          </a:p>
          <a:p>
            <a:r>
              <a:rPr lang="en-US" dirty="0"/>
              <a:t>Numerous studies show that kids who don’t read during summer break actually slip in reading ability by the time fall rolls around.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485" y="3529445"/>
            <a:ext cx="4362450" cy="3124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97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45721" cy="1320800"/>
          </a:xfrm>
        </p:spPr>
        <p:txBody>
          <a:bodyPr/>
          <a:lstStyle/>
          <a:p>
            <a:r>
              <a:rPr lang="en-US" dirty="0"/>
              <a:t>Describe evidence of literacy in this photo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08" y="1513604"/>
            <a:ext cx="6558783" cy="50512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086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about the Topic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49" y="3702488"/>
            <a:ext cx="5067300" cy="278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135"/>
            <a:ext cx="5290098" cy="2820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1" y="872797"/>
            <a:ext cx="4933950" cy="4902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24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Reading and Writing about the Topic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690688"/>
            <a:ext cx="3871409" cy="4655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13" y="2215086"/>
            <a:ext cx="3848100" cy="360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41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and Write about the Topic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5" y="1880804"/>
            <a:ext cx="6083300" cy="36639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50" y="1750603"/>
            <a:ext cx="4540250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97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about the Topic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385002"/>
            <a:ext cx="3987800" cy="3473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91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Together about the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15" y="2286289"/>
            <a:ext cx="4938040" cy="355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93" y="2365087"/>
            <a:ext cx="3397250" cy="3473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598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 the Topic across Academic Area: Science, Social Studies, Math and Reading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2165062"/>
            <a:ext cx="5683250" cy="389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1898362"/>
            <a:ext cx="4514850" cy="442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737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ACET" val="3MzwDtW7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A6573DC935343A090B239C093165B" ma:contentTypeVersion="10" ma:contentTypeDescription="Create a new document." ma:contentTypeScope="" ma:versionID="7882eb4fa04b5c5dc9a5e6b3b8a4a8f3">
  <xsd:schema xmlns:xsd="http://www.w3.org/2001/XMLSchema" xmlns:xs="http://www.w3.org/2001/XMLSchema" xmlns:p="http://schemas.microsoft.com/office/2006/metadata/properties" xmlns:ns3="71e37f99-5250-4ba3-b51f-3658d49746d4" targetNamespace="http://schemas.microsoft.com/office/2006/metadata/properties" ma:root="true" ma:fieldsID="3cd31dfb1f4154826d8f0ac2140cbeb5" ns3:_="">
    <xsd:import namespace="71e37f99-5250-4ba3-b51f-3658d49746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37f99-5250-4ba3-b51f-3658d4974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192198-8A25-4621-90A7-CA9AFF4F9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37f99-5250-4ba3-b51f-3658d4974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C4E418-7304-4BAE-8E72-B8494AE9A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4DD705-3EA1-41F1-9CB6-E0EC8F9AB641}">
  <ds:schemaRefs>
    <ds:schemaRef ds:uri="71e37f99-5250-4ba3-b51f-3658d49746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154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Preventing the Summer Slide</vt:lpstr>
      <vt:lpstr>Research Shows</vt:lpstr>
      <vt:lpstr>Describe evidence of literacy in this photo</vt:lpstr>
      <vt:lpstr>Read about the Topic</vt:lpstr>
      <vt:lpstr>Connect Reading and Writing about the Topic</vt:lpstr>
      <vt:lpstr>Draw and Write about the Topic</vt:lpstr>
      <vt:lpstr>Talk about the Topic </vt:lpstr>
      <vt:lpstr>Write Together about the Topic</vt:lpstr>
      <vt:lpstr>Integrate the Topic across Academic Area: Science, Social Studies, Math and Reading</vt:lpstr>
      <vt:lpstr>Literacy Development in Action</vt:lpstr>
      <vt:lpstr>Reflections from our time together today….</vt:lpstr>
    </vt:vector>
  </TitlesOfParts>
  <Company>Nebraska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Burke, Abby</dc:creator>
  <cp:lastModifiedBy>Sherri Landis</cp:lastModifiedBy>
  <cp:revision>14</cp:revision>
  <dcterms:created xsi:type="dcterms:W3CDTF">2021-02-19T03:08:54Z</dcterms:created>
  <dcterms:modified xsi:type="dcterms:W3CDTF">2021-03-08T18:55:57Z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2DA19A56-4529-487D-907E-21489C2DBE05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0x010100265A6573DC935343A090B239C093165B</vt:lpwstr>
  </property>
</Properties>
</file>