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58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719"/>
    <p:restoredTop sz="84107"/>
  </p:normalViewPr>
  <p:slideViewPr>
    <p:cSldViewPr snapToGrid="0" snapToObjects="1">
      <p:cViewPr varScale="1">
        <p:scale>
          <a:sx n="126" d="100"/>
          <a:sy n="126" d="100"/>
        </p:scale>
        <p:origin x="496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pn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6.pn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pn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267450" y="1122363"/>
            <a:ext cx="592455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267450" y="3602038"/>
            <a:ext cx="592455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25577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12309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909406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72319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465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9125" y="4038599"/>
            <a:ext cx="10944225" cy="2062163"/>
          </a:xfrm>
        </p:spPr>
        <p:txBody>
          <a:bodyPr anchor="t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597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1074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33829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7365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6286500" cy="1325563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6286500" cy="435133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23587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4381500" cy="6016625"/>
          </a:xfrm>
        </p:spPr>
        <p:txBody>
          <a:bodyPr anchor="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19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3829050" cy="5811838"/>
          </a:xfrm>
        </p:spPr>
        <p:txBody>
          <a:bodyPr anchor="t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95900" y="1825625"/>
            <a:ext cx="60579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633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theme" Target="../theme/theme1.xml"/><Relationship Id="rId14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304C1-941A-4D40-A384-35D1A6A77C6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63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1" r:id="rId3"/>
    <p:sldLayoutId id="2147483660" r:id="rId4"/>
    <p:sldLayoutId id="2147483666" r:id="rId5"/>
    <p:sldLayoutId id="2147483667" r:id="rId6"/>
    <p:sldLayoutId id="2147483665" r:id="rId7"/>
    <p:sldLayoutId id="2147483664" r:id="rId8"/>
    <p:sldLayoutId id="2147483663" r:id="rId9"/>
    <p:sldLayoutId id="2147483662" r:id="rId10"/>
    <p:sldLayoutId id="2147483651" r:id="rId11"/>
    <p:sldLayoutId id="2147483652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bg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bg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bg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bg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060674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75085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6607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86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4827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655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06083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4895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680846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6498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00450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Century Gothic-Palatino Linotype">
      <a:majorFont>
        <a:latin typeface="Century Gothic" panose="020B0502020202020204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Palatino Linotype" panose="02040502050505030304"/>
        <a:ea typeface=""/>
        <a:cs typeface=""/>
        <a:font script="Grek" typeface="Cambria"/>
        <a:font script="Cyrl" typeface="Cambria"/>
        <a:font script="Jpan" typeface="HG創英ﾌﾟﾚｾﾞﾝｽEB"/>
        <a:font script="Hang" typeface="맑은 고딕"/>
        <a:font script="Hans" typeface="宋体"/>
        <a:font script="Hant" typeface="新細明體"/>
        <a:font script="Arab" typeface="Times New Roman"/>
        <a:font script="Hebr" typeface="Aharoni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0</Words>
  <Application>Microsoft Macintosh PowerPoint</Application>
  <PresentationFormat>Widescreen</PresentationFormat>
  <Paragraphs>0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Century Gothic</vt:lpstr>
      <vt:lpstr>Palatino Linotype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Microsoft Office User</cp:lastModifiedBy>
  <cp:revision>3</cp:revision>
  <dcterms:created xsi:type="dcterms:W3CDTF">2019-11-05T16:58:30Z</dcterms:created>
  <dcterms:modified xsi:type="dcterms:W3CDTF">2019-11-05T17:45:32Z</dcterms:modified>
</cp:coreProperties>
</file>