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6"/>
    <p:restoredTop sz="87819"/>
  </p:normalViewPr>
  <p:slideViewPr>
    <p:cSldViewPr snapToGrid="0" snapToObjects="1">
      <p:cViewPr varScale="1">
        <p:scale>
          <a:sx n="132" d="100"/>
          <a:sy n="132" d="100"/>
        </p:scale>
        <p:origin x="14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285875"/>
            <a:ext cx="8077200" cy="2105026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3590926"/>
            <a:ext cx="8077200" cy="1066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17925"/>
            <a:ext cx="5791200" cy="274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8074" y="476250"/>
            <a:ext cx="4381501" cy="598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5" y="1508125"/>
            <a:ext cx="6467475" cy="2873375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3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3476625"/>
            <a:ext cx="10744200" cy="2295525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1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774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6774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0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0326" y="1285875"/>
            <a:ext cx="5781674" cy="3200400"/>
          </a:xfrm>
        </p:spPr>
        <p:txBody>
          <a:bodyPr anchor="t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3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3" r:id="rId5"/>
    <p:sldLayoutId id="2147483665" r:id="rId6"/>
    <p:sldLayoutId id="2147483662" r:id="rId7"/>
    <p:sldLayoutId id="2147483660" r:id="rId8"/>
    <p:sldLayoutId id="214748365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31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on">
      <a:dk1>
        <a:srgbClr val="000000"/>
      </a:dk1>
      <a:lt1>
        <a:srgbClr val="FEFFFF"/>
      </a:lt1>
      <a:dk2>
        <a:srgbClr val="56606A"/>
      </a:dk2>
      <a:lt2>
        <a:srgbClr val="E3E3E5"/>
      </a:lt2>
      <a:accent1>
        <a:srgbClr val="D6FF00"/>
      </a:accent1>
      <a:accent2>
        <a:srgbClr val="9BBD1E"/>
      </a:accent2>
      <a:accent3>
        <a:srgbClr val="E3E3E5"/>
      </a:accent3>
      <a:accent4>
        <a:srgbClr val="565960"/>
      </a:accent4>
      <a:accent5>
        <a:srgbClr val="D6FF00"/>
      </a:accent5>
      <a:accent6>
        <a:srgbClr val="9BBD1E"/>
      </a:accent6>
      <a:hlink>
        <a:srgbClr val="565960"/>
      </a:hlink>
      <a:folHlink>
        <a:srgbClr val="D6FF00"/>
      </a:folHlink>
    </a:clrScheme>
    <a:fontScheme name="Tw Cen MT-Rockwell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Rockwell</vt:lpstr>
      <vt:lpstr>Tw Cen MT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</cp:revision>
  <dcterms:created xsi:type="dcterms:W3CDTF">2019-11-07T16:42:08Z</dcterms:created>
  <dcterms:modified xsi:type="dcterms:W3CDTF">2019-11-07T17:08:40Z</dcterms:modified>
</cp:coreProperties>
</file>