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2.xml" ContentType="application/vnd.openxmlformats-officedocument.drawingml.chartshape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0"/>
  </p:notesMasterIdLst>
  <p:sldIdLst>
    <p:sldId id="257" r:id="rId2"/>
    <p:sldId id="544" r:id="rId3"/>
    <p:sldId id="1049" r:id="rId4"/>
    <p:sldId id="1087" r:id="rId5"/>
    <p:sldId id="1008" r:id="rId6"/>
    <p:sldId id="1009" r:id="rId7"/>
    <p:sldId id="1177" r:id="rId8"/>
    <p:sldId id="1056" r:id="rId9"/>
    <p:sldId id="1074" r:id="rId10"/>
    <p:sldId id="998" r:id="rId11"/>
    <p:sldId id="1057" r:id="rId12"/>
    <p:sldId id="1036" r:id="rId13"/>
    <p:sldId id="1015" r:id="rId14"/>
    <p:sldId id="1028" r:id="rId15"/>
    <p:sldId id="1143" r:id="rId16"/>
    <p:sldId id="1073" r:id="rId17"/>
    <p:sldId id="1076" r:id="rId18"/>
    <p:sldId id="1072" r:id="rId19"/>
    <p:sldId id="713" r:id="rId20"/>
    <p:sldId id="1106" r:id="rId21"/>
    <p:sldId id="1105" r:id="rId22"/>
    <p:sldId id="1100" r:id="rId23"/>
    <p:sldId id="1001" r:id="rId24"/>
    <p:sldId id="715" r:id="rId25"/>
    <p:sldId id="342" r:id="rId26"/>
    <p:sldId id="343" r:id="rId27"/>
    <p:sldId id="344" r:id="rId28"/>
    <p:sldId id="345" r:id="rId29"/>
    <p:sldId id="346" r:id="rId30"/>
    <p:sldId id="347" r:id="rId31"/>
    <p:sldId id="348" r:id="rId32"/>
    <p:sldId id="920" r:id="rId33"/>
    <p:sldId id="1107" r:id="rId34"/>
    <p:sldId id="953" r:id="rId35"/>
    <p:sldId id="1081" r:id="rId36"/>
    <p:sldId id="1108" r:id="rId37"/>
    <p:sldId id="965" r:id="rId38"/>
    <p:sldId id="777" r:id="rId3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2328" autoAdjust="0"/>
    <p:restoredTop sz="86405" autoAdjust="0"/>
  </p:normalViewPr>
  <p:slideViewPr>
    <p:cSldViewPr>
      <p:cViewPr varScale="1">
        <p:scale>
          <a:sx n="80" d="100"/>
          <a:sy n="80" d="100"/>
        </p:scale>
        <p:origin x="1472" y="176"/>
      </p:cViewPr>
      <p:guideLst>
        <p:guide orient="horz" pos="2160"/>
        <p:guide pos="2880"/>
      </p:guideLst>
    </p:cSldViewPr>
  </p:slideViewPr>
  <p:outlineViewPr>
    <p:cViewPr>
      <p:scale>
        <a:sx n="33" d="100"/>
        <a:sy n="33" d="100"/>
      </p:scale>
      <p:origin x="0" y="-15120"/>
    </p:cViewPr>
  </p:outlin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Column1</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6DB7-CE4B-8668-F3D97E7767D6}"/>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6DB7-CE4B-8668-F3D97E7767D6}"/>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6DB7-CE4B-8668-F3D97E7767D6}"/>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6DB7-CE4B-8668-F3D97E7767D6}"/>
              </c:ext>
            </c:extLst>
          </c:dPt>
          <c:cat>
            <c:strRef>
              <c:f>Sheet1!$A$2:$A$5</c:f>
              <c:strCache>
                <c:ptCount val="4"/>
                <c:pt idx="0">
                  <c:v>Not Confident</c:v>
                </c:pt>
                <c:pt idx="1">
                  <c:v>Somewhat </c:v>
                </c:pt>
                <c:pt idx="2">
                  <c:v>Confident</c:v>
                </c:pt>
                <c:pt idx="3">
                  <c:v>Very Confident</c:v>
                </c:pt>
              </c:strCache>
            </c:strRef>
          </c:cat>
          <c:val>
            <c:numRef>
              <c:f>Sheet1!$B$2:$B$5</c:f>
              <c:numCache>
                <c:formatCode>0%</c:formatCode>
                <c:ptCount val="4"/>
                <c:pt idx="0">
                  <c:v>0.08</c:v>
                </c:pt>
                <c:pt idx="1">
                  <c:v>0.25</c:v>
                </c:pt>
                <c:pt idx="2">
                  <c:v>0.43</c:v>
                </c:pt>
                <c:pt idx="3">
                  <c:v>0.24</c:v>
                </c:pt>
              </c:numCache>
            </c:numRef>
          </c:val>
          <c:extLst>
            <c:ext xmlns:c16="http://schemas.microsoft.com/office/drawing/2014/chart" uri="{C3380CC4-5D6E-409C-BE32-E72D297353CC}">
              <c16:uniqueId val="{00000000-34D7-3541-9CA3-FF828FD4927E}"/>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Column1</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26AF-1143-8C51-C71C5A98D170}"/>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26AF-1143-8C51-C71C5A98D170}"/>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26AF-1143-8C51-C71C5A98D170}"/>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26AF-1143-8C51-C71C5A98D170}"/>
              </c:ext>
            </c:extLst>
          </c:dPt>
          <c:cat>
            <c:strRef>
              <c:f>Sheet1!$A$2:$A$5</c:f>
              <c:strCache>
                <c:ptCount val="4"/>
                <c:pt idx="0">
                  <c:v>Not Confident</c:v>
                </c:pt>
                <c:pt idx="1">
                  <c:v>Somewhat</c:v>
                </c:pt>
                <c:pt idx="2">
                  <c:v>Confident</c:v>
                </c:pt>
                <c:pt idx="3">
                  <c:v>Very confident</c:v>
                </c:pt>
              </c:strCache>
            </c:strRef>
          </c:cat>
          <c:val>
            <c:numRef>
              <c:f>Sheet1!$B$2:$B$5</c:f>
              <c:numCache>
                <c:formatCode>0%</c:formatCode>
                <c:ptCount val="4"/>
                <c:pt idx="0">
                  <c:v>0.28999999999999998</c:v>
                </c:pt>
                <c:pt idx="1">
                  <c:v>0.32</c:v>
                </c:pt>
                <c:pt idx="2">
                  <c:v>0.24</c:v>
                </c:pt>
                <c:pt idx="3">
                  <c:v>0.14000000000000001</c:v>
                </c:pt>
              </c:numCache>
            </c:numRef>
          </c:val>
          <c:extLst>
            <c:ext xmlns:c16="http://schemas.microsoft.com/office/drawing/2014/chart" uri="{C3380CC4-5D6E-409C-BE32-E72D297353CC}">
              <c16:uniqueId val="{00000000-AB3E-CD49-B04E-BC16CF719642}"/>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F22E5E3-E947-A144-BA97-D9DFF360D3F6}" type="doc">
      <dgm:prSet loTypeId="urn:microsoft.com/office/officeart/2005/8/layout/cycle6" loCatId="" qsTypeId="urn:microsoft.com/office/officeart/2005/8/quickstyle/simple1" qsCatId="simple" csTypeId="urn:microsoft.com/office/officeart/2005/8/colors/colorful2" csCatId="colorful" phldr="1"/>
      <dgm:spPr/>
      <dgm:t>
        <a:bodyPr/>
        <a:lstStyle/>
        <a:p>
          <a:endParaRPr lang="en-US"/>
        </a:p>
      </dgm:t>
    </dgm:pt>
    <dgm:pt modelId="{8FF1DB0C-218E-CF48-82D0-13FA92C5B76E}">
      <dgm:prSet phldrT="[Text]"/>
      <dgm:spPr/>
      <dgm:t>
        <a:bodyPr/>
        <a:lstStyle/>
        <a:p>
          <a:r>
            <a:rPr lang="en-US" dirty="0"/>
            <a:t>Focus On Learning</a:t>
          </a:r>
        </a:p>
      </dgm:t>
    </dgm:pt>
    <dgm:pt modelId="{32327CD6-0CDA-F44E-BD4A-D43128A28A04}" type="parTrans" cxnId="{9792C3F2-E1C6-A34A-95EB-726EEBEB60F7}">
      <dgm:prSet/>
      <dgm:spPr/>
      <dgm:t>
        <a:bodyPr/>
        <a:lstStyle/>
        <a:p>
          <a:endParaRPr lang="en-US"/>
        </a:p>
      </dgm:t>
    </dgm:pt>
    <dgm:pt modelId="{604E050C-9EEF-3F44-B0C7-CF56C4C653AA}" type="sibTrans" cxnId="{9792C3F2-E1C6-A34A-95EB-726EEBEB60F7}">
      <dgm:prSet/>
      <dgm:spPr/>
      <dgm:t>
        <a:bodyPr/>
        <a:lstStyle/>
        <a:p>
          <a:endParaRPr lang="en-US"/>
        </a:p>
      </dgm:t>
    </dgm:pt>
    <dgm:pt modelId="{922292CD-6A54-324F-8813-FA6593177CA2}">
      <dgm:prSet phldrT="[Text]"/>
      <dgm:spPr/>
      <dgm:t>
        <a:bodyPr/>
        <a:lstStyle/>
        <a:p>
          <a:r>
            <a:rPr lang="en-US" dirty="0"/>
            <a:t>Student Engagement</a:t>
          </a:r>
        </a:p>
      </dgm:t>
    </dgm:pt>
    <dgm:pt modelId="{1E9F5D40-FA2C-4B44-995D-11CCECB362D0}" type="parTrans" cxnId="{3EF8F0A0-DF6B-9B4F-AF94-0E3554B773B6}">
      <dgm:prSet/>
      <dgm:spPr/>
      <dgm:t>
        <a:bodyPr/>
        <a:lstStyle/>
        <a:p>
          <a:endParaRPr lang="en-US"/>
        </a:p>
      </dgm:t>
    </dgm:pt>
    <dgm:pt modelId="{D05E6BC0-D4BD-4342-82AB-BAEFEDF62DE8}" type="sibTrans" cxnId="{3EF8F0A0-DF6B-9B4F-AF94-0E3554B773B6}">
      <dgm:prSet/>
      <dgm:spPr/>
      <dgm:t>
        <a:bodyPr/>
        <a:lstStyle/>
        <a:p>
          <a:endParaRPr lang="en-US"/>
        </a:p>
      </dgm:t>
    </dgm:pt>
    <dgm:pt modelId="{C9F123F3-F039-BC45-A692-1CE6EB81E5A4}">
      <dgm:prSet phldrT="[Text]"/>
      <dgm:spPr/>
      <dgm:t>
        <a:bodyPr/>
        <a:lstStyle/>
        <a:p>
          <a:r>
            <a:rPr lang="en-US" dirty="0"/>
            <a:t>Instructional Strategies</a:t>
          </a:r>
        </a:p>
      </dgm:t>
    </dgm:pt>
    <dgm:pt modelId="{DCD418A3-C25D-5044-9DFC-5C32271D08E2}" type="parTrans" cxnId="{954D02ED-C8A0-4A4A-BA9B-FE1C5886F001}">
      <dgm:prSet/>
      <dgm:spPr/>
      <dgm:t>
        <a:bodyPr/>
        <a:lstStyle/>
        <a:p>
          <a:endParaRPr lang="en-US"/>
        </a:p>
      </dgm:t>
    </dgm:pt>
    <dgm:pt modelId="{E7430C1C-6C9D-A247-B4F3-9A7E564F81AB}" type="sibTrans" cxnId="{954D02ED-C8A0-4A4A-BA9B-FE1C5886F001}">
      <dgm:prSet/>
      <dgm:spPr/>
      <dgm:t>
        <a:bodyPr/>
        <a:lstStyle/>
        <a:p>
          <a:endParaRPr lang="en-US"/>
        </a:p>
      </dgm:t>
    </dgm:pt>
    <dgm:pt modelId="{49BD2E63-B0F9-F34E-8813-58B98597C588}">
      <dgm:prSet phldrT="[Text]"/>
      <dgm:spPr/>
      <dgm:t>
        <a:bodyPr/>
        <a:lstStyle/>
        <a:p>
          <a:r>
            <a:rPr lang="en-US" dirty="0"/>
            <a:t>Collective Efficacy</a:t>
          </a:r>
        </a:p>
      </dgm:t>
    </dgm:pt>
    <dgm:pt modelId="{5815A387-CE90-D74A-B6B4-03520E377EC4}" type="parTrans" cxnId="{EB19BE10-AB82-E148-A3EC-16EF7E6E002A}">
      <dgm:prSet/>
      <dgm:spPr/>
      <dgm:t>
        <a:bodyPr/>
        <a:lstStyle/>
        <a:p>
          <a:endParaRPr lang="en-US"/>
        </a:p>
      </dgm:t>
    </dgm:pt>
    <dgm:pt modelId="{79F01D65-1EB7-9948-B817-A151D19D7F97}" type="sibTrans" cxnId="{EB19BE10-AB82-E148-A3EC-16EF7E6E002A}">
      <dgm:prSet/>
      <dgm:spPr/>
      <dgm:t>
        <a:bodyPr/>
        <a:lstStyle/>
        <a:p>
          <a:endParaRPr lang="en-US"/>
        </a:p>
      </dgm:t>
    </dgm:pt>
    <dgm:pt modelId="{32116CDF-2176-A94A-B817-D8960BBE6B6B}">
      <dgm:prSet phldrT="[Text]"/>
      <dgm:spPr/>
      <dgm:t>
        <a:bodyPr/>
        <a:lstStyle/>
        <a:p>
          <a:r>
            <a:rPr lang="en-US" dirty="0"/>
            <a:t>Implementation</a:t>
          </a:r>
        </a:p>
      </dgm:t>
    </dgm:pt>
    <dgm:pt modelId="{9E469064-984B-B041-B451-70EC4A914F55}" type="parTrans" cxnId="{72BD56C9-78A4-E44A-A217-01E8DAEA6FEF}">
      <dgm:prSet/>
      <dgm:spPr/>
      <dgm:t>
        <a:bodyPr/>
        <a:lstStyle/>
        <a:p>
          <a:endParaRPr lang="en-US"/>
        </a:p>
      </dgm:t>
    </dgm:pt>
    <dgm:pt modelId="{A709518D-17AB-A547-B607-8BC4100A03D9}" type="sibTrans" cxnId="{72BD56C9-78A4-E44A-A217-01E8DAEA6FEF}">
      <dgm:prSet/>
      <dgm:spPr/>
      <dgm:t>
        <a:bodyPr/>
        <a:lstStyle/>
        <a:p>
          <a:endParaRPr lang="en-US"/>
        </a:p>
      </dgm:t>
    </dgm:pt>
    <dgm:pt modelId="{52DC2FB3-BEA8-9C49-B837-B2BCF9D7719F}">
      <dgm:prSet phldrT="[Text]"/>
      <dgm:spPr/>
      <dgm:t>
        <a:bodyPr/>
        <a:lstStyle/>
        <a:p>
          <a:r>
            <a:rPr lang="en-US" dirty="0"/>
            <a:t>Evaluation</a:t>
          </a:r>
        </a:p>
      </dgm:t>
    </dgm:pt>
    <dgm:pt modelId="{23AE5FC7-0460-524D-8D60-25DCE60F878B}" type="parTrans" cxnId="{96E14BB9-4D47-814F-87DF-ABB5DE38FECC}">
      <dgm:prSet/>
      <dgm:spPr/>
      <dgm:t>
        <a:bodyPr/>
        <a:lstStyle/>
        <a:p>
          <a:endParaRPr lang="en-US"/>
        </a:p>
      </dgm:t>
    </dgm:pt>
    <dgm:pt modelId="{7551FBC6-306C-314E-8B52-DF4CBA75E8F7}" type="sibTrans" cxnId="{96E14BB9-4D47-814F-87DF-ABB5DE38FECC}">
      <dgm:prSet/>
      <dgm:spPr/>
      <dgm:t>
        <a:bodyPr/>
        <a:lstStyle/>
        <a:p>
          <a:endParaRPr lang="en-US"/>
        </a:p>
      </dgm:t>
    </dgm:pt>
    <dgm:pt modelId="{ABAC360B-BC05-F14B-8A55-4739FD0592DB}" type="pres">
      <dgm:prSet presAssocID="{8F22E5E3-E947-A144-BA97-D9DFF360D3F6}" presName="cycle" presStyleCnt="0">
        <dgm:presLayoutVars>
          <dgm:dir/>
          <dgm:resizeHandles val="exact"/>
        </dgm:presLayoutVars>
      </dgm:prSet>
      <dgm:spPr/>
      <dgm:t>
        <a:bodyPr/>
        <a:lstStyle/>
        <a:p>
          <a:endParaRPr lang="en-US"/>
        </a:p>
      </dgm:t>
    </dgm:pt>
    <dgm:pt modelId="{4B3DC870-979B-E346-B48D-B6D2D51021BE}" type="pres">
      <dgm:prSet presAssocID="{32116CDF-2176-A94A-B817-D8960BBE6B6B}" presName="node" presStyleLbl="node1" presStyleIdx="0" presStyleCnt="6" custScaleX="131644" custScaleY="108397">
        <dgm:presLayoutVars>
          <dgm:bulletEnabled val="1"/>
        </dgm:presLayoutVars>
      </dgm:prSet>
      <dgm:spPr/>
      <dgm:t>
        <a:bodyPr/>
        <a:lstStyle/>
        <a:p>
          <a:endParaRPr lang="en-US"/>
        </a:p>
      </dgm:t>
    </dgm:pt>
    <dgm:pt modelId="{4125D204-319C-2C4C-9889-433FFFE6F32D}" type="pres">
      <dgm:prSet presAssocID="{32116CDF-2176-A94A-B817-D8960BBE6B6B}" presName="spNode" presStyleCnt="0"/>
      <dgm:spPr/>
    </dgm:pt>
    <dgm:pt modelId="{F91204D2-4F81-A24F-BCEC-6C26C84DFAC1}" type="pres">
      <dgm:prSet presAssocID="{A709518D-17AB-A547-B607-8BC4100A03D9}" presName="sibTrans" presStyleLbl="sibTrans1D1" presStyleIdx="0" presStyleCnt="6"/>
      <dgm:spPr/>
      <dgm:t>
        <a:bodyPr/>
        <a:lstStyle/>
        <a:p>
          <a:endParaRPr lang="en-US"/>
        </a:p>
      </dgm:t>
    </dgm:pt>
    <dgm:pt modelId="{F9ED205F-21D8-F04D-B7A6-A6A1BBDFA4FF}" type="pres">
      <dgm:prSet presAssocID="{8FF1DB0C-218E-CF48-82D0-13FA92C5B76E}" presName="node" presStyleLbl="node1" presStyleIdx="1" presStyleCnt="6" custScaleX="129674">
        <dgm:presLayoutVars>
          <dgm:bulletEnabled val="1"/>
        </dgm:presLayoutVars>
      </dgm:prSet>
      <dgm:spPr/>
      <dgm:t>
        <a:bodyPr/>
        <a:lstStyle/>
        <a:p>
          <a:endParaRPr lang="en-US"/>
        </a:p>
      </dgm:t>
    </dgm:pt>
    <dgm:pt modelId="{4DC87E23-02C2-3044-B491-77BCCE032432}" type="pres">
      <dgm:prSet presAssocID="{8FF1DB0C-218E-CF48-82D0-13FA92C5B76E}" presName="spNode" presStyleCnt="0"/>
      <dgm:spPr/>
    </dgm:pt>
    <dgm:pt modelId="{61C91C1A-03DB-AC43-9661-C329FE82F408}" type="pres">
      <dgm:prSet presAssocID="{604E050C-9EEF-3F44-B0C7-CF56C4C653AA}" presName="sibTrans" presStyleLbl="sibTrans1D1" presStyleIdx="1" presStyleCnt="6"/>
      <dgm:spPr/>
      <dgm:t>
        <a:bodyPr/>
        <a:lstStyle/>
        <a:p>
          <a:endParaRPr lang="en-US"/>
        </a:p>
      </dgm:t>
    </dgm:pt>
    <dgm:pt modelId="{4D8A3E66-DB6B-C849-9CEF-DABB632B1305}" type="pres">
      <dgm:prSet presAssocID="{922292CD-6A54-324F-8813-FA6593177CA2}" presName="node" presStyleLbl="node1" presStyleIdx="2" presStyleCnt="6" custScaleX="126195">
        <dgm:presLayoutVars>
          <dgm:bulletEnabled val="1"/>
        </dgm:presLayoutVars>
      </dgm:prSet>
      <dgm:spPr/>
      <dgm:t>
        <a:bodyPr/>
        <a:lstStyle/>
        <a:p>
          <a:endParaRPr lang="en-US"/>
        </a:p>
      </dgm:t>
    </dgm:pt>
    <dgm:pt modelId="{BD4D151E-D474-A14E-992D-D6C847F6D352}" type="pres">
      <dgm:prSet presAssocID="{922292CD-6A54-324F-8813-FA6593177CA2}" presName="spNode" presStyleCnt="0"/>
      <dgm:spPr/>
    </dgm:pt>
    <dgm:pt modelId="{AFB97B9A-0A0C-5D4E-84DA-914F6899A27E}" type="pres">
      <dgm:prSet presAssocID="{D05E6BC0-D4BD-4342-82AB-BAEFEDF62DE8}" presName="sibTrans" presStyleLbl="sibTrans1D1" presStyleIdx="2" presStyleCnt="6"/>
      <dgm:spPr/>
      <dgm:t>
        <a:bodyPr/>
        <a:lstStyle/>
        <a:p>
          <a:endParaRPr lang="en-US"/>
        </a:p>
      </dgm:t>
    </dgm:pt>
    <dgm:pt modelId="{BE3AFCAB-3D19-FC4D-A479-4485CE53DABC}" type="pres">
      <dgm:prSet presAssocID="{C9F123F3-F039-BC45-A692-1CE6EB81E5A4}" presName="node" presStyleLbl="node1" presStyleIdx="3" presStyleCnt="6" custScaleX="133628">
        <dgm:presLayoutVars>
          <dgm:bulletEnabled val="1"/>
        </dgm:presLayoutVars>
      </dgm:prSet>
      <dgm:spPr/>
      <dgm:t>
        <a:bodyPr/>
        <a:lstStyle/>
        <a:p>
          <a:endParaRPr lang="en-US"/>
        </a:p>
      </dgm:t>
    </dgm:pt>
    <dgm:pt modelId="{5FE07122-96CF-DB44-93E3-5EEDF8C85DF6}" type="pres">
      <dgm:prSet presAssocID="{C9F123F3-F039-BC45-A692-1CE6EB81E5A4}" presName="spNode" presStyleCnt="0"/>
      <dgm:spPr/>
    </dgm:pt>
    <dgm:pt modelId="{22E5239A-06B2-1C46-8FFF-E56156581574}" type="pres">
      <dgm:prSet presAssocID="{E7430C1C-6C9D-A247-B4F3-9A7E564F81AB}" presName="sibTrans" presStyleLbl="sibTrans1D1" presStyleIdx="3" presStyleCnt="6"/>
      <dgm:spPr/>
      <dgm:t>
        <a:bodyPr/>
        <a:lstStyle/>
        <a:p>
          <a:endParaRPr lang="en-US"/>
        </a:p>
      </dgm:t>
    </dgm:pt>
    <dgm:pt modelId="{D27EEFE2-BC7E-814D-B2B1-6524186AE38D}" type="pres">
      <dgm:prSet presAssocID="{49BD2E63-B0F9-F34E-8813-58B98597C588}" presName="node" presStyleLbl="node1" presStyleIdx="4" presStyleCnt="6" custScaleX="131659">
        <dgm:presLayoutVars>
          <dgm:bulletEnabled val="1"/>
        </dgm:presLayoutVars>
      </dgm:prSet>
      <dgm:spPr/>
      <dgm:t>
        <a:bodyPr/>
        <a:lstStyle/>
        <a:p>
          <a:endParaRPr lang="en-US"/>
        </a:p>
      </dgm:t>
    </dgm:pt>
    <dgm:pt modelId="{1118B2AC-1B23-BA4C-8B1C-F11CFB472F38}" type="pres">
      <dgm:prSet presAssocID="{49BD2E63-B0F9-F34E-8813-58B98597C588}" presName="spNode" presStyleCnt="0"/>
      <dgm:spPr/>
    </dgm:pt>
    <dgm:pt modelId="{AD989475-CF19-BA4D-B7E6-96C63C94AF8A}" type="pres">
      <dgm:prSet presAssocID="{79F01D65-1EB7-9948-B817-A151D19D7F97}" presName="sibTrans" presStyleLbl="sibTrans1D1" presStyleIdx="4" presStyleCnt="6"/>
      <dgm:spPr/>
      <dgm:t>
        <a:bodyPr/>
        <a:lstStyle/>
        <a:p>
          <a:endParaRPr lang="en-US"/>
        </a:p>
      </dgm:t>
    </dgm:pt>
    <dgm:pt modelId="{D929C631-A88E-4C43-9A81-F78E575C965B}" type="pres">
      <dgm:prSet presAssocID="{52DC2FB3-BEA8-9C49-B837-B2BCF9D7719F}" presName="node" presStyleLbl="node1" presStyleIdx="5" presStyleCnt="6" custScaleX="133643">
        <dgm:presLayoutVars>
          <dgm:bulletEnabled val="1"/>
        </dgm:presLayoutVars>
      </dgm:prSet>
      <dgm:spPr/>
      <dgm:t>
        <a:bodyPr/>
        <a:lstStyle/>
        <a:p>
          <a:endParaRPr lang="en-US"/>
        </a:p>
      </dgm:t>
    </dgm:pt>
    <dgm:pt modelId="{392FB50B-7850-C34F-9029-759FA28672F9}" type="pres">
      <dgm:prSet presAssocID="{52DC2FB3-BEA8-9C49-B837-B2BCF9D7719F}" presName="spNode" presStyleCnt="0"/>
      <dgm:spPr/>
    </dgm:pt>
    <dgm:pt modelId="{FBC04A3C-EA21-D94A-AC56-25F714542593}" type="pres">
      <dgm:prSet presAssocID="{7551FBC6-306C-314E-8B52-DF4CBA75E8F7}" presName="sibTrans" presStyleLbl="sibTrans1D1" presStyleIdx="5" presStyleCnt="6"/>
      <dgm:spPr/>
      <dgm:t>
        <a:bodyPr/>
        <a:lstStyle/>
        <a:p>
          <a:endParaRPr lang="en-US"/>
        </a:p>
      </dgm:t>
    </dgm:pt>
  </dgm:ptLst>
  <dgm:cxnLst>
    <dgm:cxn modelId="{72BD56C9-78A4-E44A-A217-01E8DAEA6FEF}" srcId="{8F22E5E3-E947-A144-BA97-D9DFF360D3F6}" destId="{32116CDF-2176-A94A-B817-D8960BBE6B6B}" srcOrd="0" destOrd="0" parTransId="{9E469064-984B-B041-B451-70EC4A914F55}" sibTransId="{A709518D-17AB-A547-B607-8BC4100A03D9}"/>
    <dgm:cxn modelId="{0E0DE872-1725-6948-B849-534DC5CF3993}" type="presOf" srcId="{52DC2FB3-BEA8-9C49-B837-B2BCF9D7719F}" destId="{D929C631-A88E-4C43-9A81-F78E575C965B}" srcOrd="0" destOrd="0" presId="urn:microsoft.com/office/officeart/2005/8/layout/cycle6"/>
    <dgm:cxn modelId="{82330678-E28A-D548-83AF-4D38B999A50A}" type="presOf" srcId="{79F01D65-1EB7-9948-B817-A151D19D7F97}" destId="{AD989475-CF19-BA4D-B7E6-96C63C94AF8A}" srcOrd="0" destOrd="0" presId="urn:microsoft.com/office/officeart/2005/8/layout/cycle6"/>
    <dgm:cxn modelId="{6131A12C-CA65-DD44-9323-BA5C55113E59}" type="presOf" srcId="{604E050C-9EEF-3F44-B0C7-CF56C4C653AA}" destId="{61C91C1A-03DB-AC43-9661-C329FE82F408}" srcOrd="0" destOrd="0" presId="urn:microsoft.com/office/officeart/2005/8/layout/cycle6"/>
    <dgm:cxn modelId="{AE1E3349-1EAC-6D4F-84D5-2F40C8D0F1DC}" type="presOf" srcId="{C9F123F3-F039-BC45-A692-1CE6EB81E5A4}" destId="{BE3AFCAB-3D19-FC4D-A479-4485CE53DABC}" srcOrd="0" destOrd="0" presId="urn:microsoft.com/office/officeart/2005/8/layout/cycle6"/>
    <dgm:cxn modelId="{239E5A1C-BE04-8942-9BDC-C9B855BC988F}" type="presOf" srcId="{D05E6BC0-D4BD-4342-82AB-BAEFEDF62DE8}" destId="{AFB97B9A-0A0C-5D4E-84DA-914F6899A27E}" srcOrd="0" destOrd="0" presId="urn:microsoft.com/office/officeart/2005/8/layout/cycle6"/>
    <dgm:cxn modelId="{DE879B30-311B-2941-884D-2AA4C9341130}" type="presOf" srcId="{E7430C1C-6C9D-A247-B4F3-9A7E564F81AB}" destId="{22E5239A-06B2-1C46-8FFF-E56156581574}" srcOrd="0" destOrd="0" presId="urn:microsoft.com/office/officeart/2005/8/layout/cycle6"/>
    <dgm:cxn modelId="{954D02ED-C8A0-4A4A-BA9B-FE1C5886F001}" srcId="{8F22E5E3-E947-A144-BA97-D9DFF360D3F6}" destId="{C9F123F3-F039-BC45-A692-1CE6EB81E5A4}" srcOrd="3" destOrd="0" parTransId="{DCD418A3-C25D-5044-9DFC-5C32271D08E2}" sibTransId="{E7430C1C-6C9D-A247-B4F3-9A7E564F81AB}"/>
    <dgm:cxn modelId="{96E14BB9-4D47-814F-87DF-ABB5DE38FECC}" srcId="{8F22E5E3-E947-A144-BA97-D9DFF360D3F6}" destId="{52DC2FB3-BEA8-9C49-B837-B2BCF9D7719F}" srcOrd="5" destOrd="0" parTransId="{23AE5FC7-0460-524D-8D60-25DCE60F878B}" sibTransId="{7551FBC6-306C-314E-8B52-DF4CBA75E8F7}"/>
    <dgm:cxn modelId="{EBA3D6A2-F104-A841-A71E-2E706B7FB667}" type="presOf" srcId="{49BD2E63-B0F9-F34E-8813-58B98597C588}" destId="{D27EEFE2-BC7E-814D-B2B1-6524186AE38D}" srcOrd="0" destOrd="0" presId="urn:microsoft.com/office/officeart/2005/8/layout/cycle6"/>
    <dgm:cxn modelId="{3EF8F0A0-DF6B-9B4F-AF94-0E3554B773B6}" srcId="{8F22E5E3-E947-A144-BA97-D9DFF360D3F6}" destId="{922292CD-6A54-324F-8813-FA6593177CA2}" srcOrd="2" destOrd="0" parTransId="{1E9F5D40-FA2C-4B44-995D-11CCECB362D0}" sibTransId="{D05E6BC0-D4BD-4342-82AB-BAEFEDF62DE8}"/>
    <dgm:cxn modelId="{4232B20A-0938-9541-B1FC-86BBA9F08152}" type="presOf" srcId="{8FF1DB0C-218E-CF48-82D0-13FA92C5B76E}" destId="{F9ED205F-21D8-F04D-B7A6-A6A1BBDFA4FF}" srcOrd="0" destOrd="0" presId="urn:microsoft.com/office/officeart/2005/8/layout/cycle6"/>
    <dgm:cxn modelId="{FB088F38-B2BA-4946-88DB-F2E616A7A015}" type="presOf" srcId="{32116CDF-2176-A94A-B817-D8960BBE6B6B}" destId="{4B3DC870-979B-E346-B48D-B6D2D51021BE}" srcOrd="0" destOrd="0" presId="urn:microsoft.com/office/officeart/2005/8/layout/cycle6"/>
    <dgm:cxn modelId="{647D7E81-A5E0-6848-B2D8-4EF816BBC0C4}" type="presOf" srcId="{922292CD-6A54-324F-8813-FA6593177CA2}" destId="{4D8A3E66-DB6B-C849-9CEF-DABB632B1305}" srcOrd="0" destOrd="0" presId="urn:microsoft.com/office/officeart/2005/8/layout/cycle6"/>
    <dgm:cxn modelId="{9792C3F2-E1C6-A34A-95EB-726EEBEB60F7}" srcId="{8F22E5E3-E947-A144-BA97-D9DFF360D3F6}" destId="{8FF1DB0C-218E-CF48-82D0-13FA92C5B76E}" srcOrd="1" destOrd="0" parTransId="{32327CD6-0CDA-F44E-BD4A-D43128A28A04}" sibTransId="{604E050C-9EEF-3F44-B0C7-CF56C4C653AA}"/>
    <dgm:cxn modelId="{6CA153AC-621E-4640-8EC4-B25876FB1D3E}" type="presOf" srcId="{A709518D-17AB-A547-B607-8BC4100A03D9}" destId="{F91204D2-4F81-A24F-BCEC-6C26C84DFAC1}" srcOrd="0" destOrd="0" presId="urn:microsoft.com/office/officeart/2005/8/layout/cycle6"/>
    <dgm:cxn modelId="{EB19BE10-AB82-E148-A3EC-16EF7E6E002A}" srcId="{8F22E5E3-E947-A144-BA97-D9DFF360D3F6}" destId="{49BD2E63-B0F9-F34E-8813-58B98597C588}" srcOrd="4" destOrd="0" parTransId="{5815A387-CE90-D74A-B6B4-03520E377EC4}" sibTransId="{79F01D65-1EB7-9948-B817-A151D19D7F97}"/>
    <dgm:cxn modelId="{6BB9B9E6-18EB-3D45-B3C9-39BCB6024A38}" type="presOf" srcId="{8F22E5E3-E947-A144-BA97-D9DFF360D3F6}" destId="{ABAC360B-BC05-F14B-8A55-4739FD0592DB}" srcOrd="0" destOrd="0" presId="urn:microsoft.com/office/officeart/2005/8/layout/cycle6"/>
    <dgm:cxn modelId="{5A88FA82-9950-934E-965A-EA55388593EB}" type="presOf" srcId="{7551FBC6-306C-314E-8B52-DF4CBA75E8F7}" destId="{FBC04A3C-EA21-D94A-AC56-25F714542593}" srcOrd="0" destOrd="0" presId="urn:microsoft.com/office/officeart/2005/8/layout/cycle6"/>
    <dgm:cxn modelId="{F0F6E253-CD58-0940-A57F-85945D5D7C6F}" type="presParOf" srcId="{ABAC360B-BC05-F14B-8A55-4739FD0592DB}" destId="{4B3DC870-979B-E346-B48D-B6D2D51021BE}" srcOrd="0" destOrd="0" presId="urn:microsoft.com/office/officeart/2005/8/layout/cycle6"/>
    <dgm:cxn modelId="{29D3A32B-3816-6346-B4DF-D5F30A14FAA7}" type="presParOf" srcId="{ABAC360B-BC05-F14B-8A55-4739FD0592DB}" destId="{4125D204-319C-2C4C-9889-433FFFE6F32D}" srcOrd="1" destOrd="0" presId="urn:microsoft.com/office/officeart/2005/8/layout/cycle6"/>
    <dgm:cxn modelId="{90B0D332-17FB-964D-AE89-D01CB60F06FD}" type="presParOf" srcId="{ABAC360B-BC05-F14B-8A55-4739FD0592DB}" destId="{F91204D2-4F81-A24F-BCEC-6C26C84DFAC1}" srcOrd="2" destOrd="0" presId="urn:microsoft.com/office/officeart/2005/8/layout/cycle6"/>
    <dgm:cxn modelId="{977CFE4C-E0C6-BB45-9535-2FDDFBB46CC2}" type="presParOf" srcId="{ABAC360B-BC05-F14B-8A55-4739FD0592DB}" destId="{F9ED205F-21D8-F04D-B7A6-A6A1BBDFA4FF}" srcOrd="3" destOrd="0" presId="urn:microsoft.com/office/officeart/2005/8/layout/cycle6"/>
    <dgm:cxn modelId="{C15AA9A2-601E-D34D-9194-326EB40296CA}" type="presParOf" srcId="{ABAC360B-BC05-F14B-8A55-4739FD0592DB}" destId="{4DC87E23-02C2-3044-B491-77BCCE032432}" srcOrd="4" destOrd="0" presId="urn:microsoft.com/office/officeart/2005/8/layout/cycle6"/>
    <dgm:cxn modelId="{15B2D19C-8E24-844F-A583-CB834B20C96E}" type="presParOf" srcId="{ABAC360B-BC05-F14B-8A55-4739FD0592DB}" destId="{61C91C1A-03DB-AC43-9661-C329FE82F408}" srcOrd="5" destOrd="0" presId="urn:microsoft.com/office/officeart/2005/8/layout/cycle6"/>
    <dgm:cxn modelId="{AEA1ED0E-4141-384B-A079-3775481C59F4}" type="presParOf" srcId="{ABAC360B-BC05-F14B-8A55-4739FD0592DB}" destId="{4D8A3E66-DB6B-C849-9CEF-DABB632B1305}" srcOrd="6" destOrd="0" presId="urn:microsoft.com/office/officeart/2005/8/layout/cycle6"/>
    <dgm:cxn modelId="{1232643B-5C7E-5040-8C07-96707B596CCD}" type="presParOf" srcId="{ABAC360B-BC05-F14B-8A55-4739FD0592DB}" destId="{BD4D151E-D474-A14E-992D-D6C847F6D352}" srcOrd="7" destOrd="0" presId="urn:microsoft.com/office/officeart/2005/8/layout/cycle6"/>
    <dgm:cxn modelId="{02B637D9-94E0-6C47-AB4A-2D5555F80D41}" type="presParOf" srcId="{ABAC360B-BC05-F14B-8A55-4739FD0592DB}" destId="{AFB97B9A-0A0C-5D4E-84DA-914F6899A27E}" srcOrd="8" destOrd="0" presId="urn:microsoft.com/office/officeart/2005/8/layout/cycle6"/>
    <dgm:cxn modelId="{A3A4D67B-D73E-5048-BD73-621317E9F4E3}" type="presParOf" srcId="{ABAC360B-BC05-F14B-8A55-4739FD0592DB}" destId="{BE3AFCAB-3D19-FC4D-A479-4485CE53DABC}" srcOrd="9" destOrd="0" presId="urn:microsoft.com/office/officeart/2005/8/layout/cycle6"/>
    <dgm:cxn modelId="{2AEF5DDA-E99C-4447-BF9A-69765EB11374}" type="presParOf" srcId="{ABAC360B-BC05-F14B-8A55-4739FD0592DB}" destId="{5FE07122-96CF-DB44-93E3-5EEDF8C85DF6}" srcOrd="10" destOrd="0" presId="urn:microsoft.com/office/officeart/2005/8/layout/cycle6"/>
    <dgm:cxn modelId="{F34B5C74-F0EC-DF45-9B91-F276A095DEAF}" type="presParOf" srcId="{ABAC360B-BC05-F14B-8A55-4739FD0592DB}" destId="{22E5239A-06B2-1C46-8FFF-E56156581574}" srcOrd="11" destOrd="0" presId="urn:microsoft.com/office/officeart/2005/8/layout/cycle6"/>
    <dgm:cxn modelId="{62C615ED-0C53-824F-836B-CDC86B9274F6}" type="presParOf" srcId="{ABAC360B-BC05-F14B-8A55-4739FD0592DB}" destId="{D27EEFE2-BC7E-814D-B2B1-6524186AE38D}" srcOrd="12" destOrd="0" presId="urn:microsoft.com/office/officeart/2005/8/layout/cycle6"/>
    <dgm:cxn modelId="{B9851B1B-AF7A-8045-A2BD-CDEB5E05254D}" type="presParOf" srcId="{ABAC360B-BC05-F14B-8A55-4739FD0592DB}" destId="{1118B2AC-1B23-BA4C-8B1C-F11CFB472F38}" srcOrd="13" destOrd="0" presId="urn:microsoft.com/office/officeart/2005/8/layout/cycle6"/>
    <dgm:cxn modelId="{815EFB8B-D605-4E49-A139-621CDE5AF89A}" type="presParOf" srcId="{ABAC360B-BC05-F14B-8A55-4739FD0592DB}" destId="{AD989475-CF19-BA4D-B7E6-96C63C94AF8A}" srcOrd="14" destOrd="0" presId="urn:microsoft.com/office/officeart/2005/8/layout/cycle6"/>
    <dgm:cxn modelId="{6D15FB31-D315-5C40-86C8-24313C2AA5AA}" type="presParOf" srcId="{ABAC360B-BC05-F14B-8A55-4739FD0592DB}" destId="{D929C631-A88E-4C43-9A81-F78E575C965B}" srcOrd="15" destOrd="0" presId="urn:microsoft.com/office/officeart/2005/8/layout/cycle6"/>
    <dgm:cxn modelId="{83D8DAF3-51A9-8E44-884B-18E0DF3D1C0F}" type="presParOf" srcId="{ABAC360B-BC05-F14B-8A55-4739FD0592DB}" destId="{392FB50B-7850-C34F-9029-759FA28672F9}" srcOrd="16" destOrd="0" presId="urn:microsoft.com/office/officeart/2005/8/layout/cycle6"/>
    <dgm:cxn modelId="{E75EA651-9630-1C49-813B-4F74B096CBBB}" type="presParOf" srcId="{ABAC360B-BC05-F14B-8A55-4739FD0592DB}" destId="{FBC04A3C-EA21-D94A-AC56-25F714542593}" srcOrd="17" destOrd="0" presId="urn:microsoft.com/office/officeart/2005/8/layout/cycle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F22E5E3-E947-A144-BA97-D9DFF360D3F6}" type="doc">
      <dgm:prSet loTypeId="urn:microsoft.com/office/officeart/2005/8/layout/lProcess2" loCatId="" qsTypeId="urn:microsoft.com/office/officeart/2005/8/quickstyle/simple1" qsCatId="simple" csTypeId="urn:microsoft.com/office/officeart/2005/8/colors/accent1_2" csCatId="accent1" phldr="1"/>
      <dgm:spPr/>
      <dgm:t>
        <a:bodyPr/>
        <a:lstStyle/>
        <a:p>
          <a:endParaRPr lang="en-US"/>
        </a:p>
      </dgm:t>
    </dgm:pt>
    <dgm:pt modelId="{8FF1DB0C-218E-CF48-82D0-13FA92C5B76E}">
      <dgm:prSet phldrT="[Text]"/>
      <dgm:spPr/>
      <dgm:t>
        <a:bodyPr/>
        <a:lstStyle/>
        <a:p>
          <a:r>
            <a:rPr lang="en-US" dirty="0"/>
            <a:t>Activities</a:t>
          </a:r>
        </a:p>
      </dgm:t>
    </dgm:pt>
    <dgm:pt modelId="{32327CD6-0CDA-F44E-BD4A-D43128A28A04}" type="parTrans" cxnId="{9792C3F2-E1C6-A34A-95EB-726EEBEB60F7}">
      <dgm:prSet/>
      <dgm:spPr/>
      <dgm:t>
        <a:bodyPr/>
        <a:lstStyle/>
        <a:p>
          <a:endParaRPr lang="en-US"/>
        </a:p>
      </dgm:t>
    </dgm:pt>
    <dgm:pt modelId="{604E050C-9EEF-3F44-B0C7-CF56C4C653AA}" type="sibTrans" cxnId="{9792C3F2-E1C6-A34A-95EB-726EEBEB60F7}">
      <dgm:prSet/>
      <dgm:spPr/>
      <dgm:t>
        <a:bodyPr/>
        <a:lstStyle/>
        <a:p>
          <a:endParaRPr lang="en-US"/>
        </a:p>
      </dgm:t>
    </dgm:pt>
    <dgm:pt modelId="{B0DFCBDD-4B5B-AC43-94A0-C5777F056884}">
      <dgm:prSet phldrT="[Text]"/>
      <dgm:spPr/>
      <dgm:t>
        <a:bodyPr/>
        <a:lstStyle/>
        <a:p>
          <a:r>
            <a:rPr lang="en-US" dirty="0"/>
            <a:t>What activities will help you meet your goal?</a:t>
          </a:r>
        </a:p>
      </dgm:t>
    </dgm:pt>
    <dgm:pt modelId="{9C478A3A-DF23-9F4C-9411-82F15E3D58E5}" type="parTrans" cxnId="{2F8D557E-6ED5-F44B-A030-295FDA30E73D}">
      <dgm:prSet/>
      <dgm:spPr/>
      <dgm:t>
        <a:bodyPr/>
        <a:lstStyle/>
        <a:p>
          <a:endParaRPr lang="en-US"/>
        </a:p>
      </dgm:t>
    </dgm:pt>
    <dgm:pt modelId="{002B7AAB-98E9-324D-8919-811DC398B5FF}" type="sibTrans" cxnId="{2F8D557E-6ED5-F44B-A030-295FDA30E73D}">
      <dgm:prSet/>
      <dgm:spPr/>
      <dgm:t>
        <a:bodyPr/>
        <a:lstStyle/>
        <a:p>
          <a:endParaRPr lang="en-US"/>
        </a:p>
      </dgm:t>
    </dgm:pt>
    <dgm:pt modelId="{922292CD-6A54-324F-8813-FA6593177CA2}">
      <dgm:prSet phldrT="[Text]"/>
      <dgm:spPr/>
      <dgm:t>
        <a:bodyPr/>
        <a:lstStyle/>
        <a:p>
          <a:r>
            <a:rPr lang="en-US" dirty="0"/>
            <a:t>Outputs</a:t>
          </a:r>
        </a:p>
      </dgm:t>
    </dgm:pt>
    <dgm:pt modelId="{1E9F5D40-FA2C-4B44-995D-11CCECB362D0}" type="parTrans" cxnId="{3EF8F0A0-DF6B-9B4F-AF94-0E3554B773B6}">
      <dgm:prSet/>
      <dgm:spPr/>
      <dgm:t>
        <a:bodyPr/>
        <a:lstStyle/>
        <a:p>
          <a:endParaRPr lang="en-US"/>
        </a:p>
      </dgm:t>
    </dgm:pt>
    <dgm:pt modelId="{D05E6BC0-D4BD-4342-82AB-BAEFEDF62DE8}" type="sibTrans" cxnId="{3EF8F0A0-DF6B-9B4F-AF94-0E3554B773B6}">
      <dgm:prSet/>
      <dgm:spPr/>
      <dgm:t>
        <a:bodyPr/>
        <a:lstStyle/>
        <a:p>
          <a:endParaRPr lang="en-US"/>
        </a:p>
      </dgm:t>
    </dgm:pt>
    <dgm:pt modelId="{89D5269C-2E21-254E-9765-3DD52BA85C69}">
      <dgm:prSet phldrT="[Text]"/>
      <dgm:spPr/>
      <dgm:t>
        <a:bodyPr/>
        <a:lstStyle/>
        <a:p>
          <a:r>
            <a:rPr lang="en-US" dirty="0"/>
            <a:t>How will you begin taking actionable steps</a:t>
          </a:r>
        </a:p>
      </dgm:t>
    </dgm:pt>
    <dgm:pt modelId="{BCFC1014-F68F-5048-90E0-2684B1FBAC88}" type="parTrans" cxnId="{FFD2BD10-841A-494F-B749-DCED4EF3A44A}">
      <dgm:prSet/>
      <dgm:spPr/>
      <dgm:t>
        <a:bodyPr/>
        <a:lstStyle/>
        <a:p>
          <a:endParaRPr lang="en-US"/>
        </a:p>
      </dgm:t>
    </dgm:pt>
    <dgm:pt modelId="{1B058932-3CB2-1547-9278-2174B64DFA0A}" type="sibTrans" cxnId="{FFD2BD10-841A-494F-B749-DCED4EF3A44A}">
      <dgm:prSet/>
      <dgm:spPr/>
      <dgm:t>
        <a:bodyPr/>
        <a:lstStyle/>
        <a:p>
          <a:endParaRPr lang="en-US"/>
        </a:p>
      </dgm:t>
    </dgm:pt>
    <dgm:pt modelId="{C9F123F3-F039-BC45-A692-1CE6EB81E5A4}">
      <dgm:prSet phldrT="[Text]"/>
      <dgm:spPr/>
      <dgm:t>
        <a:bodyPr/>
        <a:lstStyle/>
        <a:p>
          <a:r>
            <a:rPr lang="en-US" dirty="0"/>
            <a:t>Impact</a:t>
          </a:r>
        </a:p>
      </dgm:t>
    </dgm:pt>
    <dgm:pt modelId="{DCD418A3-C25D-5044-9DFC-5C32271D08E2}" type="parTrans" cxnId="{954D02ED-C8A0-4A4A-BA9B-FE1C5886F001}">
      <dgm:prSet/>
      <dgm:spPr/>
      <dgm:t>
        <a:bodyPr/>
        <a:lstStyle/>
        <a:p>
          <a:endParaRPr lang="en-US"/>
        </a:p>
      </dgm:t>
    </dgm:pt>
    <dgm:pt modelId="{E7430C1C-6C9D-A247-B4F3-9A7E564F81AB}" type="sibTrans" cxnId="{954D02ED-C8A0-4A4A-BA9B-FE1C5886F001}">
      <dgm:prSet/>
      <dgm:spPr/>
      <dgm:t>
        <a:bodyPr/>
        <a:lstStyle/>
        <a:p>
          <a:endParaRPr lang="en-US"/>
        </a:p>
      </dgm:t>
    </dgm:pt>
    <dgm:pt modelId="{6AA4DD1C-891C-F149-994E-0A083BC94278}">
      <dgm:prSet phldrT="[Text]"/>
      <dgm:spPr/>
      <dgm:t>
        <a:bodyPr/>
        <a:lstStyle/>
        <a:p>
          <a:r>
            <a:rPr lang="en-US" dirty="0"/>
            <a:t>How will students/teachers benefit?</a:t>
          </a:r>
        </a:p>
      </dgm:t>
    </dgm:pt>
    <dgm:pt modelId="{CB83D7C3-C9FE-C648-8064-960E9D5D154F}" type="parTrans" cxnId="{FCBA137E-2FF3-0141-8DE6-EB1977B59B42}">
      <dgm:prSet/>
      <dgm:spPr/>
      <dgm:t>
        <a:bodyPr/>
        <a:lstStyle/>
        <a:p>
          <a:endParaRPr lang="en-US"/>
        </a:p>
      </dgm:t>
    </dgm:pt>
    <dgm:pt modelId="{8CBA4D7E-2938-0549-992A-85FE1E9CA8E7}" type="sibTrans" cxnId="{FCBA137E-2FF3-0141-8DE6-EB1977B59B42}">
      <dgm:prSet/>
      <dgm:spPr/>
      <dgm:t>
        <a:bodyPr/>
        <a:lstStyle/>
        <a:p>
          <a:endParaRPr lang="en-US"/>
        </a:p>
      </dgm:t>
    </dgm:pt>
    <dgm:pt modelId="{32116CDF-2176-A94A-B817-D8960BBE6B6B}">
      <dgm:prSet phldrT="[Text]"/>
      <dgm:spPr/>
      <dgm:t>
        <a:bodyPr/>
        <a:lstStyle/>
        <a:p>
          <a:r>
            <a:rPr lang="en-US" dirty="0"/>
            <a:t>Needs</a:t>
          </a:r>
        </a:p>
      </dgm:t>
    </dgm:pt>
    <dgm:pt modelId="{9E469064-984B-B041-B451-70EC4A914F55}" type="parTrans" cxnId="{72BD56C9-78A4-E44A-A217-01E8DAEA6FEF}">
      <dgm:prSet/>
      <dgm:spPr/>
      <dgm:t>
        <a:bodyPr/>
        <a:lstStyle/>
        <a:p>
          <a:endParaRPr lang="en-US"/>
        </a:p>
      </dgm:t>
    </dgm:pt>
    <dgm:pt modelId="{A709518D-17AB-A547-B607-8BC4100A03D9}" type="sibTrans" cxnId="{72BD56C9-78A4-E44A-A217-01E8DAEA6FEF}">
      <dgm:prSet/>
      <dgm:spPr/>
      <dgm:t>
        <a:bodyPr/>
        <a:lstStyle/>
        <a:p>
          <a:endParaRPr lang="en-US"/>
        </a:p>
      </dgm:t>
    </dgm:pt>
    <dgm:pt modelId="{65AB78DB-693E-8343-9CFC-F6FCC727536E}">
      <dgm:prSet phldrT="[Text]"/>
      <dgm:spPr/>
      <dgm:t>
        <a:bodyPr/>
        <a:lstStyle/>
        <a:p>
          <a:r>
            <a:rPr lang="en-US" dirty="0"/>
            <a:t>Resources necessary to meet your goal</a:t>
          </a:r>
        </a:p>
      </dgm:t>
    </dgm:pt>
    <dgm:pt modelId="{1B6D4EF1-56AD-364F-B22C-23C5573D68B2}" type="parTrans" cxnId="{457081E1-9689-A14F-89AA-F07752F9AF59}">
      <dgm:prSet/>
      <dgm:spPr/>
      <dgm:t>
        <a:bodyPr/>
        <a:lstStyle/>
        <a:p>
          <a:endParaRPr lang="en-US"/>
        </a:p>
      </dgm:t>
    </dgm:pt>
    <dgm:pt modelId="{4E7FF726-996F-7241-AFED-6A5D68108D9B}" type="sibTrans" cxnId="{457081E1-9689-A14F-89AA-F07752F9AF59}">
      <dgm:prSet/>
      <dgm:spPr/>
      <dgm:t>
        <a:bodyPr/>
        <a:lstStyle/>
        <a:p>
          <a:endParaRPr lang="en-US"/>
        </a:p>
      </dgm:t>
    </dgm:pt>
    <dgm:pt modelId="{6CE6E55E-8905-AC44-AE84-2FE518308911}">
      <dgm:prSet phldrT="[Text]"/>
      <dgm:spPr/>
      <dgm:t>
        <a:bodyPr/>
        <a:lstStyle/>
        <a:p>
          <a:r>
            <a:rPr lang="en-US" dirty="0"/>
            <a:t>Inputs</a:t>
          </a:r>
        </a:p>
      </dgm:t>
    </dgm:pt>
    <dgm:pt modelId="{BB789025-4C28-0C49-8F65-77ECA4CFAFE5}" type="parTrans" cxnId="{F0DAA504-E982-854E-94C9-EE64076CD4B6}">
      <dgm:prSet/>
      <dgm:spPr/>
      <dgm:t>
        <a:bodyPr/>
        <a:lstStyle/>
        <a:p>
          <a:endParaRPr lang="en-US"/>
        </a:p>
      </dgm:t>
    </dgm:pt>
    <dgm:pt modelId="{6E4DC0C5-70A4-1E44-A152-35B28C5F99C9}" type="sibTrans" cxnId="{F0DAA504-E982-854E-94C9-EE64076CD4B6}">
      <dgm:prSet/>
      <dgm:spPr/>
      <dgm:t>
        <a:bodyPr/>
        <a:lstStyle/>
        <a:p>
          <a:endParaRPr lang="en-US"/>
        </a:p>
      </dgm:t>
    </dgm:pt>
    <dgm:pt modelId="{74E65903-1753-F247-8713-A396F8F0E640}">
      <dgm:prSet phldrT="[Text]"/>
      <dgm:spPr/>
      <dgm:t>
        <a:bodyPr/>
        <a:lstStyle/>
        <a:p>
          <a:r>
            <a:rPr lang="en-US" dirty="0"/>
            <a:t>What is our current reality?</a:t>
          </a:r>
        </a:p>
      </dgm:t>
    </dgm:pt>
    <dgm:pt modelId="{3319CB59-D211-1A49-A1C0-89E2381CA126}" type="parTrans" cxnId="{05DFB214-4405-3446-9DF3-710F390B53EB}">
      <dgm:prSet/>
      <dgm:spPr/>
      <dgm:t>
        <a:bodyPr/>
        <a:lstStyle/>
        <a:p>
          <a:endParaRPr lang="en-US"/>
        </a:p>
      </dgm:t>
    </dgm:pt>
    <dgm:pt modelId="{57A8CA43-AA76-B947-B84A-7B0547765BC0}" type="sibTrans" cxnId="{05DFB214-4405-3446-9DF3-710F390B53EB}">
      <dgm:prSet/>
      <dgm:spPr/>
      <dgm:t>
        <a:bodyPr/>
        <a:lstStyle/>
        <a:p>
          <a:endParaRPr lang="en-US"/>
        </a:p>
      </dgm:t>
    </dgm:pt>
    <dgm:pt modelId="{514F3491-D3D8-6943-8430-29E3B9FA0BD5}">
      <dgm:prSet phldrT="[Text]"/>
      <dgm:spPr/>
      <dgm:t>
        <a:bodyPr/>
        <a:lstStyle/>
        <a:p>
          <a:r>
            <a:rPr lang="en-US" dirty="0"/>
            <a:t>What does our evidence show us?</a:t>
          </a:r>
        </a:p>
      </dgm:t>
    </dgm:pt>
    <dgm:pt modelId="{3DA205A5-4882-2B4B-A226-4CF0882AABAD}" type="parTrans" cxnId="{050C414D-DFEC-7E42-830B-963B3B61B2F2}">
      <dgm:prSet/>
      <dgm:spPr/>
      <dgm:t>
        <a:bodyPr/>
        <a:lstStyle/>
        <a:p>
          <a:endParaRPr lang="en-US"/>
        </a:p>
      </dgm:t>
    </dgm:pt>
    <dgm:pt modelId="{4DD98C9D-0C33-9941-8266-C89888604E1D}" type="sibTrans" cxnId="{050C414D-DFEC-7E42-830B-963B3B61B2F2}">
      <dgm:prSet/>
      <dgm:spPr/>
      <dgm:t>
        <a:bodyPr/>
        <a:lstStyle/>
        <a:p>
          <a:endParaRPr lang="en-US"/>
        </a:p>
      </dgm:t>
    </dgm:pt>
    <dgm:pt modelId="{5640CB28-A652-0047-BACD-50675FA11323}">
      <dgm:prSet phldrT="[Text]"/>
      <dgm:spPr/>
      <dgm:t>
        <a:bodyPr/>
        <a:lstStyle/>
        <a:p>
          <a:r>
            <a:rPr lang="en-US" dirty="0"/>
            <a:t>Where do we want to improve?</a:t>
          </a:r>
        </a:p>
      </dgm:t>
    </dgm:pt>
    <dgm:pt modelId="{E74E8C99-A88E-4544-95C9-899D02AFB59B}" type="parTrans" cxnId="{8D856717-1DAB-C649-A89D-49744A7E7F54}">
      <dgm:prSet/>
      <dgm:spPr/>
      <dgm:t>
        <a:bodyPr/>
        <a:lstStyle/>
        <a:p>
          <a:endParaRPr lang="en-US"/>
        </a:p>
      </dgm:t>
    </dgm:pt>
    <dgm:pt modelId="{50DEA86C-B2D5-964F-8D87-0480C374286F}" type="sibTrans" cxnId="{8D856717-1DAB-C649-A89D-49744A7E7F54}">
      <dgm:prSet/>
      <dgm:spPr/>
      <dgm:t>
        <a:bodyPr/>
        <a:lstStyle/>
        <a:p>
          <a:endParaRPr lang="en-US"/>
        </a:p>
      </dgm:t>
    </dgm:pt>
    <dgm:pt modelId="{A05DA2DB-D25D-C44C-8BBA-E187724207E3}" type="pres">
      <dgm:prSet presAssocID="{8F22E5E3-E947-A144-BA97-D9DFF360D3F6}" presName="theList" presStyleCnt="0">
        <dgm:presLayoutVars>
          <dgm:dir/>
          <dgm:animLvl val="lvl"/>
          <dgm:resizeHandles val="exact"/>
        </dgm:presLayoutVars>
      </dgm:prSet>
      <dgm:spPr/>
      <dgm:t>
        <a:bodyPr/>
        <a:lstStyle/>
        <a:p>
          <a:endParaRPr lang="en-US"/>
        </a:p>
      </dgm:t>
    </dgm:pt>
    <dgm:pt modelId="{76B5B9A6-70E9-FF42-8C64-B5FFA4AC0E63}" type="pres">
      <dgm:prSet presAssocID="{32116CDF-2176-A94A-B817-D8960BBE6B6B}" presName="compNode" presStyleCnt="0"/>
      <dgm:spPr/>
    </dgm:pt>
    <dgm:pt modelId="{F661B397-AF13-7E4B-82A3-610679E69129}" type="pres">
      <dgm:prSet presAssocID="{32116CDF-2176-A94A-B817-D8960BBE6B6B}" presName="aNode" presStyleLbl="bgShp" presStyleIdx="0" presStyleCnt="5" custLinFactNeighborX="12979" custLinFactNeighborY="256"/>
      <dgm:spPr/>
      <dgm:t>
        <a:bodyPr/>
        <a:lstStyle/>
        <a:p>
          <a:endParaRPr lang="en-US"/>
        </a:p>
      </dgm:t>
    </dgm:pt>
    <dgm:pt modelId="{125BD188-5471-434A-82E1-EBFEC54BD261}" type="pres">
      <dgm:prSet presAssocID="{32116CDF-2176-A94A-B817-D8960BBE6B6B}" presName="textNode" presStyleLbl="bgShp" presStyleIdx="0" presStyleCnt="5"/>
      <dgm:spPr/>
      <dgm:t>
        <a:bodyPr/>
        <a:lstStyle/>
        <a:p>
          <a:endParaRPr lang="en-US"/>
        </a:p>
      </dgm:t>
    </dgm:pt>
    <dgm:pt modelId="{11574061-71CD-144D-B669-7442C3024439}" type="pres">
      <dgm:prSet presAssocID="{32116CDF-2176-A94A-B817-D8960BBE6B6B}" presName="compChildNode" presStyleCnt="0"/>
      <dgm:spPr/>
    </dgm:pt>
    <dgm:pt modelId="{0A47F999-F6EF-0D4E-BF9F-9A8C78475F3C}" type="pres">
      <dgm:prSet presAssocID="{32116CDF-2176-A94A-B817-D8960BBE6B6B}" presName="theInnerList" presStyleCnt="0"/>
      <dgm:spPr/>
    </dgm:pt>
    <dgm:pt modelId="{2D6EA99B-34F8-9A45-ACC6-9E3AF297B047}" type="pres">
      <dgm:prSet presAssocID="{74E65903-1753-F247-8713-A396F8F0E640}" presName="childNode" presStyleLbl="node1" presStyleIdx="0" presStyleCnt="7">
        <dgm:presLayoutVars>
          <dgm:bulletEnabled val="1"/>
        </dgm:presLayoutVars>
      </dgm:prSet>
      <dgm:spPr/>
      <dgm:t>
        <a:bodyPr/>
        <a:lstStyle/>
        <a:p>
          <a:endParaRPr lang="en-US"/>
        </a:p>
      </dgm:t>
    </dgm:pt>
    <dgm:pt modelId="{CAF07588-6556-F343-88CD-51785B647DD3}" type="pres">
      <dgm:prSet presAssocID="{74E65903-1753-F247-8713-A396F8F0E640}" presName="aSpace2" presStyleCnt="0"/>
      <dgm:spPr/>
    </dgm:pt>
    <dgm:pt modelId="{CF5A0EBA-ADA1-1B41-9492-B09CD84497AA}" type="pres">
      <dgm:prSet presAssocID="{5640CB28-A652-0047-BACD-50675FA11323}" presName="childNode" presStyleLbl="node1" presStyleIdx="1" presStyleCnt="7">
        <dgm:presLayoutVars>
          <dgm:bulletEnabled val="1"/>
        </dgm:presLayoutVars>
      </dgm:prSet>
      <dgm:spPr/>
      <dgm:t>
        <a:bodyPr/>
        <a:lstStyle/>
        <a:p>
          <a:endParaRPr lang="en-US"/>
        </a:p>
      </dgm:t>
    </dgm:pt>
    <dgm:pt modelId="{9EB46E3E-4849-D242-A1C9-287A4BC34580}" type="pres">
      <dgm:prSet presAssocID="{5640CB28-A652-0047-BACD-50675FA11323}" presName="aSpace2" presStyleCnt="0"/>
      <dgm:spPr/>
    </dgm:pt>
    <dgm:pt modelId="{60FA1D93-7F70-AE4A-98BB-97B4C27AA8FC}" type="pres">
      <dgm:prSet presAssocID="{514F3491-D3D8-6943-8430-29E3B9FA0BD5}" presName="childNode" presStyleLbl="node1" presStyleIdx="2" presStyleCnt="7">
        <dgm:presLayoutVars>
          <dgm:bulletEnabled val="1"/>
        </dgm:presLayoutVars>
      </dgm:prSet>
      <dgm:spPr/>
      <dgm:t>
        <a:bodyPr/>
        <a:lstStyle/>
        <a:p>
          <a:endParaRPr lang="en-US"/>
        </a:p>
      </dgm:t>
    </dgm:pt>
    <dgm:pt modelId="{3A9157AD-E335-6745-9665-09FA2B7A6299}" type="pres">
      <dgm:prSet presAssocID="{32116CDF-2176-A94A-B817-D8960BBE6B6B}" presName="aSpace" presStyleCnt="0"/>
      <dgm:spPr/>
    </dgm:pt>
    <dgm:pt modelId="{83E62245-A5F9-6247-B325-E7766FDF3FB4}" type="pres">
      <dgm:prSet presAssocID="{6CE6E55E-8905-AC44-AE84-2FE518308911}" presName="compNode" presStyleCnt="0"/>
      <dgm:spPr/>
    </dgm:pt>
    <dgm:pt modelId="{418265C6-6A26-734B-A8C0-70BFC28DB25F}" type="pres">
      <dgm:prSet presAssocID="{6CE6E55E-8905-AC44-AE84-2FE518308911}" presName="aNode" presStyleLbl="bgShp" presStyleIdx="1" presStyleCnt="5"/>
      <dgm:spPr/>
      <dgm:t>
        <a:bodyPr/>
        <a:lstStyle/>
        <a:p>
          <a:endParaRPr lang="en-US"/>
        </a:p>
      </dgm:t>
    </dgm:pt>
    <dgm:pt modelId="{F441514F-1650-2841-B6DE-FE047E6F2BE9}" type="pres">
      <dgm:prSet presAssocID="{6CE6E55E-8905-AC44-AE84-2FE518308911}" presName="textNode" presStyleLbl="bgShp" presStyleIdx="1" presStyleCnt="5"/>
      <dgm:spPr/>
      <dgm:t>
        <a:bodyPr/>
        <a:lstStyle/>
        <a:p>
          <a:endParaRPr lang="en-US"/>
        </a:p>
      </dgm:t>
    </dgm:pt>
    <dgm:pt modelId="{EEA60CA0-8CB8-684B-94EB-6D85805F3213}" type="pres">
      <dgm:prSet presAssocID="{6CE6E55E-8905-AC44-AE84-2FE518308911}" presName="compChildNode" presStyleCnt="0"/>
      <dgm:spPr/>
    </dgm:pt>
    <dgm:pt modelId="{EC3D434B-08AB-734C-BC00-3205D6DA49CB}" type="pres">
      <dgm:prSet presAssocID="{6CE6E55E-8905-AC44-AE84-2FE518308911}" presName="theInnerList" presStyleCnt="0"/>
      <dgm:spPr/>
    </dgm:pt>
    <dgm:pt modelId="{889EF18C-69FB-F844-BA59-0F637D461F8D}" type="pres">
      <dgm:prSet presAssocID="{65AB78DB-693E-8343-9CFC-F6FCC727536E}" presName="childNode" presStyleLbl="node1" presStyleIdx="3" presStyleCnt="7">
        <dgm:presLayoutVars>
          <dgm:bulletEnabled val="1"/>
        </dgm:presLayoutVars>
      </dgm:prSet>
      <dgm:spPr/>
      <dgm:t>
        <a:bodyPr/>
        <a:lstStyle/>
        <a:p>
          <a:endParaRPr lang="en-US"/>
        </a:p>
      </dgm:t>
    </dgm:pt>
    <dgm:pt modelId="{EEAB952C-9EB9-874B-AA98-E99D2A94AC21}" type="pres">
      <dgm:prSet presAssocID="{6CE6E55E-8905-AC44-AE84-2FE518308911}" presName="aSpace" presStyleCnt="0"/>
      <dgm:spPr/>
    </dgm:pt>
    <dgm:pt modelId="{4A7FC5D0-EEAB-7745-8668-32384718FD49}" type="pres">
      <dgm:prSet presAssocID="{8FF1DB0C-218E-CF48-82D0-13FA92C5B76E}" presName="compNode" presStyleCnt="0"/>
      <dgm:spPr/>
    </dgm:pt>
    <dgm:pt modelId="{F8D9ACD1-F5FB-D541-9402-EA8C86C8B708}" type="pres">
      <dgm:prSet presAssocID="{8FF1DB0C-218E-CF48-82D0-13FA92C5B76E}" presName="aNode" presStyleLbl="bgShp" presStyleIdx="2" presStyleCnt="5"/>
      <dgm:spPr/>
      <dgm:t>
        <a:bodyPr/>
        <a:lstStyle/>
        <a:p>
          <a:endParaRPr lang="en-US"/>
        </a:p>
      </dgm:t>
    </dgm:pt>
    <dgm:pt modelId="{AD98299F-BE28-E64C-8A4A-CFEEE9146A26}" type="pres">
      <dgm:prSet presAssocID="{8FF1DB0C-218E-CF48-82D0-13FA92C5B76E}" presName="textNode" presStyleLbl="bgShp" presStyleIdx="2" presStyleCnt="5"/>
      <dgm:spPr/>
      <dgm:t>
        <a:bodyPr/>
        <a:lstStyle/>
        <a:p>
          <a:endParaRPr lang="en-US"/>
        </a:p>
      </dgm:t>
    </dgm:pt>
    <dgm:pt modelId="{9015FE1A-B7EB-D94D-B83E-B6AF03C5FCB9}" type="pres">
      <dgm:prSet presAssocID="{8FF1DB0C-218E-CF48-82D0-13FA92C5B76E}" presName="compChildNode" presStyleCnt="0"/>
      <dgm:spPr/>
    </dgm:pt>
    <dgm:pt modelId="{47CC5AF9-1F74-7E4F-A050-C5ECAC56C433}" type="pres">
      <dgm:prSet presAssocID="{8FF1DB0C-218E-CF48-82D0-13FA92C5B76E}" presName="theInnerList" presStyleCnt="0"/>
      <dgm:spPr/>
    </dgm:pt>
    <dgm:pt modelId="{729FE828-B99B-7742-8CAA-FE1C173F6172}" type="pres">
      <dgm:prSet presAssocID="{B0DFCBDD-4B5B-AC43-94A0-C5777F056884}" presName="childNode" presStyleLbl="node1" presStyleIdx="4" presStyleCnt="7">
        <dgm:presLayoutVars>
          <dgm:bulletEnabled val="1"/>
        </dgm:presLayoutVars>
      </dgm:prSet>
      <dgm:spPr/>
      <dgm:t>
        <a:bodyPr/>
        <a:lstStyle/>
        <a:p>
          <a:endParaRPr lang="en-US"/>
        </a:p>
      </dgm:t>
    </dgm:pt>
    <dgm:pt modelId="{9854CFA5-4510-1647-A112-171CD6AD4EC5}" type="pres">
      <dgm:prSet presAssocID="{8FF1DB0C-218E-CF48-82D0-13FA92C5B76E}" presName="aSpace" presStyleCnt="0"/>
      <dgm:spPr/>
    </dgm:pt>
    <dgm:pt modelId="{4BB6606E-ECE0-6742-95D4-633B4AF71891}" type="pres">
      <dgm:prSet presAssocID="{922292CD-6A54-324F-8813-FA6593177CA2}" presName="compNode" presStyleCnt="0"/>
      <dgm:spPr/>
    </dgm:pt>
    <dgm:pt modelId="{D579E2A1-741B-454E-98C9-CA4AA9C84558}" type="pres">
      <dgm:prSet presAssocID="{922292CD-6A54-324F-8813-FA6593177CA2}" presName="aNode" presStyleLbl="bgShp" presStyleIdx="3" presStyleCnt="5"/>
      <dgm:spPr/>
      <dgm:t>
        <a:bodyPr/>
        <a:lstStyle/>
        <a:p>
          <a:endParaRPr lang="en-US"/>
        </a:p>
      </dgm:t>
    </dgm:pt>
    <dgm:pt modelId="{059EEA8F-D9FA-0F4D-91E2-1CA30C4DB9AD}" type="pres">
      <dgm:prSet presAssocID="{922292CD-6A54-324F-8813-FA6593177CA2}" presName="textNode" presStyleLbl="bgShp" presStyleIdx="3" presStyleCnt="5"/>
      <dgm:spPr/>
      <dgm:t>
        <a:bodyPr/>
        <a:lstStyle/>
        <a:p>
          <a:endParaRPr lang="en-US"/>
        </a:p>
      </dgm:t>
    </dgm:pt>
    <dgm:pt modelId="{B93CBFAB-98F6-4245-8BBE-57133CAFF721}" type="pres">
      <dgm:prSet presAssocID="{922292CD-6A54-324F-8813-FA6593177CA2}" presName="compChildNode" presStyleCnt="0"/>
      <dgm:spPr/>
    </dgm:pt>
    <dgm:pt modelId="{8E18FFB1-C47A-9B4D-BC20-B8CD82588E26}" type="pres">
      <dgm:prSet presAssocID="{922292CD-6A54-324F-8813-FA6593177CA2}" presName="theInnerList" presStyleCnt="0"/>
      <dgm:spPr/>
    </dgm:pt>
    <dgm:pt modelId="{2F818722-D8B0-E948-8B77-CB84588C0D28}" type="pres">
      <dgm:prSet presAssocID="{89D5269C-2E21-254E-9765-3DD52BA85C69}" presName="childNode" presStyleLbl="node1" presStyleIdx="5" presStyleCnt="7">
        <dgm:presLayoutVars>
          <dgm:bulletEnabled val="1"/>
        </dgm:presLayoutVars>
      </dgm:prSet>
      <dgm:spPr/>
      <dgm:t>
        <a:bodyPr/>
        <a:lstStyle/>
        <a:p>
          <a:endParaRPr lang="en-US"/>
        </a:p>
      </dgm:t>
    </dgm:pt>
    <dgm:pt modelId="{3FB0DA57-11D6-3A47-B13D-BA74784C1C51}" type="pres">
      <dgm:prSet presAssocID="{922292CD-6A54-324F-8813-FA6593177CA2}" presName="aSpace" presStyleCnt="0"/>
      <dgm:spPr/>
    </dgm:pt>
    <dgm:pt modelId="{B7F0CF5E-DBE5-504C-BEE3-26DDB36C6259}" type="pres">
      <dgm:prSet presAssocID="{C9F123F3-F039-BC45-A692-1CE6EB81E5A4}" presName="compNode" presStyleCnt="0"/>
      <dgm:spPr/>
    </dgm:pt>
    <dgm:pt modelId="{31B87114-4D09-E749-ABAC-C805DD37D76C}" type="pres">
      <dgm:prSet presAssocID="{C9F123F3-F039-BC45-A692-1CE6EB81E5A4}" presName="aNode" presStyleLbl="bgShp" presStyleIdx="4" presStyleCnt="5"/>
      <dgm:spPr/>
      <dgm:t>
        <a:bodyPr/>
        <a:lstStyle/>
        <a:p>
          <a:endParaRPr lang="en-US"/>
        </a:p>
      </dgm:t>
    </dgm:pt>
    <dgm:pt modelId="{A5E1BBF3-BEA5-AF42-9D9F-58331CF47FB1}" type="pres">
      <dgm:prSet presAssocID="{C9F123F3-F039-BC45-A692-1CE6EB81E5A4}" presName="textNode" presStyleLbl="bgShp" presStyleIdx="4" presStyleCnt="5"/>
      <dgm:spPr/>
      <dgm:t>
        <a:bodyPr/>
        <a:lstStyle/>
        <a:p>
          <a:endParaRPr lang="en-US"/>
        </a:p>
      </dgm:t>
    </dgm:pt>
    <dgm:pt modelId="{0097142B-869A-E848-BA8F-EBB259799FAF}" type="pres">
      <dgm:prSet presAssocID="{C9F123F3-F039-BC45-A692-1CE6EB81E5A4}" presName="compChildNode" presStyleCnt="0"/>
      <dgm:spPr/>
    </dgm:pt>
    <dgm:pt modelId="{2BB9B87C-6E4F-7E42-9C2E-491063445DCB}" type="pres">
      <dgm:prSet presAssocID="{C9F123F3-F039-BC45-A692-1CE6EB81E5A4}" presName="theInnerList" presStyleCnt="0"/>
      <dgm:spPr/>
    </dgm:pt>
    <dgm:pt modelId="{18890451-4117-4449-BE1F-725D53B86A30}" type="pres">
      <dgm:prSet presAssocID="{6AA4DD1C-891C-F149-994E-0A083BC94278}" presName="childNode" presStyleLbl="node1" presStyleIdx="6" presStyleCnt="7">
        <dgm:presLayoutVars>
          <dgm:bulletEnabled val="1"/>
        </dgm:presLayoutVars>
      </dgm:prSet>
      <dgm:spPr/>
      <dgm:t>
        <a:bodyPr/>
        <a:lstStyle/>
        <a:p>
          <a:endParaRPr lang="en-US"/>
        </a:p>
      </dgm:t>
    </dgm:pt>
  </dgm:ptLst>
  <dgm:cxnLst>
    <dgm:cxn modelId="{97FC6FCA-CF7E-CF43-8BC4-988198F6C525}" type="presOf" srcId="{922292CD-6A54-324F-8813-FA6593177CA2}" destId="{059EEA8F-D9FA-0F4D-91E2-1CA30C4DB9AD}" srcOrd="1" destOrd="0" presId="urn:microsoft.com/office/officeart/2005/8/layout/lProcess2"/>
    <dgm:cxn modelId="{388E3293-02D1-5E46-BD0F-792A8EA0D2DC}" type="presOf" srcId="{922292CD-6A54-324F-8813-FA6593177CA2}" destId="{D579E2A1-741B-454E-98C9-CA4AA9C84558}" srcOrd="0" destOrd="0" presId="urn:microsoft.com/office/officeart/2005/8/layout/lProcess2"/>
    <dgm:cxn modelId="{050C414D-DFEC-7E42-830B-963B3B61B2F2}" srcId="{32116CDF-2176-A94A-B817-D8960BBE6B6B}" destId="{514F3491-D3D8-6943-8430-29E3B9FA0BD5}" srcOrd="2" destOrd="0" parTransId="{3DA205A5-4882-2B4B-A226-4CF0882AABAD}" sibTransId="{4DD98C9D-0C33-9941-8266-C89888604E1D}"/>
    <dgm:cxn modelId="{C5B477CF-B08C-3D4D-AB8C-8D700F239BC5}" type="presOf" srcId="{8FF1DB0C-218E-CF48-82D0-13FA92C5B76E}" destId="{F8D9ACD1-F5FB-D541-9402-EA8C86C8B708}" srcOrd="0" destOrd="0" presId="urn:microsoft.com/office/officeart/2005/8/layout/lProcess2"/>
    <dgm:cxn modelId="{C0708753-037A-634D-B549-EFBB67EAFA62}" type="presOf" srcId="{74E65903-1753-F247-8713-A396F8F0E640}" destId="{2D6EA99B-34F8-9A45-ACC6-9E3AF297B047}" srcOrd="0" destOrd="0" presId="urn:microsoft.com/office/officeart/2005/8/layout/lProcess2"/>
    <dgm:cxn modelId="{95DC0642-FC5D-954A-8911-C7D8130259D2}" type="presOf" srcId="{6AA4DD1C-891C-F149-994E-0A083BC94278}" destId="{18890451-4117-4449-BE1F-725D53B86A30}" srcOrd="0" destOrd="0" presId="urn:microsoft.com/office/officeart/2005/8/layout/lProcess2"/>
    <dgm:cxn modelId="{FFD2BD10-841A-494F-B749-DCED4EF3A44A}" srcId="{922292CD-6A54-324F-8813-FA6593177CA2}" destId="{89D5269C-2E21-254E-9765-3DD52BA85C69}" srcOrd="0" destOrd="0" parTransId="{BCFC1014-F68F-5048-90E0-2684B1FBAC88}" sibTransId="{1B058932-3CB2-1547-9278-2174B64DFA0A}"/>
    <dgm:cxn modelId="{8D856717-1DAB-C649-A89D-49744A7E7F54}" srcId="{32116CDF-2176-A94A-B817-D8960BBE6B6B}" destId="{5640CB28-A652-0047-BACD-50675FA11323}" srcOrd="1" destOrd="0" parTransId="{E74E8C99-A88E-4544-95C9-899D02AFB59B}" sibTransId="{50DEA86C-B2D5-964F-8D87-0480C374286F}"/>
    <dgm:cxn modelId="{72BD56C9-78A4-E44A-A217-01E8DAEA6FEF}" srcId="{8F22E5E3-E947-A144-BA97-D9DFF360D3F6}" destId="{32116CDF-2176-A94A-B817-D8960BBE6B6B}" srcOrd="0" destOrd="0" parTransId="{9E469064-984B-B041-B451-70EC4A914F55}" sibTransId="{A709518D-17AB-A547-B607-8BC4100A03D9}"/>
    <dgm:cxn modelId="{DFAF9652-4C7A-B546-B805-08919D20E1AC}" type="presOf" srcId="{89D5269C-2E21-254E-9765-3DD52BA85C69}" destId="{2F818722-D8B0-E948-8B77-CB84588C0D28}" srcOrd="0" destOrd="0" presId="urn:microsoft.com/office/officeart/2005/8/layout/lProcess2"/>
    <dgm:cxn modelId="{2F8D557E-6ED5-F44B-A030-295FDA30E73D}" srcId="{8FF1DB0C-218E-CF48-82D0-13FA92C5B76E}" destId="{B0DFCBDD-4B5B-AC43-94A0-C5777F056884}" srcOrd="0" destOrd="0" parTransId="{9C478A3A-DF23-9F4C-9411-82F15E3D58E5}" sibTransId="{002B7AAB-98E9-324D-8919-811DC398B5FF}"/>
    <dgm:cxn modelId="{DAE6B852-3D0F-CD4A-9626-F2E723C62A94}" type="presOf" srcId="{65AB78DB-693E-8343-9CFC-F6FCC727536E}" destId="{889EF18C-69FB-F844-BA59-0F637D461F8D}" srcOrd="0" destOrd="0" presId="urn:microsoft.com/office/officeart/2005/8/layout/lProcess2"/>
    <dgm:cxn modelId="{F0DAA504-E982-854E-94C9-EE64076CD4B6}" srcId="{8F22E5E3-E947-A144-BA97-D9DFF360D3F6}" destId="{6CE6E55E-8905-AC44-AE84-2FE518308911}" srcOrd="1" destOrd="0" parTransId="{BB789025-4C28-0C49-8F65-77ECA4CFAFE5}" sibTransId="{6E4DC0C5-70A4-1E44-A152-35B28C5F99C9}"/>
    <dgm:cxn modelId="{19B2A34B-2117-1B48-9B8B-2F17B55501C6}" type="presOf" srcId="{8F22E5E3-E947-A144-BA97-D9DFF360D3F6}" destId="{A05DA2DB-D25D-C44C-8BBA-E187724207E3}" srcOrd="0" destOrd="0" presId="urn:microsoft.com/office/officeart/2005/8/layout/lProcess2"/>
    <dgm:cxn modelId="{05DFB214-4405-3446-9DF3-710F390B53EB}" srcId="{32116CDF-2176-A94A-B817-D8960BBE6B6B}" destId="{74E65903-1753-F247-8713-A396F8F0E640}" srcOrd="0" destOrd="0" parTransId="{3319CB59-D211-1A49-A1C0-89E2381CA126}" sibTransId="{57A8CA43-AA76-B947-B84A-7B0547765BC0}"/>
    <dgm:cxn modelId="{457081E1-9689-A14F-89AA-F07752F9AF59}" srcId="{6CE6E55E-8905-AC44-AE84-2FE518308911}" destId="{65AB78DB-693E-8343-9CFC-F6FCC727536E}" srcOrd="0" destOrd="0" parTransId="{1B6D4EF1-56AD-364F-B22C-23C5573D68B2}" sibTransId="{4E7FF726-996F-7241-AFED-6A5D68108D9B}"/>
    <dgm:cxn modelId="{853A4E72-1CAB-164B-B598-225BA724ACD8}" type="presOf" srcId="{C9F123F3-F039-BC45-A692-1CE6EB81E5A4}" destId="{31B87114-4D09-E749-ABAC-C805DD37D76C}" srcOrd="0" destOrd="0" presId="urn:microsoft.com/office/officeart/2005/8/layout/lProcess2"/>
    <dgm:cxn modelId="{BC6CA140-B1FF-0C46-AEB9-1030C2E69BB1}" type="presOf" srcId="{514F3491-D3D8-6943-8430-29E3B9FA0BD5}" destId="{60FA1D93-7F70-AE4A-98BB-97B4C27AA8FC}" srcOrd="0" destOrd="0" presId="urn:microsoft.com/office/officeart/2005/8/layout/lProcess2"/>
    <dgm:cxn modelId="{5A045521-0400-FE47-815F-651FA883F905}" type="presOf" srcId="{5640CB28-A652-0047-BACD-50675FA11323}" destId="{CF5A0EBA-ADA1-1B41-9492-B09CD84497AA}" srcOrd="0" destOrd="0" presId="urn:microsoft.com/office/officeart/2005/8/layout/lProcess2"/>
    <dgm:cxn modelId="{FCBA137E-2FF3-0141-8DE6-EB1977B59B42}" srcId="{C9F123F3-F039-BC45-A692-1CE6EB81E5A4}" destId="{6AA4DD1C-891C-F149-994E-0A083BC94278}" srcOrd="0" destOrd="0" parTransId="{CB83D7C3-C9FE-C648-8064-960E9D5D154F}" sibTransId="{8CBA4D7E-2938-0549-992A-85FE1E9CA8E7}"/>
    <dgm:cxn modelId="{8546CAB2-5634-EF44-B52C-28F52D29FBD0}" type="presOf" srcId="{6CE6E55E-8905-AC44-AE84-2FE518308911}" destId="{F441514F-1650-2841-B6DE-FE047E6F2BE9}" srcOrd="1" destOrd="0" presId="urn:microsoft.com/office/officeart/2005/8/layout/lProcess2"/>
    <dgm:cxn modelId="{954D02ED-C8A0-4A4A-BA9B-FE1C5886F001}" srcId="{8F22E5E3-E947-A144-BA97-D9DFF360D3F6}" destId="{C9F123F3-F039-BC45-A692-1CE6EB81E5A4}" srcOrd="4" destOrd="0" parTransId="{DCD418A3-C25D-5044-9DFC-5C32271D08E2}" sibTransId="{E7430C1C-6C9D-A247-B4F3-9A7E564F81AB}"/>
    <dgm:cxn modelId="{3613240D-95F6-AB46-B2C5-EAE8AEB7DA6C}" type="presOf" srcId="{32116CDF-2176-A94A-B817-D8960BBE6B6B}" destId="{F661B397-AF13-7E4B-82A3-610679E69129}" srcOrd="0" destOrd="0" presId="urn:microsoft.com/office/officeart/2005/8/layout/lProcess2"/>
    <dgm:cxn modelId="{3EF8F0A0-DF6B-9B4F-AF94-0E3554B773B6}" srcId="{8F22E5E3-E947-A144-BA97-D9DFF360D3F6}" destId="{922292CD-6A54-324F-8813-FA6593177CA2}" srcOrd="3" destOrd="0" parTransId="{1E9F5D40-FA2C-4B44-995D-11CCECB362D0}" sibTransId="{D05E6BC0-D4BD-4342-82AB-BAEFEDF62DE8}"/>
    <dgm:cxn modelId="{0381BAC0-C939-E04E-ADE0-03878242A509}" type="presOf" srcId="{6CE6E55E-8905-AC44-AE84-2FE518308911}" destId="{418265C6-6A26-734B-A8C0-70BFC28DB25F}" srcOrd="0" destOrd="0" presId="urn:microsoft.com/office/officeart/2005/8/layout/lProcess2"/>
    <dgm:cxn modelId="{A2C801A4-D4B9-F443-AD14-74289F5EB18B}" type="presOf" srcId="{B0DFCBDD-4B5B-AC43-94A0-C5777F056884}" destId="{729FE828-B99B-7742-8CAA-FE1C173F6172}" srcOrd="0" destOrd="0" presId="urn:microsoft.com/office/officeart/2005/8/layout/lProcess2"/>
    <dgm:cxn modelId="{35A7201A-DEB7-1548-AFA9-A240DAA6FBF8}" type="presOf" srcId="{8FF1DB0C-218E-CF48-82D0-13FA92C5B76E}" destId="{AD98299F-BE28-E64C-8A4A-CFEEE9146A26}" srcOrd="1" destOrd="0" presId="urn:microsoft.com/office/officeart/2005/8/layout/lProcess2"/>
    <dgm:cxn modelId="{79265B5F-8BD2-C94F-9A8E-05EABC48A3BE}" type="presOf" srcId="{C9F123F3-F039-BC45-A692-1CE6EB81E5A4}" destId="{A5E1BBF3-BEA5-AF42-9D9F-58331CF47FB1}" srcOrd="1" destOrd="0" presId="urn:microsoft.com/office/officeart/2005/8/layout/lProcess2"/>
    <dgm:cxn modelId="{9792C3F2-E1C6-A34A-95EB-726EEBEB60F7}" srcId="{8F22E5E3-E947-A144-BA97-D9DFF360D3F6}" destId="{8FF1DB0C-218E-CF48-82D0-13FA92C5B76E}" srcOrd="2" destOrd="0" parTransId="{32327CD6-0CDA-F44E-BD4A-D43128A28A04}" sibTransId="{604E050C-9EEF-3F44-B0C7-CF56C4C653AA}"/>
    <dgm:cxn modelId="{05E3ECD4-282E-6F44-B4F0-208734BEFA8D}" type="presOf" srcId="{32116CDF-2176-A94A-B817-D8960BBE6B6B}" destId="{125BD188-5471-434A-82E1-EBFEC54BD261}" srcOrd="1" destOrd="0" presId="urn:microsoft.com/office/officeart/2005/8/layout/lProcess2"/>
    <dgm:cxn modelId="{361DDF1D-2FC5-8A4E-9C55-15FD752EF232}" type="presParOf" srcId="{A05DA2DB-D25D-C44C-8BBA-E187724207E3}" destId="{76B5B9A6-70E9-FF42-8C64-B5FFA4AC0E63}" srcOrd="0" destOrd="0" presId="urn:microsoft.com/office/officeart/2005/8/layout/lProcess2"/>
    <dgm:cxn modelId="{DDE72339-4E9C-8B45-AED0-C94EA02FB83E}" type="presParOf" srcId="{76B5B9A6-70E9-FF42-8C64-B5FFA4AC0E63}" destId="{F661B397-AF13-7E4B-82A3-610679E69129}" srcOrd="0" destOrd="0" presId="urn:microsoft.com/office/officeart/2005/8/layout/lProcess2"/>
    <dgm:cxn modelId="{AD147728-1EC2-6C4A-A9DA-919FD3C3473D}" type="presParOf" srcId="{76B5B9A6-70E9-FF42-8C64-B5FFA4AC0E63}" destId="{125BD188-5471-434A-82E1-EBFEC54BD261}" srcOrd="1" destOrd="0" presId="urn:microsoft.com/office/officeart/2005/8/layout/lProcess2"/>
    <dgm:cxn modelId="{FB63D200-9759-F24A-BA6F-AC202D9CB372}" type="presParOf" srcId="{76B5B9A6-70E9-FF42-8C64-B5FFA4AC0E63}" destId="{11574061-71CD-144D-B669-7442C3024439}" srcOrd="2" destOrd="0" presId="urn:microsoft.com/office/officeart/2005/8/layout/lProcess2"/>
    <dgm:cxn modelId="{28FE8257-FB2F-DD43-B3EF-A7BB82179B84}" type="presParOf" srcId="{11574061-71CD-144D-B669-7442C3024439}" destId="{0A47F999-F6EF-0D4E-BF9F-9A8C78475F3C}" srcOrd="0" destOrd="0" presId="urn:microsoft.com/office/officeart/2005/8/layout/lProcess2"/>
    <dgm:cxn modelId="{DB3E5FB1-B193-2446-A20E-D5CD68D3FD1D}" type="presParOf" srcId="{0A47F999-F6EF-0D4E-BF9F-9A8C78475F3C}" destId="{2D6EA99B-34F8-9A45-ACC6-9E3AF297B047}" srcOrd="0" destOrd="0" presId="urn:microsoft.com/office/officeart/2005/8/layout/lProcess2"/>
    <dgm:cxn modelId="{9F57F26C-CD2E-514B-A7E2-773A3EEE7FEE}" type="presParOf" srcId="{0A47F999-F6EF-0D4E-BF9F-9A8C78475F3C}" destId="{CAF07588-6556-F343-88CD-51785B647DD3}" srcOrd="1" destOrd="0" presId="urn:microsoft.com/office/officeart/2005/8/layout/lProcess2"/>
    <dgm:cxn modelId="{CB4ED9B0-BAB4-AC44-8F3D-1EF6D57C914C}" type="presParOf" srcId="{0A47F999-F6EF-0D4E-BF9F-9A8C78475F3C}" destId="{CF5A0EBA-ADA1-1B41-9492-B09CD84497AA}" srcOrd="2" destOrd="0" presId="urn:microsoft.com/office/officeart/2005/8/layout/lProcess2"/>
    <dgm:cxn modelId="{9C017873-D10E-8F49-9B61-A2CAF5C4462A}" type="presParOf" srcId="{0A47F999-F6EF-0D4E-BF9F-9A8C78475F3C}" destId="{9EB46E3E-4849-D242-A1C9-287A4BC34580}" srcOrd="3" destOrd="0" presId="urn:microsoft.com/office/officeart/2005/8/layout/lProcess2"/>
    <dgm:cxn modelId="{BD7978FC-A3CF-8D41-B394-01D29A7A6D5D}" type="presParOf" srcId="{0A47F999-F6EF-0D4E-BF9F-9A8C78475F3C}" destId="{60FA1D93-7F70-AE4A-98BB-97B4C27AA8FC}" srcOrd="4" destOrd="0" presId="urn:microsoft.com/office/officeart/2005/8/layout/lProcess2"/>
    <dgm:cxn modelId="{C8161553-7336-7548-A832-93EB1B290F3B}" type="presParOf" srcId="{A05DA2DB-D25D-C44C-8BBA-E187724207E3}" destId="{3A9157AD-E335-6745-9665-09FA2B7A6299}" srcOrd="1" destOrd="0" presId="urn:microsoft.com/office/officeart/2005/8/layout/lProcess2"/>
    <dgm:cxn modelId="{653F6D45-018D-C642-B93F-22AA7E3837B1}" type="presParOf" srcId="{A05DA2DB-D25D-C44C-8BBA-E187724207E3}" destId="{83E62245-A5F9-6247-B325-E7766FDF3FB4}" srcOrd="2" destOrd="0" presId="urn:microsoft.com/office/officeart/2005/8/layout/lProcess2"/>
    <dgm:cxn modelId="{9445E349-D494-D249-A5BD-39379CB21B54}" type="presParOf" srcId="{83E62245-A5F9-6247-B325-E7766FDF3FB4}" destId="{418265C6-6A26-734B-A8C0-70BFC28DB25F}" srcOrd="0" destOrd="0" presId="urn:microsoft.com/office/officeart/2005/8/layout/lProcess2"/>
    <dgm:cxn modelId="{305FCAEE-C5AE-5846-996F-0BF0B00C804E}" type="presParOf" srcId="{83E62245-A5F9-6247-B325-E7766FDF3FB4}" destId="{F441514F-1650-2841-B6DE-FE047E6F2BE9}" srcOrd="1" destOrd="0" presId="urn:microsoft.com/office/officeart/2005/8/layout/lProcess2"/>
    <dgm:cxn modelId="{2C67A07F-C083-F048-A506-62E27F7A8CDC}" type="presParOf" srcId="{83E62245-A5F9-6247-B325-E7766FDF3FB4}" destId="{EEA60CA0-8CB8-684B-94EB-6D85805F3213}" srcOrd="2" destOrd="0" presId="urn:microsoft.com/office/officeart/2005/8/layout/lProcess2"/>
    <dgm:cxn modelId="{E1202FBD-21A1-1641-AACD-B3572831EE2E}" type="presParOf" srcId="{EEA60CA0-8CB8-684B-94EB-6D85805F3213}" destId="{EC3D434B-08AB-734C-BC00-3205D6DA49CB}" srcOrd="0" destOrd="0" presId="urn:microsoft.com/office/officeart/2005/8/layout/lProcess2"/>
    <dgm:cxn modelId="{3AEE0FA2-A37B-A247-AAAB-F1B10CECEAB0}" type="presParOf" srcId="{EC3D434B-08AB-734C-BC00-3205D6DA49CB}" destId="{889EF18C-69FB-F844-BA59-0F637D461F8D}" srcOrd="0" destOrd="0" presId="urn:microsoft.com/office/officeart/2005/8/layout/lProcess2"/>
    <dgm:cxn modelId="{7AF4B404-07F0-5B43-99F3-40AC41DF17D6}" type="presParOf" srcId="{A05DA2DB-D25D-C44C-8BBA-E187724207E3}" destId="{EEAB952C-9EB9-874B-AA98-E99D2A94AC21}" srcOrd="3" destOrd="0" presId="urn:microsoft.com/office/officeart/2005/8/layout/lProcess2"/>
    <dgm:cxn modelId="{0C85D081-5274-4A40-B372-89D37BE0526C}" type="presParOf" srcId="{A05DA2DB-D25D-C44C-8BBA-E187724207E3}" destId="{4A7FC5D0-EEAB-7745-8668-32384718FD49}" srcOrd="4" destOrd="0" presId="urn:microsoft.com/office/officeart/2005/8/layout/lProcess2"/>
    <dgm:cxn modelId="{BEC71F30-A8BC-B843-B430-02BEFCE3FB09}" type="presParOf" srcId="{4A7FC5D0-EEAB-7745-8668-32384718FD49}" destId="{F8D9ACD1-F5FB-D541-9402-EA8C86C8B708}" srcOrd="0" destOrd="0" presId="urn:microsoft.com/office/officeart/2005/8/layout/lProcess2"/>
    <dgm:cxn modelId="{641323DC-F61C-7D42-B481-9FFE5E5F1E90}" type="presParOf" srcId="{4A7FC5D0-EEAB-7745-8668-32384718FD49}" destId="{AD98299F-BE28-E64C-8A4A-CFEEE9146A26}" srcOrd="1" destOrd="0" presId="urn:microsoft.com/office/officeart/2005/8/layout/lProcess2"/>
    <dgm:cxn modelId="{E3E56673-2E90-1D45-BCB5-48CE0461C81A}" type="presParOf" srcId="{4A7FC5D0-EEAB-7745-8668-32384718FD49}" destId="{9015FE1A-B7EB-D94D-B83E-B6AF03C5FCB9}" srcOrd="2" destOrd="0" presId="urn:microsoft.com/office/officeart/2005/8/layout/lProcess2"/>
    <dgm:cxn modelId="{D627A8B5-EAB6-E54F-9914-26AD3869EA3C}" type="presParOf" srcId="{9015FE1A-B7EB-D94D-B83E-B6AF03C5FCB9}" destId="{47CC5AF9-1F74-7E4F-A050-C5ECAC56C433}" srcOrd="0" destOrd="0" presId="urn:microsoft.com/office/officeart/2005/8/layout/lProcess2"/>
    <dgm:cxn modelId="{312AA7C2-E996-1D48-836B-E8A8E8F2468B}" type="presParOf" srcId="{47CC5AF9-1F74-7E4F-A050-C5ECAC56C433}" destId="{729FE828-B99B-7742-8CAA-FE1C173F6172}" srcOrd="0" destOrd="0" presId="urn:microsoft.com/office/officeart/2005/8/layout/lProcess2"/>
    <dgm:cxn modelId="{1DB43A32-17EB-1E4B-8A33-0B6567ED546F}" type="presParOf" srcId="{A05DA2DB-D25D-C44C-8BBA-E187724207E3}" destId="{9854CFA5-4510-1647-A112-171CD6AD4EC5}" srcOrd="5" destOrd="0" presId="urn:microsoft.com/office/officeart/2005/8/layout/lProcess2"/>
    <dgm:cxn modelId="{948D02FC-B346-1B42-84DD-2CF4F3163045}" type="presParOf" srcId="{A05DA2DB-D25D-C44C-8BBA-E187724207E3}" destId="{4BB6606E-ECE0-6742-95D4-633B4AF71891}" srcOrd="6" destOrd="0" presId="urn:microsoft.com/office/officeart/2005/8/layout/lProcess2"/>
    <dgm:cxn modelId="{1A13A1A2-489A-9D41-8071-B7C025EEFD6D}" type="presParOf" srcId="{4BB6606E-ECE0-6742-95D4-633B4AF71891}" destId="{D579E2A1-741B-454E-98C9-CA4AA9C84558}" srcOrd="0" destOrd="0" presId="urn:microsoft.com/office/officeart/2005/8/layout/lProcess2"/>
    <dgm:cxn modelId="{8A092DE2-5D0D-0742-AAE4-B6CB5F75662F}" type="presParOf" srcId="{4BB6606E-ECE0-6742-95D4-633B4AF71891}" destId="{059EEA8F-D9FA-0F4D-91E2-1CA30C4DB9AD}" srcOrd="1" destOrd="0" presId="urn:microsoft.com/office/officeart/2005/8/layout/lProcess2"/>
    <dgm:cxn modelId="{C02E652D-2FC7-0D46-AB54-D6A22131DCB8}" type="presParOf" srcId="{4BB6606E-ECE0-6742-95D4-633B4AF71891}" destId="{B93CBFAB-98F6-4245-8BBE-57133CAFF721}" srcOrd="2" destOrd="0" presId="urn:microsoft.com/office/officeart/2005/8/layout/lProcess2"/>
    <dgm:cxn modelId="{A60AFADE-DB5A-F14A-81EF-E3C093F5CC52}" type="presParOf" srcId="{B93CBFAB-98F6-4245-8BBE-57133CAFF721}" destId="{8E18FFB1-C47A-9B4D-BC20-B8CD82588E26}" srcOrd="0" destOrd="0" presId="urn:microsoft.com/office/officeart/2005/8/layout/lProcess2"/>
    <dgm:cxn modelId="{F9E84E9D-A7A8-9841-9600-FCAB6FFD5ECF}" type="presParOf" srcId="{8E18FFB1-C47A-9B4D-BC20-B8CD82588E26}" destId="{2F818722-D8B0-E948-8B77-CB84588C0D28}" srcOrd="0" destOrd="0" presId="urn:microsoft.com/office/officeart/2005/8/layout/lProcess2"/>
    <dgm:cxn modelId="{1E517620-3091-1043-BA05-3B5E1867A271}" type="presParOf" srcId="{A05DA2DB-D25D-C44C-8BBA-E187724207E3}" destId="{3FB0DA57-11D6-3A47-B13D-BA74784C1C51}" srcOrd="7" destOrd="0" presId="urn:microsoft.com/office/officeart/2005/8/layout/lProcess2"/>
    <dgm:cxn modelId="{A2051719-59D9-A44A-A107-D65906021468}" type="presParOf" srcId="{A05DA2DB-D25D-C44C-8BBA-E187724207E3}" destId="{B7F0CF5E-DBE5-504C-BEE3-26DDB36C6259}" srcOrd="8" destOrd="0" presId="urn:microsoft.com/office/officeart/2005/8/layout/lProcess2"/>
    <dgm:cxn modelId="{EBEF12C2-4B12-534D-B95D-DC6D0DD0F2DB}" type="presParOf" srcId="{B7F0CF5E-DBE5-504C-BEE3-26DDB36C6259}" destId="{31B87114-4D09-E749-ABAC-C805DD37D76C}" srcOrd="0" destOrd="0" presId="urn:microsoft.com/office/officeart/2005/8/layout/lProcess2"/>
    <dgm:cxn modelId="{11A4AA3F-2C96-BA41-B674-ACAE5E491DE6}" type="presParOf" srcId="{B7F0CF5E-DBE5-504C-BEE3-26DDB36C6259}" destId="{A5E1BBF3-BEA5-AF42-9D9F-58331CF47FB1}" srcOrd="1" destOrd="0" presId="urn:microsoft.com/office/officeart/2005/8/layout/lProcess2"/>
    <dgm:cxn modelId="{EF1B94BA-81C0-1C43-A13A-C597052DA75B}" type="presParOf" srcId="{B7F0CF5E-DBE5-504C-BEE3-26DDB36C6259}" destId="{0097142B-869A-E848-BA8F-EBB259799FAF}" srcOrd="2" destOrd="0" presId="urn:microsoft.com/office/officeart/2005/8/layout/lProcess2"/>
    <dgm:cxn modelId="{5FD3E27D-B6AE-8B44-9257-5F3A64008718}" type="presParOf" srcId="{0097142B-869A-E848-BA8F-EBB259799FAF}" destId="{2BB9B87C-6E4F-7E42-9C2E-491063445DCB}" srcOrd="0" destOrd="0" presId="urn:microsoft.com/office/officeart/2005/8/layout/lProcess2"/>
    <dgm:cxn modelId="{59F0EDC9-C2FE-824E-84DA-E0CCDA2DF3B7}" type="presParOf" srcId="{2BB9B87C-6E4F-7E42-9C2E-491063445DCB}" destId="{18890451-4117-4449-BE1F-725D53B86A30}" srcOrd="0" destOrd="0" presId="urn:microsoft.com/office/officeart/2005/8/layout/l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3219283-8360-9245-AA68-BD0B18F6D823}" type="doc">
      <dgm:prSet loTypeId="urn:microsoft.com/office/officeart/2005/8/layout/cycle3" loCatId="" qsTypeId="urn:microsoft.com/office/officeart/2005/8/quickstyle/simple1" qsCatId="simple" csTypeId="urn:microsoft.com/office/officeart/2005/8/colors/accent1_2" csCatId="accent1" phldr="1"/>
      <dgm:spPr/>
      <dgm:t>
        <a:bodyPr/>
        <a:lstStyle/>
        <a:p>
          <a:endParaRPr lang="en-US"/>
        </a:p>
      </dgm:t>
    </dgm:pt>
    <dgm:pt modelId="{3297193B-0A0B-E641-A04A-05B705773C9D}">
      <dgm:prSet phldrT="[Text]" custT="1"/>
      <dgm:spPr/>
      <dgm:t>
        <a:bodyPr/>
        <a:lstStyle/>
        <a:p>
          <a:r>
            <a:rPr lang="en-US" sz="1800" dirty="0"/>
            <a:t>Stage 1: Discussion of New Practice to be implemented</a:t>
          </a:r>
        </a:p>
      </dgm:t>
    </dgm:pt>
    <dgm:pt modelId="{40320558-5374-DA42-9DD9-0AF18A5C96F9}" type="parTrans" cxnId="{0A29489A-185F-C84A-8D19-B062F12CAF85}">
      <dgm:prSet/>
      <dgm:spPr/>
      <dgm:t>
        <a:bodyPr/>
        <a:lstStyle/>
        <a:p>
          <a:endParaRPr lang="en-US"/>
        </a:p>
      </dgm:t>
    </dgm:pt>
    <dgm:pt modelId="{8674DAF8-C702-E841-AD6E-CA436163255B}" type="sibTrans" cxnId="{0A29489A-185F-C84A-8D19-B062F12CAF85}">
      <dgm:prSet/>
      <dgm:spPr/>
      <dgm:t>
        <a:bodyPr/>
        <a:lstStyle/>
        <a:p>
          <a:endParaRPr lang="en-US"/>
        </a:p>
      </dgm:t>
    </dgm:pt>
    <dgm:pt modelId="{385405C7-C745-B440-9A28-0327DD721416}">
      <dgm:prSet phldrT="[Text]" custT="1"/>
      <dgm:spPr/>
      <dgm:t>
        <a:bodyPr/>
        <a:lstStyle/>
        <a:p>
          <a:r>
            <a:rPr lang="en-US" sz="1800" b="0" dirty="0"/>
            <a:t>Clearly articulated vision of the new practice</a:t>
          </a:r>
        </a:p>
      </dgm:t>
    </dgm:pt>
    <dgm:pt modelId="{047181C0-86F9-C54F-913F-CF4F2302A3D4}" type="parTrans" cxnId="{EDCE6EC4-D8FE-CA47-9896-7E406EAA5059}">
      <dgm:prSet/>
      <dgm:spPr/>
      <dgm:t>
        <a:bodyPr/>
        <a:lstStyle/>
        <a:p>
          <a:endParaRPr lang="en-US"/>
        </a:p>
      </dgm:t>
    </dgm:pt>
    <dgm:pt modelId="{42938A62-D661-C946-A8FC-444E402FD71B}" type="sibTrans" cxnId="{EDCE6EC4-D8FE-CA47-9896-7E406EAA5059}">
      <dgm:prSet/>
      <dgm:spPr/>
      <dgm:t>
        <a:bodyPr/>
        <a:lstStyle/>
        <a:p>
          <a:endParaRPr lang="en-US"/>
        </a:p>
      </dgm:t>
    </dgm:pt>
    <dgm:pt modelId="{90F359C7-ABF5-AB4E-8F80-F426C0BA1A57}">
      <dgm:prSet phldrT="[Text]" custT="1"/>
      <dgm:spPr/>
      <dgm:t>
        <a:bodyPr/>
        <a:lstStyle/>
        <a:p>
          <a:r>
            <a:rPr lang="en-US" sz="1800" dirty="0"/>
            <a:t>Stage 2: Actual Implementation</a:t>
          </a:r>
        </a:p>
      </dgm:t>
    </dgm:pt>
    <dgm:pt modelId="{08DC5C96-EC13-EE4C-B0C5-81B4C6AF3330}" type="parTrans" cxnId="{B9ED46FA-3A32-7B4B-A8A8-B27B5A98790D}">
      <dgm:prSet/>
      <dgm:spPr/>
      <dgm:t>
        <a:bodyPr/>
        <a:lstStyle/>
        <a:p>
          <a:endParaRPr lang="en-US"/>
        </a:p>
      </dgm:t>
    </dgm:pt>
    <dgm:pt modelId="{332FAB4A-ADF6-6848-86C4-9FFCF4904175}" type="sibTrans" cxnId="{B9ED46FA-3A32-7B4B-A8A8-B27B5A98790D}">
      <dgm:prSet/>
      <dgm:spPr/>
      <dgm:t>
        <a:bodyPr/>
        <a:lstStyle/>
        <a:p>
          <a:endParaRPr lang="en-US"/>
        </a:p>
      </dgm:t>
    </dgm:pt>
    <dgm:pt modelId="{757A9965-9B94-AF41-94AE-768FB9751BC6}">
      <dgm:prSet phldrT="[Text]" custT="1"/>
      <dgm:spPr/>
      <dgm:t>
        <a:bodyPr/>
        <a:lstStyle/>
        <a:p>
          <a:r>
            <a:rPr lang="en-US" sz="1800" dirty="0"/>
            <a:t>Reflection/Evidence/Evaluate</a:t>
          </a:r>
        </a:p>
      </dgm:t>
    </dgm:pt>
    <dgm:pt modelId="{0B61DFF7-180F-F442-A26D-9DB76DCA02FB}" type="parTrans" cxnId="{7603A50E-EE4F-E544-92FE-E0AC9871BC82}">
      <dgm:prSet/>
      <dgm:spPr/>
      <dgm:t>
        <a:bodyPr/>
        <a:lstStyle/>
        <a:p>
          <a:endParaRPr lang="en-US"/>
        </a:p>
      </dgm:t>
    </dgm:pt>
    <dgm:pt modelId="{E64EF9B4-4024-354C-9D16-66B1A33645A4}" type="sibTrans" cxnId="{7603A50E-EE4F-E544-92FE-E0AC9871BC82}">
      <dgm:prSet/>
      <dgm:spPr/>
      <dgm:t>
        <a:bodyPr/>
        <a:lstStyle/>
        <a:p>
          <a:endParaRPr lang="en-US"/>
        </a:p>
      </dgm:t>
    </dgm:pt>
    <dgm:pt modelId="{8F3C73F9-8432-0546-B506-2286EAC76DC5}">
      <dgm:prSet phldrT="[Text]" custT="1"/>
      <dgm:spPr/>
      <dgm:t>
        <a:bodyPr/>
        <a:lstStyle/>
        <a:p>
          <a:r>
            <a:rPr lang="en-US" sz="1800" dirty="0"/>
            <a:t>Stage 3: Second round of implementation</a:t>
          </a:r>
        </a:p>
      </dgm:t>
    </dgm:pt>
    <dgm:pt modelId="{A61B791C-1B27-7B46-A485-C80A0042B7F1}" type="parTrans" cxnId="{4741D30B-AB7E-9946-8960-92578D1EBF4B}">
      <dgm:prSet/>
      <dgm:spPr/>
      <dgm:t>
        <a:bodyPr/>
        <a:lstStyle/>
        <a:p>
          <a:endParaRPr lang="en-US"/>
        </a:p>
      </dgm:t>
    </dgm:pt>
    <dgm:pt modelId="{E79AB5D6-4324-2D4B-BB70-47B62CD2550C}" type="sibTrans" cxnId="{4741D30B-AB7E-9946-8960-92578D1EBF4B}">
      <dgm:prSet/>
      <dgm:spPr/>
      <dgm:t>
        <a:bodyPr/>
        <a:lstStyle/>
        <a:p>
          <a:endParaRPr lang="en-US"/>
        </a:p>
      </dgm:t>
    </dgm:pt>
    <dgm:pt modelId="{CDE37A50-0B49-0A4D-9284-8BFE28B53AB5}">
      <dgm:prSet phldrT="[Text]" custT="1"/>
      <dgm:spPr/>
      <dgm:t>
        <a:bodyPr/>
        <a:lstStyle/>
        <a:p>
          <a:r>
            <a:rPr lang="en-US" sz="1800" dirty="0"/>
            <a:t>Reflection/Evidence/ Evaluate</a:t>
          </a:r>
        </a:p>
      </dgm:t>
    </dgm:pt>
    <dgm:pt modelId="{59010E24-F7B3-E04A-BDFE-62DE267CECF6}" type="parTrans" cxnId="{6C4C0D21-CB8B-DD44-BC01-2C0F8E887E8D}">
      <dgm:prSet/>
      <dgm:spPr/>
      <dgm:t>
        <a:bodyPr/>
        <a:lstStyle/>
        <a:p>
          <a:endParaRPr lang="en-US"/>
        </a:p>
      </dgm:t>
    </dgm:pt>
    <dgm:pt modelId="{83067584-9FF8-9B43-AB99-9C16ED7CB528}" type="sibTrans" cxnId="{6C4C0D21-CB8B-DD44-BC01-2C0F8E887E8D}">
      <dgm:prSet/>
      <dgm:spPr/>
      <dgm:t>
        <a:bodyPr/>
        <a:lstStyle/>
        <a:p>
          <a:endParaRPr lang="en-US"/>
        </a:p>
      </dgm:t>
    </dgm:pt>
    <dgm:pt modelId="{EC8331C4-CCAC-0449-A4F8-51DAF6EE555C}">
      <dgm:prSet phldrT="[Text]" custT="1"/>
      <dgm:spPr/>
      <dgm:t>
        <a:bodyPr/>
        <a:lstStyle/>
        <a:p>
          <a:r>
            <a:rPr lang="en-US" sz="1800" dirty="0"/>
            <a:t>Stage 4: Embedded in collaborative culture</a:t>
          </a:r>
        </a:p>
      </dgm:t>
    </dgm:pt>
    <dgm:pt modelId="{B59B6EE8-2451-8E47-9E19-1B32F479086F}" type="parTrans" cxnId="{B8758698-4F4E-7444-BA26-AF31D4B6F3AC}">
      <dgm:prSet/>
      <dgm:spPr/>
      <dgm:t>
        <a:bodyPr/>
        <a:lstStyle/>
        <a:p>
          <a:endParaRPr lang="en-US"/>
        </a:p>
      </dgm:t>
    </dgm:pt>
    <dgm:pt modelId="{EDFD3716-6E59-F54B-BD6F-DF9ABD91DD09}" type="sibTrans" cxnId="{B8758698-4F4E-7444-BA26-AF31D4B6F3AC}">
      <dgm:prSet/>
      <dgm:spPr/>
      <dgm:t>
        <a:bodyPr/>
        <a:lstStyle/>
        <a:p>
          <a:endParaRPr lang="en-US"/>
        </a:p>
      </dgm:t>
    </dgm:pt>
    <dgm:pt modelId="{B2935901-3449-A541-9130-D95489C45443}">
      <dgm:prSet phldrT="[Text]" custT="1"/>
      <dgm:spPr/>
      <dgm:t>
        <a:bodyPr/>
        <a:lstStyle/>
        <a:p>
          <a:r>
            <a:rPr lang="en-US" sz="1800" dirty="0"/>
            <a:t>Reflect/Evidence/Evaluate  </a:t>
          </a:r>
        </a:p>
      </dgm:t>
    </dgm:pt>
    <dgm:pt modelId="{3D335B17-81D9-F141-8C67-6E76E1E85BED}" type="parTrans" cxnId="{661009AE-DEF6-EC4B-A751-0399E07A2CB6}">
      <dgm:prSet/>
      <dgm:spPr/>
      <dgm:t>
        <a:bodyPr/>
        <a:lstStyle/>
        <a:p>
          <a:endParaRPr lang="en-US"/>
        </a:p>
      </dgm:t>
    </dgm:pt>
    <dgm:pt modelId="{352A59DB-3FF9-474E-8147-2DA270CF8EA4}" type="sibTrans" cxnId="{661009AE-DEF6-EC4B-A751-0399E07A2CB6}">
      <dgm:prSet/>
      <dgm:spPr/>
      <dgm:t>
        <a:bodyPr/>
        <a:lstStyle/>
        <a:p>
          <a:endParaRPr lang="en-US"/>
        </a:p>
      </dgm:t>
    </dgm:pt>
    <dgm:pt modelId="{BEC5F965-71A5-3848-9B2F-954401CB3B94}" type="pres">
      <dgm:prSet presAssocID="{F3219283-8360-9245-AA68-BD0B18F6D823}" presName="Name0" presStyleCnt="0">
        <dgm:presLayoutVars>
          <dgm:dir/>
          <dgm:resizeHandles val="exact"/>
        </dgm:presLayoutVars>
      </dgm:prSet>
      <dgm:spPr/>
      <dgm:t>
        <a:bodyPr/>
        <a:lstStyle/>
        <a:p>
          <a:endParaRPr lang="en-US"/>
        </a:p>
      </dgm:t>
    </dgm:pt>
    <dgm:pt modelId="{9EF25FE4-9A4C-1146-8148-04EB1929F9F3}" type="pres">
      <dgm:prSet presAssocID="{F3219283-8360-9245-AA68-BD0B18F6D823}" presName="cycle" presStyleCnt="0"/>
      <dgm:spPr/>
    </dgm:pt>
    <dgm:pt modelId="{3420B905-A155-0240-ABF3-484B297A6503}" type="pres">
      <dgm:prSet presAssocID="{3297193B-0A0B-E641-A04A-05B705773C9D}" presName="nodeFirstNode" presStyleLbl="node1" presStyleIdx="0" presStyleCnt="8">
        <dgm:presLayoutVars>
          <dgm:bulletEnabled val="1"/>
        </dgm:presLayoutVars>
      </dgm:prSet>
      <dgm:spPr/>
      <dgm:t>
        <a:bodyPr/>
        <a:lstStyle/>
        <a:p>
          <a:endParaRPr lang="en-US"/>
        </a:p>
      </dgm:t>
    </dgm:pt>
    <dgm:pt modelId="{E1C7F3B3-198A-0B42-82F1-2EB3C127EA96}" type="pres">
      <dgm:prSet presAssocID="{8674DAF8-C702-E841-AD6E-CA436163255B}" presName="sibTransFirstNode" presStyleLbl="bgShp" presStyleIdx="0" presStyleCnt="1"/>
      <dgm:spPr/>
      <dgm:t>
        <a:bodyPr/>
        <a:lstStyle/>
        <a:p>
          <a:endParaRPr lang="en-US"/>
        </a:p>
      </dgm:t>
    </dgm:pt>
    <dgm:pt modelId="{01F411E9-F91B-BC49-AD85-03B256EBF839}" type="pres">
      <dgm:prSet presAssocID="{385405C7-C745-B440-9A28-0327DD721416}" presName="nodeFollowingNodes" presStyleLbl="node1" presStyleIdx="1" presStyleCnt="8">
        <dgm:presLayoutVars>
          <dgm:bulletEnabled val="1"/>
        </dgm:presLayoutVars>
      </dgm:prSet>
      <dgm:spPr/>
      <dgm:t>
        <a:bodyPr/>
        <a:lstStyle/>
        <a:p>
          <a:endParaRPr lang="en-US"/>
        </a:p>
      </dgm:t>
    </dgm:pt>
    <dgm:pt modelId="{D6CB9BFA-B6C9-5B4B-A75D-5390E2F6B7FA}" type="pres">
      <dgm:prSet presAssocID="{90F359C7-ABF5-AB4E-8F80-F426C0BA1A57}" presName="nodeFollowingNodes" presStyleLbl="node1" presStyleIdx="2" presStyleCnt="8" custRadScaleRad="104397" custRadScaleInc="-12447">
        <dgm:presLayoutVars>
          <dgm:bulletEnabled val="1"/>
        </dgm:presLayoutVars>
      </dgm:prSet>
      <dgm:spPr/>
      <dgm:t>
        <a:bodyPr/>
        <a:lstStyle/>
        <a:p>
          <a:endParaRPr lang="en-US"/>
        </a:p>
      </dgm:t>
    </dgm:pt>
    <dgm:pt modelId="{ACAF05ED-DAC2-6A43-B9FE-B6FC0E535418}" type="pres">
      <dgm:prSet presAssocID="{757A9965-9B94-AF41-94AE-768FB9751BC6}" presName="nodeFollowingNodes" presStyleLbl="node1" presStyleIdx="3" presStyleCnt="8" custScaleX="107478" custRadScaleRad="98577" custRadScaleInc="-18836">
        <dgm:presLayoutVars>
          <dgm:bulletEnabled val="1"/>
        </dgm:presLayoutVars>
      </dgm:prSet>
      <dgm:spPr/>
      <dgm:t>
        <a:bodyPr/>
        <a:lstStyle/>
        <a:p>
          <a:endParaRPr lang="en-US"/>
        </a:p>
      </dgm:t>
    </dgm:pt>
    <dgm:pt modelId="{A13CB372-CCDC-8648-A5D6-D18CFB9029F6}" type="pres">
      <dgm:prSet presAssocID="{8F3C73F9-8432-0546-B506-2286EAC76DC5}" presName="nodeFollowingNodes" presStyleLbl="node1" presStyleIdx="4" presStyleCnt="8" custRadScaleRad="97067" custRadScaleInc="-1915">
        <dgm:presLayoutVars>
          <dgm:bulletEnabled val="1"/>
        </dgm:presLayoutVars>
      </dgm:prSet>
      <dgm:spPr/>
      <dgm:t>
        <a:bodyPr/>
        <a:lstStyle/>
        <a:p>
          <a:endParaRPr lang="en-US"/>
        </a:p>
      </dgm:t>
    </dgm:pt>
    <dgm:pt modelId="{F1364611-F49E-F84E-A384-A823CE68AB09}" type="pres">
      <dgm:prSet presAssocID="{CDE37A50-0B49-0A4D-9284-8BFE28B53AB5}" presName="nodeFollowingNodes" presStyleLbl="node1" presStyleIdx="5" presStyleCnt="8" custScaleX="120545" custRadScaleRad="100035" custRadScaleInc="10762">
        <dgm:presLayoutVars>
          <dgm:bulletEnabled val="1"/>
        </dgm:presLayoutVars>
      </dgm:prSet>
      <dgm:spPr/>
      <dgm:t>
        <a:bodyPr/>
        <a:lstStyle/>
        <a:p>
          <a:endParaRPr lang="en-US"/>
        </a:p>
      </dgm:t>
    </dgm:pt>
    <dgm:pt modelId="{DB5AF554-662C-4C4F-B13B-4B419C61C49C}" type="pres">
      <dgm:prSet presAssocID="{EC8331C4-CCAC-0449-A4F8-51DAF6EE555C}" presName="nodeFollowingNodes" presStyleLbl="node1" presStyleIdx="6" presStyleCnt="8">
        <dgm:presLayoutVars>
          <dgm:bulletEnabled val="1"/>
        </dgm:presLayoutVars>
      </dgm:prSet>
      <dgm:spPr/>
      <dgm:t>
        <a:bodyPr/>
        <a:lstStyle/>
        <a:p>
          <a:endParaRPr lang="en-US"/>
        </a:p>
      </dgm:t>
    </dgm:pt>
    <dgm:pt modelId="{EA401E95-90DD-7F4E-BE17-90ABFFF19A05}" type="pres">
      <dgm:prSet presAssocID="{B2935901-3449-A541-9130-D95489C45443}" presName="nodeFollowingNodes" presStyleLbl="node1" presStyleIdx="7" presStyleCnt="8">
        <dgm:presLayoutVars>
          <dgm:bulletEnabled val="1"/>
        </dgm:presLayoutVars>
      </dgm:prSet>
      <dgm:spPr/>
      <dgm:t>
        <a:bodyPr/>
        <a:lstStyle/>
        <a:p>
          <a:endParaRPr lang="en-US"/>
        </a:p>
      </dgm:t>
    </dgm:pt>
  </dgm:ptLst>
  <dgm:cxnLst>
    <dgm:cxn modelId="{6C4C0D21-CB8B-DD44-BC01-2C0F8E887E8D}" srcId="{F3219283-8360-9245-AA68-BD0B18F6D823}" destId="{CDE37A50-0B49-0A4D-9284-8BFE28B53AB5}" srcOrd="5" destOrd="0" parTransId="{59010E24-F7B3-E04A-BDFE-62DE267CECF6}" sibTransId="{83067584-9FF8-9B43-AB99-9C16ED7CB528}"/>
    <dgm:cxn modelId="{661009AE-DEF6-EC4B-A751-0399E07A2CB6}" srcId="{F3219283-8360-9245-AA68-BD0B18F6D823}" destId="{B2935901-3449-A541-9130-D95489C45443}" srcOrd="7" destOrd="0" parTransId="{3D335B17-81D9-F141-8C67-6E76E1E85BED}" sibTransId="{352A59DB-3FF9-474E-8147-2DA270CF8EA4}"/>
    <dgm:cxn modelId="{0A29489A-185F-C84A-8D19-B062F12CAF85}" srcId="{F3219283-8360-9245-AA68-BD0B18F6D823}" destId="{3297193B-0A0B-E641-A04A-05B705773C9D}" srcOrd="0" destOrd="0" parTransId="{40320558-5374-DA42-9DD9-0AF18A5C96F9}" sibTransId="{8674DAF8-C702-E841-AD6E-CA436163255B}"/>
    <dgm:cxn modelId="{B9ED46FA-3A32-7B4B-A8A8-B27B5A98790D}" srcId="{F3219283-8360-9245-AA68-BD0B18F6D823}" destId="{90F359C7-ABF5-AB4E-8F80-F426C0BA1A57}" srcOrd="2" destOrd="0" parTransId="{08DC5C96-EC13-EE4C-B0C5-81B4C6AF3330}" sibTransId="{332FAB4A-ADF6-6848-86C4-9FFCF4904175}"/>
    <dgm:cxn modelId="{EA76CB35-5A66-464B-A671-EAEA44B7458E}" type="presOf" srcId="{385405C7-C745-B440-9A28-0327DD721416}" destId="{01F411E9-F91B-BC49-AD85-03B256EBF839}" srcOrd="0" destOrd="0" presId="urn:microsoft.com/office/officeart/2005/8/layout/cycle3"/>
    <dgm:cxn modelId="{4741D30B-AB7E-9946-8960-92578D1EBF4B}" srcId="{F3219283-8360-9245-AA68-BD0B18F6D823}" destId="{8F3C73F9-8432-0546-B506-2286EAC76DC5}" srcOrd="4" destOrd="0" parTransId="{A61B791C-1B27-7B46-A485-C80A0042B7F1}" sibTransId="{E79AB5D6-4324-2D4B-BB70-47B62CD2550C}"/>
    <dgm:cxn modelId="{15E240B2-BB8D-6149-A6EC-BCE1FFF2BBD3}" type="presOf" srcId="{8674DAF8-C702-E841-AD6E-CA436163255B}" destId="{E1C7F3B3-198A-0B42-82F1-2EB3C127EA96}" srcOrd="0" destOrd="0" presId="urn:microsoft.com/office/officeart/2005/8/layout/cycle3"/>
    <dgm:cxn modelId="{CAA08EF1-4CB9-ED47-8652-BD96FC76F90F}" type="presOf" srcId="{8F3C73F9-8432-0546-B506-2286EAC76DC5}" destId="{A13CB372-CCDC-8648-A5D6-D18CFB9029F6}" srcOrd="0" destOrd="0" presId="urn:microsoft.com/office/officeart/2005/8/layout/cycle3"/>
    <dgm:cxn modelId="{EDCE6EC4-D8FE-CA47-9896-7E406EAA5059}" srcId="{F3219283-8360-9245-AA68-BD0B18F6D823}" destId="{385405C7-C745-B440-9A28-0327DD721416}" srcOrd="1" destOrd="0" parTransId="{047181C0-86F9-C54F-913F-CF4F2302A3D4}" sibTransId="{42938A62-D661-C946-A8FC-444E402FD71B}"/>
    <dgm:cxn modelId="{F7FED980-3C41-B74D-A7B6-E39EDC474FF6}" type="presOf" srcId="{F3219283-8360-9245-AA68-BD0B18F6D823}" destId="{BEC5F965-71A5-3848-9B2F-954401CB3B94}" srcOrd="0" destOrd="0" presId="urn:microsoft.com/office/officeart/2005/8/layout/cycle3"/>
    <dgm:cxn modelId="{A1FA861B-DAD2-8549-9C85-0E9238685F45}" type="presOf" srcId="{757A9965-9B94-AF41-94AE-768FB9751BC6}" destId="{ACAF05ED-DAC2-6A43-B9FE-B6FC0E535418}" srcOrd="0" destOrd="0" presId="urn:microsoft.com/office/officeart/2005/8/layout/cycle3"/>
    <dgm:cxn modelId="{4A963933-0955-3740-A18B-EF4C10E4E5D7}" type="presOf" srcId="{B2935901-3449-A541-9130-D95489C45443}" destId="{EA401E95-90DD-7F4E-BE17-90ABFFF19A05}" srcOrd="0" destOrd="0" presId="urn:microsoft.com/office/officeart/2005/8/layout/cycle3"/>
    <dgm:cxn modelId="{C0476E82-61A8-AF48-AE28-E39FC0B097CB}" type="presOf" srcId="{90F359C7-ABF5-AB4E-8F80-F426C0BA1A57}" destId="{D6CB9BFA-B6C9-5B4B-A75D-5390E2F6B7FA}" srcOrd="0" destOrd="0" presId="urn:microsoft.com/office/officeart/2005/8/layout/cycle3"/>
    <dgm:cxn modelId="{37898FA9-4024-184E-BE84-E6837F465ECF}" type="presOf" srcId="{3297193B-0A0B-E641-A04A-05B705773C9D}" destId="{3420B905-A155-0240-ABF3-484B297A6503}" srcOrd="0" destOrd="0" presId="urn:microsoft.com/office/officeart/2005/8/layout/cycle3"/>
    <dgm:cxn modelId="{FB47A671-BAB4-D74C-8934-690771011E15}" type="presOf" srcId="{CDE37A50-0B49-0A4D-9284-8BFE28B53AB5}" destId="{F1364611-F49E-F84E-A384-A823CE68AB09}" srcOrd="0" destOrd="0" presId="urn:microsoft.com/office/officeart/2005/8/layout/cycle3"/>
    <dgm:cxn modelId="{1307702D-6149-D246-8A49-67E4C331739A}" type="presOf" srcId="{EC8331C4-CCAC-0449-A4F8-51DAF6EE555C}" destId="{DB5AF554-662C-4C4F-B13B-4B419C61C49C}" srcOrd="0" destOrd="0" presId="urn:microsoft.com/office/officeart/2005/8/layout/cycle3"/>
    <dgm:cxn modelId="{B8758698-4F4E-7444-BA26-AF31D4B6F3AC}" srcId="{F3219283-8360-9245-AA68-BD0B18F6D823}" destId="{EC8331C4-CCAC-0449-A4F8-51DAF6EE555C}" srcOrd="6" destOrd="0" parTransId="{B59B6EE8-2451-8E47-9E19-1B32F479086F}" sibTransId="{EDFD3716-6E59-F54B-BD6F-DF9ABD91DD09}"/>
    <dgm:cxn modelId="{7603A50E-EE4F-E544-92FE-E0AC9871BC82}" srcId="{F3219283-8360-9245-AA68-BD0B18F6D823}" destId="{757A9965-9B94-AF41-94AE-768FB9751BC6}" srcOrd="3" destOrd="0" parTransId="{0B61DFF7-180F-F442-A26D-9DB76DCA02FB}" sibTransId="{E64EF9B4-4024-354C-9D16-66B1A33645A4}"/>
    <dgm:cxn modelId="{073E780B-B654-6043-86F2-9258151C8A64}" type="presParOf" srcId="{BEC5F965-71A5-3848-9B2F-954401CB3B94}" destId="{9EF25FE4-9A4C-1146-8148-04EB1929F9F3}" srcOrd="0" destOrd="0" presId="urn:microsoft.com/office/officeart/2005/8/layout/cycle3"/>
    <dgm:cxn modelId="{432F55BF-FE56-9347-840C-D2116328194D}" type="presParOf" srcId="{9EF25FE4-9A4C-1146-8148-04EB1929F9F3}" destId="{3420B905-A155-0240-ABF3-484B297A6503}" srcOrd="0" destOrd="0" presId="urn:microsoft.com/office/officeart/2005/8/layout/cycle3"/>
    <dgm:cxn modelId="{9B4064B5-44A6-D249-BAA1-90A661BF8F7C}" type="presParOf" srcId="{9EF25FE4-9A4C-1146-8148-04EB1929F9F3}" destId="{E1C7F3B3-198A-0B42-82F1-2EB3C127EA96}" srcOrd="1" destOrd="0" presId="urn:microsoft.com/office/officeart/2005/8/layout/cycle3"/>
    <dgm:cxn modelId="{F7EFC2EF-6274-8843-8C8B-9BCDA9E3DEB6}" type="presParOf" srcId="{9EF25FE4-9A4C-1146-8148-04EB1929F9F3}" destId="{01F411E9-F91B-BC49-AD85-03B256EBF839}" srcOrd="2" destOrd="0" presId="urn:microsoft.com/office/officeart/2005/8/layout/cycle3"/>
    <dgm:cxn modelId="{87562E94-B0AD-4243-B2AF-028B1BA6E554}" type="presParOf" srcId="{9EF25FE4-9A4C-1146-8148-04EB1929F9F3}" destId="{D6CB9BFA-B6C9-5B4B-A75D-5390E2F6B7FA}" srcOrd="3" destOrd="0" presId="urn:microsoft.com/office/officeart/2005/8/layout/cycle3"/>
    <dgm:cxn modelId="{2A27FEB5-CED5-6F47-83C5-DA6B57050579}" type="presParOf" srcId="{9EF25FE4-9A4C-1146-8148-04EB1929F9F3}" destId="{ACAF05ED-DAC2-6A43-B9FE-B6FC0E535418}" srcOrd="4" destOrd="0" presId="urn:microsoft.com/office/officeart/2005/8/layout/cycle3"/>
    <dgm:cxn modelId="{DF3B3024-D462-7F44-962A-3766E2B3AD95}" type="presParOf" srcId="{9EF25FE4-9A4C-1146-8148-04EB1929F9F3}" destId="{A13CB372-CCDC-8648-A5D6-D18CFB9029F6}" srcOrd="5" destOrd="0" presId="urn:microsoft.com/office/officeart/2005/8/layout/cycle3"/>
    <dgm:cxn modelId="{740B13E5-ACA4-3C4F-AA2D-E881EA4E1517}" type="presParOf" srcId="{9EF25FE4-9A4C-1146-8148-04EB1929F9F3}" destId="{F1364611-F49E-F84E-A384-A823CE68AB09}" srcOrd="6" destOrd="0" presId="urn:microsoft.com/office/officeart/2005/8/layout/cycle3"/>
    <dgm:cxn modelId="{C0CB73CB-2174-F342-86F5-06D2B51FEFC8}" type="presParOf" srcId="{9EF25FE4-9A4C-1146-8148-04EB1929F9F3}" destId="{DB5AF554-662C-4C4F-B13B-4B419C61C49C}" srcOrd="7" destOrd="0" presId="urn:microsoft.com/office/officeart/2005/8/layout/cycle3"/>
    <dgm:cxn modelId="{24371279-33FC-4841-B69B-BBDE78449ADD}" type="presParOf" srcId="{9EF25FE4-9A4C-1146-8148-04EB1929F9F3}" destId="{EA401E95-90DD-7F4E-BE17-90ABFFF19A05}" srcOrd="8"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3219283-8360-9245-AA68-BD0B18F6D823}" type="doc">
      <dgm:prSet loTypeId="urn:microsoft.com/office/officeart/2005/8/layout/cycle3" loCatId="" qsTypeId="urn:microsoft.com/office/officeart/2005/8/quickstyle/simple1" qsCatId="simple" csTypeId="urn:microsoft.com/office/officeart/2005/8/colors/accent1_2" csCatId="accent1" phldr="1"/>
      <dgm:spPr/>
      <dgm:t>
        <a:bodyPr/>
        <a:lstStyle/>
        <a:p>
          <a:endParaRPr lang="en-US"/>
        </a:p>
      </dgm:t>
    </dgm:pt>
    <dgm:pt modelId="{3297193B-0A0B-E641-A04A-05B705773C9D}">
      <dgm:prSet phldrT="[Text]" custT="1"/>
      <dgm:spPr/>
      <dgm:t>
        <a:bodyPr/>
        <a:lstStyle/>
        <a:p>
          <a:r>
            <a:rPr lang="en-US" sz="1800" dirty="0"/>
            <a:t>Stage 1: Discussion of New Practice to be implemented</a:t>
          </a:r>
        </a:p>
      </dgm:t>
    </dgm:pt>
    <dgm:pt modelId="{40320558-5374-DA42-9DD9-0AF18A5C96F9}" type="parTrans" cxnId="{0A29489A-185F-C84A-8D19-B062F12CAF85}">
      <dgm:prSet/>
      <dgm:spPr/>
      <dgm:t>
        <a:bodyPr/>
        <a:lstStyle/>
        <a:p>
          <a:endParaRPr lang="en-US"/>
        </a:p>
      </dgm:t>
    </dgm:pt>
    <dgm:pt modelId="{8674DAF8-C702-E841-AD6E-CA436163255B}" type="sibTrans" cxnId="{0A29489A-185F-C84A-8D19-B062F12CAF85}">
      <dgm:prSet/>
      <dgm:spPr/>
      <dgm:t>
        <a:bodyPr/>
        <a:lstStyle/>
        <a:p>
          <a:endParaRPr lang="en-US"/>
        </a:p>
      </dgm:t>
    </dgm:pt>
    <dgm:pt modelId="{385405C7-C745-B440-9A28-0327DD721416}">
      <dgm:prSet phldrT="[Text]" custT="1"/>
      <dgm:spPr/>
      <dgm:t>
        <a:bodyPr/>
        <a:lstStyle/>
        <a:p>
          <a:r>
            <a:rPr lang="en-US" sz="1800" b="0" dirty="0"/>
            <a:t>Clearly articulated vision of the new practice</a:t>
          </a:r>
        </a:p>
      </dgm:t>
    </dgm:pt>
    <dgm:pt modelId="{047181C0-86F9-C54F-913F-CF4F2302A3D4}" type="parTrans" cxnId="{EDCE6EC4-D8FE-CA47-9896-7E406EAA5059}">
      <dgm:prSet/>
      <dgm:spPr/>
      <dgm:t>
        <a:bodyPr/>
        <a:lstStyle/>
        <a:p>
          <a:endParaRPr lang="en-US"/>
        </a:p>
      </dgm:t>
    </dgm:pt>
    <dgm:pt modelId="{42938A62-D661-C946-A8FC-444E402FD71B}" type="sibTrans" cxnId="{EDCE6EC4-D8FE-CA47-9896-7E406EAA5059}">
      <dgm:prSet/>
      <dgm:spPr/>
      <dgm:t>
        <a:bodyPr/>
        <a:lstStyle/>
        <a:p>
          <a:endParaRPr lang="en-US"/>
        </a:p>
      </dgm:t>
    </dgm:pt>
    <dgm:pt modelId="{90F359C7-ABF5-AB4E-8F80-F426C0BA1A57}">
      <dgm:prSet phldrT="[Text]" custT="1"/>
      <dgm:spPr/>
      <dgm:t>
        <a:bodyPr/>
        <a:lstStyle/>
        <a:p>
          <a:r>
            <a:rPr lang="en-US" sz="1800" dirty="0"/>
            <a:t>Stage 2: Actual Implementation</a:t>
          </a:r>
        </a:p>
      </dgm:t>
    </dgm:pt>
    <dgm:pt modelId="{08DC5C96-EC13-EE4C-B0C5-81B4C6AF3330}" type="parTrans" cxnId="{B9ED46FA-3A32-7B4B-A8A8-B27B5A98790D}">
      <dgm:prSet/>
      <dgm:spPr/>
      <dgm:t>
        <a:bodyPr/>
        <a:lstStyle/>
        <a:p>
          <a:endParaRPr lang="en-US"/>
        </a:p>
      </dgm:t>
    </dgm:pt>
    <dgm:pt modelId="{332FAB4A-ADF6-6848-86C4-9FFCF4904175}" type="sibTrans" cxnId="{B9ED46FA-3A32-7B4B-A8A8-B27B5A98790D}">
      <dgm:prSet/>
      <dgm:spPr/>
      <dgm:t>
        <a:bodyPr/>
        <a:lstStyle/>
        <a:p>
          <a:endParaRPr lang="en-US"/>
        </a:p>
      </dgm:t>
    </dgm:pt>
    <dgm:pt modelId="{757A9965-9B94-AF41-94AE-768FB9751BC6}">
      <dgm:prSet phldrT="[Text]" custT="1"/>
      <dgm:spPr/>
      <dgm:t>
        <a:bodyPr/>
        <a:lstStyle/>
        <a:p>
          <a:r>
            <a:rPr lang="en-US" sz="1800" dirty="0"/>
            <a:t>Reflection/Evidence/Evaluate</a:t>
          </a:r>
        </a:p>
      </dgm:t>
    </dgm:pt>
    <dgm:pt modelId="{0B61DFF7-180F-F442-A26D-9DB76DCA02FB}" type="parTrans" cxnId="{7603A50E-EE4F-E544-92FE-E0AC9871BC82}">
      <dgm:prSet/>
      <dgm:spPr/>
      <dgm:t>
        <a:bodyPr/>
        <a:lstStyle/>
        <a:p>
          <a:endParaRPr lang="en-US"/>
        </a:p>
      </dgm:t>
    </dgm:pt>
    <dgm:pt modelId="{E64EF9B4-4024-354C-9D16-66B1A33645A4}" type="sibTrans" cxnId="{7603A50E-EE4F-E544-92FE-E0AC9871BC82}">
      <dgm:prSet/>
      <dgm:spPr/>
      <dgm:t>
        <a:bodyPr/>
        <a:lstStyle/>
        <a:p>
          <a:endParaRPr lang="en-US"/>
        </a:p>
      </dgm:t>
    </dgm:pt>
    <dgm:pt modelId="{8F3C73F9-8432-0546-B506-2286EAC76DC5}">
      <dgm:prSet phldrT="[Text]" custT="1"/>
      <dgm:spPr/>
      <dgm:t>
        <a:bodyPr/>
        <a:lstStyle/>
        <a:p>
          <a:r>
            <a:rPr lang="en-US" sz="1800" dirty="0"/>
            <a:t>Stage 3: Second round of implementation</a:t>
          </a:r>
        </a:p>
      </dgm:t>
    </dgm:pt>
    <dgm:pt modelId="{A61B791C-1B27-7B46-A485-C80A0042B7F1}" type="parTrans" cxnId="{4741D30B-AB7E-9946-8960-92578D1EBF4B}">
      <dgm:prSet/>
      <dgm:spPr/>
      <dgm:t>
        <a:bodyPr/>
        <a:lstStyle/>
        <a:p>
          <a:endParaRPr lang="en-US"/>
        </a:p>
      </dgm:t>
    </dgm:pt>
    <dgm:pt modelId="{E79AB5D6-4324-2D4B-BB70-47B62CD2550C}" type="sibTrans" cxnId="{4741D30B-AB7E-9946-8960-92578D1EBF4B}">
      <dgm:prSet/>
      <dgm:spPr/>
      <dgm:t>
        <a:bodyPr/>
        <a:lstStyle/>
        <a:p>
          <a:endParaRPr lang="en-US"/>
        </a:p>
      </dgm:t>
    </dgm:pt>
    <dgm:pt modelId="{CDE37A50-0B49-0A4D-9284-8BFE28B53AB5}">
      <dgm:prSet phldrT="[Text]" custT="1"/>
      <dgm:spPr/>
      <dgm:t>
        <a:bodyPr/>
        <a:lstStyle/>
        <a:p>
          <a:r>
            <a:rPr lang="en-US" sz="1800" dirty="0"/>
            <a:t>Reflection/Evidence/ Evaluate</a:t>
          </a:r>
        </a:p>
      </dgm:t>
    </dgm:pt>
    <dgm:pt modelId="{59010E24-F7B3-E04A-BDFE-62DE267CECF6}" type="parTrans" cxnId="{6C4C0D21-CB8B-DD44-BC01-2C0F8E887E8D}">
      <dgm:prSet/>
      <dgm:spPr/>
      <dgm:t>
        <a:bodyPr/>
        <a:lstStyle/>
        <a:p>
          <a:endParaRPr lang="en-US"/>
        </a:p>
      </dgm:t>
    </dgm:pt>
    <dgm:pt modelId="{83067584-9FF8-9B43-AB99-9C16ED7CB528}" type="sibTrans" cxnId="{6C4C0D21-CB8B-DD44-BC01-2C0F8E887E8D}">
      <dgm:prSet/>
      <dgm:spPr/>
      <dgm:t>
        <a:bodyPr/>
        <a:lstStyle/>
        <a:p>
          <a:endParaRPr lang="en-US"/>
        </a:p>
      </dgm:t>
    </dgm:pt>
    <dgm:pt modelId="{EC8331C4-CCAC-0449-A4F8-51DAF6EE555C}">
      <dgm:prSet phldrT="[Text]" custT="1"/>
      <dgm:spPr/>
      <dgm:t>
        <a:bodyPr/>
        <a:lstStyle/>
        <a:p>
          <a:r>
            <a:rPr lang="en-US" sz="1800" dirty="0"/>
            <a:t>Stage 4: Embedded in collaborative culture</a:t>
          </a:r>
        </a:p>
      </dgm:t>
    </dgm:pt>
    <dgm:pt modelId="{B59B6EE8-2451-8E47-9E19-1B32F479086F}" type="parTrans" cxnId="{B8758698-4F4E-7444-BA26-AF31D4B6F3AC}">
      <dgm:prSet/>
      <dgm:spPr/>
      <dgm:t>
        <a:bodyPr/>
        <a:lstStyle/>
        <a:p>
          <a:endParaRPr lang="en-US"/>
        </a:p>
      </dgm:t>
    </dgm:pt>
    <dgm:pt modelId="{EDFD3716-6E59-F54B-BD6F-DF9ABD91DD09}" type="sibTrans" cxnId="{B8758698-4F4E-7444-BA26-AF31D4B6F3AC}">
      <dgm:prSet/>
      <dgm:spPr/>
      <dgm:t>
        <a:bodyPr/>
        <a:lstStyle/>
        <a:p>
          <a:endParaRPr lang="en-US"/>
        </a:p>
      </dgm:t>
    </dgm:pt>
    <dgm:pt modelId="{B2935901-3449-A541-9130-D95489C45443}">
      <dgm:prSet phldrT="[Text]" custT="1"/>
      <dgm:spPr/>
      <dgm:t>
        <a:bodyPr/>
        <a:lstStyle/>
        <a:p>
          <a:r>
            <a:rPr lang="en-US" sz="1800" dirty="0"/>
            <a:t>Reflect/Evidence/Evaluate  </a:t>
          </a:r>
        </a:p>
      </dgm:t>
    </dgm:pt>
    <dgm:pt modelId="{3D335B17-81D9-F141-8C67-6E76E1E85BED}" type="parTrans" cxnId="{661009AE-DEF6-EC4B-A751-0399E07A2CB6}">
      <dgm:prSet/>
      <dgm:spPr/>
      <dgm:t>
        <a:bodyPr/>
        <a:lstStyle/>
        <a:p>
          <a:endParaRPr lang="en-US"/>
        </a:p>
      </dgm:t>
    </dgm:pt>
    <dgm:pt modelId="{352A59DB-3FF9-474E-8147-2DA270CF8EA4}" type="sibTrans" cxnId="{661009AE-DEF6-EC4B-A751-0399E07A2CB6}">
      <dgm:prSet/>
      <dgm:spPr/>
      <dgm:t>
        <a:bodyPr/>
        <a:lstStyle/>
        <a:p>
          <a:endParaRPr lang="en-US"/>
        </a:p>
      </dgm:t>
    </dgm:pt>
    <dgm:pt modelId="{BEC5F965-71A5-3848-9B2F-954401CB3B94}" type="pres">
      <dgm:prSet presAssocID="{F3219283-8360-9245-AA68-BD0B18F6D823}" presName="Name0" presStyleCnt="0">
        <dgm:presLayoutVars>
          <dgm:dir/>
          <dgm:resizeHandles val="exact"/>
        </dgm:presLayoutVars>
      </dgm:prSet>
      <dgm:spPr/>
      <dgm:t>
        <a:bodyPr/>
        <a:lstStyle/>
        <a:p>
          <a:endParaRPr lang="en-US"/>
        </a:p>
      </dgm:t>
    </dgm:pt>
    <dgm:pt modelId="{9EF25FE4-9A4C-1146-8148-04EB1929F9F3}" type="pres">
      <dgm:prSet presAssocID="{F3219283-8360-9245-AA68-BD0B18F6D823}" presName="cycle" presStyleCnt="0"/>
      <dgm:spPr/>
    </dgm:pt>
    <dgm:pt modelId="{3420B905-A155-0240-ABF3-484B297A6503}" type="pres">
      <dgm:prSet presAssocID="{3297193B-0A0B-E641-A04A-05B705773C9D}" presName="nodeFirstNode" presStyleLbl="node1" presStyleIdx="0" presStyleCnt="8">
        <dgm:presLayoutVars>
          <dgm:bulletEnabled val="1"/>
        </dgm:presLayoutVars>
      </dgm:prSet>
      <dgm:spPr/>
      <dgm:t>
        <a:bodyPr/>
        <a:lstStyle/>
        <a:p>
          <a:endParaRPr lang="en-US"/>
        </a:p>
      </dgm:t>
    </dgm:pt>
    <dgm:pt modelId="{E1C7F3B3-198A-0B42-82F1-2EB3C127EA96}" type="pres">
      <dgm:prSet presAssocID="{8674DAF8-C702-E841-AD6E-CA436163255B}" presName="sibTransFirstNode" presStyleLbl="bgShp" presStyleIdx="0" presStyleCnt="1"/>
      <dgm:spPr/>
      <dgm:t>
        <a:bodyPr/>
        <a:lstStyle/>
        <a:p>
          <a:endParaRPr lang="en-US"/>
        </a:p>
      </dgm:t>
    </dgm:pt>
    <dgm:pt modelId="{01F411E9-F91B-BC49-AD85-03B256EBF839}" type="pres">
      <dgm:prSet presAssocID="{385405C7-C745-B440-9A28-0327DD721416}" presName="nodeFollowingNodes" presStyleLbl="node1" presStyleIdx="1" presStyleCnt="8">
        <dgm:presLayoutVars>
          <dgm:bulletEnabled val="1"/>
        </dgm:presLayoutVars>
      </dgm:prSet>
      <dgm:spPr/>
      <dgm:t>
        <a:bodyPr/>
        <a:lstStyle/>
        <a:p>
          <a:endParaRPr lang="en-US"/>
        </a:p>
      </dgm:t>
    </dgm:pt>
    <dgm:pt modelId="{D6CB9BFA-B6C9-5B4B-A75D-5390E2F6B7FA}" type="pres">
      <dgm:prSet presAssocID="{90F359C7-ABF5-AB4E-8F80-F426C0BA1A57}" presName="nodeFollowingNodes" presStyleLbl="node1" presStyleIdx="2" presStyleCnt="8" custRadScaleRad="104397" custRadScaleInc="-12447">
        <dgm:presLayoutVars>
          <dgm:bulletEnabled val="1"/>
        </dgm:presLayoutVars>
      </dgm:prSet>
      <dgm:spPr/>
      <dgm:t>
        <a:bodyPr/>
        <a:lstStyle/>
        <a:p>
          <a:endParaRPr lang="en-US"/>
        </a:p>
      </dgm:t>
    </dgm:pt>
    <dgm:pt modelId="{ACAF05ED-DAC2-6A43-B9FE-B6FC0E535418}" type="pres">
      <dgm:prSet presAssocID="{757A9965-9B94-AF41-94AE-768FB9751BC6}" presName="nodeFollowingNodes" presStyleLbl="node1" presStyleIdx="3" presStyleCnt="8" custScaleX="107478" custRadScaleRad="98577" custRadScaleInc="-18836">
        <dgm:presLayoutVars>
          <dgm:bulletEnabled val="1"/>
        </dgm:presLayoutVars>
      </dgm:prSet>
      <dgm:spPr/>
      <dgm:t>
        <a:bodyPr/>
        <a:lstStyle/>
        <a:p>
          <a:endParaRPr lang="en-US"/>
        </a:p>
      </dgm:t>
    </dgm:pt>
    <dgm:pt modelId="{A13CB372-CCDC-8648-A5D6-D18CFB9029F6}" type="pres">
      <dgm:prSet presAssocID="{8F3C73F9-8432-0546-B506-2286EAC76DC5}" presName="nodeFollowingNodes" presStyleLbl="node1" presStyleIdx="4" presStyleCnt="8" custRadScaleRad="97067" custRadScaleInc="-1915">
        <dgm:presLayoutVars>
          <dgm:bulletEnabled val="1"/>
        </dgm:presLayoutVars>
      </dgm:prSet>
      <dgm:spPr/>
      <dgm:t>
        <a:bodyPr/>
        <a:lstStyle/>
        <a:p>
          <a:endParaRPr lang="en-US"/>
        </a:p>
      </dgm:t>
    </dgm:pt>
    <dgm:pt modelId="{F1364611-F49E-F84E-A384-A823CE68AB09}" type="pres">
      <dgm:prSet presAssocID="{CDE37A50-0B49-0A4D-9284-8BFE28B53AB5}" presName="nodeFollowingNodes" presStyleLbl="node1" presStyleIdx="5" presStyleCnt="8" custScaleX="120545" custRadScaleRad="100035" custRadScaleInc="10762">
        <dgm:presLayoutVars>
          <dgm:bulletEnabled val="1"/>
        </dgm:presLayoutVars>
      </dgm:prSet>
      <dgm:spPr/>
      <dgm:t>
        <a:bodyPr/>
        <a:lstStyle/>
        <a:p>
          <a:endParaRPr lang="en-US"/>
        </a:p>
      </dgm:t>
    </dgm:pt>
    <dgm:pt modelId="{DB5AF554-662C-4C4F-B13B-4B419C61C49C}" type="pres">
      <dgm:prSet presAssocID="{EC8331C4-CCAC-0449-A4F8-51DAF6EE555C}" presName="nodeFollowingNodes" presStyleLbl="node1" presStyleIdx="6" presStyleCnt="8">
        <dgm:presLayoutVars>
          <dgm:bulletEnabled val="1"/>
        </dgm:presLayoutVars>
      </dgm:prSet>
      <dgm:spPr/>
      <dgm:t>
        <a:bodyPr/>
        <a:lstStyle/>
        <a:p>
          <a:endParaRPr lang="en-US"/>
        </a:p>
      </dgm:t>
    </dgm:pt>
    <dgm:pt modelId="{EA401E95-90DD-7F4E-BE17-90ABFFF19A05}" type="pres">
      <dgm:prSet presAssocID="{B2935901-3449-A541-9130-D95489C45443}" presName="nodeFollowingNodes" presStyleLbl="node1" presStyleIdx="7" presStyleCnt="8">
        <dgm:presLayoutVars>
          <dgm:bulletEnabled val="1"/>
        </dgm:presLayoutVars>
      </dgm:prSet>
      <dgm:spPr/>
      <dgm:t>
        <a:bodyPr/>
        <a:lstStyle/>
        <a:p>
          <a:endParaRPr lang="en-US"/>
        </a:p>
      </dgm:t>
    </dgm:pt>
  </dgm:ptLst>
  <dgm:cxnLst>
    <dgm:cxn modelId="{6C4C0D21-CB8B-DD44-BC01-2C0F8E887E8D}" srcId="{F3219283-8360-9245-AA68-BD0B18F6D823}" destId="{CDE37A50-0B49-0A4D-9284-8BFE28B53AB5}" srcOrd="5" destOrd="0" parTransId="{59010E24-F7B3-E04A-BDFE-62DE267CECF6}" sibTransId="{83067584-9FF8-9B43-AB99-9C16ED7CB528}"/>
    <dgm:cxn modelId="{661009AE-DEF6-EC4B-A751-0399E07A2CB6}" srcId="{F3219283-8360-9245-AA68-BD0B18F6D823}" destId="{B2935901-3449-A541-9130-D95489C45443}" srcOrd="7" destOrd="0" parTransId="{3D335B17-81D9-F141-8C67-6E76E1E85BED}" sibTransId="{352A59DB-3FF9-474E-8147-2DA270CF8EA4}"/>
    <dgm:cxn modelId="{0A29489A-185F-C84A-8D19-B062F12CAF85}" srcId="{F3219283-8360-9245-AA68-BD0B18F6D823}" destId="{3297193B-0A0B-E641-A04A-05B705773C9D}" srcOrd="0" destOrd="0" parTransId="{40320558-5374-DA42-9DD9-0AF18A5C96F9}" sibTransId="{8674DAF8-C702-E841-AD6E-CA436163255B}"/>
    <dgm:cxn modelId="{B9ED46FA-3A32-7B4B-A8A8-B27B5A98790D}" srcId="{F3219283-8360-9245-AA68-BD0B18F6D823}" destId="{90F359C7-ABF5-AB4E-8F80-F426C0BA1A57}" srcOrd="2" destOrd="0" parTransId="{08DC5C96-EC13-EE4C-B0C5-81B4C6AF3330}" sibTransId="{332FAB4A-ADF6-6848-86C4-9FFCF4904175}"/>
    <dgm:cxn modelId="{EA76CB35-5A66-464B-A671-EAEA44B7458E}" type="presOf" srcId="{385405C7-C745-B440-9A28-0327DD721416}" destId="{01F411E9-F91B-BC49-AD85-03B256EBF839}" srcOrd="0" destOrd="0" presId="urn:microsoft.com/office/officeart/2005/8/layout/cycle3"/>
    <dgm:cxn modelId="{4741D30B-AB7E-9946-8960-92578D1EBF4B}" srcId="{F3219283-8360-9245-AA68-BD0B18F6D823}" destId="{8F3C73F9-8432-0546-B506-2286EAC76DC5}" srcOrd="4" destOrd="0" parTransId="{A61B791C-1B27-7B46-A485-C80A0042B7F1}" sibTransId="{E79AB5D6-4324-2D4B-BB70-47B62CD2550C}"/>
    <dgm:cxn modelId="{15E240B2-BB8D-6149-A6EC-BCE1FFF2BBD3}" type="presOf" srcId="{8674DAF8-C702-E841-AD6E-CA436163255B}" destId="{E1C7F3B3-198A-0B42-82F1-2EB3C127EA96}" srcOrd="0" destOrd="0" presId="urn:microsoft.com/office/officeart/2005/8/layout/cycle3"/>
    <dgm:cxn modelId="{CAA08EF1-4CB9-ED47-8652-BD96FC76F90F}" type="presOf" srcId="{8F3C73F9-8432-0546-B506-2286EAC76DC5}" destId="{A13CB372-CCDC-8648-A5D6-D18CFB9029F6}" srcOrd="0" destOrd="0" presId="urn:microsoft.com/office/officeart/2005/8/layout/cycle3"/>
    <dgm:cxn modelId="{EDCE6EC4-D8FE-CA47-9896-7E406EAA5059}" srcId="{F3219283-8360-9245-AA68-BD0B18F6D823}" destId="{385405C7-C745-B440-9A28-0327DD721416}" srcOrd="1" destOrd="0" parTransId="{047181C0-86F9-C54F-913F-CF4F2302A3D4}" sibTransId="{42938A62-D661-C946-A8FC-444E402FD71B}"/>
    <dgm:cxn modelId="{F7FED980-3C41-B74D-A7B6-E39EDC474FF6}" type="presOf" srcId="{F3219283-8360-9245-AA68-BD0B18F6D823}" destId="{BEC5F965-71A5-3848-9B2F-954401CB3B94}" srcOrd="0" destOrd="0" presId="urn:microsoft.com/office/officeart/2005/8/layout/cycle3"/>
    <dgm:cxn modelId="{A1FA861B-DAD2-8549-9C85-0E9238685F45}" type="presOf" srcId="{757A9965-9B94-AF41-94AE-768FB9751BC6}" destId="{ACAF05ED-DAC2-6A43-B9FE-B6FC0E535418}" srcOrd="0" destOrd="0" presId="urn:microsoft.com/office/officeart/2005/8/layout/cycle3"/>
    <dgm:cxn modelId="{4A963933-0955-3740-A18B-EF4C10E4E5D7}" type="presOf" srcId="{B2935901-3449-A541-9130-D95489C45443}" destId="{EA401E95-90DD-7F4E-BE17-90ABFFF19A05}" srcOrd="0" destOrd="0" presId="urn:microsoft.com/office/officeart/2005/8/layout/cycle3"/>
    <dgm:cxn modelId="{C0476E82-61A8-AF48-AE28-E39FC0B097CB}" type="presOf" srcId="{90F359C7-ABF5-AB4E-8F80-F426C0BA1A57}" destId="{D6CB9BFA-B6C9-5B4B-A75D-5390E2F6B7FA}" srcOrd="0" destOrd="0" presId="urn:microsoft.com/office/officeart/2005/8/layout/cycle3"/>
    <dgm:cxn modelId="{37898FA9-4024-184E-BE84-E6837F465ECF}" type="presOf" srcId="{3297193B-0A0B-E641-A04A-05B705773C9D}" destId="{3420B905-A155-0240-ABF3-484B297A6503}" srcOrd="0" destOrd="0" presId="urn:microsoft.com/office/officeart/2005/8/layout/cycle3"/>
    <dgm:cxn modelId="{FB47A671-BAB4-D74C-8934-690771011E15}" type="presOf" srcId="{CDE37A50-0B49-0A4D-9284-8BFE28B53AB5}" destId="{F1364611-F49E-F84E-A384-A823CE68AB09}" srcOrd="0" destOrd="0" presId="urn:microsoft.com/office/officeart/2005/8/layout/cycle3"/>
    <dgm:cxn modelId="{1307702D-6149-D246-8A49-67E4C331739A}" type="presOf" srcId="{EC8331C4-CCAC-0449-A4F8-51DAF6EE555C}" destId="{DB5AF554-662C-4C4F-B13B-4B419C61C49C}" srcOrd="0" destOrd="0" presId="urn:microsoft.com/office/officeart/2005/8/layout/cycle3"/>
    <dgm:cxn modelId="{B8758698-4F4E-7444-BA26-AF31D4B6F3AC}" srcId="{F3219283-8360-9245-AA68-BD0B18F6D823}" destId="{EC8331C4-CCAC-0449-A4F8-51DAF6EE555C}" srcOrd="6" destOrd="0" parTransId="{B59B6EE8-2451-8E47-9E19-1B32F479086F}" sibTransId="{EDFD3716-6E59-F54B-BD6F-DF9ABD91DD09}"/>
    <dgm:cxn modelId="{7603A50E-EE4F-E544-92FE-E0AC9871BC82}" srcId="{F3219283-8360-9245-AA68-BD0B18F6D823}" destId="{757A9965-9B94-AF41-94AE-768FB9751BC6}" srcOrd="3" destOrd="0" parTransId="{0B61DFF7-180F-F442-A26D-9DB76DCA02FB}" sibTransId="{E64EF9B4-4024-354C-9D16-66B1A33645A4}"/>
    <dgm:cxn modelId="{073E780B-B654-6043-86F2-9258151C8A64}" type="presParOf" srcId="{BEC5F965-71A5-3848-9B2F-954401CB3B94}" destId="{9EF25FE4-9A4C-1146-8148-04EB1929F9F3}" srcOrd="0" destOrd="0" presId="urn:microsoft.com/office/officeart/2005/8/layout/cycle3"/>
    <dgm:cxn modelId="{432F55BF-FE56-9347-840C-D2116328194D}" type="presParOf" srcId="{9EF25FE4-9A4C-1146-8148-04EB1929F9F3}" destId="{3420B905-A155-0240-ABF3-484B297A6503}" srcOrd="0" destOrd="0" presId="urn:microsoft.com/office/officeart/2005/8/layout/cycle3"/>
    <dgm:cxn modelId="{9B4064B5-44A6-D249-BAA1-90A661BF8F7C}" type="presParOf" srcId="{9EF25FE4-9A4C-1146-8148-04EB1929F9F3}" destId="{E1C7F3B3-198A-0B42-82F1-2EB3C127EA96}" srcOrd="1" destOrd="0" presId="urn:microsoft.com/office/officeart/2005/8/layout/cycle3"/>
    <dgm:cxn modelId="{F7EFC2EF-6274-8843-8C8B-9BCDA9E3DEB6}" type="presParOf" srcId="{9EF25FE4-9A4C-1146-8148-04EB1929F9F3}" destId="{01F411E9-F91B-BC49-AD85-03B256EBF839}" srcOrd="2" destOrd="0" presId="urn:microsoft.com/office/officeart/2005/8/layout/cycle3"/>
    <dgm:cxn modelId="{87562E94-B0AD-4243-B2AF-028B1BA6E554}" type="presParOf" srcId="{9EF25FE4-9A4C-1146-8148-04EB1929F9F3}" destId="{D6CB9BFA-B6C9-5B4B-A75D-5390E2F6B7FA}" srcOrd="3" destOrd="0" presId="urn:microsoft.com/office/officeart/2005/8/layout/cycle3"/>
    <dgm:cxn modelId="{2A27FEB5-CED5-6F47-83C5-DA6B57050579}" type="presParOf" srcId="{9EF25FE4-9A4C-1146-8148-04EB1929F9F3}" destId="{ACAF05ED-DAC2-6A43-B9FE-B6FC0E535418}" srcOrd="4" destOrd="0" presId="urn:microsoft.com/office/officeart/2005/8/layout/cycle3"/>
    <dgm:cxn modelId="{DF3B3024-D462-7F44-962A-3766E2B3AD95}" type="presParOf" srcId="{9EF25FE4-9A4C-1146-8148-04EB1929F9F3}" destId="{A13CB372-CCDC-8648-A5D6-D18CFB9029F6}" srcOrd="5" destOrd="0" presId="urn:microsoft.com/office/officeart/2005/8/layout/cycle3"/>
    <dgm:cxn modelId="{740B13E5-ACA4-3C4F-AA2D-E881EA4E1517}" type="presParOf" srcId="{9EF25FE4-9A4C-1146-8148-04EB1929F9F3}" destId="{F1364611-F49E-F84E-A384-A823CE68AB09}" srcOrd="6" destOrd="0" presId="urn:microsoft.com/office/officeart/2005/8/layout/cycle3"/>
    <dgm:cxn modelId="{C0CB73CB-2174-F342-86F5-06D2B51FEFC8}" type="presParOf" srcId="{9EF25FE4-9A4C-1146-8148-04EB1929F9F3}" destId="{DB5AF554-662C-4C4F-B13B-4B419C61C49C}" srcOrd="7" destOrd="0" presId="urn:microsoft.com/office/officeart/2005/8/layout/cycle3"/>
    <dgm:cxn modelId="{24371279-33FC-4841-B69B-BBDE78449ADD}" type="presParOf" srcId="{9EF25FE4-9A4C-1146-8148-04EB1929F9F3}" destId="{EA401E95-90DD-7F4E-BE17-90ABFFF19A05}" srcOrd="8"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3DC870-979B-E346-B48D-B6D2D51021BE}">
      <dsp:nvSpPr>
        <dsp:cNvPr id="0" name=""/>
        <dsp:cNvSpPr/>
      </dsp:nvSpPr>
      <dsp:spPr>
        <a:xfrm>
          <a:off x="3521279" y="-21054"/>
          <a:ext cx="2133604" cy="114194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dirty="0"/>
            <a:t>Implementation</a:t>
          </a:r>
        </a:p>
      </dsp:txBody>
      <dsp:txXfrm>
        <a:off x="3577024" y="34691"/>
        <a:ext cx="2022114" cy="1030450"/>
      </dsp:txXfrm>
    </dsp:sp>
    <dsp:sp modelId="{F91204D2-4F81-A24F-BCEC-6C26C84DFAC1}">
      <dsp:nvSpPr>
        <dsp:cNvPr id="0" name=""/>
        <dsp:cNvSpPr/>
      </dsp:nvSpPr>
      <dsp:spPr>
        <a:xfrm>
          <a:off x="2105982" y="549915"/>
          <a:ext cx="4964199" cy="4964199"/>
        </a:xfrm>
        <a:custGeom>
          <a:avLst/>
          <a:gdLst/>
          <a:ahLst/>
          <a:cxnLst/>
          <a:rect l="0" t="0" r="0" b="0"/>
          <a:pathLst>
            <a:path>
              <a:moveTo>
                <a:pt x="3556344" y="244507"/>
              </a:moveTo>
              <a:arcTo wR="2482099" hR="2482099" stAng="17738710" swAng="1124937"/>
            </a:path>
          </a:pathLst>
        </a:custGeom>
        <a:noFill/>
        <a:ln w="9525" cap="flat" cmpd="sng" algn="ctr">
          <a:solidFill>
            <a:schemeClr val="accent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F9ED205F-21D8-F04D-B7A6-A6A1BBDFA4FF}">
      <dsp:nvSpPr>
        <dsp:cNvPr id="0" name=""/>
        <dsp:cNvSpPr/>
      </dsp:nvSpPr>
      <dsp:spPr>
        <a:xfrm>
          <a:off x="5686805" y="1264225"/>
          <a:ext cx="2101676" cy="1053479"/>
        </a:xfrm>
        <a:prstGeom prst="roundRect">
          <a:avLst/>
        </a:prstGeom>
        <a:solidFill>
          <a:schemeClr val="accent2">
            <a:hueOff val="936304"/>
            <a:satOff val="-1168"/>
            <a:lumOff val="27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dirty="0"/>
            <a:t>Focus On Learning</a:t>
          </a:r>
        </a:p>
      </dsp:txBody>
      <dsp:txXfrm>
        <a:off x="5738232" y="1315652"/>
        <a:ext cx="1998822" cy="950625"/>
      </dsp:txXfrm>
    </dsp:sp>
    <dsp:sp modelId="{61C91C1A-03DB-AC43-9661-C329FE82F408}">
      <dsp:nvSpPr>
        <dsp:cNvPr id="0" name=""/>
        <dsp:cNvSpPr/>
      </dsp:nvSpPr>
      <dsp:spPr>
        <a:xfrm>
          <a:off x="2105982" y="549915"/>
          <a:ext cx="4964199" cy="4964199"/>
        </a:xfrm>
        <a:custGeom>
          <a:avLst/>
          <a:gdLst/>
          <a:ahLst/>
          <a:cxnLst/>
          <a:rect l="0" t="0" r="0" b="0"/>
          <a:pathLst>
            <a:path>
              <a:moveTo>
                <a:pt x="4863266" y="1781483"/>
              </a:moveTo>
              <a:arcTo wR="2482099" hR="2482099" stAng="20616265" swAng="1967471"/>
            </a:path>
          </a:pathLst>
        </a:custGeom>
        <a:noFill/>
        <a:ln w="9525" cap="flat" cmpd="sng" algn="ctr">
          <a:solidFill>
            <a:schemeClr val="accent2">
              <a:hueOff val="936304"/>
              <a:satOff val="-1168"/>
              <a:lumOff val="275"/>
              <a:alphaOff val="0"/>
            </a:schemeClr>
          </a:solidFill>
          <a:prstDash val="solid"/>
        </a:ln>
        <a:effectLst/>
      </dsp:spPr>
      <dsp:style>
        <a:lnRef idx="1">
          <a:scrgbClr r="0" g="0" b="0"/>
        </a:lnRef>
        <a:fillRef idx="0">
          <a:scrgbClr r="0" g="0" b="0"/>
        </a:fillRef>
        <a:effectRef idx="0">
          <a:scrgbClr r="0" g="0" b="0"/>
        </a:effectRef>
        <a:fontRef idx="minor"/>
      </dsp:style>
    </dsp:sp>
    <dsp:sp modelId="{4D8A3E66-DB6B-C849-9CEF-DABB632B1305}">
      <dsp:nvSpPr>
        <dsp:cNvPr id="0" name=""/>
        <dsp:cNvSpPr/>
      </dsp:nvSpPr>
      <dsp:spPr>
        <a:xfrm>
          <a:off x="5714997" y="3746325"/>
          <a:ext cx="2045290" cy="1053479"/>
        </a:xfrm>
        <a:prstGeom prst="roundRect">
          <a:avLst/>
        </a:prstGeom>
        <a:solidFill>
          <a:schemeClr val="accent2">
            <a:hueOff val="1872608"/>
            <a:satOff val="-2336"/>
            <a:lumOff val="54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dirty="0"/>
            <a:t>Student Engagement</a:t>
          </a:r>
        </a:p>
      </dsp:txBody>
      <dsp:txXfrm>
        <a:off x="5766424" y="3797752"/>
        <a:ext cx="1942436" cy="950625"/>
      </dsp:txXfrm>
    </dsp:sp>
    <dsp:sp modelId="{AFB97B9A-0A0C-5D4E-84DA-914F6899A27E}">
      <dsp:nvSpPr>
        <dsp:cNvPr id="0" name=""/>
        <dsp:cNvSpPr/>
      </dsp:nvSpPr>
      <dsp:spPr>
        <a:xfrm>
          <a:off x="2105982" y="549915"/>
          <a:ext cx="4964199" cy="4964199"/>
        </a:xfrm>
        <a:custGeom>
          <a:avLst/>
          <a:gdLst/>
          <a:ahLst/>
          <a:cxnLst/>
          <a:rect l="0" t="0" r="0" b="0"/>
          <a:pathLst>
            <a:path>
              <a:moveTo>
                <a:pt x="4218677" y="4255546"/>
              </a:moveTo>
              <a:arcTo wR="2482099" hR="2482099" stAng="2736108" swAng="1100720"/>
            </a:path>
          </a:pathLst>
        </a:custGeom>
        <a:noFill/>
        <a:ln w="9525" cap="flat" cmpd="sng" algn="ctr">
          <a:solidFill>
            <a:schemeClr val="accent2">
              <a:hueOff val="1872608"/>
              <a:satOff val="-2336"/>
              <a:lumOff val="549"/>
              <a:alphaOff val="0"/>
            </a:schemeClr>
          </a:solidFill>
          <a:prstDash val="solid"/>
        </a:ln>
        <a:effectLst/>
      </dsp:spPr>
      <dsp:style>
        <a:lnRef idx="1">
          <a:scrgbClr r="0" g="0" b="0"/>
        </a:lnRef>
        <a:fillRef idx="0">
          <a:scrgbClr r="0" g="0" b="0"/>
        </a:fillRef>
        <a:effectRef idx="0">
          <a:scrgbClr r="0" g="0" b="0"/>
        </a:effectRef>
        <a:fontRef idx="minor"/>
      </dsp:style>
    </dsp:sp>
    <dsp:sp modelId="{BE3AFCAB-3D19-FC4D-A479-4485CE53DABC}">
      <dsp:nvSpPr>
        <dsp:cNvPr id="0" name=""/>
        <dsp:cNvSpPr/>
      </dsp:nvSpPr>
      <dsp:spPr>
        <a:xfrm>
          <a:off x="3505201" y="4987374"/>
          <a:ext cx="2165760" cy="1053479"/>
        </a:xfrm>
        <a:prstGeom prst="roundRect">
          <a:avLst/>
        </a:prstGeom>
        <a:solidFill>
          <a:schemeClr val="accent2">
            <a:hueOff val="2808911"/>
            <a:satOff val="-3503"/>
            <a:lumOff val="82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dirty="0"/>
            <a:t>Instructional Strategies</a:t>
          </a:r>
        </a:p>
      </dsp:txBody>
      <dsp:txXfrm>
        <a:off x="3556628" y="5038801"/>
        <a:ext cx="2062906" cy="950625"/>
      </dsp:txXfrm>
    </dsp:sp>
    <dsp:sp modelId="{22E5239A-06B2-1C46-8FFF-E56156581574}">
      <dsp:nvSpPr>
        <dsp:cNvPr id="0" name=""/>
        <dsp:cNvSpPr/>
      </dsp:nvSpPr>
      <dsp:spPr>
        <a:xfrm>
          <a:off x="2105982" y="549915"/>
          <a:ext cx="4964199" cy="4964199"/>
        </a:xfrm>
        <a:custGeom>
          <a:avLst/>
          <a:gdLst/>
          <a:ahLst/>
          <a:cxnLst/>
          <a:rect l="0" t="0" r="0" b="0"/>
          <a:pathLst>
            <a:path>
              <a:moveTo>
                <a:pt x="1391961" y="4711991"/>
              </a:moveTo>
              <a:arcTo wR="2482099" hR="2482099" stAng="6963171" swAng="1100720"/>
            </a:path>
          </a:pathLst>
        </a:custGeom>
        <a:noFill/>
        <a:ln w="9525" cap="flat" cmpd="sng" algn="ctr">
          <a:solidFill>
            <a:schemeClr val="accent2">
              <a:hueOff val="2808911"/>
              <a:satOff val="-3503"/>
              <a:lumOff val="824"/>
              <a:alphaOff val="0"/>
            </a:schemeClr>
          </a:solidFill>
          <a:prstDash val="solid"/>
        </a:ln>
        <a:effectLst/>
      </dsp:spPr>
      <dsp:style>
        <a:lnRef idx="1">
          <a:scrgbClr r="0" g="0" b="0"/>
        </a:lnRef>
        <a:fillRef idx="0">
          <a:scrgbClr r="0" g="0" b="0"/>
        </a:fillRef>
        <a:effectRef idx="0">
          <a:scrgbClr r="0" g="0" b="0"/>
        </a:effectRef>
        <a:fontRef idx="minor"/>
      </dsp:style>
    </dsp:sp>
    <dsp:sp modelId="{D27EEFE2-BC7E-814D-B2B1-6524186AE38D}">
      <dsp:nvSpPr>
        <dsp:cNvPr id="0" name=""/>
        <dsp:cNvSpPr/>
      </dsp:nvSpPr>
      <dsp:spPr>
        <a:xfrm>
          <a:off x="1371596" y="3746325"/>
          <a:ext cx="2133847" cy="1053479"/>
        </a:xfrm>
        <a:prstGeom prst="roundRect">
          <a:avLst/>
        </a:prstGeom>
        <a:solidFill>
          <a:schemeClr val="accent2">
            <a:hueOff val="3745215"/>
            <a:satOff val="-4671"/>
            <a:lumOff val="109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dirty="0"/>
            <a:t>Collective Efficacy</a:t>
          </a:r>
        </a:p>
      </dsp:txBody>
      <dsp:txXfrm>
        <a:off x="1423023" y="3797752"/>
        <a:ext cx="2030993" cy="950625"/>
      </dsp:txXfrm>
    </dsp:sp>
    <dsp:sp modelId="{AD989475-CF19-BA4D-B7E6-96C63C94AF8A}">
      <dsp:nvSpPr>
        <dsp:cNvPr id="0" name=""/>
        <dsp:cNvSpPr/>
      </dsp:nvSpPr>
      <dsp:spPr>
        <a:xfrm>
          <a:off x="2105982" y="549915"/>
          <a:ext cx="4964199" cy="4964199"/>
        </a:xfrm>
        <a:custGeom>
          <a:avLst/>
          <a:gdLst/>
          <a:ahLst/>
          <a:cxnLst/>
          <a:rect l="0" t="0" r="0" b="0"/>
          <a:pathLst>
            <a:path>
              <a:moveTo>
                <a:pt x="100932" y="3182715"/>
              </a:moveTo>
              <a:arcTo wR="2482099" hR="2482099" stAng="9816265" swAng="1967471"/>
            </a:path>
          </a:pathLst>
        </a:custGeom>
        <a:noFill/>
        <a:ln w="9525" cap="flat" cmpd="sng" algn="ctr">
          <a:solidFill>
            <a:schemeClr val="accent2">
              <a:hueOff val="3745215"/>
              <a:satOff val="-4671"/>
              <a:lumOff val="1098"/>
              <a:alphaOff val="0"/>
            </a:schemeClr>
          </a:solidFill>
          <a:prstDash val="solid"/>
        </a:ln>
        <a:effectLst/>
      </dsp:spPr>
      <dsp:style>
        <a:lnRef idx="1">
          <a:scrgbClr r="0" g="0" b="0"/>
        </a:lnRef>
        <a:fillRef idx="0">
          <a:scrgbClr r="0" g="0" b="0"/>
        </a:fillRef>
        <a:effectRef idx="0">
          <a:scrgbClr r="0" g="0" b="0"/>
        </a:effectRef>
        <a:fontRef idx="minor"/>
      </dsp:style>
    </dsp:sp>
    <dsp:sp modelId="{D929C631-A88E-4C43-9A81-F78E575C965B}">
      <dsp:nvSpPr>
        <dsp:cNvPr id="0" name=""/>
        <dsp:cNvSpPr/>
      </dsp:nvSpPr>
      <dsp:spPr>
        <a:xfrm>
          <a:off x="1355518" y="1264225"/>
          <a:ext cx="2166003" cy="1053479"/>
        </a:xfrm>
        <a:prstGeom prst="roundRect">
          <a:avLst/>
        </a:prstGeom>
        <a:solidFill>
          <a:schemeClr val="accent2">
            <a:hueOff val="4681519"/>
            <a:satOff val="-5839"/>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dirty="0"/>
            <a:t>Evaluation</a:t>
          </a:r>
        </a:p>
      </dsp:txBody>
      <dsp:txXfrm>
        <a:off x="1406945" y="1315652"/>
        <a:ext cx="2063149" cy="950625"/>
      </dsp:txXfrm>
    </dsp:sp>
    <dsp:sp modelId="{FBC04A3C-EA21-D94A-AC56-25F714542593}">
      <dsp:nvSpPr>
        <dsp:cNvPr id="0" name=""/>
        <dsp:cNvSpPr/>
      </dsp:nvSpPr>
      <dsp:spPr>
        <a:xfrm>
          <a:off x="2105982" y="549915"/>
          <a:ext cx="4964199" cy="4964199"/>
        </a:xfrm>
        <a:custGeom>
          <a:avLst/>
          <a:gdLst/>
          <a:ahLst/>
          <a:cxnLst/>
          <a:rect l="0" t="0" r="0" b="0"/>
          <a:pathLst>
            <a:path>
              <a:moveTo>
                <a:pt x="745647" y="708529"/>
              </a:moveTo>
              <a:arcTo wR="2482099" hR="2482099" stAng="13536352" swAng="1124937"/>
            </a:path>
          </a:pathLst>
        </a:custGeom>
        <a:noFill/>
        <a:ln w="9525" cap="flat" cmpd="sng" algn="ctr">
          <a:solidFill>
            <a:schemeClr val="accent2">
              <a:hueOff val="4681519"/>
              <a:satOff val="-5839"/>
              <a:lumOff val="1373"/>
              <a:alphaOff val="0"/>
            </a:schemeClr>
          </a:solidFill>
          <a:prstDash val="solid"/>
        </a:ln>
        <a:effectLst/>
      </dsp:spPr>
      <dsp:style>
        <a:lnRef idx="1">
          <a:scrgbClr r="0" g="0" b="0"/>
        </a:lnRef>
        <a:fillRef idx="0">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61B397-AF13-7E4B-82A3-610679E69129}">
      <dsp:nvSpPr>
        <dsp:cNvPr id="0" name=""/>
        <dsp:cNvSpPr/>
      </dsp:nvSpPr>
      <dsp:spPr>
        <a:xfrm>
          <a:off x="228595" y="0"/>
          <a:ext cx="1723429" cy="594360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18110" tIns="118110" rIns="118110" bIns="118110" numCol="1" spcCol="1270" anchor="ctr" anchorCtr="0">
          <a:noAutofit/>
        </a:bodyPr>
        <a:lstStyle/>
        <a:p>
          <a:pPr lvl="0" algn="ctr" defTabSz="1377950">
            <a:lnSpc>
              <a:spcPct val="90000"/>
            </a:lnSpc>
            <a:spcBef>
              <a:spcPct val="0"/>
            </a:spcBef>
            <a:spcAft>
              <a:spcPct val="35000"/>
            </a:spcAft>
          </a:pPr>
          <a:r>
            <a:rPr lang="en-US" sz="3100" kern="1200" dirty="0"/>
            <a:t>Needs</a:t>
          </a:r>
        </a:p>
      </dsp:txBody>
      <dsp:txXfrm>
        <a:off x="228595" y="0"/>
        <a:ext cx="1723429" cy="1783080"/>
      </dsp:txXfrm>
    </dsp:sp>
    <dsp:sp modelId="{2D6EA99B-34F8-9A45-ACC6-9E3AF297B047}">
      <dsp:nvSpPr>
        <dsp:cNvPr id="0" name=""/>
        <dsp:cNvSpPr/>
      </dsp:nvSpPr>
      <dsp:spPr>
        <a:xfrm>
          <a:off x="177254" y="1783587"/>
          <a:ext cx="1378743" cy="116767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24765" rIns="33020" bIns="24765" numCol="1" spcCol="1270" anchor="ctr" anchorCtr="0">
          <a:noAutofit/>
        </a:bodyPr>
        <a:lstStyle/>
        <a:p>
          <a:pPr lvl="0" algn="ctr" defTabSz="577850">
            <a:lnSpc>
              <a:spcPct val="90000"/>
            </a:lnSpc>
            <a:spcBef>
              <a:spcPct val="0"/>
            </a:spcBef>
            <a:spcAft>
              <a:spcPct val="35000"/>
            </a:spcAft>
          </a:pPr>
          <a:r>
            <a:rPr lang="en-US" sz="1300" kern="1200" dirty="0"/>
            <a:t>What is our current reality?</a:t>
          </a:r>
        </a:p>
      </dsp:txBody>
      <dsp:txXfrm>
        <a:off x="211454" y="1817787"/>
        <a:ext cx="1310343" cy="1099279"/>
      </dsp:txXfrm>
    </dsp:sp>
    <dsp:sp modelId="{CF5A0EBA-ADA1-1B41-9492-B09CD84497AA}">
      <dsp:nvSpPr>
        <dsp:cNvPr id="0" name=""/>
        <dsp:cNvSpPr/>
      </dsp:nvSpPr>
      <dsp:spPr>
        <a:xfrm>
          <a:off x="177254" y="3130910"/>
          <a:ext cx="1378743" cy="116767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24765" rIns="33020" bIns="24765" numCol="1" spcCol="1270" anchor="ctr" anchorCtr="0">
          <a:noAutofit/>
        </a:bodyPr>
        <a:lstStyle/>
        <a:p>
          <a:pPr lvl="0" algn="ctr" defTabSz="577850">
            <a:lnSpc>
              <a:spcPct val="90000"/>
            </a:lnSpc>
            <a:spcBef>
              <a:spcPct val="0"/>
            </a:spcBef>
            <a:spcAft>
              <a:spcPct val="35000"/>
            </a:spcAft>
          </a:pPr>
          <a:r>
            <a:rPr lang="en-US" sz="1300" kern="1200" dirty="0"/>
            <a:t>Where do we want to improve?</a:t>
          </a:r>
        </a:p>
      </dsp:txBody>
      <dsp:txXfrm>
        <a:off x="211454" y="3165110"/>
        <a:ext cx="1310343" cy="1099279"/>
      </dsp:txXfrm>
    </dsp:sp>
    <dsp:sp modelId="{60FA1D93-7F70-AE4A-98BB-97B4C27AA8FC}">
      <dsp:nvSpPr>
        <dsp:cNvPr id="0" name=""/>
        <dsp:cNvSpPr/>
      </dsp:nvSpPr>
      <dsp:spPr>
        <a:xfrm>
          <a:off x="177254" y="4478232"/>
          <a:ext cx="1378743" cy="116767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24765" rIns="33020" bIns="24765" numCol="1" spcCol="1270" anchor="ctr" anchorCtr="0">
          <a:noAutofit/>
        </a:bodyPr>
        <a:lstStyle/>
        <a:p>
          <a:pPr lvl="0" algn="ctr" defTabSz="577850">
            <a:lnSpc>
              <a:spcPct val="90000"/>
            </a:lnSpc>
            <a:spcBef>
              <a:spcPct val="0"/>
            </a:spcBef>
            <a:spcAft>
              <a:spcPct val="35000"/>
            </a:spcAft>
          </a:pPr>
          <a:r>
            <a:rPr lang="en-US" sz="1300" kern="1200" dirty="0"/>
            <a:t>What does our evidence show us?</a:t>
          </a:r>
        </a:p>
      </dsp:txBody>
      <dsp:txXfrm>
        <a:off x="211454" y="4512432"/>
        <a:ext cx="1310343" cy="1099279"/>
      </dsp:txXfrm>
    </dsp:sp>
    <dsp:sp modelId="{418265C6-6A26-734B-A8C0-70BFC28DB25F}">
      <dsp:nvSpPr>
        <dsp:cNvPr id="0" name=""/>
        <dsp:cNvSpPr/>
      </dsp:nvSpPr>
      <dsp:spPr>
        <a:xfrm>
          <a:off x="1857598" y="0"/>
          <a:ext cx="1723429" cy="594360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18110" tIns="118110" rIns="118110" bIns="118110" numCol="1" spcCol="1270" anchor="ctr" anchorCtr="0">
          <a:noAutofit/>
        </a:bodyPr>
        <a:lstStyle/>
        <a:p>
          <a:pPr lvl="0" algn="ctr" defTabSz="1377950">
            <a:lnSpc>
              <a:spcPct val="90000"/>
            </a:lnSpc>
            <a:spcBef>
              <a:spcPct val="0"/>
            </a:spcBef>
            <a:spcAft>
              <a:spcPct val="35000"/>
            </a:spcAft>
          </a:pPr>
          <a:r>
            <a:rPr lang="en-US" sz="3100" kern="1200" dirty="0"/>
            <a:t>Inputs</a:t>
          </a:r>
        </a:p>
      </dsp:txBody>
      <dsp:txXfrm>
        <a:off x="1857598" y="0"/>
        <a:ext cx="1723429" cy="1783080"/>
      </dsp:txXfrm>
    </dsp:sp>
    <dsp:sp modelId="{889EF18C-69FB-F844-BA59-0F637D461F8D}">
      <dsp:nvSpPr>
        <dsp:cNvPr id="0" name=""/>
        <dsp:cNvSpPr/>
      </dsp:nvSpPr>
      <dsp:spPr>
        <a:xfrm>
          <a:off x="2029941" y="1783080"/>
          <a:ext cx="1378743" cy="386334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24765" rIns="33020" bIns="24765" numCol="1" spcCol="1270" anchor="ctr" anchorCtr="0">
          <a:noAutofit/>
        </a:bodyPr>
        <a:lstStyle/>
        <a:p>
          <a:pPr lvl="0" algn="ctr" defTabSz="577850">
            <a:lnSpc>
              <a:spcPct val="90000"/>
            </a:lnSpc>
            <a:spcBef>
              <a:spcPct val="0"/>
            </a:spcBef>
            <a:spcAft>
              <a:spcPct val="35000"/>
            </a:spcAft>
          </a:pPr>
          <a:r>
            <a:rPr lang="en-US" sz="1300" kern="1200" dirty="0"/>
            <a:t>Resources necessary to meet your goal</a:t>
          </a:r>
        </a:p>
      </dsp:txBody>
      <dsp:txXfrm>
        <a:off x="2070323" y="1823462"/>
        <a:ext cx="1297979" cy="3782576"/>
      </dsp:txXfrm>
    </dsp:sp>
    <dsp:sp modelId="{F8D9ACD1-F5FB-D541-9402-EA8C86C8B708}">
      <dsp:nvSpPr>
        <dsp:cNvPr id="0" name=""/>
        <dsp:cNvSpPr/>
      </dsp:nvSpPr>
      <dsp:spPr>
        <a:xfrm>
          <a:off x="3710285" y="0"/>
          <a:ext cx="1723429" cy="594360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18110" tIns="118110" rIns="118110" bIns="118110" numCol="1" spcCol="1270" anchor="ctr" anchorCtr="0">
          <a:noAutofit/>
        </a:bodyPr>
        <a:lstStyle/>
        <a:p>
          <a:pPr lvl="0" algn="ctr" defTabSz="1377950">
            <a:lnSpc>
              <a:spcPct val="90000"/>
            </a:lnSpc>
            <a:spcBef>
              <a:spcPct val="0"/>
            </a:spcBef>
            <a:spcAft>
              <a:spcPct val="35000"/>
            </a:spcAft>
          </a:pPr>
          <a:r>
            <a:rPr lang="en-US" sz="3100" kern="1200" dirty="0"/>
            <a:t>Activities</a:t>
          </a:r>
        </a:p>
      </dsp:txBody>
      <dsp:txXfrm>
        <a:off x="3710285" y="0"/>
        <a:ext cx="1723429" cy="1783080"/>
      </dsp:txXfrm>
    </dsp:sp>
    <dsp:sp modelId="{729FE828-B99B-7742-8CAA-FE1C173F6172}">
      <dsp:nvSpPr>
        <dsp:cNvPr id="0" name=""/>
        <dsp:cNvSpPr/>
      </dsp:nvSpPr>
      <dsp:spPr>
        <a:xfrm>
          <a:off x="3882628" y="1783080"/>
          <a:ext cx="1378743" cy="386334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24765" rIns="33020" bIns="24765" numCol="1" spcCol="1270" anchor="ctr" anchorCtr="0">
          <a:noAutofit/>
        </a:bodyPr>
        <a:lstStyle/>
        <a:p>
          <a:pPr lvl="0" algn="ctr" defTabSz="577850">
            <a:lnSpc>
              <a:spcPct val="90000"/>
            </a:lnSpc>
            <a:spcBef>
              <a:spcPct val="0"/>
            </a:spcBef>
            <a:spcAft>
              <a:spcPct val="35000"/>
            </a:spcAft>
          </a:pPr>
          <a:r>
            <a:rPr lang="en-US" sz="1300" kern="1200" dirty="0"/>
            <a:t>What activities will help you meet your goal?</a:t>
          </a:r>
        </a:p>
      </dsp:txBody>
      <dsp:txXfrm>
        <a:off x="3923010" y="1823462"/>
        <a:ext cx="1297979" cy="3782576"/>
      </dsp:txXfrm>
    </dsp:sp>
    <dsp:sp modelId="{D579E2A1-741B-454E-98C9-CA4AA9C84558}">
      <dsp:nvSpPr>
        <dsp:cNvPr id="0" name=""/>
        <dsp:cNvSpPr/>
      </dsp:nvSpPr>
      <dsp:spPr>
        <a:xfrm>
          <a:off x="5562972" y="0"/>
          <a:ext cx="1723429" cy="594360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18110" tIns="118110" rIns="118110" bIns="118110" numCol="1" spcCol="1270" anchor="ctr" anchorCtr="0">
          <a:noAutofit/>
        </a:bodyPr>
        <a:lstStyle/>
        <a:p>
          <a:pPr lvl="0" algn="ctr" defTabSz="1377950">
            <a:lnSpc>
              <a:spcPct val="90000"/>
            </a:lnSpc>
            <a:spcBef>
              <a:spcPct val="0"/>
            </a:spcBef>
            <a:spcAft>
              <a:spcPct val="35000"/>
            </a:spcAft>
          </a:pPr>
          <a:r>
            <a:rPr lang="en-US" sz="3100" kern="1200" dirty="0"/>
            <a:t>Outputs</a:t>
          </a:r>
        </a:p>
      </dsp:txBody>
      <dsp:txXfrm>
        <a:off x="5562972" y="0"/>
        <a:ext cx="1723429" cy="1783080"/>
      </dsp:txXfrm>
    </dsp:sp>
    <dsp:sp modelId="{2F818722-D8B0-E948-8B77-CB84588C0D28}">
      <dsp:nvSpPr>
        <dsp:cNvPr id="0" name=""/>
        <dsp:cNvSpPr/>
      </dsp:nvSpPr>
      <dsp:spPr>
        <a:xfrm>
          <a:off x="5735315" y="1783080"/>
          <a:ext cx="1378743" cy="386334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24765" rIns="33020" bIns="24765" numCol="1" spcCol="1270" anchor="ctr" anchorCtr="0">
          <a:noAutofit/>
        </a:bodyPr>
        <a:lstStyle/>
        <a:p>
          <a:pPr lvl="0" algn="ctr" defTabSz="577850">
            <a:lnSpc>
              <a:spcPct val="90000"/>
            </a:lnSpc>
            <a:spcBef>
              <a:spcPct val="0"/>
            </a:spcBef>
            <a:spcAft>
              <a:spcPct val="35000"/>
            </a:spcAft>
          </a:pPr>
          <a:r>
            <a:rPr lang="en-US" sz="1300" kern="1200" dirty="0"/>
            <a:t>How will you begin taking actionable steps</a:t>
          </a:r>
        </a:p>
      </dsp:txBody>
      <dsp:txXfrm>
        <a:off x="5775697" y="1823462"/>
        <a:ext cx="1297979" cy="3782576"/>
      </dsp:txXfrm>
    </dsp:sp>
    <dsp:sp modelId="{31B87114-4D09-E749-ABAC-C805DD37D76C}">
      <dsp:nvSpPr>
        <dsp:cNvPr id="0" name=""/>
        <dsp:cNvSpPr/>
      </dsp:nvSpPr>
      <dsp:spPr>
        <a:xfrm>
          <a:off x="7415658" y="0"/>
          <a:ext cx="1723429" cy="594360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18110" tIns="118110" rIns="118110" bIns="118110" numCol="1" spcCol="1270" anchor="ctr" anchorCtr="0">
          <a:noAutofit/>
        </a:bodyPr>
        <a:lstStyle/>
        <a:p>
          <a:pPr lvl="0" algn="ctr" defTabSz="1377950">
            <a:lnSpc>
              <a:spcPct val="90000"/>
            </a:lnSpc>
            <a:spcBef>
              <a:spcPct val="0"/>
            </a:spcBef>
            <a:spcAft>
              <a:spcPct val="35000"/>
            </a:spcAft>
          </a:pPr>
          <a:r>
            <a:rPr lang="en-US" sz="3100" kern="1200" dirty="0"/>
            <a:t>Impact</a:t>
          </a:r>
        </a:p>
      </dsp:txBody>
      <dsp:txXfrm>
        <a:off x="7415658" y="0"/>
        <a:ext cx="1723429" cy="1783080"/>
      </dsp:txXfrm>
    </dsp:sp>
    <dsp:sp modelId="{18890451-4117-4449-BE1F-725D53B86A30}">
      <dsp:nvSpPr>
        <dsp:cNvPr id="0" name=""/>
        <dsp:cNvSpPr/>
      </dsp:nvSpPr>
      <dsp:spPr>
        <a:xfrm>
          <a:off x="7588001" y="1783080"/>
          <a:ext cx="1378743" cy="386334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24765" rIns="33020" bIns="24765" numCol="1" spcCol="1270" anchor="ctr" anchorCtr="0">
          <a:noAutofit/>
        </a:bodyPr>
        <a:lstStyle/>
        <a:p>
          <a:pPr lvl="0" algn="ctr" defTabSz="577850">
            <a:lnSpc>
              <a:spcPct val="90000"/>
            </a:lnSpc>
            <a:spcBef>
              <a:spcPct val="0"/>
            </a:spcBef>
            <a:spcAft>
              <a:spcPct val="35000"/>
            </a:spcAft>
          </a:pPr>
          <a:r>
            <a:rPr lang="en-US" sz="1300" kern="1200" dirty="0"/>
            <a:t>How will students/teachers benefit?</a:t>
          </a:r>
        </a:p>
      </dsp:txBody>
      <dsp:txXfrm>
        <a:off x="7628383" y="1823462"/>
        <a:ext cx="1297979" cy="378257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C7F3B3-198A-0B42-82F1-2EB3C127EA96}">
      <dsp:nvSpPr>
        <dsp:cNvPr id="0" name=""/>
        <dsp:cNvSpPr/>
      </dsp:nvSpPr>
      <dsp:spPr>
        <a:xfrm>
          <a:off x="1129714" y="-58167"/>
          <a:ext cx="6884571" cy="6884571"/>
        </a:xfrm>
        <a:prstGeom prst="circularArrow">
          <a:avLst>
            <a:gd name="adj1" fmla="val 5544"/>
            <a:gd name="adj2" fmla="val 330680"/>
            <a:gd name="adj3" fmla="val 14632751"/>
            <a:gd name="adj4" fmla="val 16883594"/>
            <a:gd name="adj5" fmla="val 5757"/>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420B905-A155-0240-ABF3-484B297A6503}">
      <dsp:nvSpPr>
        <dsp:cNvPr id="0" name=""/>
        <dsp:cNvSpPr/>
      </dsp:nvSpPr>
      <dsp:spPr>
        <a:xfrm>
          <a:off x="3589734" y="2015"/>
          <a:ext cx="1964531" cy="98226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a:t>Stage 1: Discussion of New Practice to be implemented</a:t>
          </a:r>
        </a:p>
      </dsp:txBody>
      <dsp:txXfrm>
        <a:off x="3637684" y="49965"/>
        <a:ext cx="1868631" cy="886365"/>
      </dsp:txXfrm>
    </dsp:sp>
    <dsp:sp modelId="{01F411E9-F91B-BC49-AD85-03B256EBF839}">
      <dsp:nvSpPr>
        <dsp:cNvPr id="0" name=""/>
        <dsp:cNvSpPr/>
      </dsp:nvSpPr>
      <dsp:spPr>
        <a:xfrm>
          <a:off x="5665694" y="861906"/>
          <a:ext cx="1964531" cy="98226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0" kern="1200" dirty="0"/>
            <a:t>Clearly articulated vision of the new practice</a:t>
          </a:r>
        </a:p>
      </dsp:txBody>
      <dsp:txXfrm>
        <a:off x="5713644" y="909856"/>
        <a:ext cx="1868631" cy="886365"/>
      </dsp:txXfrm>
    </dsp:sp>
    <dsp:sp modelId="{D6CB9BFA-B6C9-5B4B-A75D-5390E2F6B7FA}">
      <dsp:nvSpPr>
        <dsp:cNvPr id="0" name=""/>
        <dsp:cNvSpPr/>
      </dsp:nvSpPr>
      <dsp:spPr>
        <a:xfrm>
          <a:off x="6643110" y="2671869"/>
          <a:ext cx="1964531" cy="98226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a:t>Stage 2: Actual Implementation</a:t>
          </a:r>
        </a:p>
      </dsp:txBody>
      <dsp:txXfrm>
        <a:off x="6691060" y="2719819"/>
        <a:ext cx="1868631" cy="886365"/>
      </dsp:txXfrm>
    </dsp:sp>
    <dsp:sp modelId="{ACAF05ED-DAC2-6A43-B9FE-B6FC0E535418}">
      <dsp:nvSpPr>
        <dsp:cNvPr id="0" name=""/>
        <dsp:cNvSpPr/>
      </dsp:nvSpPr>
      <dsp:spPr>
        <a:xfrm>
          <a:off x="5813361" y="4698289"/>
          <a:ext cx="2111438" cy="98226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a:t>Reflection/Evidence/Evaluate</a:t>
          </a:r>
        </a:p>
      </dsp:txBody>
      <dsp:txXfrm>
        <a:off x="5861311" y="4746239"/>
        <a:ext cx="2015538" cy="886365"/>
      </dsp:txXfrm>
    </dsp:sp>
    <dsp:sp modelId="{A13CB372-CCDC-8648-A5D6-D18CFB9029F6}">
      <dsp:nvSpPr>
        <dsp:cNvPr id="0" name=""/>
        <dsp:cNvSpPr/>
      </dsp:nvSpPr>
      <dsp:spPr>
        <a:xfrm>
          <a:off x="3627832" y="5787355"/>
          <a:ext cx="1964531" cy="98226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a:t>Stage 3: Second round of implementation</a:t>
          </a:r>
        </a:p>
      </dsp:txBody>
      <dsp:txXfrm>
        <a:off x="3675782" y="5835305"/>
        <a:ext cx="1868631" cy="886365"/>
      </dsp:txXfrm>
    </dsp:sp>
    <dsp:sp modelId="{F1364611-F49E-F84E-A384-A823CE68AB09}">
      <dsp:nvSpPr>
        <dsp:cNvPr id="0" name=""/>
        <dsp:cNvSpPr/>
      </dsp:nvSpPr>
      <dsp:spPr>
        <a:xfrm>
          <a:off x="1161218" y="4852814"/>
          <a:ext cx="2368144" cy="98226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a:t>Reflection/Evidence/ Evaluate</a:t>
          </a:r>
        </a:p>
      </dsp:txBody>
      <dsp:txXfrm>
        <a:off x="1209168" y="4900764"/>
        <a:ext cx="2272244" cy="886365"/>
      </dsp:txXfrm>
    </dsp:sp>
    <dsp:sp modelId="{DB5AF554-662C-4C4F-B13B-4B419C61C49C}">
      <dsp:nvSpPr>
        <dsp:cNvPr id="0" name=""/>
        <dsp:cNvSpPr/>
      </dsp:nvSpPr>
      <dsp:spPr>
        <a:xfrm>
          <a:off x="653882" y="2937867"/>
          <a:ext cx="1964531" cy="98226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a:t>Stage 4: Embedded in collaborative culture</a:t>
          </a:r>
        </a:p>
      </dsp:txBody>
      <dsp:txXfrm>
        <a:off x="701832" y="2985817"/>
        <a:ext cx="1868631" cy="886365"/>
      </dsp:txXfrm>
    </dsp:sp>
    <dsp:sp modelId="{EA401E95-90DD-7F4E-BE17-90ABFFF19A05}">
      <dsp:nvSpPr>
        <dsp:cNvPr id="0" name=""/>
        <dsp:cNvSpPr/>
      </dsp:nvSpPr>
      <dsp:spPr>
        <a:xfrm>
          <a:off x="1513773" y="861906"/>
          <a:ext cx="1964531" cy="98226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a:t>Reflect/Evidence/Evaluate  </a:t>
          </a:r>
        </a:p>
      </dsp:txBody>
      <dsp:txXfrm>
        <a:off x="1561723" y="909856"/>
        <a:ext cx="1868631" cy="88636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C7F3B3-198A-0B42-82F1-2EB3C127EA96}">
      <dsp:nvSpPr>
        <dsp:cNvPr id="0" name=""/>
        <dsp:cNvSpPr/>
      </dsp:nvSpPr>
      <dsp:spPr>
        <a:xfrm>
          <a:off x="1129714" y="-58167"/>
          <a:ext cx="6884571" cy="6884571"/>
        </a:xfrm>
        <a:prstGeom prst="circularArrow">
          <a:avLst>
            <a:gd name="adj1" fmla="val 5544"/>
            <a:gd name="adj2" fmla="val 330680"/>
            <a:gd name="adj3" fmla="val 14632751"/>
            <a:gd name="adj4" fmla="val 16883594"/>
            <a:gd name="adj5" fmla="val 5757"/>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420B905-A155-0240-ABF3-484B297A6503}">
      <dsp:nvSpPr>
        <dsp:cNvPr id="0" name=""/>
        <dsp:cNvSpPr/>
      </dsp:nvSpPr>
      <dsp:spPr>
        <a:xfrm>
          <a:off x="3589734" y="2015"/>
          <a:ext cx="1964531" cy="98226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a:t>Stage 1: Discussion of New Practice to be implemented</a:t>
          </a:r>
        </a:p>
      </dsp:txBody>
      <dsp:txXfrm>
        <a:off x="3637684" y="49965"/>
        <a:ext cx="1868631" cy="886365"/>
      </dsp:txXfrm>
    </dsp:sp>
    <dsp:sp modelId="{01F411E9-F91B-BC49-AD85-03B256EBF839}">
      <dsp:nvSpPr>
        <dsp:cNvPr id="0" name=""/>
        <dsp:cNvSpPr/>
      </dsp:nvSpPr>
      <dsp:spPr>
        <a:xfrm>
          <a:off x="5665694" y="861906"/>
          <a:ext cx="1964531" cy="98226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0" kern="1200" dirty="0"/>
            <a:t>Clearly articulated vision of the new practice</a:t>
          </a:r>
        </a:p>
      </dsp:txBody>
      <dsp:txXfrm>
        <a:off x="5713644" y="909856"/>
        <a:ext cx="1868631" cy="886365"/>
      </dsp:txXfrm>
    </dsp:sp>
    <dsp:sp modelId="{D6CB9BFA-B6C9-5B4B-A75D-5390E2F6B7FA}">
      <dsp:nvSpPr>
        <dsp:cNvPr id="0" name=""/>
        <dsp:cNvSpPr/>
      </dsp:nvSpPr>
      <dsp:spPr>
        <a:xfrm>
          <a:off x="6643110" y="2671869"/>
          <a:ext cx="1964531" cy="98226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a:t>Stage 2: Actual Implementation</a:t>
          </a:r>
        </a:p>
      </dsp:txBody>
      <dsp:txXfrm>
        <a:off x="6691060" y="2719819"/>
        <a:ext cx="1868631" cy="886365"/>
      </dsp:txXfrm>
    </dsp:sp>
    <dsp:sp modelId="{ACAF05ED-DAC2-6A43-B9FE-B6FC0E535418}">
      <dsp:nvSpPr>
        <dsp:cNvPr id="0" name=""/>
        <dsp:cNvSpPr/>
      </dsp:nvSpPr>
      <dsp:spPr>
        <a:xfrm>
          <a:off x="5813361" y="4698289"/>
          <a:ext cx="2111438" cy="98226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a:t>Reflection/Evidence/Evaluate</a:t>
          </a:r>
        </a:p>
      </dsp:txBody>
      <dsp:txXfrm>
        <a:off x="5861311" y="4746239"/>
        <a:ext cx="2015538" cy="886365"/>
      </dsp:txXfrm>
    </dsp:sp>
    <dsp:sp modelId="{A13CB372-CCDC-8648-A5D6-D18CFB9029F6}">
      <dsp:nvSpPr>
        <dsp:cNvPr id="0" name=""/>
        <dsp:cNvSpPr/>
      </dsp:nvSpPr>
      <dsp:spPr>
        <a:xfrm>
          <a:off x="3627832" y="5787355"/>
          <a:ext cx="1964531" cy="98226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a:t>Stage 3: Second round of implementation</a:t>
          </a:r>
        </a:p>
      </dsp:txBody>
      <dsp:txXfrm>
        <a:off x="3675782" y="5835305"/>
        <a:ext cx="1868631" cy="886365"/>
      </dsp:txXfrm>
    </dsp:sp>
    <dsp:sp modelId="{F1364611-F49E-F84E-A384-A823CE68AB09}">
      <dsp:nvSpPr>
        <dsp:cNvPr id="0" name=""/>
        <dsp:cNvSpPr/>
      </dsp:nvSpPr>
      <dsp:spPr>
        <a:xfrm>
          <a:off x="1161218" y="4852814"/>
          <a:ext cx="2368144" cy="98226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a:t>Reflection/Evidence/ Evaluate</a:t>
          </a:r>
        </a:p>
      </dsp:txBody>
      <dsp:txXfrm>
        <a:off x="1209168" y="4900764"/>
        <a:ext cx="2272244" cy="886365"/>
      </dsp:txXfrm>
    </dsp:sp>
    <dsp:sp modelId="{DB5AF554-662C-4C4F-B13B-4B419C61C49C}">
      <dsp:nvSpPr>
        <dsp:cNvPr id="0" name=""/>
        <dsp:cNvSpPr/>
      </dsp:nvSpPr>
      <dsp:spPr>
        <a:xfrm>
          <a:off x="653882" y="2937867"/>
          <a:ext cx="1964531" cy="98226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a:t>Stage 4: Embedded in collaborative culture</a:t>
          </a:r>
        </a:p>
      </dsp:txBody>
      <dsp:txXfrm>
        <a:off x="701832" y="2985817"/>
        <a:ext cx="1868631" cy="886365"/>
      </dsp:txXfrm>
    </dsp:sp>
    <dsp:sp modelId="{EA401E95-90DD-7F4E-BE17-90ABFFF19A05}">
      <dsp:nvSpPr>
        <dsp:cNvPr id="0" name=""/>
        <dsp:cNvSpPr/>
      </dsp:nvSpPr>
      <dsp:spPr>
        <a:xfrm>
          <a:off x="1513773" y="861906"/>
          <a:ext cx="1964531" cy="98226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a:t>Reflect/Evidence/Evaluate  </a:t>
          </a:r>
        </a:p>
      </dsp:txBody>
      <dsp:txXfrm>
        <a:off x="1561723" y="909856"/>
        <a:ext cx="1868631" cy="886365"/>
      </dsp:txXfrm>
    </dsp:sp>
  </dsp:spTree>
</dsp:drawing>
</file>

<file path=ppt/diagrams/layout1.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4.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0.50833</cdr:x>
      <cdr:y>0.06579</cdr:y>
    </cdr:from>
    <cdr:to>
      <cdr:x>0.59167</cdr:x>
      <cdr:y>0.28947</cdr:y>
    </cdr:to>
    <cdr:sp macro="" textlink="">
      <cdr:nvSpPr>
        <cdr:cNvPr id="3" name="TextBox 2">
          <a:extLst xmlns:a="http://schemas.openxmlformats.org/drawingml/2006/main">
            <a:ext uri="{FF2B5EF4-FFF2-40B4-BE49-F238E27FC236}">
              <a16:creationId xmlns:a16="http://schemas.microsoft.com/office/drawing/2014/main" id="{1F749831-F13F-B147-8BB0-44EA72A46D48}"/>
            </a:ext>
          </a:extLst>
        </cdr:cNvPr>
        <cdr:cNvSpPr txBox="1"/>
      </cdr:nvSpPr>
      <cdr:spPr>
        <a:xfrm xmlns:a="http://schemas.openxmlformats.org/drawingml/2006/main">
          <a:off x="4648200" y="381000"/>
          <a:ext cx="762000" cy="12954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2800" dirty="0">
              <a:solidFill>
                <a:schemeClr val="bg1"/>
              </a:solidFill>
            </a:rPr>
            <a:t>Not8%</a:t>
          </a:r>
        </a:p>
      </cdr:txBody>
    </cdr:sp>
  </cdr:relSizeAnchor>
  <cdr:relSizeAnchor xmlns:cdr="http://schemas.openxmlformats.org/drawingml/2006/chartDrawing">
    <cdr:from>
      <cdr:x>0.55833</cdr:x>
      <cdr:y>0.31579</cdr:y>
    </cdr:from>
    <cdr:to>
      <cdr:x>0.75</cdr:x>
      <cdr:y>0.58772</cdr:y>
    </cdr:to>
    <cdr:sp macro="" textlink="">
      <cdr:nvSpPr>
        <cdr:cNvPr id="4" name="TextBox 3">
          <a:extLst xmlns:a="http://schemas.openxmlformats.org/drawingml/2006/main">
            <a:ext uri="{FF2B5EF4-FFF2-40B4-BE49-F238E27FC236}">
              <a16:creationId xmlns:a16="http://schemas.microsoft.com/office/drawing/2014/main" id="{9496D166-2A0A-AD45-BCC1-90F486A58EC2}"/>
            </a:ext>
          </a:extLst>
        </cdr:cNvPr>
        <cdr:cNvSpPr txBox="1"/>
      </cdr:nvSpPr>
      <cdr:spPr>
        <a:xfrm xmlns:a="http://schemas.openxmlformats.org/drawingml/2006/main">
          <a:off x="5105400" y="1828800"/>
          <a:ext cx="1752600" cy="15748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2800" dirty="0">
              <a:solidFill>
                <a:schemeClr val="bg1"/>
              </a:solidFill>
            </a:rPr>
            <a:t>Somewhat</a:t>
          </a:r>
        </a:p>
        <a:p xmlns:a="http://schemas.openxmlformats.org/drawingml/2006/main">
          <a:r>
            <a:rPr lang="en-US" sz="2800" dirty="0">
              <a:solidFill>
                <a:schemeClr val="bg1"/>
              </a:solidFill>
            </a:rPr>
            <a:t>25%</a:t>
          </a:r>
        </a:p>
      </cdr:txBody>
    </cdr:sp>
  </cdr:relSizeAnchor>
  <cdr:relSizeAnchor xmlns:cdr="http://schemas.openxmlformats.org/drawingml/2006/chartDrawing">
    <cdr:from>
      <cdr:x>0.30833</cdr:x>
      <cdr:y>0.57311</cdr:y>
    </cdr:from>
    <cdr:to>
      <cdr:x>0.60417</cdr:x>
      <cdr:y>0.79045</cdr:y>
    </cdr:to>
    <cdr:sp macro="" textlink="">
      <cdr:nvSpPr>
        <cdr:cNvPr id="5" name="TextBox 4">
          <a:extLst xmlns:a="http://schemas.openxmlformats.org/drawingml/2006/main">
            <a:ext uri="{FF2B5EF4-FFF2-40B4-BE49-F238E27FC236}">
              <a16:creationId xmlns:a16="http://schemas.microsoft.com/office/drawing/2014/main" id="{531BCBFD-06E3-454E-84FF-C4A8DBF60D12}"/>
            </a:ext>
          </a:extLst>
        </cdr:cNvPr>
        <cdr:cNvSpPr txBox="1"/>
      </cdr:nvSpPr>
      <cdr:spPr>
        <a:xfrm xmlns:a="http://schemas.openxmlformats.org/drawingml/2006/main">
          <a:off x="2819400" y="3318997"/>
          <a:ext cx="2705100" cy="1258669"/>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2800" dirty="0">
              <a:solidFill>
                <a:schemeClr val="bg1"/>
              </a:solidFill>
            </a:rPr>
            <a:t>Confident</a:t>
          </a:r>
        </a:p>
        <a:p xmlns:a="http://schemas.openxmlformats.org/drawingml/2006/main">
          <a:r>
            <a:rPr lang="en-US" sz="2800" dirty="0">
              <a:solidFill>
                <a:schemeClr val="bg1"/>
              </a:solidFill>
            </a:rPr>
            <a:t>43%</a:t>
          </a:r>
        </a:p>
      </cdr:txBody>
    </cdr:sp>
  </cdr:relSizeAnchor>
  <cdr:relSizeAnchor xmlns:cdr="http://schemas.openxmlformats.org/drawingml/2006/chartDrawing">
    <cdr:from>
      <cdr:x>0.29167</cdr:x>
      <cdr:y>0.18421</cdr:y>
    </cdr:from>
    <cdr:to>
      <cdr:x>0.48333</cdr:x>
      <cdr:y>0.42105</cdr:y>
    </cdr:to>
    <cdr:sp macro="" textlink="">
      <cdr:nvSpPr>
        <cdr:cNvPr id="6" name="TextBox 5">
          <a:extLst xmlns:a="http://schemas.openxmlformats.org/drawingml/2006/main">
            <a:ext uri="{FF2B5EF4-FFF2-40B4-BE49-F238E27FC236}">
              <a16:creationId xmlns:a16="http://schemas.microsoft.com/office/drawing/2014/main" id="{DCCEFD08-1F1C-F14C-A12D-D6101FED914A}"/>
            </a:ext>
          </a:extLst>
        </cdr:cNvPr>
        <cdr:cNvSpPr txBox="1"/>
      </cdr:nvSpPr>
      <cdr:spPr>
        <a:xfrm xmlns:a="http://schemas.openxmlformats.org/drawingml/2006/main">
          <a:off x="2667000" y="1066800"/>
          <a:ext cx="1752600" cy="13716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2400" dirty="0">
              <a:solidFill>
                <a:schemeClr val="bg1"/>
              </a:solidFill>
            </a:rPr>
            <a:t>Very Confident</a:t>
          </a:r>
        </a:p>
        <a:p xmlns:a="http://schemas.openxmlformats.org/drawingml/2006/main">
          <a:r>
            <a:rPr lang="en-US" sz="2400" dirty="0">
              <a:solidFill>
                <a:schemeClr val="bg1"/>
              </a:solidFill>
            </a:rPr>
            <a:t>24%</a:t>
          </a:r>
        </a:p>
      </cdr:txBody>
    </cdr:sp>
  </cdr:relSizeAnchor>
</c:userShapes>
</file>

<file path=ppt/drawings/drawing2.xml><?xml version="1.0" encoding="utf-8"?>
<c:userShapes xmlns:c="http://schemas.openxmlformats.org/drawingml/2006/chart">
  <cdr:relSizeAnchor xmlns:cdr="http://schemas.openxmlformats.org/drawingml/2006/chartDrawing">
    <cdr:from>
      <cdr:x>0.525</cdr:x>
      <cdr:y>0.21053</cdr:y>
    </cdr:from>
    <cdr:to>
      <cdr:x>0.68333</cdr:x>
      <cdr:y>0.39474</cdr:y>
    </cdr:to>
    <cdr:sp macro="" textlink="">
      <cdr:nvSpPr>
        <cdr:cNvPr id="2" name="TextBox 1">
          <a:extLst xmlns:a="http://schemas.openxmlformats.org/drawingml/2006/main">
            <a:ext uri="{FF2B5EF4-FFF2-40B4-BE49-F238E27FC236}">
              <a16:creationId xmlns:a16="http://schemas.microsoft.com/office/drawing/2014/main" id="{02B7CBC0-1028-AD40-ADC5-94FAC73BEB9C}"/>
            </a:ext>
          </a:extLst>
        </cdr:cNvPr>
        <cdr:cNvSpPr txBox="1"/>
      </cdr:nvSpPr>
      <cdr:spPr>
        <a:xfrm xmlns:a="http://schemas.openxmlformats.org/drawingml/2006/main">
          <a:off x="4800599" y="1219200"/>
          <a:ext cx="1447800" cy="10668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800" dirty="0">
              <a:solidFill>
                <a:schemeClr val="bg1"/>
              </a:solidFill>
            </a:rPr>
            <a:t>Not Confident 32%</a:t>
          </a:r>
        </a:p>
      </cdr:txBody>
    </cdr:sp>
  </cdr:relSizeAnchor>
  <cdr:relSizeAnchor xmlns:cdr="http://schemas.openxmlformats.org/drawingml/2006/chartDrawing">
    <cdr:from>
      <cdr:x>0.4</cdr:x>
      <cdr:y>0.17105</cdr:y>
    </cdr:from>
    <cdr:to>
      <cdr:x>0.5</cdr:x>
      <cdr:y>0.32895</cdr:y>
    </cdr:to>
    <cdr:sp macro="" textlink="">
      <cdr:nvSpPr>
        <cdr:cNvPr id="3" name="TextBox 2">
          <a:extLst xmlns:a="http://schemas.openxmlformats.org/drawingml/2006/main">
            <a:ext uri="{FF2B5EF4-FFF2-40B4-BE49-F238E27FC236}">
              <a16:creationId xmlns:a16="http://schemas.microsoft.com/office/drawing/2014/main" id="{21E99CB2-B015-4243-8C61-51665E0B89DE}"/>
            </a:ext>
          </a:extLst>
        </cdr:cNvPr>
        <cdr:cNvSpPr txBox="1"/>
      </cdr:nvSpPr>
      <cdr:spPr>
        <a:xfrm xmlns:a="http://schemas.openxmlformats.org/drawingml/2006/main">
          <a:off x="3657599" y="99060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0.46667</cdr:x>
      <cdr:y>0.61842</cdr:y>
    </cdr:from>
    <cdr:to>
      <cdr:x>0.68333</cdr:x>
      <cdr:y>0.77632</cdr:y>
    </cdr:to>
    <cdr:sp macro="" textlink="">
      <cdr:nvSpPr>
        <cdr:cNvPr id="4" name="TextBox 3">
          <a:extLst xmlns:a="http://schemas.openxmlformats.org/drawingml/2006/main">
            <a:ext uri="{FF2B5EF4-FFF2-40B4-BE49-F238E27FC236}">
              <a16:creationId xmlns:a16="http://schemas.microsoft.com/office/drawing/2014/main" id="{03A080D1-ED1F-7A4E-97FA-B62B577CAEE1}"/>
            </a:ext>
          </a:extLst>
        </cdr:cNvPr>
        <cdr:cNvSpPr txBox="1"/>
      </cdr:nvSpPr>
      <cdr:spPr>
        <a:xfrm xmlns:a="http://schemas.openxmlformats.org/drawingml/2006/main">
          <a:off x="4267199" y="3581400"/>
          <a:ext cx="1981200" cy="9144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600" dirty="0">
              <a:solidFill>
                <a:schemeClr val="bg1"/>
              </a:solidFill>
            </a:rPr>
            <a:t>Somewhat Confident</a:t>
          </a:r>
        </a:p>
        <a:p xmlns:a="http://schemas.openxmlformats.org/drawingml/2006/main">
          <a:r>
            <a:rPr lang="en-US" sz="1600" dirty="0">
              <a:solidFill>
                <a:schemeClr val="bg1"/>
              </a:solidFill>
            </a:rPr>
            <a:t>31%</a:t>
          </a:r>
        </a:p>
      </cdr:txBody>
    </cdr:sp>
  </cdr:relSizeAnchor>
  <cdr:relSizeAnchor xmlns:cdr="http://schemas.openxmlformats.org/drawingml/2006/chartDrawing">
    <cdr:from>
      <cdr:x>0.26667</cdr:x>
      <cdr:y>0.40789</cdr:y>
    </cdr:from>
    <cdr:to>
      <cdr:x>0.425</cdr:x>
      <cdr:y>0.59211</cdr:y>
    </cdr:to>
    <cdr:sp macro="" textlink="">
      <cdr:nvSpPr>
        <cdr:cNvPr id="5" name="TextBox 4">
          <a:extLst xmlns:a="http://schemas.openxmlformats.org/drawingml/2006/main">
            <a:ext uri="{FF2B5EF4-FFF2-40B4-BE49-F238E27FC236}">
              <a16:creationId xmlns:a16="http://schemas.microsoft.com/office/drawing/2014/main" id="{7077613A-D31A-9448-B6C5-2BBF6A59FEFF}"/>
            </a:ext>
          </a:extLst>
        </cdr:cNvPr>
        <cdr:cNvSpPr txBox="1"/>
      </cdr:nvSpPr>
      <cdr:spPr>
        <a:xfrm xmlns:a="http://schemas.openxmlformats.org/drawingml/2006/main">
          <a:off x="2438399" y="2362200"/>
          <a:ext cx="1447800" cy="10668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800" dirty="0">
              <a:solidFill>
                <a:schemeClr val="bg1"/>
              </a:solidFill>
            </a:rPr>
            <a:t>Confident</a:t>
          </a:r>
        </a:p>
        <a:p xmlns:a="http://schemas.openxmlformats.org/drawingml/2006/main">
          <a:endParaRPr lang="en-US" sz="1800" dirty="0">
            <a:solidFill>
              <a:schemeClr val="bg1"/>
            </a:solidFill>
          </a:endParaRPr>
        </a:p>
        <a:p xmlns:a="http://schemas.openxmlformats.org/drawingml/2006/main">
          <a:r>
            <a:rPr lang="en-US" sz="1800">
              <a:solidFill>
                <a:schemeClr val="bg1"/>
              </a:solidFill>
            </a:rPr>
            <a:t>22%</a:t>
          </a:r>
          <a:endParaRPr lang="en-US" sz="1800" dirty="0">
            <a:solidFill>
              <a:schemeClr val="bg1"/>
            </a:solidFill>
          </a:endParaRPr>
        </a:p>
      </cdr:txBody>
    </cdr:sp>
  </cdr:relSizeAnchor>
  <cdr:relSizeAnchor xmlns:cdr="http://schemas.openxmlformats.org/drawingml/2006/chartDrawing">
    <cdr:from>
      <cdr:x>0.37089</cdr:x>
      <cdr:y>0.10526</cdr:y>
    </cdr:from>
    <cdr:to>
      <cdr:x>0.49589</cdr:x>
      <cdr:y>0.31579</cdr:y>
    </cdr:to>
    <cdr:sp macro="" textlink="">
      <cdr:nvSpPr>
        <cdr:cNvPr id="6" name="TextBox 5">
          <a:extLst xmlns:a="http://schemas.openxmlformats.org/drawingml/2006/main">
            <a:ext uri="{FF2B5EF4-FFF2-40B4-BE49-F238E27FC236}">
              <a16:creationId xmlns:a16="http://schemas.microsoft.com/office/drawing/2014/main" id="{ABEF2E0E-C246-A34D-B762-D3D87986F593}"/>
            </a:ext>
          </a:extLst>
        </cdr:cNvPr>
        <cdr:cNvSpPr txBox="1"/>
      </cdr:nvSpPr>
      <cdr:spPr>
        <a:xfrm xmlns:a="http://schemas.openxmlformats.org/drawingml/2006/main">
          <a:off x="3391436" y="609600"/>
          <a:ext cx="1143000" cy="12192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800" dirty="0">
              <a:solidFill>
                <a:schemeClr val="bg1"/>
              </a:solidFill>
            </a:rPr>
            <a:t>Very Confident</a:t>
          </a:r>
        </a:p>
        <a:p xmlns:a="http://schemas.openxmlformats.org/drawingml/2006/main">
          <a:r>
            <a:rPr lang="en-US" sz="1800" dirty="0">
              <a:solidFill>
                <a:schemeClr val="bg1"/>
              </a:solidFill>
            </a:rPr>
            <a:t>15%</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05.09.2019</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60675" y="512763"/>
            <a:ext cx="3422650" cy="25669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1B2431-D351-4C6E-A3CF-9DFAC0E3E050}" type="slidenum">
              <a:rPr lang="cs-CZ" smtClean="0"/>
              <a:t>1</a:t>
            </a:fld>
            <a:endParaRPr lang="cs-CZ"/>
          </a:p>
        </p:txBody>
      </p:sp>
    </p:spTree>
    <p:extLst>
      <p:ext uri="{BB962C8B-B14F-4D97-AF65-F5344CB8AC3E}">
        <p14:creationId xmlns:p14="http://schemas.microsoft.com/office/powerpoint/2010/main" val="38411137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60675" y="512763"/>
            <a:ext cx="3422650" cy="256698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71B2431-D351-4C6E-A3CF-9DFAC0E3E050}" type="slidenum">
              <a:rPr lang="cs-CZ" smtClean="0"/>
              <a:t>17</a:t>
            </a:fld>
            <a:endParaRPr lang="cs-CZ"/>
          </a:p>
        </p:txBody>
      </p:sp>
    </p:spTree>
    <p:extLst>
      <p:ext uri="{BB962C8B-B14F-4D97-AF65-F5344CB8AC3E}">
        <p14:creationId xmlns:p14="http://schemas.microsoft.com/office/powerpoint/2010/main" val="24802089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60675" y="512763"/>
            <a:ext cx="3422650" cy="256698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71B2431-D351-4C6E-A3CF-9DFAC0E3E050}" type="slidenum">
              <a:rPr lang="cs-CZ" smtClean="0"/>
              <a:t>18</a:t>
            </a:fld>
            <a:endParaRPr lang="cs-CZ"/>
          </a:p>
        </p:txBody>
      </p:sp>
    </p:spTree>
    <p:extLst>
      <p:ext uri="{BB962C8B-B14F-4D97-AF65-F5344CB8AC3E}">
        <p14:creationId xmlns:p14="http://schemas.microsoft.com/office/powerpoint/2010/main" val="38644247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60675" y="512763"/>
            <a:ext cx="3422650" cy="256698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71B2431-D351-4C6E-A3CF-9DFAC0E3E050}" type="slidenum">
              <a:rPr lang="cs-CZ" smtClean="0"/>
              <a:t>19</a:t>
            </a:fld>
            <a:endParaRPr lang="cs-CZ"/>
          </a:p>
        </p:txBody>
      </p:sp>
    </p:spTree>
    <p:extLst>
      <p:ext uri="{BB962C8B-B14F-4D97-AF65-F5344CB8AC3E}">
        <p14:creationId xmlns:p14="http://schemas.microsoft.com/office/powerpoint/2010/main" val="23507261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60675" y="512763"/>
            <a:ext cx="3422650" cy="256698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71B2431-D351-4C6E-A3CF-9DFAC0E3E050}" type="slidenum">
              <a:rPr lang="cs-CZ" smtClean="0"/>
              <a:t>20</a:t>
            </a:fld>
            <a:endParaRPr lang="cs-CZ"/>
          </a:p>
        </p:txBody>
      </p:sp>
    </p:spTree>
    <p:extLst>
      <p:ext uri="{BB962C8B-B14F-4D97-AF65-F5344CB8AC3E}">
        <p14:creationId xmlns:p14="http://schemas.microsoft.com/office/powerpoint/2010/main" val="15530123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60675" y="512763"/>
            <a:ext cx="3422650" cy="256698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71B2431-D351-4C6E-A3CF-9DFAC0E3E050}" type="slidenum">
              <a:rPr lang="cs-CZ" smtClean="0"/>
              <a:t>21</a:t>
            </a:fld>
            <a:endParaRPr lang="cs-CZ"/>
          </a:p>
        </p:txBody>
      </p:sp>
    </p:spTree>
    <p:extLst>
      <p:ext uri="{BB962C8B-B14F-4D97-AF65-F5344CB8AC3E}">
        <p14:creationId xmlns:p14="http://schemas.microsoft.com/office/powerpoint/2010/main" val="14096864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60675" y="512763"/>
            <a:ext cx="3422650" cy="256698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22</a:t>
            </a:fld>
            <a:endParaRPr lang="cs-CZ"/>
          </a:p>
        </p:txBody>
      </p:sp>
    </p:spTree>
    <p:extLst>
      <p:ext uri="{BB962C8B-B14F-4D97-AF65-F5344CB8AC3E}">
        <p14:creationId xmlns:p14="http://schemas.microsoft.com/office/powerpoint/2010/main" val="36586113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60675" y="512763"/>
            <a:ext cx="3422650" cy="256698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71B2431-D351-4C6E-A3CF-9DFAC0E3E050}" type="slidenum">
              <a:rPr lang="cs-CZ" smtClean="0"/>
              <a:t>23</a:t>
            </a:fld>
            <a:endParaRPr lang="cs-CZ"/>
          </a:p>
        </p:txBody>
      </p:sp>
    </p:spTree>
    <p:extLst>
      <p:ext uri="{BB962C8B-B14F-4D97-AF65-F5344CB8AC3E}">
        <p14:creationId xmlns:p14="http://schemas.microsoft.com/office/powerpoint/2010/main" val="4529738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60675" y="512763"/>
            <a:ext cx="3422650" cy="2566987"/>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793438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Shape 270"/>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chemeClr val="dk1"/>
              </a:buClr>
              <a:buSzPct val="25000"/>
              <a:buFont typeface="Calibri"/>
              <a:buNone/>
            </a:pPr>
            <a:r>
              <a:rPr lang="en-US" sz="1200" b="0" i="0" u="none" strike="noStrike" cap="none" dirty="0">
                <a:solidFill>
                  <a:schemeClr val="dk1"/>
                </a:solidFill>
                <a:latin typeface="Arial"/>
                <a:ea typeface="Arial"/>
                <a:cs typeface="Arial"/>
                <a:sym typeface="Arial"/>
              </a:rPr>
              <a:t>In </a:t>
            </a:r>
            <a:r>
              <a:rPr lang="en-US" dirty="0">
                <a:latin typeface="Arial"/>
                <a:ea typeface="Arial"/>
                <a:cs typeface="Arial"/>
                <a:sym typeface="Arial"/>
              </a:rPr>
              <a:t>our </a:t>
            </a:r>
            <a:r>
              <a:rPr lang="en-US" sz="1200" b="0" i="0" u="none" strike="noStrike" cap="none" dirty="0">
                <a:solidFill>
                  <a:schemeClr val="dk1"/>
                </a:solidFill>
                <a:latin typeface="Arial"/>
                <a:ea typeface="Arial"/>
                <a:cs typeface="Arial"/>
                <a:sym typeface="Arial"/>
              </a:rPr>
              <a:t>experiences – we don’t point these two things out – - 1. That some educators believe there is nothing they can do to influence student achievement and 2. That some educators hold low expectations for individual students and groups of students.  </a:t>
            </a:r>
            <a:r>
              <a:rPr lang="en-US" dirty="0">
                <a:latin typeface="Arial"/>
                <a:ea typeface="Arial"/>
                <a:cs typeface="Arial"/>
                <a:sym typeface="Arial"/>
              </a:rPr>
              <a:t>D</a:t>
            </a:r>
            <a:r>
              <a:rPr lang="en-US" sz="1200" b="0" i="0" u="none" strike="noStrike" cap="none" dirty="0">
                <a:solidFill>
                  <a:schemeClr val="dk1"/>
                </a:solidFill>
                <a:latin typeface="Arial"/>
                <a:ea typeface="Arial"/>
                <a:cs typeface="Arial"/>
                <a:sym typeface="Arial"/>
              </a:rPr>
              <a:t>on’t know if it’s part of the culture of niceness – or that we don’t want to highlight negativity that exists in some educational institutions. I always hear presenters/superintendents, etc. say – “Educators have the best intentions” – “Every educator is extremely dedicated” and while we believe this to be true, we also need to acknowledge that some educators do not feel a sense of self or collective efficacy and some hold very low expectations for students. They can still have good intentions and be dedicated but these efficacy beliefs and expectancy beliefs are cause for concern. </a:t>
            </a:r>
          </a:p>
          <a:p>
            <a:pPr marL="0" marR="0" lvl="0" indent="0" algn="l" rtl="0">
              <a:spcBef>
                <a:spcPts val="0"/>
              </a:spcBef>
              <a:buClr>
                <a:schemeClr val="dk1"/>
              </a:buClr>
              <a:buSzPct val="25000"/>
              <a:buFont typeface="Calibri"/>
              <a:buNone/>
            </a:pPr>
            <a:endParaRPr sz="1200" b="0" i="0" u="none" strike="noStrike" cap="none" dirty="0">
              <a:solidFill>
                <a:schemeClr val="dk1"/>
              </a:solidFill>
              <a:latin typeface="Calibri"/>
              <a:ea typeface="Calibri"/>
              <a:cs typeface="Calibri"/>
              <a:sym typeface="Calibri"/>
            </a:endParaRPr>
          </a:p>
        </p:txBody>
      </p:sp>
      <p:sp>
        <p:nvSpPr>
          <p:cNvPr id="271" name="Shape 27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5423876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60675" y="512763"/>
            <a:ext cx="3422650" cy="256698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Adapted from Odom et al (2014), Fixsen et al (2005), DeWitt (2019). </a:t>
            </a:r>
          </a:p>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33</a:t>
            </a:fld>
            <a:endParaRPr lang="cs-CZ"/>
          </a:p>
        </p:txBody>
      </p:sp>
    </p:spTree>
    <p:extLst>
      <p:ext uri="{BB962C8B-B14F-4D97-AF65-F5344CB8AC3E}">
        <p14:creationId xmlns:p14="http://schemas.microsoft.com/office/powerpoint/2010/main" val="40525086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60675" y="512763"/>
            <a:ext cx="3422650" cy="256698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71B2431-D351-4C6E-A3CF-9DFAC0E3E050}" type="slidenum">
              <a:rPr lang="cs-CZ" smtClean="0"/>
              <a:t>2</a:t>
            </a:fld>
            <a:endParaRPr lang="cs-CZ"/>
          </a:p>
        </p:txBody>
      </p:sp>
    </p:spTree>
    <p:extLst>
      <p:ext uri="{BB962C8B-B14F-4D97-AF65-F5344CB8AC3E}">
        <p14:creationId xmlns:p14="http://schemas.microsoft.com/office/powerpoint/2010/main" val="28671761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60675" y="512763"/>
            <a:ext cx="3422650" cy="256698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71B2431-D351-4C6E-A3CF-9DFAC0E3E050}" type="slidenum">
              <a:rPr lang="cs-CZ" smtClean="0"/>
              <a:t>34</a:t>
            </a:fld>
            <a:endParaRPr lang="cs-CZ"/>
          </a:p>
        </p:txBody>
      </p:sp>
    </p:spTree>
    <p:extLst>
      <p:ext uri="{BB962C8B-B14F-4D97-AF65-F5344CB8AC3E}">
        <p14:creationId xmlns:p14="http://schemas.microsoft.com/office/powerpoint/2010/main" val="6621804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60675" y="512763"/>
            <a:ext cx="3422650" cy="256698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71B2431-D351-4C6E-A3CF-9DFAC0E3E050}" type="slidenum">
              <a:rPr lang="cs-CZ" smtClean="0"/>
              <a:t>35</a:t>
            </a:fld>
            <a:endParaRPr lang="cs-CZ"/>
          </a:p>
        </p:txBody>
      </p:sp>
    </p:spTree>
    <p:extLst>
      <p:ext uri="{BB962C8B-B14F-4D97-AF65-F5344CB8AC3E}">
        <p14:creationId xmlns:p14="http://schemas.microsoft.com/office/powerpoint/2010/main" val="22101860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60675" y="512763"/>
            <a:ext cx="3422650" cy="256698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36</a:t>
            </a:fld>
            <a:endParaRPr lang="cs-CZ"/>
          </a:p>
        </p:txBody>
      </p:sp>
    </p:spTree>
    <p:extLst>
      <p:ext uri="{BB962C8B-B14F-4D97-AF65-F5344CB8AC3E}">
        <p14:creationId xmlns:p14="http://schemas.microsoft.com/office/powerpoint/2010/main" val="8729541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60675" y="512763"/>
            <a:ext cx="3422650" cy="256698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71B2431-D351-4C6E-A3CF-9DFAC0E3E050}" type="slidenum">
              <a:rPr lang="cs-CZ" smtClean="0"/>
              <a:t>37</a:t>
            </a:fld>
            <a:endParaRPr lang="cs-CZ"/>
          </a:p>
        </p:txBody>
      </p:sp>
    </p:spTree>
    <p:extLst>
      <p:ext uri="{BB962C8B-B14F-4D97-AF65-F5344CB8AC3E}">
        <p14:creationId xmlns:p14="http://schemas.microsoft.com/office/powerpoint/2010/main" val="24736018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60675" y="512763"/>
            <a:ext cx="3422650" cy="256698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71B2431-D351-4C6E-A3CF-9DFAC0E3E050}" type="slidenum">
              <a:rPr lang="cs-CZ" smtClean="0"/>
              <a:t>38</a:t>
            </a:fld>
            <a:endParaRPr lang="cs-CZ"/>
          </a:p>
        </p:txBody>
      </p:sp>
    </p:spTree>
    <p:extLst>
      <p:ext uri="{BB962C8B-B14F-4D97-AF65-F5344CB8AC3E}">
        <p14:creationId xmlns:p14="http://schemas.microsoft.com/office/powerpoint/2010/main" val="10415692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60675" y="512763"/>
            <a:ext cx="3422650" cy="256698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71B2431-D351-4C6E-A3CF-9DFAC0E3E050}" type="slidenum">
              <a:rPr lang="cs-CZ" smtClean="0"/>
              <a:t>9</a:t>
            </a:fld>
            <a:endParaRPr lang="cs-CZ"/>
          </a:p>
        </p:txBody>
      </p:sp>
    </p:spTree>
    <p:extLst>
      <p:ext uri="{BB962C8B-B14F-4D97-AF65-F5344CB8AC3E}">
        <p14:creationId xmlns:p14="http://schemas.microsoft.com/office/powerpoint/2010/main" val="39500567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60675" y="512763"/>
            <a:ext cx="3422650" cy="256698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71B2431-D351-4C6E-A3CF-9DFAC0E3E050}" type="slidenum">
              <a:rPr lang="cs-CZ" smtClean="0"/>
              <a:t>10</a:t>
            </a:fld>
            <a:endParaRPr lang="cs-CZ"/>
          </a:p>
        </p:txBody>
      </p:sp>
    </p:spTree>
    <p:extLst>
      <p:ext uri="{BB962C8B-B14F-4D97-AF65-F5344CB8AC3E}">
        <p14:creationId xmlns:p14="http://schemas.microsoft.com/office/powerpoint/2010/main" val="18838320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60675" y="512763"/>
            <a:ext cx="3422650" cy="256698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Adapted from Odom et al (2014), Fixsen et al (2005), DeWitt (2019). </a:t>
            </a:r>
          </a:p>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12</a:t>
            </a:fld>
            <a:endParaRPr lang="cs-CZ"/>
          </a:p>
        </p:txBody>
      </p:sp>
    </p:spTree>
    <p:extLst>
      <p:ext uri="{BB962C8B-B14F-4D97-AF65-F5344CB8AC3E}">
        <p14:creationId xmlns:p14="http://schemas.microsoft.com/office/powerpoint/2010/main" val="139547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60675" y="512763"/>
            <a:ext cx="3422650" cy="256698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71B2431-D351-4C6E-A3CF-9DFAC0E3E050}" type="slidenum">
              <a:rPr lang="cs-CZ" smtClean="0"/>
              <a:t>13</a:t>
            </a:fld>
            <a:endParaRPr lang="cs-CZ"/>
          </a:p>
        </p:txBody>
      </p:sp>
    </p:spTree>
    <p:extLst>
      <p:ext uri="{BB962C8B-B14F-4D97-AF65-F5344CB8AC3E}">
        <p14:creationId xmlns:p14="http://schemas.microsoft.com/office/powerpoint/2010/main" val="9932454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60675" y="512763"/>
            <a:ext cx="3422650" cy="256698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14</a:t>
            </a:fld>
            <a:endParaRPr lang="cs-CZ"/>
          </a:p>
        </p:txBody>
      </p:sp>
    </p:spTree>
    <p:extLst>
      <p:ext uri="{BB962C8B-B14F-4D97-AF65-F5344CB8AC3E}">
        <p14:creationId xmlns:p14="http://schemas.microsoft.com/office/powerpoint/2010/main" val="586801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60675" y="512763"/>
            <a:ext cx="3422650" cy="256698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15</a:t>
            </a:fld>
            <a:endParaRPr lang="cs-CZ"/>
          </a:p>
        </p:txBody>
      </p:sp>
    </p:spTree>
    <p:extLst>
      <p:ext uri="{BB962C8B-B14F-4D97-AF65-F5344CB8AC3E}">
        <p14:creationId xmlns:p14="http://schemas.microsoft.com/office/powerpoint/2010/main" val="15913499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60675" y="512763"/>
            <a:ext cx="3422650" cy="256698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71B2431-D351-4C6E-A3CF-9DFAC0E3E050}" type="slidenum">
              <a:rPr lang="cs-CZ" smtClean="0"/>
              <a:t>16</a:t>
            </a:fld>
            <a:endParaRPr lang="cs-CZ"/>
          </a:p>
        </p:txBody>
      </p:sp>
    </p:spTree>
    <p:extLst>
      <p:ext uri="{BB962C8B-B14F-4D97-AF65-F5344CB8AC3E}">
        <p14:creationId xmlns:p14="http://schemas.microsoft.com/office/powerpoint/2010/main" val="23405483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Peter DeWitt ©</a:t>
            </a:r>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Peter DeWitt ©</a:t>
            </a:r>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Peter DeWitt ©</a:t>
            </a:r>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Shape 56"/>
          <p:cNvSpPr>
            <a:spLocks noGrp="1"/>
          </p:cNvSpPr>
          <p:nvPr>
            <p:ph type="title"/>
          </p:nvPr>
        </p:nvSpPr>
        <p:spPr>
          <a:xfrm>
            <a:off x="669727" y="312539"/>
            <a:ext cx="7804547" cy="1518047"/>
          </a:xfrm>
          <a:prstGeom prst="rect">
            <a:avLst/>
          </a:prstGeom>
        </p:spPr>
        <p:txBody>
          <a:bodyPr lIns="64291" tIns="32146" rIns="64291" bIns="32146"/>
          <a:lstStyle/>
          <a:p>
            <a:r>
              <a:t>Title Text</a:t>
            </a:r>
          </a:p>
        </p:txBody>
      </p:sp>
      <p:sp>
        <p:nvSpPr>
          <p:cNvPr id="57" name="Shape 57"/>
          <p:cNvSpPr>
            <a:spLocks noGrp="1"/>
          </p:cNvSpPr>
          <p:nvPr>
            <p:ph type="body" idx="1"/>
          </p:nvPr>
        </p:nvSpPr>
        <p:spPr>
          <a:xfrm>
            <a:off x="669727" y="1830586"/>
            <a:ext cx="7804547" cy="4420195"/>
          </a:xfrm>
          <a:prstGeom prst="rect">
            <a:avLst/>
          </a:prstGeom>
        </p:spPr>
        <p:txBody>
          <a:bodyPr lIns="64291" tIns="32146" rIns="64291" bIns="32146"/>
          <a:lstStyle/>
          <a:p>
            <a:r>
              <a:t>Body Level One</a:t>
            </a:r>
          </a:p>
          <a:p>
            <a:pPr lvl="1"/>
            <a:r>
              <a:t>Body Level Two</a:t>
            </a:r>
          </a:p>
          <a:p>
            <a:pPr lvl="2"/>
            <a:r>
              <a:t>Body Level Three</a:t>
            </a:r>
          </a:p>
          <a:p>
            <a:pPr lvl="3"/>
            <a:r>
              <a:t>Body Level Four</a:t>
            </a:r>
          </a:p>
          <a:p>
            <a:pPr lvl="4"/>
            <a:r>
              <a:t>Body Level Five</a:t>
            </a:r>
          </a:p>
        </p:txBody>
      </p:sp>
      <p:sp>
        <p:nvSpPr>
          <p:cNvPr id="58" name="Shape 58"/>
          <p:cNvSpPr>
            <a:spLocks noGrp="1"/>
          </p:cNvSpPr>
          <p:nvPr>
            <p:ph type="sldNum" sz="quarter" idx="2"/>
          </p:nvPr>
        </p:nvSpPr>
        <p:spPr>
          <a:xfrm>
            <a:off x="4437983" y="6505277"/>
            <a:ext cx="259104" cy="267891"/>
          </a:xfrm>
          <a:prstGeom prst="rect">
            <a:avLst/>
          </a:prstGeom>
        </p:spPr>
        <p:txBody>
          <a:bodyPr lIns="64291" tIns="32146" rIns="64291" bIns="32146"/>
          <a:lstStyle/>
          <a:p>
            <a:fld id="{86CB4B4D-7CA3-9044-876B-883B54F8677D}" type="slidenum">
              <a:t>‹#›</a:t>
            </a:fld>
            <a:endParaRPr/>
          </a:p>
        </p:txBody>
      </p:sp>
    </p:spTree>
    <p:extLst>
      <p:ext uri="{BB962C8B-B14F-4D97-AF65-F5344CB8AC3E}">
        <p14:creationId xmlns:p14="http://schemas.microsoft.com/office/powerpoint/2010/main" val="2062999507"/>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7965D71-8ED1-1B4C-9D43-C414DAA516AC}"/>
              </a:ext>
            </a:extLst>
          </p:cNvPr>
          <p:cNvSpPr>
            <a:spLocks noGrp="1"/>
          </p:cNvSpPr>
          <p:nvPr>
            <p:ph type="dt" sz="half" idx="10"/>
          </p:nvPr>
        </p:nvSpPr>
        <p:spPr/>
        <p:txBody>
          <a:bodyPr/>
          <a:lstStyle/>
          <a:p>
            <a:fld id="{E1885200-1A74-1840-9F58-619BE46E576B}" type="datetimeFigureOut">
              <a:rPr lang="en-US" smtClean="0"/>
              <a:t>9/5/2019</a:t>
            </a:fld>
            <a:endParaRPr lang="en-US"/>
          </a:p>
        </p:txBody>
      </p:sp>
      <p:sp>
        <p:nvSpPr>
          <p:cNvPr id="3" name="Footer Placeholder 2">
            <a:extLst>
              <a:ext uri="{FF2B5EF4-FFF2-40B4-BE49-F238E27FC236}">
                <a16:creationId xmlns:a16="http://schemas.microsoft.com/office/drawing/2014/main" id="{54C56D62-253D-494D-9D43-A0390332EFA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C15A739-4429-4748-BB3E-54A0B9F8081F}"/>
              </a:ext>
            </a:extLst>
          </p:cNvPr>
          <p:cNvSpPr>
            <a:spLocks noGrp="1"/>
          </p:cNvSpPr>
          <p:nvPr>
            <p:ph type="sldNum" sz="quarter" idx="12"/>
          </p:nvPr>
        </p:nvSpPr>
        <p:spPr/>
        <p:txBody>
          <a:bodyPr/>
          <a:lstStyle/>
          <a:p>
            <a:fld id="{7B37AC74-6332-1940-B401-DAEF5897753D}" type="slidenum">
              <a:rPr lang="en-US" smtClean="0"/>
              <a:t>‹#›</a:t>
            </a:fld>
            <a:endParaRPr lang="en-US"/>
          </a:p>
        </p:txBody>
      </p:sp>
    </p:spTree>
    <p:extLst>
      <p:ext uri="{BB962C8B-B14F-4D97-AF65-F5344CB8AC3E}">
        <p14:creationId xmlns:p14="http://schemas.microsoft.com/office/powerpoint/2010/main" val="30052660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Peter DeWitt ©</a:t>
            </a:r>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Peter DeWitt ©</a:t>
            </a:r>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Peter DeWitt ©</a:t>
            </a:r>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r>
              <a:rPr lang="en-US"/>
              <a:t>Peter DeWitt ©</a:t>
            </a:r>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en-US"/>
              <a:t>Peter DeWitt ©</a:t>
            </a:r>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itle 1"/>
          <p:cNvSpPr>
            <a:spLocks noGrp="1"/>
          </p:cNvSpPr>
          <p:nvPr>
            <p:ph type="title"/>
          </p:nvPr>
        </p:nvSpPr>
        <p:spPr>
          <a:xfrm>
            <a:off x="228600" y="838200"/>
            <a:ext cx="7620000" cy="838200"/>
          </a:xfrm>
        </p:spPr>
        <p:txBody>
          <a:bodyPr/>
          <a:lstStyle>
            <a:lvl1pPr>
              <a:defRPr>
                <a:solidFill>
                  <a:schemeClr val="accent4">
                    <a:lumMod val="10000"/>
                  </a:schemeClr>
                </a:solidFill>
              </a:defRPr>
            </a:lvl1pPr>
          </a:lstStyle>
          <a:p>
            <a:pPr algn="l"/>
            <a:r>
              <a:rPr lang="en-US" sz="3200">
                <a:solidFill>
                  <a:srgbClr val="161616"/>
                </a:solidFill>
                <a:latin typeface="Palatino Linotype"/>
              </a:rPr>
              <a:t>Click to edit Master title style</a:t>
            </a:r>
            <a:endParaRPr lang="en-US" dirty="0"/>
          </a:p>
        </p:txBody>
      </p:sp>
      <p:sp>
        <p:nvSpPr>
          <p:cNvPr id="3" name="Content Placeholder 2"/>
          <p:cNvSpPr>
            <a:spLocks noGrp="1"/>
          </p:cNvSpPr>
          <p:nvPr>
            <p:ph idx="1"/>
          </p:nvPr>
        </p:nvSpPr>
        <p:spPr>
          <a:xfrm>
            <a:off x="228600" y="1752600"/>
            <a:ext cx="7620000" cy="4114800"/>
          </a:xfrm>
        </p:spPr>
        <p:txBody>
          <a:bodyPr/>
          <a:lstStyle>
            <a:lvl1pPr>
              <a:defRPr>
                <a:solidFill>
                  <a:schemeClr val="accent4">
                    <a:lumMod val="10000"/>
                  </a:schemeClr>
                </a:solidFill>
              </a:defRPr>
            </a:lvl1pPr>
            <a:lvl2pPr>
              <a:defRPr>
                <a:solidFill>
                  <a:schemeClr val="accent4">
                    <a:lumMod val="10000"/>
                  </a:schemeClr>
                </a:solidFill>
              </a:defRPr>
            </a:lvl2pPr>
            <a:lvl3pPr>
              <a:defRPr>
                <a:solidFill>
                  <a:schemeClr val="accent4">
                    <a:lumMod val="10000"/>
                  </a:schemeClr>
                </a:solidFill>
              </a:defRPr>
            </a:lvl3pPr>
            <a:lvl4pPr>
              <a:defRPr>
                <a:solidFill>
                  <a:schemeClr val="accent4">
                    <a:lumMod val="10000"/>
                  </a:schemeClr>
                </a:solidFill>
              </a:defRPr>
            </a:lvl4pPr>
            <a:lvl5pPr>
              <a:defRPr>
                <a:solidFill>
                  <a:schemeClr val="accent4">
                    <a:lumMod val="10000"/>
                  </a:schemeClr>
                </a:solidFill>
              </a:defRPr>
            </a:lvl5pPr>
          </a:lstStyle>
          <a:p>
            <a:pPr lvl="0"/>
            <a:r>
              <a:rPr lang="en-US" sz="2000">
                <a:solidFill>
                  <a:srgbClr val="161616"/>
                </a:solidFill>
                <a:latin typeface="Times New Roman"/>
              </a:rPr>
              <a:t>Click to edit Master text styles</a:t>
            </a:r>
          </a:p>
          <a:p>
            <a:pPr lvl="1"/>
            <a:r>
              <a:rPr lang="en-US" sz="2000">
                <a:solidFill>
                  <a:srgbClr val="161616"/>
                </a:solidFill>
                <a:latin typeface="Times New Roman"/>
              </a:rPr>
              <a:t>Second level</a:t>
            </a:r>
          </a:p>
          <a:p>
            <a:pPr lvl="2"/>
            <a:r>
              <a:rPr lang="en-US" sz="1800">
                <a:solidFill>
                  <a:srgbClr val="161616"/>
                </a:solidFill>
                <a:latin typeface="Times New Roman"/>
              </a:rPr>
              <a:t>Third level</a:t>
            </a:r>
          </a:p>
          <a:p>
            <a:pPr lvl="3"/>
            <a:r>
              <a:rPr lang="en-US" sz="1600">
                <a:solidFill>
                  <a:srgbClr val="161616"/>
                </a:solidFill>
                <a:latin typeface="Times New Roman"/>
              </a:rPr>
              <a:t>Fourth level</a:t>
            </a:r>
          </a:p>
          <a:p>
            <a:pPr lvl="4"/>
            <a:r>
              <a:rPr lang="en-US" sz="1600">
                <a:solidFill>
                  <a:srgbClr val="161616"/>
                </a:solidFill>
                <a:latin typeface="Times New Roman"/>
              </a:rPr>
              <a:t>Fifth level</a:t>
            </a:r>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Peter DeWitt ©</a:t>
            </a:r>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Peter DeWitt ©</a:t>
            </a:r>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bwMode="auto">
          <a:xfrm>
            <a:off x="228600" y="838200"/>
            <a:ext cx="61722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lgn="l"/>
            <a:r>
              <a:rPr lang="en-US" sz="3200" dirty="0">
                <a:solidFill>
                  <a:srgbClr val="5E1D10"/>
                </a:solidFill>
                <a:latin typeface="Palatino Linotype"/>
              </a:rPr>
              <a:t>Your Topic Goes Here</a:t>
            </a:r>
          </a:p>
        </p:txBody>
      </p:sp>
      <p:sp>
        <p:nvSpPr>
          <p:cNvPr id="10243" name="Rectangle 3"/>
          <p:cNvSpPr>
            <a:spLocks noGrp="1" noChangeArrowheads="1"/>
          </p:cNvSpPr>
          <p:nvPr>
            <p:ph type="body" idx="1"/>
          </p:nvPr>
        </p:nvSpPr>
        <p:spPr bwMode="auto">
          <a:xfrm>
            <a:off x="228600" y="1752600"/>
            <a:ext cx="6172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z="2000" dirty="0">
                <a:solidFill>
                  <a:srgbClr val="FFFFFF"/>
                </a:solidFill>
                <a:latin typeface="Times New Roman"/>
              </a:rPr>
              <a:t>Your Subtopics Go Here</a:t>
            </a:r>
          </a:p>
          <a:p>
            <a:pPr lvl="1"/>
            <a:r>
              <a:rPr lang="en-US" sz="2000" dirty="0">
                <a:solidFill>
                  <a:srgbClr val="FFFFFF"/>
                </a:solidFill>
                <a:latin typeface="Times New Roman"/>
              </a:rPr>
              <a:t>A</a:t>
            </a:r>
          </a:p>
          <a:p>
            <a:pPr lvl="2"/>
            <a:r>
              <a:rPr lang="en-US" sz="1800" dirty="0">
                <a:solidFill>
                  <a:srgbClr val="FFFFFF"/>
                </a:solidFill>
                <a:latin typeface="Times New Roman"/>
              </a:rPr>
              <a:t>B</a:t>
            </a:r>
          </a:p>
          <a:p>
            <a:pPr lvl="3"/>
            <a:r>
              <a:rPr lang="en-US" sz="1600" dirty="0">
                <a:solidFill>
                  <a:srgbClr val="FFFFFF"/>
                </a:solidFill>
                <a:latin typeface="Times New Roman"/>
              </a:rPr>
              <a:t>C</a:t>
            </a:r>
          </a:p>
          <a:p>
            <a:pPr lvl="4"/>
            <a:r>
              <a:rPr lang="en-US" sz="1600" dirty="0">
                <a:solidFill>
                  <a:srgbClr val="FFFFFF"/>
                </a:solidFill>
                <a:latin typeface="Times New Roman"/>
              </a:rPr>
              <a:t>d</a:t>
            </a:r>
          </a:p>
          <a:p>
            <a:pPr lvl="2"/>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3" r:id="rId12"/>
    <p:sldLayoutId id="2147483664" r:id="rId13"/>
  </p:sldLayoutIdLst>
  <p:hf sldNum="0"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8.jpg"/></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hyperlink" Target="mailto:pmdewitt518@gmail.com"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B533ADB-544A-5448-98B9-FB31C8D3B411}"/>
              </a:ext>
            </a:extLst>
          </p:cNvPr>
          <p:cNvSpPr txBox="1"/>
          <p:nvPr/>
        </p:nvSpPr>
        <p:spPr>
          <a:xfrm>
            <a:off x="4114800" y="6096000"/>
            <a:ext cx="3500254" cy="584775"/>
          </a:xfrm>
          <a:prstGeom prst="rect">
            <a:avLst/>
          </a:prstGeom>
          <a:noFill/>
        </p:spPr>
        <p:txBody>
          <a:bodyPr wrap="none" rtlCol="0">
            <a:spAutoFit/>
          </a:bodyPr>
          <a:lstStyle/>
          <a:p>
            <a:r>
              <a:rPr lang="en-US" sz="3200" dirty="0"/>
              <a:t>Peter DeWitt, Ed.D</a:t>
            </a:r>
            <a:r>
              <a:rPr lang="en-US" sz="3200" dirty="0">
                <a:solidFill>
                  <a:schemeClr val="bg1"/>
                </a:solidFill>
              </a:rPr>
              <a:t>. </a:t>
            </a:r>
          </a:p>
        </p:txBody>
      </p:sp>
      <p:sp>
        <p:nvSpPr>
          <p:cNvPr id="4" name="Rectangle 3">
            <a:extLst>
              <a:ext uri="{FF2B5EF4-FFF2-40B4-BE49-F238E27FC236}">
                <a16:creationId xmlns:a16="http://schemas.microsoft.com/office/drawing/2014/main" id="{EC7C6866-36BD-9A46-BF9F-2478001E312E}"/>
              </a:ext>
            </a:extLst>
          </p:cNvPr>
          <p:cNvSpPr/>
          <p:nvPr/>
        </p:nvSpPr>
        <p:spPr>
          <a:xfrm>
            <a:off x="457200" y="152400"/>
            <a:ext cx="8001000" cy="1200329"/>
          </a:xfrm>
          <a:prstGeom prst="rect">
            <a:avLst/>
          </a:prstGeom>
        </p:spPr>
        <p:txBody>
          <a:bodyPr wrap="square">
            <a:spAutoFit/>
          </a:bodyPr>
          <a:lstStyle/>
          <a:p>
            <a:r>
              <a:rPr lang="en-US" sz="3600" b="1" dirty="0"/>
              <a:t>Instructional Leadership</a:t>
            </a:r>
          </a:p>
          <a:p>
            <a:r>
              <a:rPr lang="en-US" sz="3600" b="1" dirty="0"/>
              <a:t>                     Creating Practice from Theory</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5000" r="-5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700" y="25400"/>
            <a:ext cx="9144000" cy="914400"/>
          </a:xfrm>
        </p:spPr>
        <p:txBody>
          <a:bodyPr/>
          <a:lstStyle/>
          <a:p>
            <a:r>
              <a:rPr lang="en-US" sz="4800" b="1" dirty="0">
                <a:solidFill>
                  <a:schemeClr val="tx1"/>
                </a:solidFill>
                <a:latin typeface="Palatino Linotype"/>
              </a:rPr>
              <a:t>Implementation</a:t>
            </a:r>
            <a:endParaRPr lang="en-US" sz="4800" b="1" dirty="0">
              <a:solidFill>
                <a:schemeClr val="tx1"/>
              </a:solidFill>
            </a:endParaRPr>
          </a:p>
        </p:txBody>
      </p:sp>
      <p:sp>
        <p:nvSpPr>
          <p:cNvPr id="4" name="TextBox 3">
            <a:extLst>
              <a:ext uri="{FF2B5EF4-FFF2-40B4-BE49-F238E27FC236}">
                <a16:creationId xmlns:a16="http://schemas.microsoft.com/office/drawing/2014/main" id="{0EDA304E-FE4E-F14F-9CFA-8F1E53ECEDE3}"/>
              </a:ext>
            </a:extLst>
          </p:cNvPr>
          <p:cNvSpPr txBox="1"/>
          <p:nvPr/>
        </p:nvSpPr>
        <p:spPr>
          <a:xfrm>
            <a:off x="4305300" y="1631146"/>
            <a:ext cx="4648200" cy="523220"/>
          </a:xfrm>
          <a:prstGeom prst="rect">
            <a:avLst/>
          </a:prstGeom>
          <a:noFill/>
        </p:spPr>
        <p:txBody>
          <a:bodyPr wrap="square" rtlCol="0">
            <a:spAutoFit/>
          </a:bodyPr>
          <a:lstStyle/>
          <a:p>
            <a:r>
              <a:rPr lang="en-US" sz="2800" b="1" dirty="0"/>
              <a:t>Program Logic Model</a:t>
            </a:r>
            <a:endParaRPr lang="en-US" sz="2800" dirty="0"/>
          </a:p>
        </p:txBody>
      </p:sp>
      <p:sp>
        <p:nvSpPr>
          <p:cNvPr id="6" name="TextBox 5">
            <a:extLst>
              <a:ext uri="{FF2B5EF4-FFF2-40B4-BE49-F238E27FC236}">
                <a16:creationId xmlns:a16="http://schemas.microsoft.com/office/drawing/2014/main" id="{6F37C67F-522D-BA4D-88D8-78F0FF04C241}"/>
              </a:ext>
            </a:extLst>
          </p:cNvPr>
          <p:cNvSpPr txBox="1"/>
          <p:nvPr/>
        </p:nvSpPr>
        <p:spPr>
          <a:xfrm>
            <a:off x="4305300" y="3200400"/>
            <a:ext cx="4216400" cy="523220"/>
          </a:xfrm>
          <a:prstGeom prst="rect">
            <a:avLst/>
          </a:prstGeom>
          <a:noFill/>
        </p:spPr>
        <p:txBody>
          <a:bodyPr wrap="square" rtlCol="0">
            <a:spAutoFit/>
          </a:bodyPr>
          <a:lstStyle/>
          <a:p>
            <a:r>
              <a:rPr lang="en-US" sz="2800" b="1" dirty="0"/>
              <a:t>Implementation Cycle</a:t>
            </a:r>
            <a:endParaRPr lang="en-US" sz="2800" dirty="0"/>
          </a:p>
        </p:txBody>
      </p:sp>
    </p:spTree>
    <p:extLst>
      <p:ext uri="{BB962C8B-B14F-4D97-AF65-F5344CB8AC3E}">
        <p14:creationId xmlns:p14="http://schemas.microsoft.com/office/powerpoint/2010/main" val="16243675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0A789D-2EDA-1041-A362-37CCFB67F068}"/>
              </a:ext>
            </a:extLst>
          </p:cNvPr>
          <p:cNvSpPr>
            <a:spLocks noGrp="1"/>
          </p:cNvSpPr>
          <p:nvPr>
            <p:ph type="title"/>
          </p:nvPr>
        </p:nvSpPr>
        <p:spPr>
          <a:xfrm>
            <a:off x="0" y="76200"/>
            <a:ext cx="9144000" cy="838200"/>
          </a:xfrm>
        </p:spPr>
        <p:txBody>
          <a:bodyPr/>
          <a:lstStyle/>
          <a:p>
            <a:r>
              <a:rPr lang="en-US" dirty="0"/>
              <a:t>Program Logic Model</a:t>
            </a:r>
          </a:p>
        </p:txBody>
      </p:sp>
      <p:graphicFrame>
        <p:nvGraphicFramePr>
          <p:cNvPr id="4" name="Content Placeholder 3">
            <a:extLst>
              <a:ext uri="{FF2B5EF4-FFF2-40B4-BE49-F238E27FC236}">
                <a16:creationId xmlns:a16="http://schemas.microsoft.com/office/drawing/2014/main" id="{117E57CA-7B24-BA42-8F63-60949DFAAD54}"/>
              </a:ext>
            </a:extLst>
          </p:cNvPr>
          <p:cNvGraphicFramePr>
            <a:graphicFrameLocks noGrp="1"/>
          </p:cNvGraphicFramePr>
          <p:nvPr>
            <p:ph idx="1"/>
            <p:extLst/>
          </p:nvPr>
        </p:nvGraphicFramePr>
        <p:xfrm>
          <a:off x="0" y="914400"/>
          <a:ext cx="9144000" cy="5943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a:extLst>
              <a:ext uri="{FF2B5EF4-FFF2-40B4-BE49-F238E27FC236}">
                <a16:creationId xmlns:a16="http://schemas.microsoft.com/office/drawing/2014/main" id="{59270356-CD91-D142-A397-4E307FBF59D9}"/>
              </a:ext>
            </a:extLst>
          </p:cNvPr>
          <p:cNvSpPr txBox="1"/>
          <p:nvPr/>
        </p:nvSpPr>
        <p:spPr>
          <a:xfrm>
            <a:off x="228600" y="6523304"/>
            <a:ext cx="1905000" cy="369332"/>
          </a:xfrm>
          <a:prstGeom prst="rect">
            <a:avLst/>
          </a:prstGeom>
          <a:noFill/>
        </p:spPr>
        <p:txBody>
          <a:bodyPr wrap="square" rtlCol="0">
            <a:spAutoFit/>
          </a:bodyPr>
          <a:lstStyle/>
          <a:p>
            <a:r>
              <a:rPr lang="en-US" dirty="0"/>
              <a:t>DeWitt. 2019</a:t>
            </a:r>
          </a:p>
        </p:txBody>
      </p:sp>
    </p:spTree>
    <p:extLst>
      <p:ext uri="{BB962C8B-B14F-4D97-AF65-F5344CB8AC3E}">
        <p14:creationId xmlns:p14="http://schemas.microsoft.com/office/powerpoint/2010/main" val="19374097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ED6230C6-28BE-BB46-9ECE-61A53127B37A}"/>
              </a:ext>
            </a:extLst>
          </p:cNvPr>
          <p:cNvGraphicFramePr>
            <a:graphicFrameLocks noGrp="1"/>
          </p:cNvGraphicFramePr>
          <p:nvPr>
            <p:ph idx="1"/>
            <p:extLst/>
          </p:nvPr>
        </p:nvGraphicFramePr>
        <p:xfrm>
          <a:off x="0" y="0"/>
          <a:ext cx="9144000" cy="685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a:extLst>
              <a:ext uri="{FF2B5EF4-FFF2-40B4-BE49-F238E27FC236}">
                <a16:creationId xmlns:a16="http://schemas.microsoft.com/office/drawing/2014/main" id="{CF0B828C-37F9-7D46-A8E7-C9C96EBFB4F3}"/>
              </a:ext>
            </a:extLst>
          </p:cNvPr>
          <p:cNvSpPr txBox="1"/>
          <p:nvPr/>
        </p:nvSpPr>
        <p:spPr>
          <a:xfrm>
            <a:off x="3061252" y="2006073"/>
            <a:ext cx="3124200" cy="2062103"/>
          </a:xfrm>
          <a:prstGeom prst="rect">
            <a:avLst/>
          </a:prstGeom>
          <a:noFill/>
        </p:spPr>
        <p:txBody>
          <a:bodyPr wrap="square" rtlCol="0">
            <a:spAutoFit/>
          </a:bodyPr>
          <a:lstStyle/>
          <a:p>
            <a:pPr algn="ctr"/>
            <a:r>
              <a:rPr lang="en-US" sz="3200" b="1" dirty="0"/>
              <a:t>Implementation Cycle for Instructional Leaders</a:t>
            </a:r>
          </a:p>
        </p:txBody>
      </p:sp>
      <p:sp>
        <p:nvSpPr>
          <p:cNvPr id="3" name="TextBox 2">
            <a:extLst>
              <a:ext uri="{FF2B5EF4-FFF2-40B4-BE49-F238E27FC236}">
                <a16:creationId xmlns:a16="http://schemas.microsoft.com/office/drawing/2014/main" id="{313C5796-261C-8C44-A9F6-C9C700B4B838}"/>
              </a:ext>
            </a:extLst>
          </p:cNvPr>
          <p:cNvSpPr txBox="1"/>
          <p:nvPr/>
        </p:nvSpPr>
        <p:spPr>
          <a:xfrm>
            <a:off x="7696200" y="152400"/>
            <a:ext cx="1447800" cy="830997"/>
          </a:xfrm>
          <a:prstGeom prst="rect">
            <a:avLst/>
          </a:prstGeom>
          <a:noFill/>
        </p:spPr>
        <p:txBody>
          <a:bodyPr wrap="square" rtlCol="0">
            <a:spAutoFit/>
          </a:bodyPr>
          <a:lstStyle/>
          <a:p>
            <a:r>
              <a:rPr lang="en-US" sz="1200" dirty="0"/>
              <a:t>Who will it help? How is it better than what we are already doing?</a:t>
            </a:r>
          </a:p>
        </p:txBody>
      </p:sp>
      <p:sp>
        <p:nvSpPr>
          <p:cNvPr id="5" name="TextBox 4">
            <a:extLst>
              <a:ext uri="{FF2B5EF4-FFF2-40B4-BE49-F238E27FC236}">
                <a16:creationId xmlns:a16="http://schemas.microsoft.com/office/drawing/2014/main" id="{6AA7FB6F-66BC-8543-8A1D-342200DDB901}"/>
              </a:ext>
            </a:extLst>
          </p:cNvPr>
          <p:cNvSpPr txBox="1"/>
          <p:nvPr/>
        </p:nvSpPr>
        <p:spPr>
          <a:xfrm>
            <a:off x="8085483" y="2096869"/>
            <a:ext cx="990600" cy="646331"/>
          </a:xfrm>
          <a:prstGeom prst="rect">
            <a:avLst/>
          </a:prstGeom>
          <a:noFill/>
        </p:spPr>
        <p:txBody>
          <a:bodyPr wrap="square" rtlCol="0">
            <a:spAutoFit/>
          </a:bodyPr>
          <a:lstStyle/>
          <a:p>
            <a:r>
              <a:rPr lang="en-US" sz="1200" dirty="0"/>
              <a:t>How are teachers involved? </a:t>
            </a:r>
          </a:p>
        </p:txBody>
      </p:sp>
      <p:sp>
        <p:nvSpPr>
          <p:cNvPr id="6" name="TextBox 5">
            <a:extLst>
              <a:ext uri="{FF2B5EF4-FFF2-40B4-BE49-F238E27FC236}">
                <a16:creationId xmlns:a16="http://schemas.microsoft.com/office/drawing/2014/main" id="{D22A580B-6A2C-0341-80EB-B15F9C295EA2}"/>
              </a:ext>
            </a:extLst>
          </p:cNvPr>
          <p:cNvSpPr txBox="1"/>
          <p:nvPr/>
        </p:nvSpPr>
        <p:spPr>
          <a:xfrm>
            <a:off x="7209183" y="5742390"/>
            <a:ext cx="1752600" cy="1200329"/>
          </a:xfrm>
          <a:prstGeom prst="rect">
            <a:avLst/>
          </a:prstGeom>
          <a:noFill/>
        </p:spPr>
        <p:txBody>
          <a:bodyPr wrap="square" rtlCol="0">
            <a:spAutoFit/>
          </a:bodyPr>
          <a:lstStyle/>
          <a:p>
            <a:r>
              <a:rPr lang="en-US" sz="1200" dirty="0"/>
              <a:t>How will it be implemented? Who will do it? Pilot? Whole staff? Can teachers/staff provide feedback of how it is going? </a:t>
            </a:r>
          </a:p>
        </p:txBody>
      </p:sp>
      <p:sp>
        <p:nvSpPr>
          <p:cNvPr id="8" name="TextBox 7">
            <a:extLst>
              <a:ext uri="{FF2B5EF4-FFF2-40B4-BE49-F238E27FC236}">
                <a16:creationId xmlns:a16="http://schemas.microsoft.com/office/drawing/2014/main" id="{4FFC0EB1-6F25-3E44-99FA-0350FF87A4C1}"/>
              </a:ext>
            </a:extLst>
          </p:cNvPr>
          <p:cNvSpPr txBox="1"/>
          <p:nvPr/>
        </p:nvSpPr>
        <p:spPr>
          <a:xfrm>
            <a:off x="5562600" y="6145668"/>
            <a:ext cx="1219200" cy="461665"/>
          </a:xfrm>
          <a:prstGeom prst="rect">
            <a:avLst/>
          </a:prstGeom>
          <a:noFill/>
        </p:spPr>
        <p:txBody>
          <a:bodyPr wrap="square" rtlCol="0">
            <a:spAutoFit/>
          </a:bodyPr>
          <a:lstStyle/>
          <a:p>
            <a:r>
              <a:rPr lang="en-US" sz="1200" dirty="0"/>
              <a:t>What works? What doesn’t?  </a:t>
            </a:r>
          </a:p>
        </p:txBody>
      </p:sp>
      <p:sp>
        <p:nvSpPr>
          <p:cNvPr id="9" name="TextBox 8">
            <a:extLst>
              <a:ext uri="{FF2B5EF4-FFF2-40B4-BE49-F238E27FC236}">
                <a16:creationId xmlns:a16="http://schemas.microsoft.com/office/drawing/2014/main" id="{287C814D-6F5F-8A40-8AF6-9BEDA085B9FF}"/>
              </a:ext>
            </a:extLst>
          </p:cNvPr>
          <p:cNvSpPr txBox="1"/>
          <p:nvPr/>
        </p:nvSpPr>
        <p:spPr>
          <a:xfrm>
            <a:off x="457200" y="5473005"/>
            <a:ext cx="1066800" cy="1384995"/>
          </a:xfrm>
          <a:prstGeom prst="rect">
            <a:avLst/>
          </a:prstGeom>
          <a:noFill/>
        </p:spPr>
        <p:txBody>
          <a:bodyPr wrap="square" rtlCol="0">
            <a:spAutoFit/>
          </a:bodyPr>
          <a:lstStyle/>
          <a:p>
            <a:r>
              <a:rPr lang="en-US" sz="1200" dirty="0"/>
              <a:t>Who will be involved? </a:t>
            </a:r>
          </a:p>
          <a:p>
            <a:endParaRPr lang="en-US" sz="1200" dirty="0"/>
          </a:p>
          <a:p>
            <a:r>
              <a:rPr lang="en-US" sz="1200" dirty="0"/>
              <a:t>What does successful implementation look like?</a:t>
            </a:r>
          </a:p>
        </p:txBody>
      </p:sp>
      <p:sp>
        <p:nvSpPr>
          <p:cNvPr id="10" name="TextBox 9">
            <a:extLst>
              <a:ext uri="{FF2B5EF4-FFF2-40B4-BE49-F238E27FC236}">
                <a16:creationId xmlns:a16="http://schemas.microsoft.com/office/drawing/2014/main" id="{B3C22CB8-01F3-6E48-ADD7-91FB2365C059}"/>
              </a:ext>
            </a:extLst>
          </p:cNvPr>
          <p:cNvSpPr txBox="1"/>
          <p:nvPr/>
        </p:nvSpPr>
        <p:spPr>
          <a:xfrm>
            <a:off x="7787640" y="4026756"/>
            <a:ext cx="1066800" cy="830997"/>
          </a:xfrm>
          <a:prstGeom prst="rect">
            <a:avLst/>
          </a:prstGeom>
          <a:noFill/>
        </p:spPr>
        <p:txBody>
          <a:bodyPr wrap="square" rtlCol="0">
            <a:spAutoFit/>
          </a:bodyPr>
          <a:lstStyle/>
          <a:p>
            <a:r>
              <a:rPr lang="en-US" sz="1200" dirty="0"/>
              <a:t>How did round 2 go? </a:t>
            </a:r>
          </a:p>
          <a:p>
            <a:r>
              <a:rPr lang="en-US" sz="1200" dirty="0"/>
              <a:t>Staff feedback?</a:t>
            </a:r>
          </a:p>
        </p:txBody>
      </p:sp>
      <p:sp>
        <p:nvSpPr>
          <p:cNvPr id="11" name="TextBox 10">
            <a:extLst>
              <a:ext uri="{FF2B5EF4-FFF2-40B4-BE49-F238E27FC236}">
                <a16:creationId xmlns:a16="http://schemas.microsoft.com/office/drawing/2014/main" id="{48AA560E-1D8A-164F-B0B6-DD77C86F8288}"/>
              </a:ext>
            </a:extLst>
          </p:cNvPr>
          <p:cNvSpPr txBox="1"/>
          <p:nvPr/>
        </p:nvSpPr>
        <p:spPr>
          <a:xfrm>
            <a:off x="170621" y="1912202"/>
            <a:ext cx="990600" cy="1015663"/>
          </a:xfrm>
          <a:prstGeom prst="rect">
            <a:avLst/>
          </a:prstGeom>
          <a:noFill/>
        </p:spPr>
        <p:txBody>
          <a:bodyPr wrap="square" rtlCol="0">
            <a:spAutoFit/>
          </a:bodyPr>
          <a:lstStyle/>
          <a:p>
            <a:r>
              <a:rPr lang="en-US" sz="1200" dirty="0"/>
              <a:t>Is this an embedded part of the collaborative culture?  </a:t>
            </a:r>
          </a:p>
        </p:txBody>
      </p:sp>
      <p:sp>
        <p:nvSpPr>
          <p:cNvPr id="14" name="TextBox 13">
            <a:extLst>
              <a:ext uri="{FF2B5EF4-FFF2-40B4-BE49-F238E27FC236}">
                <a16:creationId xmlns:a16="http://schemas.microsoft.com/office/drawing/2014/main" id="{57D5ECBA-59D9-834A-933D-ECFCE0D5F995}"/>
              </a:ext>
            </a:extLst>
          </p:cNvPr>
          <p:cNvSpPr txBox="1"/>
          <p:nvPr/>
        </p:nvSpPr>
        <p:spPr>
          <a:xfrm>
            <a:off x="3061252" y="4048247"/>
            <a:ext cx="3581400" cy="646331"/>
          </a:xfrm>
          <a:prstGeom prst="rect">
            <a:avLst/>
          </a:prstGeom>
          <a:noFill/>
        </p:spPr>
        <p:txBody>
          <a:bodyPr wrap="square" rtlCol="0">
            <a:spAutoFit/>
          </a:bodyPr>
          <a:lstStyle/>
          <a:p>
            <a:r>
              <a:rPr lang="en-US" dirty="0"/>
              <a:t>Adapted from Odom et al (2014), Fixsen et al (2005), DeWitt (2019). </a:t>
            </a:r>
          </a:p>
        </p:txBody>
      </p:sp>
    </p:spTree>
    <p:extLst>
      <p:ext uri="{BB962C8B-B14F-4D97-AF65-F5344CB8AC3E}">
        <p14:creationId xmlns:p14="http://schemas.microsoft.com/office/powerpoint/2010/main" val="31549938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5000" r="-5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700" y="25400"/>
            <a:ext cx="9144000" cy="914400"/>
          </a:xfrm>
        </p:spPr>
        <p:txBody>
          <a:bodyPr/>
          <a:lstStyle/>
          <a:p>
            <a:r>
              <a:rPr lang="en-US" sz="4800" b="1">
                <a:solidFill>
                  <a:schemeClr val="tx1"/>
                </a:solidFill>
                <a:latin typeface="Palatino Linotype"/>
              </a:rPr>
              <a:t>Focus On </a:t>
            </a:r>
            <a:r>
              <a:rPr lang="en-US" sz="4800" b="1" dirty="0">
                <a:solidFill>
                  <a:schemeClr val="tx1"/>
                </a:solidFill>
                <a:latin typeface="Palatino Linotype"/>
              </a:rPr>
              <a:t>Learning</a:t>
            </a:r>
            <a:endParaRPr lang="en-US" sz="4800" b="1" dirty="0">
              <a:solidFill>
                <a:schemeClr val="tx1"/>
              </a:solidFill>
            </a:endParaRPr>
          </a:p>
        </p:txBody>
      </p:sp>
      <p:sp>
        <p:nvSpPr>
          <p:cNvPr id="4" name="Rectangle 3">
            <a:extLst>
              <a:ext uri="{FF2B5EF4-FFF2-40B4-BE49-F238E27FC236}">
                <a16:creationId xmlns:a16="http://schemas.microsoft.com/office/drawing/2014/main" id="{1B4DB0E2-5D75-1444-A6E1-5E94BBCC9EC6}"/>
              </a:ext>
            </a:extLst>
          </p:cNvPr>
          <p:cNvSpPr/>
          <p:nvPr/>
        </p:nvSpPr>
        <p:spPr>
          <a:xfrm>
            <a:off x="4445000" y="2744786"/>
            <a:ext cx="4572000" cy="461665"/>
          </a:xfrm>
          <a:prstGeom prst="rect">
            <a:avLst/>
          </a:prstGeom>
        </p:spPr>
        <p:txBody>
          <a:bodyPr>
            <a:spAutoFit/>
          </a:bodyPr>
          <a:lstStyle/>
          <a:p>
            <a:r>
              <a:rPr lang="en-US" sz="2400" dirty="0"/>
              <a:t>Surface, Deep and Transfer</a:t>
            </a:r>
          </a:p>
        </p:txBody>
      </p:sp>
      <p:sp>
        <p:nvSpPr>
          <p:cNvPr id="7" name="Rectangle 6">
            <a:extLst>
              <a:ext uri="{FF2B5EF4-FFF2-40B4-BE49-F238E27FC236}">
                <a16:creationId xmlns:a16="http://schemas.microsoft.com/office/drawing/2014/main" id="{0889C943-22FF-AE42-A820-1B5F907E5FD6}"/>
              </a:ext>
            </a:extLst>
          </p:cNvPr>
          <p:cNvSpPr/>
          <p:nvPr/>
        </p:nvSpPr>
        <p:spPr>
          <a:xfrm>
            <a:off x="4445000" y="4340632"/>
            <a:ext cx="4615180" cy="461665"/>
          </a:xfrm>
          <a:prstGeom prst="rect">
            <a:avLst/>
          </a:prstGeom>
        </p:spPr>
        <p:txBody>
          <a:bodyPr wrap="square">
            <a:spAutoFit/>
          </a:bodyPr>
          <a:lstStyle/>
          <a:p>
            <a:r>
              <a:rPr lang="en-US" sz="2400" dirty="0"/>
              <a:t>Equity of Content</a:t>
            </a:r>
          </a:p>
        </p:txBody>
      </p:sp>
      <p:sp>
        <p:nvSpPr>
          <p:cNvPr id="8" name="Rectangle 7">
            <a:extLst>
              <a:ext uri="{FF2B5EF4-FFF2-40B4-BE49-F238E27FC236}">
                <a16:creationId xmlns:a16="http://schemas.microsoft.com/office/drawing/2014/main" id="{746B1FBF-CD37-4F47-A487-05FAD8AECD35}"/>
              </a:ext>
            </a:extLst>
          </p:cNvPr>
          <p:cNvSpPr/>
          <p:nvPr/>
        </p:nvSpPr>
        <p:spPr>
          <a:xfrm>
            <a:off x="4420937" y="1518272"/>
            <a:ext cx="4572000" cy="461665"/>
          </a:xfrm>
          <a:prstGeom prst="rect">
            <a:avLst/>
          </a:prstGeom>
        </p:spPr>
        <p:txBody>
          <a:bodyPr>
            <a:spAutoFit/>
          </a:bodyPr>
          <a:lstStyle/>
          <a:p>
            <a:r>
              <a:rPr lang="en-US" sz="2400" dirty="0"/>
              <a:t>Knowledge Dimensions</a:t>
            </a:r>
          </a:p>
        </p:txBody>
      </p:sp>
    </p:spTree>
    <p:extLst>
      <p:ext uri="{BB962C8B-B14F-4D97-AF65-F5344CB8AC3E}">
        <p14:creationId xmlns:p14="http://schemas.microsoft.com/office/powerpoint/2010/main" val="11226761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021041FC-7AE0-484E-8A23-6B19FA2E5BFE}"/>
              </a:ext>
            </a:extLst>
          </p:cNvPr>
          <p:cNvGraphicFramePr>
            <a:graphicFrameLocks noGrp="1"/>
          </p:cNvGraphicFramePr>
          <p:nvPr>
            <p:extLst/>
          </p:nvPr>
        </p:nvGraphicFramePr>
        <p:xfrm>
          <a:off x="0" y="457200"/>
          <a:ext cx="9144002" cy="6019800"/>
        </p:xfrm>
        <a:graphic>
          <a:graphicData uri="http://schemas.openxmlformats.org/drawingml/2006/table">
            <a:tbl>
              <a:tblPr firstRow="1" bandRow="1">
                <a:tableStyleId>{5C22544A-7EE6-4342-B048-85BDC9FD1C3A}</a:tableStyleId>
              </a:tblPr>
              <a:tblGrid>
                <a:gridCol w="1676400">
                  <a:extLst>
                    <a:ext uri="{9D8B030D-6E8A-4147-A177-3AD203B41FA5}">
                      <a16:colId xmlns:a16="http://schemas.microsoft.com/office/drawing/2014/main" val="3700256953"/>
                    </a:ext>
                  </a:extLst>
                </a:gridCol>
                <a:gridCol w="7467602">
                  <a:extLst>
                    <a:ext uri="{9D8B030D-6E8A-4147-A177-3AD203B41FA5}">
                      <a16:colId xmlns:a16="http://schemas.microsoft.com/office/drawing/2014/main" val="2750602496"/>
                    </a:ext>
                  </a:extLst>
                </a:gridCol>
              </a:tblGrid>
              <a:tr h="1203960">
                <a:tc>
                  <a:txBody>
                    <a:bodyPr/>
                    <a:lstStyle/>
                    <a:p>
                      <a:endParaRPr lang="en-US" dirty="0"/>
                    </a:p>
                    <a:p>
                      <a:endParaRPr lang="en-US" dirty="0"/>
                    </a:p>
                    <a:p>
                      <a:r>
                        <a:rPr lang="en-US" dirty="0"/>
                        <a:t>Knowledge Dimension</a:t>
                      </a:r>
                    </a:p>
                  </a:txBody>
                  <a:tcPr/>
                </a:tc>
                <a:tc>
                  <a:txBody>
                    <a:bodyPr/>
                    <a:lstStyle/>
                    <a:p>
                      <a:pPr algn="ctr"/>
                      <a:endParaRPr lang="en-US" dirty="0"/>
                    </a:p>
                  </a:txBody>
                  <a:tcPr/>
                </a:tc>
                <a:extLst>
                  <a:ext uri="{0D108BD9-81ED-4DB2-BD59-A6C34878D82A}">
                    <a16:rowId xmlns:a16="http://schemas.microsoft.com/office/drawing/2014/main" val="1621558344"/>
                  </a:ext>
                </a:extLst>
              </a:tr>
              <a:tr h="1203960">
                <a:tc>
                  <a:txBody>
                    <a:bodyPr/>
                    <a:lstStyle/>
                    <a:p>
                      <a:r>
                        <a:rPr lang="en-US" b="1" dirty="0"/>
                        <a:t>Factual Knowledge</a:t>
                      </a:r>
                    </a:p>
                  </a:txBody>
                  <a:tcPr/>
                </a:tc>
                <a:tc>
                  <a:txBody>
                    <a:bodyPr/>
                    <a:lstStyle/>
                    <a:p>
                      <a:r>
                        <a:rPr lang="en-US" sz="1800" b="0" i="0" kern="1200" dirty="0">
                          <a:solidFill>
                            <a:schemeClr val="dk1"/>
                          </a:solidFill>
                          <a:effectLst/>
                          <a:latin typeface="+mn-lt"/>
                          <a:ea typeface="+mn-ea"/>
                          <a:cs typeface="+mn-cs"/>
                        </a:rPr>
                        <a:t>Factual knowledge includes isolated bits of information, such as vocabulary definitions and knowledge about specific details. </a:t>
                      </a:r>
                      <a:endParaRPr lang="en-US" dirty="0"/>
                    </a:p>
                  </a:txBody>
                  <a:tcPr/>
                </a:tc>
                <a:extLst>
                  <a:ext uri="{0D108BD9-81ED-4DB2-BD59-A6C34878D82A}">
                    <a16:rowId xmlns:a16="http://schemas.microsoft.com/office/drawing/2014/main" val="2030519002"/>
                  </a:ext>
                </a:extLst>
              </a:tr>
              <a:tr h="1203960">
                <a:tc>
                  <a:txBody>
                    <a:bodyPr/>
                    <a:lstStyle/>
                    <a:p>
                      <a:r>
                        <a:rPr lang="en-US" b="1" dirty="0"/>
                        <a:t>Conceptual Knowledge</a:t>
                      </a:r>
                    </a:p>
                  </a:txBody>
                  <a:tcPr/>
                </a:tc>
                <a:tc>
                  <a:txBody>
                    <a:bodyPr/>
                    <a:lstStyle/>
                    <a:p>
                      <a:r>
                        <a:rPr lang="en-US" sz="1800" b="0" i="0" kern="1200" dirty="0">
                          <a:solidFill>
                            <a:schemeClr val="dk1"/>
                          </a:solidFill>
                          <a:effectLst/>
                          <a:latin typeface="+mn-lt"/>
                          <a:ea typeface="+mn-ea"/>
                          <a:cs typeface="+mn-cs"/>
                        </a:rPr>
                        <a:t>Conceptual knowledge consists of systems of information, such as classifications and categories.</a:t>
                      </a:r>
                      <a:endParaRPr lang="en-US" dirty="0"/>
                    </a:p>
                  </a:txBody>
                  <a:tcPr/>
                </a:tc>
                <a:extLst>
                  <a:ext uri="{0D108BD9-81ED-4DB2-BD59-A6C34878D82A}">
                    <a16:rowId xmlns:a16="http://schemas.microsoft.com/office/drawing/2014/main" val="1786766949"/>
                  </a:ext>
                </a:extLst>
              </a:tr>
              <a:tr h="1203960">
                <a:tc>
                  <a:txBody>
                    <a:bodyPr/>
                    <a:lstStyle/>
                    <a:p>
                      <a:r>
                        <a:rPr lang="en-US" b="1" dirty="0"/>
                        <a:t>Procedural Knowledge</a:t>
                      </a:r>
                    </a:p>
                  </a:txBody>
                  <a:tcPr/>
                </a:tc>
                <a:tc>
                  <a:txBody>
                    <a:bodyPr/>
                    <a:lstStyle/>
                    <a:p>
                      <a:r>
                        <a:rPr lang="en-US" dirty="0"/>
                        <a:t>The knowledge of skills. </a:t>
                      </a:r>
                    </a:p>
                  </a:txBody>
                  <a:tcPr/>
                </a:tc>
                <a:extLst>
                  <a:ext uri="{0D108BD9-81ED-4DB2-BD59-A6C34878D82A}">
                    <a16:rowId xmlns:a16="http://schemas.microsoft.com/office/drawing/2014/main" val="3392006986"/>
                  </a:ext>
                </a:extLst>
              </a:tr>
              <a:tr h="1203960">
                <a:tc>
                  <a:txBody>
                    <a:bodyPr/>
                    <a:lstStyle/>
                    <a:p>
                      <a:r>
                        <a:rPr lang="en-US" b="1" dirty="0"/>
                        <a:t>Metacognitive Knowledge</a:t>
                      </a:r>
                    </a:p>
                  </a:txBody>
                  <a:tcPr/>
                </a:tc>
                <a:tc>
                  <a:txBody>
                    <a:bodyPr/>
                    <a:lstStyle/>
                    <a:p>
                      <a:r>
                        <a:rPr lang="en-US" sz="1800" b="0" i="0" kern="1200" dirty="0">
                          <a:solidFill>
                            <a:schemeClr val="dk1"/>
                          </a:solidFill>
                          <a:effectLst/>
                          <a:latin typeface="+mn-lt"/>
                          <a:ea typeface="+mn-ea"/>
                          <a:cs typeface="+mn-cs"/>
                        </a:rPr>
                        <a:t>Metacognitive knowledge refers to knowledge of thinking processes and information about how to manipulate these processes effectively.</a:t>
                      </a:r>
                      <a:endParaRPr lang="en-US" dirty="0"/>
                    </a:p>
                  </a:txBody>
                  <a:tcPr/>
                </a:tc>
                <a:extLst>
                  <a:ext uri="{0D108BD9-81ED-4DB2-BD59-A6C34878D82A}">
                    <a16:rowId xmlns:a16="http://schemas.microsoft.com/office/drawing/2014/main" val="1170253418"/>
                  </a:ext>
                </a:extLst>
              </a:tr>
            </a:tbl>
          </a:graphicData>
        </a:graphic>
      </p:graphicFrame>
      <p:sp>
        <p:nvSpPr>
          <p:cNvPr id="6" name="Rectangle 5">
            <a:extLst>
              <a:ext uri="{FF2B5EF4-FFF2-40B4-BE49-F238E27FC236}">
                <a16:creationId xmlns:a16="http://schemas.microsoft.com/office/drawing/2014/main" id="{56058E12-54CE-694A-853C-F93D74D45B28}"/>
              </a:ext>
            </a:extLst>
          </p:cNvPr>
          <p:cNvSpPr/>
          <p:nvPr/>
        </p:nvSpPr>
        <p:spPr>
          <a:xfrm>
            <a:off x="0" y="6488668"/>
            <a:ext cx="8920566" cy="369332"/>
          </a:xfrm>
          <a:prstGeom prst="rect">
            <a:avLst/>
          </a:prstGeom>
        </p:spPr>
        <p:txBody>
          <a:bodyPr wrap="square">
            <a:spAutoFit/>
          </a:bodyPr>
          <a:lstStyle/>
          <a:p>
            <a:pPr lvl="0">
              <a:defRPr/>
            </a:pPr>
            <a:r>
              <a:rPr lang="en-US" dirty="0">
                <a:solidFill>
                  <a:schemeClr val="bg1"/>
                </a:solidFill>
              </a:rPr>
              <a:t>Anderson, L.W., &amp; Krathwohl, D.R. (2001). </a:t>
            </a:r>
          </a:p>
        </p:txBody>
      </p:sp>
      <p:sp>
        <p:nvSpPr>
          <p:cNvPr id="7" name="TextBox 6">
            <a:extLst>
              <a:ext uri="{FF2B5EF4-FFF2-40B4-BE49-F238E27FC236}">
                <a16:creationId xmlns:a16="http://schemas.microsoft.com/office/drawing/2014/main" id="{DB0AD110-8C69-B245-896F-A60B82FAB930}"/>
              </a:ext>
            </a:extLst>
          </p:cNvPr>
          <p:cNvSpPr txBox="1"/>
          <p:nvPr/>
        </p:nvSpPr>
        <p:spPr>
          <a:xfrm>
            <a:off x="3657600" y="0"/>
            <a:ext cx="5410200" cy="369332"/>
          </a:xfrm>
          <a:prstGeom prst="rect">
            <a:avLst/>
          </a:prstGeom>
          <a:noFill/>
        </p:spPr>
        <p:txBody>
          <a:bodyPr wrap="square" rtlCol="0">
            <a:spAutoFit/>
          </a:bodyPr>
          <a:lstStyle/>
          <a:p>
            <a:r>
              <a:rPr lang="en-US" b="1" dirty="0">
                <a:solidFill>
                  <a:schemeClr val="bg1"/>
                </a:solidFill>
              </a:rPr>
              <a:t>Cognitive Process Dimension</a:t>
            </a:r>
          </a:p>
        </p:txBody>
      </p:sp>
    </p:spTree>
    <p:extLst>
      <p:ext uri="{BB962C8B-B14F-4D97-AF65-F5344CB8AC3E}">
        <p14:creationId xmlns:p14="http://schemas.microsoft.com/office/powerpoint/2010/main" val="19506968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021041FC-7AE0-484E-8A23-6B19FA2E5BFE}"/>
              </a:ext>
            </a:extLst>
          </p:cNvPr>
          <p:cNvGraphicFramePr>
            <a:graphicFrameLocks noGrp="1"/>
          </p:cNvGraphicFramePr>
          <p:nvPr>
            <p:extLst/>
          </p:nvPr>
        </p:nvGraphicFramePr>
        <p:xfrm>
          <a:off x="0" y="457200"/>
          <a:ext cx="9144002" cy="6537960"/>
        </p:xfrm>
        <a:graphic>
          <a:graphicData uri="http://schemas.openxmlformats.org/drawingml/2006/table">
            <a:tbl>
              <a:tblPr firstRow="1" bandRow="1">
                <a:tableStyleId>{5C22544A-7EE6-4342-B048-85BDC9FD1C3A}</a:tableStyleId>
              </a:tblPr>
              <a:tblGrid>
                <a:gridCol w="1676400">
                  <a:extLst>
                    <a:ext uri="{9D8B030D-6E8A-4147-A177-3AD203B41FA5}">
                      <a16:colId xmlns:a16="http://schemas.microsoft.com/office/drawing/2014/main" val="3700256953"/>
                    </a:ext>
                  </a:extLst>
                </a:gridCol>
                <a:gridCol w="7467602">
                  <a:extLst>
                    <a:ext uri="{9D8B030D-6E8A-4147-A177-3AD203B41FA5}">
                      <a16:colId xmlns:a16="http://schemas.microsoft.com/office/drawing/2014/main" val="2750602496"/>
                    </a:ext>
                  </a:extLst>
                </a:gridCol>
              </a:tblGrid>
              <a:tr h="1203960">
                <a:tc>
                  <a:txBody>
                    <a:bodyPr/>
                    <a:lstStyle/>
                    <a:p>
                      <a:endParaRPr lang="en-US" dirty="0"/>
                    </a:p>
                    <a:p>
                      <a:endParaRPr lang="en-US" dirty="0"/>
                    </a:p>
                    <a:p>
                      <a:r>
                        <a:rPr lang="en-US" dirty="0"/>
                        <a:t>Knowledge Dimension</a:t>
                      </a:r>
                    </a:p>
                  </a:txBody>
                  <a:tcPr/>
                </a:tc>
                <a:tc>
                  <a:txBody>
                    <a:bodyPr/>
                    <a:lstStyle/>
                    <a:p>
                      <a:pPr algn="ctr"/>
                      <a:endParaRPr lang="en-US" dirty="0"/>
                    </a:p>
                  </a:txBody>
                  <a:tcPr/>
                </a:tc>
                <a:extLst>
                  <a:ext uri="{0D108BD9-81ED-4DB2-BD59-A6C34878D82A}">
                    <a16:rowId xmlns:a16="http://schemas.microsoft.com/office/drawing/2014/main" val="1621558344"/>
                  </a:ext>
                </a:extLst>
              </a:tr>
              <a:tr h="1203960">
                <a:tc>
                  <a:txBody>
                    <a:bodyPr/>
                    <a:lstStyle/>
                    <a:p>
                      <a:r>
                        <a:rPr lang="en-US" b="1" dirty="0"/>
                        <a:t>Factual Knowledge</a:t>
                      </a:r>
                    </a:p>
                  </a:txBody>
                  <a:tcPr/>
                </a:tc>
                <a:tc>
                  <a:txBody>
                    <a:bodyPr/>
                    <a:lstStyle/>
                    <a:p>
                      <a:r>
                        <a:rPr lang="en-US" sz="1800" b="0" i="0" kern="1200" dirty="0">
                          <a:solidFill>
                            <a:schemeClr val="dk1"/>
                          </a:solidFill>
                          <a:effectLst/>
                          <a:latin typeface="+mn-lt"/>
                          <a:ea typeface="+mn-ea"/>
                          <a:cs typeface="+mn-cs"/>
                        </a:rPr>
                        <a:t>When was JFK assassinated? </a:t>
                      </a:r>
                    </a:p>
                    <a:p>
                      <a:endParaRPr lang="en-US" sz="1800" b="0" i="0" kern="1200" dirty="0">
                        <a:solidFill>
                          <a:schemeClr val="dk1"/>
                        </a:solidFill>
                        <a:effectLst/>
                        <a:latin typeface="+mn-lt"/>
                        <a:ea typeface="+mn-ea"/>
                        <a:cs typeface="+mn-cs"/>
                      </a:endParaRPr>
                    </a:p>
                    <a:p>
                      <a:r>
                        <a:rPr lang="en-US" sz="1800" b="0" i="0" kern="1200" dirty="0">
                          <a:solidFill>
                            <a:schemeClr val="dk1"/>
                          </a:solidFill>
                          <a:effectLst/>
                          <a:latin typeface="+mn-lt"/>
                          <a:ea typeface="+mn-ea"/>
                          <a:cs typeface="+mn-cs"/>
                        </a:rPr>
                        <a:t>What are some of the reasons that contributed to the Vietnam War? </a:t>
                      </a:r>
                    </a:p>
                    <a:p>
                      <a:endParaRPr lang="en-US" sz="1800" b="0" i="0" kern="1200" dirty="0">
                        <a:solidFill>
                          <a:schemeClr val="dk1"/>
                        </a:solidFill>
                        <a:effectLst/>
                        <a:latin typeface="+mn-lt"/>
                        <a:ea typeface="+mn-ea"/>
                        <a:cs typeface="+mn-cs"/>
                      </a:endParaRPr>
                    </a:p>
                    <a:p>
                      <a:r>
                        <a:rPr lang="en-US" sz="1800" b="0" i="0" kern="1200" dirty="0">
                          <a:solidFill>
                            <a:schemeClr val="dk1"/>
                          </a:solidFill>
                          <a:effectLst/>
                          <a:latin typeface="+mn-lt"/>
                          <a:ea typeface="+mn-ea"/>
                          <a:cs typeface="+mn-cs"/>
                        </a:rPr>
                        <a:t>What does a .40 effect size mean in Hattie’s research?</a:t>
                      </a:r>
                    </a:p>
                  </a:txBody>
                  <a:tcPr/>
                </a:tc>
                <a:extLst>
                  <a:ext uri="{0D108BD9-81ED-4DB2-BD59-A6C34878D82A}">
                    <a16:rowId xmlns:a16="http://schemas.microsoft.com/office/drawing/2014/main" val="2030519002"/>
                  </a:ext>
                </a:extLst>
              </a:tr>
              <a:tr h="1203960">
                <a:tc>
                  <a:txBody>
                    <a:bodyPr/>
                    <a:lstStyle/>
                    <a:p>
                      <a:r>
                        <a:rPr lang="en-US" b="1" dirty="0"/>
                        <a:t>Conceptual Knowledge</a:t>
                      </a:r>
                    </a:p>
                  </a:txBody>
                  <a:tcPr/>
                </a:tc>
                <a:tc>
                  <a:txBody>
                    <a:bodyPr/>
                    <a:lstStyle/>
                    <a:p>
                      <a:r>
                        <a:rPr lang="en-US" sz="1800" b="0" i="0" kern="1200" dirty="0">
                          <a:solidFill>
                            <a:schemeClr val="dk1"/>
                          </a:solidFill>
                          <a:effectLst/>
                          <a:latin typeface="+mn-lt"/>
                          <a:ea typeface="+mn-ea"/>
                          <a:cs typeface="+mn-cs"/>
                        </a:rPr>
                        <a:t>What is the relationship between Harry Potter and the Sorcerer Stone and The Hobbit? </a:t>
                      </a:r>
                    </a:p>
                    <a:p>
                      <a:endParaRPr lang="en-US" sz="1800" b="0" i="0" kern="1200" dirty="0">
                        <a:solidFill>
                          <a:schemeClr val="dk1"/>
                        </a:solidFill>
                        <a:effectLst/>
                        <a:latin typeface="+mn-lt"/>
                        <a:ea typeface="+mn-ea"/>
                        <a:cs typeface="+mn-cs"/>
                      </a:endParaRPr>
                    </a:p>
                    <a:p>
                      <a:r>
                        <a:rPr lang="en-US" sz="1800" b="0" i="0" kern="1200" dirty="0">
                          <a:solidFill>
                            <a:schemeClr val="dk1"/>
                          </a:solidFill>
                          <a:effectLst/>
                          <a:latin typeface="+mn-lt"/>
                          <a:ea typeface="+mn-ea"/>
                          <a:cs typeface="+mn-cs"/>
                        </a:rPr>
                        <a:t>What is the relationship between the research around school leadership and what you experience in your school?</a:t>
                      </a:r>
                      <a:endParaRPr lang="en-US" dirty="0"/>
                    </a:p>
                  </a:txBody>
                  <a:tcPr/>
                </a:tc>
                <a:extLst>
                  <a:ext uri="{0D108BD9-81ED-4DB2-BD59-A6C34878D82A}">
                    <a16:rowId xmlns:a16="http://schemas.microsoft.com/office/drawing/2014/main" val="1786766949"/>
                  </a:ext>
                </a:extLst>
              </a:tr>
              <a:tr h="1203960">
                <a:tc>
                  <a:txBody>
                    <a:bodyPr/>
                    <a:lstStyle/>
                    <a:p>
                      <a:r>
                        <a:rPr lang="en-US" b="1" dirty="0"/>
                        <a:t>Procedural Knowledge</a:t>
                      </a:r>
                    </a:p>
                  </a:txBody>
                  <a:tcPr/>
                </a:tc>
                <a:tc>
                  <a:txBody>
                    <a:bodyPr/>
                    <a:lstStyle/>
                    <a:p>
                      <a:r>
                        <a:rPr lang="en-US" dirty="0"/>
                        <a:t>What is the order of operations? </a:t>
                      </a:r>
                    </a:p>
                    <a:p>
                      <a:endParaRPr lang="en-US" dirty="0"/>
                    </a:p>
                    <a:p>
                      <a:r>
                        <a:rPr lang="en-US" dirty="0"/>
                        <a:t>How would you go about sounding out that first word in the sentence?  </a:t>
                      </a:r>
                    </a:p>
                  </a:txBody>
                  <a:tcPr/>
                </a:tc>
                <a:extLst>
                  <a:ext uri="{0D108BD9-81ED-4DB2-BD59-A6C34878D82A}">
                    <a16:rowId xmlns:a16="http://schemas.microsoft.com/office/drawing/2014/main" val="3392006986"/>
                  </a:ext>
                </a:extLst>
              </a:tr>
              <a:tr h="1203960">
                <a:tc>
                  <a:txBody>
                    <a:bodyPr/>
                    <a:lstStyle/>
                    <a:p>
                      <a:r>
                        <a:rPr lang="en-US" b="1" dirty="0"/>
                        <a:t>Metacognitive Knowledge</a:t>
                      </a:r>
                    </a:p>
                  </a:txBody>
                  <a:tcPr/>
                </a:tc>
                <a:tc>
                  <a:txBody>
                    <a:bodyPr/>
                    <a:lstStyle/>
                    <a:p>
                      <a:r>
                        <a:rPr lang="en-US" sz="1800" b="0" i="0" kern="1200" dirty="0">
                          <a:solidFill>
                            <a:schemeClr val="dk1"/>
                          </a:solidFill>
                          <a:effectLst/>
                          <a:latin typeface="+mn-lt"/>
                          <a:ea typeface="+mn-ea"/>
                          <a:cs typeface="+mn-cs"/>
                        </a:rPr>
                        <a:t>What did I learn today that </a:t>
                      </a:r>
                      <a:r>
                        <a:rPr lang="en-US" sz="1800" b="0" i="0" kern="1200">
                          <a:solidFill>
                            <a:schemeClr val="dk1"/>
                          </a:solidFill>
                          <a:effectLst/>
                          <a:latin typeface="+mn-lt"/>
                          <a:ea typeface="+mn-ea"/>
                          <a:cs typeface="+mn-cs"/>
                        </a:rPr>
                        <a:t>challenged my </a:t>
                      </a:r>
                      <a:r>
                        <a:rPr lang="en-US" sz="1800" b="0" i="0" kern="1200" dirty="0">
                          <a:solidFill>
                            <a:schemeClr val="dk1"/>
                          </a:solidFill>
                          <a:effectLst/>
                          <a:latin typeface="+mn-lt"/>
                          <a:ea typeface="+mn-ea"/>
                          <a:cs typeface="+mn-cs"/>
                        </a:rPr>
                        <a:t>thinking?</a:t>
                      </a:r>
                      <a:endParaRPr lang="en-US" dirty="0"/>
                    </a:p>
                  </a:txBody>
                  <a:tcPr/>
                </a:tc>
                <a:extLst>
                  <a:ext uri="{0D108BD9-81ED-4DB2-BD59-A6C34878D82A}">
                    <a16:rowId xmlns:a16="http://schemas.microsoft.com/office/drawing/2014/main" val="1170253418"/>
                  </a:ext>
                </a:extLst>
              </a:tr>
            </a:tbl>
          </a:graphicData>
        </a:graphic>
      </p:graphicFrame>
      <p:sp>
        <p:nvSpPr>
          <p:cNvPr id="7" name="TextBox 6">
            <a:extLst>
              <a:ext uri="{FF2B5EF4-FFF2-40B4-BE49-F238E27FC236}">
                <a16:creationId xmlns:a16="http://schemas.microsoft.com/office/drawing/2014/main" id="{DB0AD110-8C69-B245-896F-A60B82FAB930}"/>
              </a:ext>
            </a:extLst>
          </p:cNvPr>
          <p:cNvSpPr txBox="1"/>
          <p:nvPr/>
        </p:nvSpPr>
        <p:spPr>
          <a:xfrm>
            <a:off x="3657600" y="0"/>
            <a:ext cx="5410200" cy="369332"/>
          </a:xfrm>
          <a:prstGeom prst="rect">
            <a:avLst/>
          </a:prstGeom>
          <a:noFill/>
        </p:spPr>
        <p:txBody>
          <a:bodyPr wrap="square" rtlCol="0">
            <a:spAutoFit/>
          </a:bodyPr>
          <a:lstStyle/>
          <a:p>
            <a:r>
              <a:rPr lang="en-US" b="1" dirty="0">
                <a:solidFill>
                  <a:schemeClr val="bg1"/>
                </a:solidFill>
              </a:rPr>
              <a:t>Cognitive Process Dimension</a:t>
            </a:r>
          </a:p>
        </p:txBody>
      </p:sp>
    </p:spTree>
    <p:extLst>
      <p:ext uri="{BB962C8B-B14F-4D97-AF65-F5344CB8AC3E}">
        <p14:creationId xmlns:p14="http://schemas.microsoft.com/office/powerpoint/2010/main" val="24718514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5000" r="-5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700" y="25400"/>
            <a:ext cx="9144000" cy="914400"/>
          </a:xfrm>
        </p:spPr>
        <p:txBody>
          <a:bodyPr/>
          <a:lstStyle/>
          <a:p>
            <a:r>
              <a:rPr lang="en-US" sz="4800" b="1" dirty="0">
                <a:solidFill>
                  <a:schemeClr val="tx1"/>
                </a:solidFill>
                <a:latin typeface="Palatino Linotype"/>
              </a:rPr>
              <a:t>Student Engagement</a:t>
            </a:r>
            <a:endParaRPr lang="en-US" sz="4800" b="1" dirty="0">
              <a:solidFill>
                <a:schemeClr val="tx1"/>
              </a:solidFill>
            </a:endParaRPr>
          </a:p>
        </p:txBody>
      </p:sp>
      <p:sp>
        <p:nvSpPr>
          <p:cNvPr id="5" name="Rectangle 4">
            <a:extLst>
              <a:ext uri="{FF2B5EF4-FFF2-40B4-BE49-F238E27FC236}">
                <a16:creationId xmlns:a16="http://schemas.microsoft.com/office/drawing/2014/main" id="{4A96F9E7-2B17-CE4D-A76E-4FB9C35D9583}"/>
              </a:ext>
            </a:extLst>
          </p:cNvPr>
          <p:cNvSpPr/>
          <p:nvPr/>
        </p:nvSpPr>
        <p:spPr>
          <a:xfrm>
            <a:off x="4559300" y="994767"/>
            <a:ext cx="4572000" cy="923330"/>
          </a:xfrm>
          <a:prstGeom prst="rect">
            <a:avLst/>
          </a:prstGeom>
        </p:spPr>
        <p:txBody>
          <a:bodyPr>
            <a:spAutoFit/>
          </a:bodyPr>
          <a:lstStyle/>
          <a:p>
            <a:r>
              <a:rPr lang="en-US" i="1" dirty="0"/>
              <a:t>On average teachers ask 200 questions per day and students ask 2 questions per student per week. </a:t>
            </a:r>
            <a:r>
              <a:rPr lang="en-US" b="1" dirty="0"/>
              <a:t>Janet Clinton</a:t>
            </a:r>
          </a:p>
        </p:txBody>
      </p:sp>
      <p:sp>
        <p:nvSpPr>
          <p:cNvPr id="8" name="Rectangle 7">
            <a:extLst>
              <a:ext uri="{FF2B5EF4-FFF2-40B4-BE49-F238E27FC236}">
                <a16:creationId xmlns:a16="http://schemas.microsoft.com/office/drawing/2014/main" id="{7E4DB2E6-67B0-5E4A-A19C-CB9291259BCF}"/>
              </a:ext>
            </a:extLst>
          </p:cNvPr>
          <p:cNvSpPr/>
          <p:nvPr/>
        </p:nvSpPr>
        <p:spPr>
          <a:xfrm>
            <a:off x="4546600" y="2247453"/>
            <a:ext cx="4572000" cy="923330"/>
          </a:xfrm>
          <a:prstGeom prst="rect">
            <a:avLst/>
          </a:prstGeom>
        </p:spPr>
        <p:txBody>
          <a:bodyPr>
            <a:spAutoFit/>
          </a:bodyPr>
          <a:lstStyle/>
          <a:p>
            <a:r>
              <a:rPr lang="en-US" i="1" dirty="0"/>
              <a:t>Around 70% of time students are in cooperative learning groups, but 80% of that time is spent on individual work. </a:t>
            </a:r>
            <a:r>
              <a:rPr lang="en-US" b="1" dirty="0"/>
              <a:t>Rob Coe</a:t>
            </a:r>
          </a:p>
        </p:txBody>
      </p:sp>
      <p:sp>
        <p:nvSpPr>
          <p:cNvPr id="6" name="Rectangle 5">
            <a:extLst>
              <a:ext uri="{FF2B5EF4-FFF2-40B4-BE49-F238E27FC236}">
                <a16:creationId xmlns:a16="http://schemas.microsoft.com/office/drawing/2014/main" id="{1DB612C1-79CE-DF4F-99E4-ED2979FE197C}"/>
              </a:ext>
            </a:extLst>
          </p:cNvPr>
          <p:cNvSpPr/>
          <p:nvPr/>
        </p:nvSpPr>
        <p:spPr>
          <a:xfrm>
            <a:off x="4343400" y="3500139"/>
            <a:ext cx="4572000" cy="2308324"/>
          </a:xfrm>
          <a:prstGeom prst="rect">
            <a:avLst/>
          </a:prstGeom>
        </p:spPr>
        <p:txBody>
          <a:bodyPr>
            <a:spAutoFit/>
          </a:bodyPr>
          <a:lstStyle/>
          <a:p>
            <a:pPr marL="285750" indent="-285750">
              <a:buFont typeface="Arial" panose="020B0604020202020204" pitchFamily="34" charset="0"/>
              <a:buChar char="•"/>
            </a:pPr>
            <a:r>
              <a:rPr lang="en-US" b="1" i="1" dirty="0"/>
              <a:t>75% of class time is spent on instruction.</a:t>
            </a:r>
          </a:p>
          <a:p>
            <a:pPr marL="742950" lvl="1" indent="-285750">
              <a:buFont typeface="Arial" panose="020B0604020202020204" pitchFamily="34" charset="0"/>
              <a:buChar char="•"/>
            </a:pPr>
            <a:r>
              <a:rPr lang="en-US" i="1" dirty="0"/>
              <a:t>Teachers out-talk students by 3 to 1.</a:t>
            </a:r>
          </a:p>
          <a:p>
            <a:pPr marL="742950" lvl="1" indent="-285750">
              <a:buFont typeface="Arial" panose="020B0604020202020204" pitchFamily="34" charset="0"/>
              <a:buChar char="•"/>
            </a:pPr>
            <a:r>
              <a:rPr lang="en-US" i="1" dirty="0"/>
              <a:t>Students responding to teacher questions accounted for 5% of class time. </a:t>
            </a:r>
          </a:p>
          <a:p>
            <a:pPr marL="742950" lvl="1" indent="-285750">
              <a:buFont typeface="Arial" panose="020B0604020202020204" pitchFamily="34" charset="0"/>
              <a:buChar char="•"/>
            </a:pPr>
            <a:r>
              <a:rPr lang="en-US" i="1" dirty="0"/>
              <a:t>Less than 1% was associated with open questions. </a:t>
            </a:r>
            <a:r>
              <a:rPr lang="en-US" b="1" dirty="0"/>
              <a:t>John Goodlad (1994. p. 230). </a:t>
            </a:r>
          </a:p>
        </p:txBody>
      </p:sp>
      <p:sp>
        <p:nvSpPr>
          <p:cNvPr id="3" name="TextBox 2">
            <a:extLst>
              <a:ext uri="{FF2B5EF4-FFF2-40B4-BE49-F238E27FC236}">
                <a16:creationId xmlns:a16="http://schemas.microsoft.com/office/drawing/2014/main" id="{474E18F8-F52B-E249-8779-7194BF77524F}"/>
              </a:ext>
            </a:extLst>
          </p:cNvPr>
          <p:cNvSpPr txBox="1"/>
          <p:nvPr/>
        </p:nvSpPr>
        <p:spPr>
          <a:xfrm>
            <a:off x="4356100" y="5793887"/>
            <a:ext cx="1330301" cy="369332"/>
          </a:xfrm>
          <a:prstGeom prst="rect">
            <a:avLst/>
          </a:prstGeom>
          <a:noFill/>
        </p:spPr>
        <p:txBody>
          <a:bodyPr wrap="none" rtlCol="0">
            <a:spAutoFit/>
          </a:bodyPr>
          <a:lstStyle/>
          <a:p>
            <a:r>
              <a:rPr lang="en-US" b="1" dirty="0"/>
              <a:t>Alienation? </a:t>
            </a:r>
          </a:p>
        </p:txBody>
      </p:sp>
    </p:spTree>
    <p:extLst>
      <p:ext uri="{BB962C8B-B14F-4D97-AF65-F5344CB8AC3E}">
        <p14:creationId xmlns:p14="http://schemas.microsoft.com/office/powerpoint/2010/main" val="36171732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6" name="TextBox 5"/>
          <p:cNvSpPr txBox="1"/>
          <p:nvPr/>
        </p:nvSpPr>
        <p:spPr>
          <a:xfrm>
            <a:off x="762000" y="5029200"/>
            <a:ext cx="7620000" cy="838200"/>
          </a:xfrm>
          <a:prstGeom prst="rect">
            <a:avLst/>
          </a:prstGeom>
        </p:spPr>
        <p:txBody>
          <a:bodyPr wrap="square" lIns="91440" tIns="45720" rIns="91440" bIns="45720" anchor="ctr"/>
          <a:lstStyle/>
          <a:p>
            <a:pPr indent="0">
              <a:lnSpc>
                <a:spcPct val="100000"/>
              </a:lnSpc>
              <a:spcBef>
                <a:spcPct val="0"/>
              </a:spcBef>
              <a:spcAft>
                <a:spcPct val="0"/>
              </a:spcAft>
            </a:pPr>
            <a:r>
              <a:rPr lang="en-US" sz="4000" dirty="0">
                <a:solidFill>
                  <a:srgbClr val="F2F2F2"/>
                </a:solidFill>
                <a:latin typeface="Calibri"/>
              </a:rPr>
              <a:t>How often do you and your staff engage in dialogue around student engagement? </a:t>
            </a:r>
            <a:endParaRPr lang="en-US" sz="4000" i="0" u="none" dirty="0">
              <a:solidFill>
                <a:srgbClr val="F2F2F2"/>
              </a:solidFill>
              <a:latin typeface="Calibri"/>
            </a:endParaRPr>
          </a:p>
        </p:txBody>
      </p:sp>
      <p:sp>
        <p:nvSpPr>
          <p:cNvPr id="8" name="TextBox 7"/>
          <p:cNvSpPr txBox="1"/>
          <p:nvPr/>
        </p:nvSpPr>
        <p:spPr>
          <a:xfrm>
            <a:off x="0" y="6756400"/>
            <a:ext cx="9144000" cy="91440"/>
          </a:xfrm>
          <a:prstGeom prst="rect">
            <a:avLst/>
          </a:prstGeom>
        </p:spPr>
        <p:txBody>
          <a:bodyPr wrap="none" lIns="178594" tIns="0" rIns="178594" bIns="0" anchor="t"/>
          <a:lstStyle/>
          <a:p>
            <a:pPr algn="l"/>
            <a:r>
              <a:rPr lang="en-US" sz="600" b="1">
                <a:solidFill>
                  <a:srgbClr val="FFFFFF"/>
                </a:solidFill>
                <a:latin typeface="Calibri"/>
              </a:rPr>
              <a:t>cc: UNDP in Europe and Central Asia - https://www.flickr.com/photos/46920115@N03</a:t>
            </a:r>
          </a:p>
        </p:txBody>
      </p:sp>
    </p:spTree>
    <p:extLst>
      <p:ext uri="{BB962C8B-B14F-4D97-AF65-F5344CB8AC3E}">
        <p14:creationId xmlns:p14="http://schemas.microsoft.com/office/powerpoint/2010/main" val="33081623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5000" r="-5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700" y="25400"/>
            <a:ext cx="9144000" cy="914400"/>
          </a:xfrm>
        </p:spPr>
        <p:txBody>
          <a:bodyPr/>
          <a:lstStyle/>
          <a:p>
            <a:r>
              <a:rPr lang="en-US" sz="4800" b="1" dirty="0">
                <a:solidFill>
                  <a:schemeClr val="tx1"/>
                </a:solidFill>
                <a:latin typeface="Palatino Linotype"/>
              </a:rPr>
              <a:t>Instructional Strategies</a:t>
            </a:r>
            <a:endParaRPr lang="en-US" sz="4800" b="1" dirty="0">
              <a:solidFill>
                <a:schemeClr val="tx1"/>
              </a:solidFill>
            </a:endParaRPr>
          </a:p>
        </p:txBody>
      </p:sp>
    </p:spTree>
    <p:extLst>
      <p:ext uri="{BB962C8B-B14F-4D97-AF65-F5344CB8AC3E}">
        <p14:creationId xmlns:p14="http://schemas.microsoft.com/office/powerpoint/2010/main" val="27290939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81200" y="457200"/>
            <a:ext cx="6934200" cy="914400"/>
          </a:xfrm>
        </p:spPr>
        <p:txBody>
          <a:bodyPr/>
          <a:lstStyle/>
          <a:p>
            <a:r>
              <a:rPr lang="en-US" sz="6000" b="1" dirty="0">
                <a:solidFill>
                  <a:schemeClr val="tx1"/>
                </a:solidFill>
                <a:latin typeface="Palatino Linotype"/>
              </a:rPr>
              <a:t>Hattie’s Research</a:t>
            </a:r>
            <a:endParaRPr lang="en-US" sz="6000" b="1" dirty="0">
              <a:solidFill>
                <a:schemeClr val="tx1"/>
              </a:solidFill>
            </a:endParaRPr>
          </a:p>
        </p:txBody>
      </p:sp>
      <p:sp>
        <p:nvSpPr>
          <p:cNvPr id="5" name="Rectangle 4"/>
          <p:cNvSpPr/>
          <p:nvPr/>
        </p:nvSpPr>
        <p:spPr>
          <a:xfrm>
            <a:off x="2819400" y="1676400"/>
            <a:ext cx="6858000" cy="5078313"/>
          </a:xfrm>
          <a:prstGeom prst="rect">
            <a:avLst/>
          </a:prstGeom>
        </p:spPr>
        <p:txBody>
          <a:bodyPr wrap="square">
            <a:spAutoFit/>
          </a:bodyPr>
          <a:lstStyle/>
          <a:p>
            <a:pPr marL="571500" indent="-571500">
              <a:buFont typeface="Arial"/>
              <a:buChar char="•"/>
            </a:pPr>
            <a:r>
              <a:rPr lang="en-US" sz="3600" dirty="0"/>
              <a:t>Over 1,400 Meta-analysis</a:t>
            </a:r>
          </a:p>
          <a:p>
            <a:endParaRPr lang="en-US" sz="3600" dirty="0"/>
          </a:p>
          <a:p>
            <a:pPr marL="571500" indent="-571500">
              <a:buFont typeface="Arial"/>
              <a:buChar char="•"/>
            </a:pPr>
            <a:r>
              <a:rPr lang="en-US" sz="3600" dirty="0"/>
              <a:t>300 million students</a:t>
            </a:r>
          </a:p>
          <a:p>
            <a:endParaRPr lang="en-US" sz="3600" dirty="0"/>
          </a:p>
          <a:p>
            <a:pPr marL="571500" indent="-571500">
              <a:buFont typeface="Arial"/>
              <a:buChar char="•"/>
            </a:pPr>
            <a:r>
              <a:rPr lang="en-US" sz="3600" dirty="0"/>
              <a:t>251 influences on learning…</a:t>
            </a:r>
          </a:p>
          <a:p>
            <a:endParaRPr lang="en-US" sz="3600" dirty="0"/>
          </a:p>
          <a:p>
            <a:pPr marL="571500" indent="-571500">
              <a:buFont typeface="Arial"/>
              <a:buChar char="•"/>
            </a:pPr>
            <a:r>
              <a:rPr lang="en-US" sz="3600" dirty="0"/>
              <a:t>.40 – a year’s worth of growth for a year’s input</a:t>
            </a:r>
          </a:p>
          <a:p>
            <a:pPr marL="571500" indent="-571500">
              <a:buFont typeface="Arial"/>
              <a:buChar char="•"/>
            </a:pPr>
            <a:endParaRPr lang="en-US" sz="3600" dirty="0">
              <a:solidFill>
                <a:schemeClr val="bg1"/>
              </a:solidFill>
            </a:endParaRPr>
          </a:p>
        </p:txBody>
      </p:sp>
    </p:spTree>
    <p:extLst>
      <p:ext uri="{BB962C8B-B14F-4D97-AF65-F5344CB8AC3E}">
        <p14:creationId xmlns:p14="http://schemas.microsoft.com/office/powerpoint/2010/main" val="36403926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6" name="TextBox 5"/>
          <p:cNvSpPr txBox="1"/>
          <p:nvPr/>
        </p:nvSpPr>
        <p:spPr>
          <a:xfrm>
            <a:off x="381000" y="228600"/>
            <a:ext cx="7620000" cy="838200"/>
          </a:xfrm>
          <a:prstGeom prst="rect">
            <a:avLst/>
          </a:prstGeom>
        </p:spPr>
        <p:txBody>
          <a:bodyPr wrap="square" lIns="91440" tIns="45720" rIns="91440" bIns="45720" anchor="ctr"/>
          <a:lstStyle/>
          <a:p>
            <a:pPr indent="0" algn="ctr">
              <a:lnSpc>
                <a:spcPct val="100000"/>
              </a:lnSpc>
              <a:spcBef>
                <a:spcPct val="0"/>
              </a:spcBef>
              <a:spcAft>
                <a:spcPct val="0"/>
              </a:spcAft>
            </a:pPr>
            <a:r>
              <a:rPr lang="en-US" sz="5400" b="1" dirty="0">
                <a:solidFill>
                  <a:srgbClr val="F2F2F2"/>
                </a:solidFill>
                <a:latin typeface="Calibri"/>
              </a:rPr>
              <a:t>Learning Intentions</a:t>
            </a:r>
            <a:endParaRPr lang="en-US" sz="5400" b="1" i="0" u="none" dirty="0">
              <a:solidFill>
                <a:srgbClr val="F2F2F2"/>
              </a:solidFill>
              <a:latin typeface="Calibri"/>
            </a:endParaRPr>
          </a:p>
        </p:txBody>
      </p:sp>
      <p:sp>
        <p:nvSpPr>
          <p:cNvPr id="7" name="TextBox 6"/>
          <p:cNvSpPr txBox="1"/>
          <p:nvPr/>
        </p:nvSpPr>
        <p:spPr>
          <a:xfrm>
            <a:off x="0" y="1981200"/>
            <a:ext cx="9144000" cy="3886200"/>
          </a:xfrm>
          <a:prstGeom prst="rect">
            <a:avLst/>
          </a:prstGeom>
        </p:spPr>
        <p:txBody>
          <a:bodyPr wrap="square" lIns="91440" tIns="45720" rIns="91440" bIns="45720" anchor="t"/>
          <a:lstStyle/>
          <a:p>
            <a:pPr lvl="0" algn="l">
              <a:lnSpc>
                <a:spcPct val="100000"/>
              </a:lnSpc>
              <a:spcBef>
                <a:spcPct val="20000"/>
              </a:spcBef>
              <a:spcAft>
                <a:spcPct val="0"/>
              </a:spcAft>
            </a:pPr>
            <a:r>
              <a:rPr lang="en-US" sz="3600" b="1" i="0" u="none" dirty="0">
                <a:solidFill>
                  <a:srgbClr val="F2F2F2"/>
                </a:solidFill>
                <a:latin typeface="Calibri"/>
              </a:rPr>
              <a:t>To understand:</a:t>
            </a:r>
          </a:p>
          <a:p>
            <a:pPr marL="571500" lvl="0" indent="-571500" algn="l">
              <a:lnSpc>
                <a:spcPct val="100000"/>
              </a:lnSpc>
              <a:spcBef>
                <a:spcPct val="20000"/>
              </a:spcBef>
              <a:spcAft>
                <a:spcPct val="0"/>
              </a:spcAft>
              <a:buFont typeface="Arial"/>
              <a:buChar char="•"/>
            </a:pPr>
            <a:r>
              <a:rPr lang="en-US" sz="2900" dirty="0">
                <a:solidFill>
                  <a:srgbClr val="F2F2F2"/>
                </a:solidFill>
                <a:latin typeface="Calibri"/>
              </a:rPr>
              <a:t>The definitions of instructional leadership</a:t>
            </a:r>
          </a:p>
          <a:p>
            <a:pPr marL="571500" lvl="0" indent="-571500" algn="l">
              <a:lnSpc>
                <a:spcPct val="100000"/>
              </a:lnSpc>
              <a:spcBef>
                <a:spcPct val="20000"/>
              </a:spcBef>
              <a:spcAft>
                <a:spcPct val="0"/>
              </a:spcAft>
              <a:buFont typeface="Arial"/>
              <a:buChar char="•"/>
            </a:pPr>
            <a:r>
              <a:rPr lang="en-US" sz="2900" dirty="0">
                <a:solidFill>
                  <a:srgbClr val="F2F2F2"/>
                </a:solidFill>
                <a:latin typeface="Calibri"/>
              </a:rPr>
              <a:t>6 important components of instructional leadership</a:t>
            </a:r>
          </a:p>
          <a:p>
            <a:pPr marL="571500" lvl="0" indent="-571500" algn="l">
              <a:lnSpc>
                <a:spcPct val="100000"/>
              </a:lnSpc>
              <a:spcBef>
                <a:spcPct val="20000"/>
              </a:spcBef>
              <a:spcAft>
                <a:spcPct val="0"/>
              </a:spcAft>
              <a:buFont typeface="Arial"/>
              <a:buChar char="•"/>
            </a:pPr>
            <a:r>
              <a:rPr lang="en-US" sz="2900" dirty="0">
                <a:solidFill>
                  <a:srgbClr val="F2F2F2"/>
                </a:solidFill>
                <a:latin typeface="Calibri"/>
              </a:rPr>
              <a:t>To make this practical for your current context. </a:t>
            </a:r>
          </a:p>
        </p:txBody>
      </p:sp>
      <p:sp>
        <p:nvSpPr>
          <p:cNvPr id="8" name="TextBox 7"/>
          <p:cNvSpPr txBox="1"/>
          <p:nvPr/>
        </p:nvSpPr>
        <p:spPr>
          <a:xfrm>
            <a:off x="0" y="6756400"/>
            <a:ext cx="9144000" cy="91440"/>
          </a:xfrm>
          <a:prstGeom prst="rect">
            <a:avLst/>
          </a:prstGeom>
        </p:spPr>
        <p:txBody>
          <a:bodyPr wrap="none" lIns="178594" tIns="0" rIns="178594" bIns="0" anchor="t"/>
          <a:lstStyle/>
          <a:p>
            <a:pPr algn="l"/>
            <a:r>
              <a:rPr lang="en-US" sz="600" b="1">
                <a:solidFill>
                  <a:srgbClr val="FFFFFF"/>
                </a:solidFill>
                <a:latin typeface="Calibri"/>
              </a:rPr>
              <a:t>cc: UNDP in Europe and Central Asia - https://www.flickr.com/photos/46920115@N03</a:t>
            </a:r>
          </a:p>
        </p:txBody>
      </p:sp>
    </p:spTree>
    <p:extLst>
      <p:ext uri="{BB962C8B-B14F-4D97-AF65-F5344CB8AC3E}">
        <p14:creationId xmlns:p14="http://schemas.microsoft.com/office/powerpoint/2010/main" val="32745573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6" name="TextBox 5"/>
          <p:cNvSpPr txBox="1"/>
          <p:nvPr/>
        </p:nvSpPr>
        <p:spPr>
          <a:xfrm>
            <a:off x="381000" y="228600"/>
            <a:ext cx="7620000" cy="838200"/>
          </a:xfrm>
          <a:prstGeom prst="rect">
            <a:avLst/>
          </a:prstGeom>
        </p:spPr>
        <p:txBody>
          <a:bodyPr wrap="square" lIns="91440" tIns="45720" rIns="91440" bIns="45720" anchor="ctr"/>
          <a:lstStyle/>
          <a:p>
            <a:pPr indent="0" algn="ctr">
              <a:lnSpc>
                <a:spcPct val="100000"/>
              </a:lnSpc>
              <a:spcBef>
                <a:spcPct val="0"/>
              </a:spcBef>
              <a:spcAft>
                <a:spcPct val="0"/>
              </a:spcAft>
            </a:pPr>
            <a:r>
              <a:rPr lang="en-US" sz="5400" b="1" dirty="0">
                <a:solidFill>
                  <a:srgbClr val="F2F2F2"/>
                </a:solidFill>
                <a:latin typeface="Calibri"/>
              </a:rPr>
              <a:t>Rank The Influences</a:t>
            </a:r>
            <a:endParaRPr lang="en-US" sz="5400" b="1" i="0" u="none" dirty="0">
              <a:solidFill>
                <a:srgbClr val="F2F2F2"/>
              </a:solidFill>
              <a:latin typeface="Calibri"/>
            </a:endParaRPr>
          </a:p>
        </p:txBody>
      </p:sp>
      <p:sp>
        <p:nvSpPr>
          <p:cNvPr id="7" name="TextBox 6"/>
          <p:cNvSpPr txBox="1"/>
          <p:nvPr/>
        </p:nvSpPr>
        <p:spPr>
          <a:xfrm>
            <a:off x="0" y="2057400"/>
            <a:ext cx="9144000" cy="3810000"/>
          </a:xfrm>
          <a:prstGeom prst="rect">
            <a:avLst/>
          </a:prstGeom>
        </p:spPr>
        <p:txBody>
          <a:bodyPr wrap="square" lIns="91440" tIns="45720" rIns="91440" bIns="45720" anchor="t"/>
          <a:lstStyle/>
          <a:p>
            <a:pPr marL="571500" lvl="0" indent="-571500" algn="l">
              <a:lnSpc>
                <a:spcPct val="100000"/>
              </a:lnSpc>
              <a:spcBef>
                <a:spcPct val="20000"/>
              </a:spcBef>
              <a:spcAft>
                <a:spcPct val="0"/>
              </a:spcAft>
              <a:buFont typeface="Arial"/>
              <a:buChar char="•"/>
            </a:pPr>
            <a:r>
              <a:rPr lang="en-US" sz="2900" i="0" u="none" dirty="0">
                <a:solidFill>
                  <a:srgbClr val="FFFFFF"/>
                </a:solidFill>
                <a:latin typeface="Calibri"/>
              </a:rPr>
              <a:t>Jigsaw Activity</a:t>
            </a:r>
          </a:p>
          <a:p>
            <a:pPr marL="571500" indent="-571500">
              <a:spcBef>
                <a:spcPct val="20000"/>
              </a:spcBef>
              <a:spcAft>
                <a:spcPct val="0"/>
              </a:spcAft>
              <a:buFont typeface="Arial"/>
              <a:buChar char="•"/>
            </a:pPr>
            <a:r>
              <a:rPr lang="en-US" sz="2900" dirty="0">
                <a:solidFill>
                  <a:srgbClr val="FFFFFF"/>
                </a:solidFill>
              </a:rPr>
              <a:t>Co-Teaching</a:t>
            </a:r>
          </a:p>
          <a:p>
            <a:pPr marL="571500" indent="-571500">
              <a:spcBef>
                <a:spcPct val="20000"/>
              </a:spcBef>
              <a:spcAft>
                <a:spcPct val="0"/>
              </a:spcAft>
              <a:buFont typeface="Arial"/>
              <a:buChar char="•"/>
            </a:pPr>
            <a:r>
              <a:rPr lang="en-US" sz="2900" dirty="0">
                <a:solidFill>
                  <a:srgbClr val="FFFFFF"/>
                </a:solidFill>
              </a:rPr>
              <a:t>One-to-One Laptops                              </a:t>
            </a:r>
            <a:r>
              <a:rPr lang="en-US" sz="2900" i="0" u="none" dirty="0">
                <a:solidFill>
                  <a:srgbClr val="FFFFFF"/>
                </a:solidFill>
                <a:latin typeface="Calibri"/>
              </a:rPr>
              <a:t>                                    </a:t>
            </a:r>
          </a:p>
          <a:p>
            <a:pPr marL="571500" lvl="0" indent="-571500" algn="l">
              <a:lnSpc>
                <a:spcPct val="100000"/>
              </a:lnSpc>
              <a:spcBef>
                <a:spcPct val="20000"/>
              </a:spcBef>
              <a:spcAft>
                <a:spcPct val="0"/>
              </a:spcAft>
              <a:buFont typeface="Arial"/>
              <a:buChar char="•"/>
            </a:pPr>
            <a:r>
              <a:rPr lang="en-US" sz="2900" dirty="0">
                <a:solidFill>
                  <a:srgbClr val="FFFFFF"/>
                </a:solidFill>
                <a:latin typeface="Calibri"/>
              </a:rPr>
              <a:t>Classroom Discussion                             </a:t>
            </a:r>
          </a:p>
          <a:p>
            <a:pPr marL="571500" lvl="0" indent="-571500" algn="l">
              <a:lnSpc>
                <a:spcPct val="100000"/>
              </a:lnSpc>
              <a:spcBef>
                <a:spcPct val="20000"/>
              </a:spcBef>
              <a:spcAft>
                <a:spcPct val="0"/>
              </a:spcAft>
              <a:buFont typeface="Arial"/>
              <a:buChar char="•"/>
            </a:pPr>
            <a:endParaRPr lang="en-US" sz="2900" i="0" u="none" dirty="0">
              <a:solidFill>
                <a:srgbClr val="FFFFFF"/>
              </a:solidFill>
              <a:latin typeface="Calibri"/>
            </a:endParaRPr>
          </a:p>
          <a:p>
            <a:pPr marL="571500" lvl="0" indent="-571500" algn="l">
              <a:lnSpc>
                <a:spcPct val="100000"/>
              </a:lnSpc>
              <a:spcBef>
                <a:spcPct val="20000"/>
              </a:spcBef>
              <a:spcAft>
                <a:spcPct val="0"/>
              </a:spcAft>
              <a:buFont typeface="Arial"/>
              <a:buChar char="•"/>
            </a:pPr>
            <a:endParaRPr lang="en-US" sz="2900" i="0" u="none" dirty="0">
              <a:solidFill>
                <a:srgbClr val="FFFFFF"/>
              </a:solidFill>
              <a:latin typeface="Calibri"/>
            </a:endParaRPr>
          </a:p>
        </p:txBody>
      </p:sp>
      <p:sp>
        <p:nvSpPr>
          <p:cNvPr id="8" name="TextBox 7"/>
          <p:cNvSpPr txBox="1"/>
          <p:nvPr/>
        </p:nvSpPr>
        <p:spPr>
          <a:xfrm>
            <a:off x="0" y="6756400"/>
            <a:ext cx="9144000" cy="91440"/>
          </a:xfrm>
          <a:prstGeom prst="rect">
            <a:avLst/>
          </a:prstGeom>
        </p:spPr>
        <p:txBody>
          <a:bodyPr wrap="none" lIns="178594" tIns="0" rIns="178594" bIns="0" anchor="t"/>
          <a:lstStyle/>
          <a:p>
            <a:pPr algn="l"/>
            <a:r>
              <a:rPr lang="en-US" sz="600" b="1">
                <a:solidFill>
                  <a:srgbClr val="FFFFFF"/>
                </a:solidFill>
                <a:latin typeface="Calibri"/>
              </a:rPr>
              <a:t>cc: UNDP in Europe and Central Asia - https://www.flickr.com/photos/46920115@N03</a:t>
            </a:r>
          </a:p>
        </p:txBody>
      </p:sp>
    </p:spTree>
    <p:extLst>
      <p:ext uri="{BB962C8B-B14F-4D97-AF65-F5344CB8AC3E}">
        <p14:creationId xmlns:p14="http://schemas.microsoft.com/office/powerpoint/2010/main" val="36782852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6" name="TextBox 5"/>
          <p:cNvSpPr txBox="1"/>
          <p:nvPr/>
        </p:nvSpPr>
        <p:spPr>
          <a:xfrm>
            <a:off x="381000" y="228600"/>
            <a:ext cx="7620000" cy="838200"/>
          </a:xfrm>
          <a:prstGeom prst="rect">
            <a:avLst/>
          </a:prstGeom>
        </p:spPr>
        <p:txBody>
          <a:bodyPr wrap="square" lIns="91440" tIns="45720" rIns="91440" bIns="45720" anchor="ctr"/>
          <a:lstStyle/>
          <a:p>
            <a:pPr indent="0" algn="ctr">
              <a:lnSpc>
                <a:spcPct val="100000"/>
              </a:lnSpc>
              <a:spcBef>
                <a:spcPct val="0"/>
              </a:spcBef>
              <a:spcAft>
                <a:spcPct val="0"/>
              </a:spcAft>
            </a:pPr>
            <a:r>
              <a:rPr lang="en-US" sz="5400" b="1" dirty="0">
                <a:solidFill>
                  <a:srgbClr val="F2F2F2"/>
                </a:solidFill>
                <a:latin typeface="Calibri"/>
              </a:rPr>
              <a:t>Rank The Influences</a:t>
            </a:r>
            <a:endParaRPr lang="en-US" sz="5400" b="1" i="0" u="none" dirty="0">
              <a:solidFill>
                <a:srgbClr val="F2F2F2"/>
              </a:solidFill>
              <a:latin typeface="Calibri"/>
            </a:endParaRPr>
          </a:p>
        </p:txBody>
      </p:sp>
      <p:sp>
        <p:nvSpPr>
          <p:cNvPr id="7" name="TextBox 6"/>
          <p:cNvSpPr txBox="1"/>
          <p:nvPr/>
        </p:nvSpPr>
        <p:spPr>
          <a:xfrm>
            <a:off x="0" y="1905000"/>
            <a:ext cx="9144000" cy="3962400"/>
          </a:xfrm>
          <a:prstGeom prst="rect">
            <a:avLst/>
          </a:prstGeom>
        </p:spPr>
        <p:txBody>
          <a:bodyPr wrap="square" lIns="91440" tIns="45720" rIns="91440" bIns="45720" anchor="t"/>
          <a:lstStyle/>
          <a:p>
            <a:pPr marL="571500" lvl="0" indent="-571500" algn="l">
              <a:lnSpc>
                <a:spcPct val="100000"/>
              </a:lnSpc>
              <a:spcBef>
                <a:spcPct val="20000"/>
              </a:spcBef>
              <a:spcAft>
                <a:spcPct val="0"/>
              </a:spcAft>
              <a:buFont typeface="Arial"/>
              <a:buChar char="•"/>
            </a:pPr>
            <a:r>
              <a:rPr lang="en-US" sz="2900" i="0" u="none" dirty="0">
                <a:solidFill>
                  <a:srgbClr val="FFFFFF"/>
                </a:solidFill>
                <a:latin typeface="Calibri"/>
              </a:rPr>
              <a:t>Jigsaw Activity                                       1.20</a:t>
            </a:r>
          </a:p>
          <a:p>
            <a:pPr marL="571500" lvl="0" indent="-571500" algn="l">
              <a:lnSpc>
                <a:spcPct val="100000"/>
              </a:lnSpc>
              <a:spcBef>
                <a:spcPct val="20000"/>
              </a:spcBef>
              <a:spcAft>
                <a:spcPct val="0"/>
              </a:spcAft>
              <a:buFont typeface="Arial"/>
              <a:buChar char="•"/>
            </a:pPr>
            <a:r>
              <a:rPr lang="en-US" sz="2900" dirty="0">
                <a:solidFill>
                  <a:srgbClr val="FFFFFF"/>
                </a:solidFill>
                <a:latin typeface="Calibri"/>
              </a:rPr>
              <a:t>Classroom Discussion                             .82</a:t>
            </a:r>
          </a:p>
          <a:p>
            <a:pPr marL="571500" lvl="0" indent="-571500" algn="l">
              <a:lnSpc>
                <a:spcPct val="100000"/>
              </a:lnSpc>
              <a:spcBef>
                <a:spcPct val="20000"/>
              </a:spcBef>
              <a:spcAft>
                <a:spcPct val="0"/>
              </a:spcAft>
              <a:buFont typeface="Arial"/>
              <a:buChar char="•"/>
            </a:pPr>
            <a:r>
              <a:rPr lang="en-US" sz="2900" dirty="0">
                <a:solidFill>
                  <a:srgbClr val="FFFFFF"/>
                </a:solidFill>
                <a:latin typeface="Calibri"/>
              </a:rPr>
              <a:t>Co-Teaching                                              .19</a:t>
            </a:r>
          </a:p>
          <a:p>
            <a:pPr marL="571500" lvl="0" indent="-571500" algn="l">
              <a:lnSpc>
                <a:spcPct val="100000"/>
              </a:lnSpc>
              <a:spcBef>
                <a:spcPct val="20000"/>
              </a:spcBef>
              <a:spcAft>
                <a:spcPct val="0"/>
              </a:spcAft>
              <a:buFont typeface="Arial"/>
              <a:buChar char="•"/>
            </a:pPr>
            <a:r>
              <a:rPr lang="en-US" sz="2900" dirty="0">
                <a:solidFill>
                  <a:srgbClr val="FFFFFF"/>
                </a:solidFill>
                <a:latin typeface="Calibri"/>
              </a:rPr>
              <a:t>One-to-One Laptops                               .16</a:t>
            </a:r>
          </a:p>
          <a:p>
            <a:pPr marL="571500" lvl="0" indent="-571500" algn="l">
              <a:lnSpc>
                <a:spcPct val="100000"/>
              </a:lnSpc>
              <a:spcBef>
                <a:spcPct val="20000"/>
              </a:spcBef>
              <a:spcAft>
                <a:spcPct val="0"/>
              </a:spcAft>
              <a:buFont typeface="Arial"/>
              <a:buChar char="•"/>
            </a:pPr>
            <a:endParaRPr lang="en-US" sz="2900" dirty="0">
              <a:solidFill>
                <a:srgbClr val="FFFFFF"/>
              </a:solidFill>
              <a:latin typeface="Calibri"/>
            </a:endParaRPr>
          </a:p>
          <a:p>
            <a:pPr marL="571500" lvl="0" indent="-571500" algn="l">
              <a:lnSpc>
                <a:spcPct val="100000"/>
              </a:lnSpc>
              <a:spcBef>
                <a:spcPct val="20000"/>
              </a:spcBef>
              <a:spcAft>
                <a:spcPct val="0"/>
              </a:spcAft>
              <a:buFont typeface="Arial"/>
              <a:buChar char="•"/>
            </a:pPr>
            <a:endParaRPr lang="en-US" sz="2900" i="0" u="none" dirty="0">
              <a:solidFill>
                <a:srgbClr val="FFFFFF"/>
              </a:solidFill>
              <a:latin typeface="Calibri"/>
            </a:endParaRPr>
          </a:p>
          <a:p>
            <a:pPr marL="571500" lvl="0" indent="-571500" algn="l">
              <a:lnSpc>
                <a:spcPct val="100000"/>
              </a:lnSpc>
              <a:spcBef>
                <a:spcPct val="20000"/>
              </a:spcBef>
              <a:spcAft>
                <a:spcPct val="0"/>
              </a:spcAft>
              <a:buFont typeface="Arial"/>
              <a:buChar char="•"/>
            </a:pPr>
            <a:endParaRPr lang="en-US" sz="2900" i="0" u="none" dirty="0">
              <a:solidFill>
                <a:srgbClr val="FFFFFF"/>
              </a:solidFill>
              <a:latin typeface="Calibri"/>
            </a:endParaRPr>
          </a:p>
        </p:txBody>
      </p:sp>
      <p:sp>
        <p:nvSpPr>
          <p:cNvPr id="8" name="TextBox 7"/>
          <p:cNvSpPr txBox="1"/>
          <p:nvPr/>
        </p:nvSpPr>
        <p:spPr>
          <a:xfrm>
            <a:off x="0" y="6756400"/>
            <a:ext cx="9144000" cy="91440"/>
          </a:xfrm>
          <a:prstGeom prst="rect">
            <a:avLst/>
          </a:prstGeom>
        </p:spPr>
        <p:txBody>
          <a:bodyPr wrap="none" lIns="178594" tIns="0" rIns="178594" bIns="0" anchor="t"/>
          <a:lstStyle/>
          <a:p>
            <a:pPr algn="l"/>
            <a:r>
              <a:rPr lang="en-US" sz="600" b="1">
                <a:solidFill>
                  <a:srgbClr val="FFFFFF"/>
                </a:solidFill>
                <a:latin typeface="Calibri"/>
              </a:rPr>
              <a:t>cc: UNDP in Europe and Central Asia - https://www.flickr.com/photos/46920115@N03</a:t>
            </a:r>
          </a:p>
        </p:txBody>
      </p:sp>
    </p:spTree>
    <p:extLst>
      <p:ext uri="{BB962C8B-B14F-4D97-AF65-F5344CB8AC3E}">
        <p14:creationId xmlns:p14="http://schemas.microsoft.com/office/powerpoint/2010/main" val="25605731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2914A93-7E67-5A44-9210-2E1727C4C8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781800"/>
          </a:xfrm>
          <a:prstGeom prst="rect">
            <a:avLst/>
          </a:prstGeom>
        </p:spPr>
      </p:pic>
    </p:spTree>
    <p:extLst>
      <p:ext uri="{BB962C8B-B14F-4D97-AF65-F5344CB8AC3E}">
        <p14:creationId xmlns:p14="http://schemas.microsoft.com/office/powerpoint/2010/main" val="27313719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5000" r="-5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700" y="25400"/>
            <a:ext cx="9144000" cy="914400"/>
          </a:xfrm>
        </p:spPr>
        <p:txBody>
          <a:bodyPr/>
          <a:lstStyle/>
          <a:p>
            <a:r>
              <a:rPr lang="en-US" sz="4800" b="1" dirty="0">
                <a:solidFill>
                  <a:schemeClr val="tx1"/>
                </a:solidFill>
                <a:latin typeface="Palatino Linotype"/>
              </a:rPr>
              <a:t>Collective Efficacy</a:t>
            </a:r>
            <a:endParaRPr lang="en-US" sz="4800" b="1" dirty="0">
              <a:solidFill>
                <a:schemeClr val="tx1"/>
              </a:solidFill>
            </a:endParaRPr>
          </a:p>
        </p:txBody>
      </p:sp>
      <p:sp>
        <p:nvSpPr>
          <p:cNvPr id="5" name="Rectangle 4">
            <a:extLst>
              <a:ext uri="{FF2B5EF4-FFF2-40B4-BE49-F238E27FC236}">
                <a16:creationId xmlns:a16="http://schemas.microsoft.com/office/drawing/2014/main" id="{4A96F9E7-2B17-CE4D-A76E-4FB9C35D9583}"/>
              </a:ext>
            </a:extLst>
          </p:cNvPr>
          <p:cNvSpPr/>
          <p:nvPr/>
        </p:nvSpPr>
        <p:spPr>
          <a:xfrm>
            <a:off x="4559300" y="1371600"/>
            <a:ext cx="4572000" cy="4893647"/>
          </a:xfrm>
          <a:prstGeom prst="rect">
            <a:avLst/>
          </a:prstGeom>
        </p:spPr>
        <p:txBody>
          <a:bodyPr>
            <a:spAutoFit/>
          </a:bodyPr>
          <a:lstStyle/>
          <a:p>
            <a:r>
              <a:rPr lang="en-US" sz="2400" dirty="0"/>
              <a:t>Establish diverse group of thinkers</a:t>
            </a:r>
          </a:p>
          <a:p>
            <a:endParaRPr lang="en-US" sz="2400" dirty="0"/>
          </a:p>
          <a:p>
            <a:r>
              <a:rPr lang="en-US" sz="2400" dirty="0"/>
              <a:t>Team building – Do we believe in each other? </a:t>
            </a:r>
          </a:p>
          <a:p>
            <a:endParaRPr lang="en-US" sz="2400" dirty="0"/>
          </a:p>
          <a:p>
            <a:r>
              <a:rPr lang="en-US" sz="2400" dirty="0"/>
              <a:t>Co-construct goal (i.e. Learning)</a:t>
            </a:r>
          </a:p>
          <a:p>
            <a:endParaRPr lang="en-US" sz="2400" dirty="0"/>
          </a:p>
          <a:p>
            <a:r>
              <a:rPr lang="en-US" sz="2400" dirty="0"/>
              <a:t>Implement strategies (Try and try again)</a:t>
            </a:r>
          </a:p>
          <a:p>
            <a:endParaRPr lang="en-US" sz="2400" dirty="0"/>
          </a:p>
          <a:p>
            <a:r>
              <a:rPr lang="en-US" sz="2400" dirty="0"/>
              <a:t>Collect evidence of impact</a:t>
            </a:r>
          </a:p>
          <a:p>
            <a:endParaRPr lang="en-US" sz="2400" dirty="0"/>
          </a:p>
          <a:p>
            <a:r>
              <a:rPr lang="en-US" sz="2400" dirty="0"/>
              <a:t>DeWitt (2018).</a:t>
            </a:r>
          </a:p>
        </p:txBody>
      </p:sp>
    </p:spTree>
    <p:extLst>
      <p:ext uri="{BB962C8B-B14F-4D97-AF65-F5344CB8AC3E}">
        <p14:creationId xmlns:p14="http://schemas.microsoft.com/office/powerpoint/2010/main" val="32956303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33400" y="1981200"/>
            <a:ext cx="8077200" cy="3785652"/>
          </a:xfrm>
          <a:prstGeom prst="rect">
            <a:avLst/>
          </a:prstGeom>
          <a:noFill/>
        </p:spPr>
        <p:txBody>
          <a:bodyPr wrap="square" rtlCol="0">
            <a:spAutoFit/>
          </a:bodyPr>
          <a:lstStyle/>
          <a:p>
            <a:r>
              <a:rPr lang="en-US" sz="3600" dirty="0">
                <a:solidFill>
                  <a:schemeClr val="bg1"/>
                </a:solidFill>
              </a:rPr>
              <a:t>“</a:t>
            </a:r>
            <a:r>
              <a:rPr lang="en-US" sz="4000" i="1" dirty="0"/>
              <a:t>Refers to beliefs in one’s capabilities to organize and execute the courses of action required to produce given attainments</a:t>
            </a:r>
            <a:r>
              <a:rPr lang="en-US" sz="4000" dirty="0"/>
              <a:t>”</a:t>
            </a:r>
          </a:p>
          <a:p>
            <a:endParaRPr lang="en-US" sz="4000" dirty="0"/>
          </a:p>
          <a:p>
            <a:r>
              <a:rPr lang="en-US" sz="4000" dirty="0"/>
              <a:t>Bandura, 1977 </a:t>
            </a:r>
          </a:p>
        </p:txBody>
      </p:sp>
      <p:sp>
        <p:nvSpPr>
          <p:cNvPr id="2" name="TextBox 1"/>
          <p:cNvSpPr txBox="1"/>
          <p:nvPr/>
        </p:nvSpPr>
        <p:spPr>
          <a:xfrm>
            <a:off x="1143000" y="609600"/>
            <a:ext cx="6400800" cy="830997"/>
          </a:xfrm>
          <a:prstGeom prst="rect">
            <a:avLst/>
          </a:prstGeom>
          <a:noFill/>
        </p:spPr>
        <p:txBody>
          <a:bodyPr wrap="square" rtlCol="0">
            <a:spAutoFit/>
          </a:bodyPr>
          <a:lstStyle/>
          <a:p>
            <a:pPr algn="ctr"/>
            <a:r>
              <a:rPr lang="en-US" sz="4800" b="1" dirty="0">
                <a:latin typeface="Comic Sans MS"/>
                <a:cs typeface="Comic Sans MS"/>
              </a:rPr>
              <a:t>Self-Efficacy</a:t>
            </a:r>
          </a:p>
        </p:txBody>
      </p:sp>
    </p:spTree>
    <p:extLst>
      <p:ext uri="{BB962C8B-B14F-4D97-AF65-F5344CB8AC3E}">
        <p14:creationId xmlns:p14="http://schemas.microsoft.com/office/powerpoint/2010/main" val="40964979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7187030" y="2239010"/>
            <a:ext cx="1174651" cy="21539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72440" y="499527"/>
            <a:ext cx="8229600" cy="857250"/>
          </a:xfrm>
        </p:spPr>
        <p:txBody>
          <a:bodyPr>
            <a:normAutofit/>
          </a:bodyPr>
          <a:lstStyle/>
          <a:p>
            <a:r>
              <a:rPr lang="en-US" dirty="0">
                <a:solidFill>
                  <a:schemeClr val="tx1"/>
                </a:solidFill>
                <a:latin typeface="Calibri" charset="0"/>
                <a:ea typeface="Calibri" charset="0"/>
                <a:cs typeface="Calibri" charset="0"/>
              </a:rPr>
              <a:t>Research Study</a:t>
            </a:r>
          </a:p>
        </p:txBody>
      </p:sp>
      <p:sp>
        <p:nvSpPr>
          <p:cNvPr id="5" name="Rectangle 4"/>
          <p:cNvSpPr/>
          <p:nvPr/>
        </p:nvSpPr>
        <p:spPr>
          <a:xfrm>
            <a:off x="307141" y="5300147"/>
            <a:ext cx="8712598" cy="923330"/>
          </a:xfrm>
          <a:prstGeom prst="rect">
            <a:avLst/>
          </a:prstGeom>
        </p:spPr>
        <p:txBody>
          <a:bodyPr wrap="square">
            <a:spAutoFit/>
          </a:bodyPr>
          <a:lstStyle/>
          <a:p>
            <a:r>
              <a:rPr lang="en-US" dirty="0">
                <a:latin typeface="Times New Roman" charset="0"/>
                <a:ea typeface="Times New Roman" charset="0"/>
                <a:cs typeface="Times New Roman" charset="0"/>
              </a:rPr>
              <a:t>Reference: </a:t>
            </a:r>
            <a:r>
              <a:rPr lang="en-US" dirty="0" err="1">
                <a:latin typeface="Times New Roman" charset="0"/>
                <a:ea typeface="Times New Roman" charset="0"/>
                <a:cs typeface="Times New Roman" charset="0"/>
              </a:rPr>
              <a:t>Amerstock</a:t>
            </a:r>
            <a:r>
              <a:rPr lang="en-US" dirty="0">
                <a:latin typeface="Times New Roman" charset="0"/>
                <a:ea typeface="Times New Roman" charset="0"/>
                <a:cs typeface="Times New Roman" charset="0"/>
              </a:rPr>
              <a:t>, I., </a:t>
            </a:r>
            <a:r>
              <a:rPr lang="en-US" dirty="0" err="1">
                <a:latin typeface="Times New Roman" charset="0"/>
                <a:ea typeface="Times New Roman" charset="0"/>
                <a:cs typeface="Times New Roman" charset="0"/>
              </a:rPr>
              <a:t>Janosz</a:t>
            </a:r>
            <a:r>
              <a:rPr lang="en-US" dirty="0">
                <a:latin typeface="Times New Roman" charset="0"/>
                <a:ea typeface="Times New Roman" charset="0"/>
                <a:cs typeface="Times New Roman" charset="0"/>
              </a:rPr>
              <a:t>, M., &amp; Bowman, R. (2012). Teachers’ efficacy beliefs: predictors and</a:t>
            </a:r>
            <a:br>
              <a:rPr lang="en-US" dirty="0">
                <a:latin typeface="Times New Roman" charset="0"/>
                <a:ea typeface="Times New Roman" charset="0"/>
                <a:cs typeface="Times New Roman" charset="0"/>
              </a:rPr>
            </a:br>
            <a:r>
              <a:rPr lang="en-US" dirty="0">
                <a:latin typeface="Times New Roman" charset="0"/>
                <a:ea typeface="Times New Roman" charset="0"/>
                <a:cs typeface="Times New Roman" charset="0"/>
              </a:rPr>
              <a:t>     influences. </a:t>
            </a:r>
            <a:r>
              <a:rPr lang="en-US" i="1" dirty="0">
                <a:latin typeface="Times New Roman" charset="0"/>
                <a:ea typeface="Times New Roman" charset="0"/>
                <a:cs typeface="Times New Roman" charset="0"/>
              </a:rPr>
              <a:t>The Journal of Educational Research</a:t>
            </a:r>
            <a:r>
              <a:rPr lang="en-US" dirty="0">
                <a:latin typeface="Times New Roman" charset="0"/>
                <a:ea typeface="Times New Roman" charset="0"/>
                <a:cs typeface="Times New Roman" charset="0"/>
              </a:rPr>
              <a:t>, 105, p. 319-328. </a:t>
            </a:r>
          </a:p>
        </p:txBody>
      </p:sp>
      <p:sp>
        <p:nvSpPr>
          <p:cNvPr id="8" name="Triangle 7"/>
          <p:cNvSpPr/>
          <p:nvPr/>
        </p:nvSpPr>
        <p:spPr>
          <a:xfrm>
            <a:off x="6228081" y="2239010"/>
            <a:ext cx="1859280" cy="2153920"/>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558800" y="2299970"/>
            <a:ext cx="2174240" cy="2072640"/>
          </a:xfrm>
          <a:prstGeom prst="ellips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p:nvSpPr>
        <p:spPr>
          <a:xfrm>
            <a:off x="3576320" y="2239010"/>
            <a:ext cx="1767840" cy="2235200"/>
          </a:xfrm>
          <a:prstGeom prst="roundRect">
            <a:avLst/>
          </a:prstGeom>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lin ang="5400000" scaled="1"/>
            <a:tileRect/>
          </a:gra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p:cNvSpPr/>
          <p:nvPr/>
        </p:nvSpPr>
        <p:spPr>
          <a:xfrm>
            <a:off x="3931920" y="2299970"/>
            <a:ext cx="1310640" cy="2072640"/>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1107440" y="4616450"/>
            <a:ext cx="1043876" cy="369332"/>
          </a:xfrm>
          <a:prstGeom prst="rect">
            <a:avLst/>
          </a:prstGeom>
          <a:noFill/>
        </p:spPr>
        <p:txBody>
          <a:bodyPr wrap="none" rtlCol="0">
            <a:spAutoFit/>
          </a:bodyPr>
          <a:lstStyle/>
          <a:p>
            <a:r>
              <a:rPr lang="en-US"/>
              <a:t>Shape A</a:t>
            </a:r>
          </a:p>
        </p:txBody>
      </p:sp>
      <p:sp>
        <p:nvSpPr>
          <p:cNvPr id="15" name="TextBox 14"/>
          <p:cNvSpPr txBox="1"/>
          <p:nvPr/>
        </p:nvSpPr>
        <p:spPr>
          <a:xfrm>
            <a:off x="4053841" y="4626610"/>
            <a:ext cx="1005403" cy="369332"/>
          </a:xfrm>
          <a:prstGeom prst="rect">
            <a:avLst/>
          </a:prstGeom>
          <a:noFill/>
        </p:spPr>
        <p:txBody>
          <a:bodyPr wrap="none" rtlCol="0">
            <a:spAutoFit/>
          </a:bodyPr>
          <a:lstStyle/>
          <a:p>
            <a:r>
              <a:rPr lang="en-US" dirty="0"/>
              <a:t>Shape B</a:t>
            </a:r>
          </a:p>
        </p:txBody>
      </p:sp>
      <p:sp>
        <p:nvSpPr>
          <p:cNvPr id="16" name="TextBox 15"/>
          <p:cNvSpPr txBox="1"/>
          <p:nvPr/>
        </p:nvSpPr>
        <p:spPr>
          <a:xfrm>
            <a:off x="7061201" y="4636770"/>
            <a:ext cx="1027845" cy="369332"/>
          </a:xfrm>
          <a:prstGeom prst="rect">
            <a:avLst/>
          </a:prstGeom>
          <a:noFill/>
        </p:spPr>
        <p:txBody>
          <a:bodyPr wrap="none" rtlCol="0">
            <a:spAutoFit/>
          </a:bodyPr>
          <a:lstStyle/>
          <a:p>
            <a:r>
              <a:rPr lang="en-US" dirty="0"/>
              <a:t>Shape C</a:t>
            </a:r>
          </a:p>
        </p:txBody>
      </p:sp>
    </p:spTree>
    <p:extLst>
      <p:ext uri="{BB962C8B-B14F-4D97-AF65-F5344CB8AC3E}">
        <p14:creationId xmlns:p14="http://schemas.microsoft.com/office/powerpoint/2010/main" val="26691576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7141" y="515183"/>
            <a:ext cx="8229600" cy="857250"/>
          </a:xfrm>
        </p:spPr>
        <p:txBody>
          <a:bodyPr>
            <a:normAutofit/>
          </a:bodyPr>
          <a:lstStyle/>
          <a:p>
            <a:r>
              <a:rPr lang="en-US" dirty="0">
                <a:solidFill>
                  <a:schemeClr val="tx1"/>
                </a:solidFill>
                <a:latin typeface="Calibri" charset="0"/>
                <a:ea typeface="Calibri" charset="0"/>
                <a:cs typeface="Calibri" charset="0"/>
              </a:rPr>
              <a:t>Research Study</a:t>
            </a:r>
          </a:p>
        </p:txBody>
      </p:sp>
      <p:sp>
        <p:nvSpPr>
          <p:cNvPr id="5" name="Rectangle 4"/>
          <p:cNvSpPr/>
          <p:nvPr/>
        </p:nvSpPr>
        <p:spPr>
          <a:xfrm>
            <a:off x="307141" y="5300147"/>
            <a:ext cx="8712598" cy="923330"/>
          </a:xfrm>
          <a:prstGeom prst="rect">
            <a:avLst/>
          </a:prstGeom>
        </p:spPr>
        <p:txBody>
          <a:bodyPr wrap="square">
            <a:spAutoFit/>
          </a:bodyPr>
          <a:lstStyle/>
          <a:p>
            <a:r>
              <a:rPr lang="en-US" dirty="0">
                <a:latin typeface="Times New Roman" charset="0"/>
                <a:ea typeface="Times New Roman" charset="0"/>
                <a:cs typeface="Times New Roman" charset="0"/>
              </a:rPr>
              <a:t>Reference: </a:t>
            </a:r>
            <a:r>
              <a:rPr lang="en-US" dirty="0" err="1">
                <a:latin typeface="Times New Roman" charset="0"/>
                <a:ea typeface="Times New Roman" charset="0"/>
                <a:cs typeface="Times New Roman" charset="0"/>
              </a:rPr>
              <a:t>Amerstock</a:t>
            </a:r>
            <a:r>
              <a:rPr lang="en-US" dirty="0">
                <a:latin typeface="Times New Roman" charset="0"/>
                <a:ea typeface="Times New Roman" charset="0"/>
                <a:cs typeface="Times New Roman" charset="0"/>
              </a:rPr>
              <a:t>, I., </a:t>
            </a:r>
            <a:r>
              <a:rPr lang="en-US" dirty="0" err="1">
                <a:latin typeface="Times New Roman" charset="0"/>
                <a:ea typeface="Times New Roman" charset="0"/>
                <a:cs typeface="Times New Roman" charset="0"/>
              </a:rPr>
              <a:t>Janosz</a:t>
            </a:r>
            <a:r>
              <a:rPr lang="en-US" dirty="0">
                <a:latin typeface="Times New Roman" charset="0"/>
                <a:ea typeface="Times New Roman" charset="0"/>
                <a:cs typeface="Times New Roman" charset="0"/>
              </a:rPr>
              <a:t>, M., &amp; Bowman, R. (2012). Teachers’ efficacy beliefs: predictors and   </a:t>
            </a:r>
            <a:br>
              <a:rPr lang="en-US" dirty="0">
                <a:latin typeface="Times New Roman" charset="0"/>
                <a:ea typeface="Times New Roman" charset="0"/>
                <a:cs typeface="Times New Roman" charset="0"/>
              </a:rPr>
            </a:br>
            <a:r>
              <a:rPr lang="en-US" dirty="0">
                <a:latin typeface="Times New Roman" charset="0"/>
                <a:ea typeface="Times New Roman" charset="0"/>
                <a:cs typeface="Times New Roman" charset="0"/>
              </a:rPr>
              <a:t>     influences. </a:t>
            </a:r>
            <a:r>
              <a:rPr lang="en-US" i="1" dirty="0">
                <a:latin typeface="Times New Roman" charset="0"/>
                <a:ea typeface="Times New Roman" charset="0"/>
                <a:cs typeface="Times New Roman" charset="0"/>
              </a:rPr>
              <a:t>The Journal of Educational Research</a:t>
            </a:r>
            <a:r>
              <a:rPr lang="en-US" dirty="0">
                <a:latin typeface="Times New Roman" charset="0"/>
                <a:ea typeface="Times New Roman" charset="0"/>
                <a:cs typeface="Times New Roman" charset="0"/>
              </a:rPr>
              <a:t>, 105, p. 319-328. </a:t>
            </a:r>
          </a:p>
        </p:txBody>
      </p:sp>
      <p:sp>
        <p:nvSpPr>
          <p:cNvPr id="10" name="Oval 9"/>
          <p:cNvSpPr/>
          <p:nvPr/>
        </p:nvSpPr>
        <p:spPr>
          <a:xfrm>
            <a:off x="558800" y="2299970"/>
            <a:ext cx="2174240" cy="2072640"/>
          </a:xfrm>
          <a:prstGeom prst="ellips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1107440" y="4616450"/>
            <a:ext cx="1043876" cy="369332"/>
          </a:xfrm>
          <a:prstGeom prst="rect">
            <a:avLst/>
          </a:prstGeom>
          <a:noFill/>
        </p:spPr>
        <p:txBody>
          <a:bodyPr wrap="none" rtlCol="0">
            <a:spAutoFit/>
          </a:bodyPr>
          <a:lstStyle/>
          <a:p>
            <a:r>
              <a:rPr lang="en-US"/>
              <a:t>Shape A</a:t>
            </a:r>
          </a:p>
        </p:txBody>
      </p:sp>
    </p:spTree>
    <p:extLst>
      <p:ext uri="{BB962C8B-B14F-4D97-AF65-F5344CB8AC3E}">
        <p14:creationId xmlns:p14="http://schemas.microsoft.com/office/powerpoint/2010/main" val="41707825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9004" y="577235"/>
            <a:ext cx="8229600" cy="857250"/>
          </a:xfrm>
        </p:spPr>
        <p:txBody>
          <a:bodyPr>
            <a:normAutofit/>
          </a:bodyPr>
          <a:lstStyle/>
          <a:p>
            <a:r>
              <a:rPr lang="en-US" dirty="0">
                <a:solidFill>
                  <a:schemeClr val="tx1"/>
                </a:solidFill>
              </a:rPr>
              <a:t>Research Study</a:t>
            </a:r>
          </a:p>
        </p:txBody>
      </p:sp>
      <p:sp>
        <p:nvSpPr>
          <p:cNvPr id="5" name="Rectangle 4"/>
          <p:cNvSpPr/>
          <p:nvPr/>
        </p:nvSpPr>
        <p:spPr>
          <a:xfrm>
            <a:off x="307141" y="5300147"/>
            <a:ext cx="8712598" cy="923330"/>
          </a:xfrm>
          <a:prstGeom prst="rect">
            <a:avLst/>
          </a:prstGeom>
        </p:spPr>
        <p:txBody>
          <a:bodyPr wrap="square">
            <a:spAutoFit/>
          </a:bodyPr>
          <a:lstStyle/>
          <a:p>
            <a:r>
              <a:rPr lang="en-US" dirty="0">
                <a:latin typeface="+mn-lt"/>
                <a:ea typeface="Times New Roman" charset="0"/>
                <a:cs typeface="Times New Roman" charset="0"/>
              </a:rPr>
              <a:t>Reference: </a:t>
            </a:r>
            <a:r>
              <a:rPr lang="en-US" dirty="0" err="1">
                <a:latin typeface="+mn-lt"/>
                <a:ea typeface="Times New Roman" charset="0"/>
                <a:cs typeface="Times New Roman" charset="0"/>
              </a:rPr>
              <a:t>Amerstock</a:t>
            </a:r>
            <a:r>
              <a:rPr lang="en-US" dirty="0">
                <a:latin typeface="+mn-lt"/>
                <a:ea typeface="Times New Roman" charset="0"/>
                <a:cs typeface="Times New Roman" charset="0"/>
              </a:rPr>
              <a:t>, I., </a:t>
            </a:r>
            <a:r>
              <a:rPr lang="en-US" dirty="0" err="1">
                <a:latin typeface="+mn-lt"/>
                <a:ea typeface="Times New Roman" charset="0"/>
                <a:cs typeface="Times New Roman" charset="0"/>
              </a:rPr>
              <a:t>Janosz</a:t>
            </a:r>
            <a:r>
              <a:rPr lang="en-US" dirty="0">
                <a:latin typeface="+mn-lt"/>
                <a:ea typeface="Times New Roman" charset="0"/>
                <a:cs typeface="Times New Roman" charset="0"/>
              </a:rPr>
              <a:t>, M., &amp; Bowman, R. (2012). Teachers’ efficacy beliefs: predictors and </a:t>
            </a:r>
            <a:br>
              <a:rPr lang="en-US" dirty="0">
                <a:latin typeface="+mn-lt"/>
                <a:ea typeface="Times New Roman" charset="0"/>
                <a:cs typeface="Times New Roman" charset="0"/>
              </a:rPr>
            </a:br>
            <a:r>
              <a:rPr lang="en-US" dirty="0">
                <a:latin typeface="+mn-lt"/>
                <a:ea typeface="Times New Roman" charset="0"/>
                <a:cs typeface="Times New Roman" charset="0"/>
              </a:rPr>
              <a:t>     influences. </a:t>
            </a:r>
            <a:r>
              <a:rPr lang="en-US" i="1" dirty="0">
                <a:latin typeface="+mn-lt"/>
                <a:ea typeface="Times New Roman" charset="0"/>
                <a:cs typeface="Times New Roman" charset="0"/>
              </a:rPr>
              <a:t>The Journal of Educational Research</a:t>
            </a:r>
            <a:r>
              <a:rPr lang="en-US" dirty="0">
                <a:latin typeface="+mn-lt"/>
                <a:ea typeface="Times New Roman" charset="0"/>
                <a:cs typeface="Times New Roman" charset="0"/>
              </a:rPr>
              <a:t>, 105, p. 319-328. </a:t>
            </a:r>
            <a:endParaRPr lang="en-US" dirty="0">
              <a:latin typeface="+mn-lt"/>
            </a:endParaRPr>
          </a:p>
        </p:txBody>
      </p:sp>
      <p:sp>
        <p:nvSpPr>
          <p:cNvPr id="10" name="Oval 9"/>
          <p:cNvSpPr/>
          <p:nvPr/>
        </p:nvSpPr>
        <p:spPr>
          <a:xfrm>
            <a:off x="558800" y="2299970"/>
            <a:ext cx="2174240" cy="2072640"/>
          </a:xfrm>
          <a:prstGeom prst="ellips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1107440" y="4616450"/>
            <a:ext cx="1043876" cy="369332"/>
          </a:xfrm>
          <a:prstGeom prst="rect">
            <a:avLst/>
          </a:prstGeom>
          <a:noFill/>
        </p:spPr>
        <p:txBody>
          <a:bodyPr wrap="none" rtlCol="0">
            <a:spAutoFit/>
          </a:bodyPr>
          <a:lstStyle/>
          <a:p>
            <a:r>
              <a:rPr lang="en-US"/>
              <a:t>Shape A</a:t>
            </a:r>
          </a:p>
        </p:txBody>
      </p:sp>
      <p:sp>
        <p:nvSpPr>
          <p:cNvPr id="3" name="TextBox 2"/>
          <p:cNvSpPr txBox="1"/>
          <p:nvPr/>
        </p:nvSpPr>
        <p:spPr>
          <a:xfrm>
            <a:off x="4165600" y="2807971"/>
            <a:ext cx="3786614" cy="769441"/>
          </a:xfrm>
          <a:prstGeom prst="rect">
            <a:avLst/>
          </a:prstGeom>
          <a:noFill/>
        </p:spPr>
        <p:txBody>
          <a:bodyPr wrap="none" rtlCol="0">
            <a:spAutoFit/>
          </a:bodyPr>
          <a:lstStyle/>
          <a:p>
            <a:r>
              <a:rPr lang="en-US" sz="2200" dirty="0"/>
              <a:t>Extremely High Self-Efficacy</a:t>
            </a:r>
          </a:p>
          <a:p>
            <a:r>
              <a:rPr lang="en-US" sz="2200" dirty="0"/>
              <a:t>High Collective Efficacy </a:t>
            </a:r>
          </a:p>
        </p:txBody>
      </p:sp>
    </p:spTree>
    <p:extLst>
      <p:ext uri="{BB962C8B-B14F-4D97-AF65-F5344CB8AC3E}">
        <p14:creationId xmlns:p14="http://schemas.microsoft.com/office/powerpoint/2010/main" val="21836966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1742" y="540167"/>
            <a:ext cx="8229600" cy="857250"/>
          </a:xfrm>
        </p:spPr>
        <p:txBody>
          <a:bodyPr>
            <a:normAutofit/>
          </a:bodyPr>
          <a:lstStyle/>
          <a:p>
            <a:r>
              <a:rPr lang="en-US" dirty="0">
                <a:solidFill>
                  <a:schemeClr val="tx1"/>
                </a:solidFill>
              </a:rPr>
              <a:t>Research Study</a:t>
            </a:r>
          </a:p>
        </p:txBody>
      </p:sp>
      <p:sp>
        <p:nvSpPr>
          <p:cNvPr id="5" name="Rectangle 4"/>
          <p:cNvSpPr/>
          <p:nvPr/>
        </p:nvSpPr>
        <p:spPr>
          <a:xfrm>
            <a:off x="307141" y="5300147"/>
            <a:ext cx="8712598" cy="923330"/>
          </a:xfrm>
          <a:prstGeom prst="rect">
            <a:avLst/>
          </a:prstGeom>
        </p:spPr>
        <p:txBody>
          <a:bodyPr wrap="square">
            <a:spAutoFit/>
          </a:bodyPr>
          <a:lstStyle/>
          <a:p>
            <a:r>
              <a:rPr lang="en-US" dirty="0">
                <a:latin typeface="+mn-lt"/>
                <a:ea typeface="Times New Roman" charset="0"/>
                <a:cs typeface="Times New Roman" charset="0"/>
              </a:rPr>
              <a:t>Reference: </a:t>
            </a:r>
            <a:r>
              <a:rPr lang="en-US" dirty="0" err="1">
                <a:latin typeface="+mn-lt"/>
                <a:ea typeface="Times New Roman" charset="0"/>
                <a:cs typeface="Times New Roman" charset="0"/>
              </a:rPr>
              <a:t>Amerstock</a:t>
            </a:r>
            <a:r>
              <a:rPr lang="en-US" dirty="0">
                <a:latin typeface="+mn-lt"/>
                <a:ea typeface="Times New Roman" charset="0"/>
                <a:cs typeface="Times New Roman" charset="0"/>
              </a:rPr>
              <a:t>, I., </a:t>
            </a:r>
            <a:r>
              <a:rPr lang="en-US" dirty="0" err="1">
                <a:latin typeface="+mn-lt"/>
                <a:ea typeface="Times New Roman" charset="0"/>
                <a:cs typeface="Times New Roman" charset="0"/>
              </a:rPr>
              <a:t>Janosz</a:t>
            </a:r>
            <a:r>
              <a:rPr lang="en-US" dirty="0">
                <a:latin typeface="+mn-lt"/>
                <a:ea typeface="Times New Roman" charset="0"/>
                <a:cs typeface="Times New Roman" charset="0"/>
              </a:rPr>
              <a:t>, M., &amp; Bowman, R. (2012). Teachers’ efficacy beliefs: predictors and </a:t>
            </a:r>
            <a:br>
              <a:rPr lang="en-US" dirty="0">
                <a:latin typeface="+mn-lt"/>
                <a:ea typeface="Times New Roman" charset="0"/>
                <a:cs typeface="Times New Roman" charset="0"/>
              </a:rPr>
            </a:br>
            <a:r>
              <a:rPr lang="en-US" dirty="0">
                <a:latin typeface="+mn-lt"/>
                <a:ea typeface="Times New Roman" charset="0"/>
                <a:cs typeface="Times New Roman" charset="0"/>
              </a:rPr>
              <a:t>     influences. </a:t>
            </a:r>
            <a:r>
              <a:rPr lang="en-US" i="1" dirty="0">
                <a:latin typeface="+mn-lt"/>
                <a:ea typeface="Times New Roman" charset="0"/>
                <a:cs typeface="Times New Roman" charset="0"/>
              </a:rPr>
              <a:t>The Journal of Educational Research</a:t>
            </a:r>
            <a:r>
              <a:rPr lang="en-US" dirty="0">
                <a:latin typeface="+mn-lt"/>
                <a:ea typeface="Times New Roman" charset="0"/>
                <a:cs typeface="Times New Roman" charset="0"/>
              </a:rPr>
              <a:t>, 105, p. 319-328. </a:t>
            </a:r>
            <a:endParaRPr lang="en-US" dirty="0">
              <a:latin typeface="+mn-lt"/>
            </a:endParaRPr>
          </a:p>
        </p:txBody>
      </p:sp>
      <p:sp>
        <p:nvSpPr>
          <p:cNvPr id="11" name="Rounded Rectangle 10"/>
          <p:cNvSpPr/>
          <p:nvPr/>
        </p:nvSpPr>
        <p:spPr>
          <a:xfrm>
            <a:off x="3576320" y="2239010"/>
            <a:ext cx="1767840" cy="2235200"/>
          </a:xfrm>
          <a:prstGeom prst="roundRect">
            <a:avLst/>
          </a:prstGeom>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lin ang="5400000" scaled="1"/>
            <a:tileRect/>
          </a:gra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p:cNvSpPr/>
          <p:nvPr/>
        </p:nvSpPr>
        <p:spPr>
          <a:xfrm>
            <a:off x="3931920" y="2299970"/>
            <a:ext cx="1310640" cy="2072640"/>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4053841" y="4626610"/>
            <a:ext cx="1005403" cy="369332"/>
          </a:xfrm>
          <a:prstGeom prst="rect">
            <a:avLst/>
          </a:prstGeom>
          <a:noFill/>
        </p:spPr>
        <p:txBody>
          <a:bodyPr wrap="none" rtlCol="0">
            <a:spAutoFit/>
          </a:bodyPr>
          <a:lstStyle/>
          <a:p>
            <a:r>
              <a:rPr lang="en-US" dirty="0"/>
              <a:t>Shape B</a:t>
            </a:r>
          </a:p>
        </p:txBody>
      </p:sp>
    </p:spTree>
    <p:extLst>
      <p:ext uri="{BB962C8B-B14F-4D97-AF65-F5344CB8AC3E}">
        <p14:creationId xmlns:p14="http://schemas.microsoft.com/office/powerpoint/2010/main" val="11755307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2440" y="465558"/>
            <a:ext cx="8229600" cy="857250"/>
          </a:xfrm>
        </p:spPr>
        <p:txBody>
          <a:bodyPr>
            <a:normAutofit/>
          </a:bodyPr>
          <a:lstStyle/>
          <a:p>
            <a:r>
              <a:rPr lang="en-US" dirty="0">
                <a:solidFill>
                  <a:schemeClr val="tx1"/>
                </a:solidFill>
              </a:rPr>
              <a:t>Research Study</a:t>
            </a:r>
          </a:p>
        </p:txBody>
      </p:sp>
      <p:sp>
        <p:nvSpPr>
          <p:cNvPr id="5" name="Rectangle 4"/>
          <p:cNvSpPr/>
          <p:nvPr/>
        </p:nvSpPr>
        <p:spPr>
          <a:xfrm>
            <a:off x="307141" y="5300147"/>
            <a:ext cx="8712598" cy="923330"/>
          </a:xfrm>
          <a:prstGeom prst="rect">
            <a:avLst/>
          </a:prstGeom>
        </p:spPr>
        <p:txBody>
          <a:bodyPr wrap="square">
            <a:spAutoFit/>
          </a:bodyPr>
          <a:lstStyle/>
          <a:p>
            <a:r>
              <a:rPr lang="en-US" dirty="0">
                <a:latin typeface="+mn-lt"/>
                <a:ea typeface="Times New Roman" charset="0"/>
                <a:cs typeface="Times New Roman" charset="0"/>
              </a:rPr>
              <a:t>Reference: </a:t>
            </a:r>
            <a:r>
              <a:rPr lang="en-US" dirty="0" err="1">
                <a:latin typeface="+mn-lt"/>
                <a:ea typeface="Times New Roman" charset="0"/>
                <a:cs typeface="Times New Roman" charset="0"/>
              </a:rPr>
              <a:t>Amerstock</a:t>
            </a:r>
            <a:r>
              <a:rPr lang="en-US" dirty="0">
                <a:latin typeface="+mn-lt"/>
                <a:ea typeface="Times New Roman" charset="0"/>
                <a:cs typeface="Times New Roman" charset="0"/>
              </a:rPr>
              <a:t>, I., </a:t>
            </a:r>
            <a:r>
              <a:rPr lang="en-US" dirty="0" err="1">
                <a:latin typeface="+mn-lt"/>
                <a:ea typeface="Times New Roman" charset="0"/>
                <a:cs typeface="Times New Roman" charset="0"/>
              </a:rPr>
              <a:t>Janosz</a:t>
            </a:r>
            <a:r>
              <a:rPr lang="en-US" dirty="0">
                <a:latin typeface="+mn-lt"/>
                <a:ea typeface="Times New Roman" charset="0"/>
                <a:cs typeface="Times New Roman" charset="0"/>
              </a:rPr>
              <a:t>, M., &amp; Bowman, R. (2012). Teachers’ efficacy beliefs: predictors and </a:t>
            </a:r>
            <a:br>
              <a:rPr lang="en-US" dirty="0">
                <a:latin typeface="+mn-lt"/>
                <a:ea typeface="Times New Roman" charset="0"/>
                <a:cs typeface="Times New Roman" charset="0"/>
              </a:rPr>
            </a:br>
            <a:r>
              <a:rPr lang="en-US" dirty="0">
                <a:latin typeface="+mn-lt"/>
                <a:ea typeface="Times New Roman" charset="0"/>
                <a:cs typeface="Times New Roman" charset="0"/>
              </a:rPr>
              <a:t>     influences. </a:t>
            </a:r>
            <a:r>
              <a:rPr lang="en-US" i="1" dirty="0">
                <a:latin typeface="+mn-lt"/>
                <a:ea typeface="Times New Roman" charset="0"/>
                <a:cs typeface="Times New Roman" charset="0"/>
              </a:rPr>
              <a:t>The Journal of Educational Research</a:t>
            </a:r>
            <a:r>
              <a:rPr lang="en-US" dirty="0">
                <a:latin typeface="+mn-lt"/>
                <a:ea typeface="Times New Roman" charset="0"/>
                <a:cs typeface="Times New Roman" charset="0"/>
              </a:rPr>
              <a:t>, 105, p. 319-328. </a:t>
            </a:r>
            <a:endParaRPr lang="en-US" dirty="0">
              <a:latin typeface="+mn-lt"/>
            </a:endParaRPr>
          </a:p>
        </p:txBody>
      </p:sp>
      <p:sp>
        <p:nvSpPr>
          <p:cNvPr id="11" name="Rounded Rectangle 10"/>
          <p:cNvSpPr/>
          <p:nvPr/>
        </p:nvSpPr>
        <p:spPr>
          <a:xfrm>
            <a:off x="3576320" y="2239010"/>
            <a:ext cx="1767840" cy="2235200"/>
          </a:xfrm>
          <a:prstGeom prst="roundRect">
            <a:avLst/>
          </a:prstGeom>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lin ang="5400000" scaled="1"/>
            <a:tileRect/>
          </a:gra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p:cNvSpPr/>
          <p:nvPr/>
        </p:nvSpPr>
        <p:spPr>
          <a:xfrm>
            <a:off x="3931920" y="2299970"/>
            <a:ext cx="1310640" cy="2072640"/>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4053841" y="4626610"/>
            <a:ext cx="1005403" cy="369332"/>
          </a:xfrm>
          <a:prstGeom prst="rect">
            <a:avLst/>
          </a:prstGeom>
          <a:noFill/>
        </p:spPr>
        <p:txBody>
          <a:bodyPr wrap="none" rtlCol="0">
            <a:spAutoFit/>
          </a:bodyPr>
          <a:lstStyle/>
          <a:p>
            <a:r>
              <a:rPr lang="en-US" dirty="0"/>
              <a:t>Shape B</a:t>
            </a:r>
          </a:p>
        </p:txBody>
      </p:sp>
      <p:sp>
        <p:nvSpPr>
          <p:cNvPr id="3" name="TextBox 2"/>
          <p:cNvSpPr txBox="1"/>
          <p:nvPr/>
        </p:nvSpPr>
        <p:spPr>
          <a:xfrm>
            <a:off x="5943601" y="2576382"/>
            <a:ext cx="2098651" cy="769441"/>
          </a:xfrm>
          <a:prstGeom prst="rect">
            <a:avLst/>
          </a:prstGeom>
          <a:noFill/>
        </p:spPr>
        <p:txBody>
          <a:bodyPr wrap="none" rtlCol="0">
            <a:spAutoFit/>
          </a:bodyPr>
          <a:lstStyle/>
          <a:p>
            <a:r>
              <a:rPr lang="en-US" sz="2200" dirty="0"/>
              <a:t>Self-efficacious</a:t>
            </a:r>
          </a:p>
          <a:p>
            <a:r>
              <a:rPr lang="en-US" sz="2200" dirty="0"/>
              <a:t>Expectations</a:t>
            </a:r>
          </a:p>
        </p:txBody>
      </p:sp>
    </p:spTree>
    <p:extLst>
      <p:ext uri="{BB962C8B-B14F-4D97-AF65-F5344CB8AC3E}">
        <p14:creationId xmlns:p14="http://schemas.microsoft.com/office/powerpoint/2010/main" val="40052779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07AF870-79B4-9B45-B67F-D212181496DB}"/>
              </a:ext>
            </a:extLst>
          </p:cNvPr>
          <p:cNvSpPr>
            <a:spLocks noGrp="1"/>
          </p:cNvSpPr>
          <p:nvPr>
            <p:ph idx="1"/>
          </p:nvPr>
        </p:nvSpPr>
        <p:spPr>
          <a:xfrm>
            <a:off x="1676400" y="1295400"/>
            <a:ext cx="5600700" cy="4114800"/>
          </a:xfrm>
        </p:spPr>
        <p:txBody>
          <a:bodyPr/>
          <a:lstStyle/>
          <a:p>
            <a:r>
              <a:rPr lang="en-US" sz="2400" i="1" dirty="0"/>
              <a:t>“The more leaders focus their influence, their learning, and their relationships with teachers on the core business of teaching and learning, the greater their likely influence on student outcomes.” </a:t>
            </a:r>
          </a:p>
          <a:p>
            <a:pPr marL="0" indent="0">
              <a:buNone/>
            </a:pPr>
            <a:r>
              <a:rPr lang="en-US" sz="2400" dirty="0"/>
              <a:t>(Robinson et al., 2018, p. 23).  </a:t>
            </a:r>
          </a:p>
        </p:txBody>
      </p:sp>
    </p:spTree>
    <p:extLst>
      <p:ext uri="{BB962C8B-B14F-4D97-AF65-F5344CB8AC3E}">
        <p14:creationId xmlns:p14="http://schemas.microsoft.com/office/powerpoint/2010/main" val="29204786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7187030" y="2239010"/>
            <a:ext cx="1174651" cy="21539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45626" y="474543"/>
            <a:ext cx="8229600" cy="857250"/>
          </a:xfrm>
        </p:spPr>
        <p:txBody>
          <a:bodyPr>
            <a:normAutofit/>
          </a:bodyPr>
          <a:lstStyle/>
          <a:p>
            <a:r>
              <a:rPr lang="en-US" dirty="0">
                <a:solidFill>
                  <a:schemeClr val="tx1"/>
                </a:solidFill>
              </a:rPr>
              <a:t>Research Study</a:t>
            </a:r>
          </a:p>
        </p:txBody>
      </p:sp>
      <p:sp>
        <p:nvSpPr>
          <p:cNvPr id="5" name="Rectangle 4"/>
          <p:cNvSpPr/>
          <p:nvPr/>
        </p:nvSpPr>
        <p:spPr>
          <a:xfrm>
            <a:off x="307141" y="5300147"/>
            <a:ext cx="8712598" cy="923330"/>
          </a:xfrm>
          <a:prstGeom prst="rect">
            <a:avLst/>
          </a:prstGeom>
        </p:spPr>
        <p:txBody>
          <a:bodyPr wrap="square">
            <a:spAutoFit/>
          </a:bodyPr>
          <a:lstStyle/>
          <a:p>
            <a:r>
              <a:rPr lang="en-US" dirty="0">
                <a:latin typeface="+mn-lt"/>
                <a:ea typeface="Times New Roman" charset="0"/>
                <a:cs typeface="Times New Roman" charset="0"/>
              </a:rPr>
              <a:t>Reference: </a:t>
            </a:r>
            <a:r>
              <a:rPr lang="en-US" dirty="0" err="1">
                <a:latin typeface="+mn-lt"/>
                <a:ea typeface="Times New Roman" charset="0"/>
                <a:cs typeface="Times New Roman" charset="0"/>
              </a:rPr>
              <a:t>Amerstock</a:t>
            </a:r>
            <a:r>
              <a:rPr lang="en-US" dirty="0">
                <a:latin typeface="+mn-lt"/>
                <a:ea typeface="Times New Roman" charset="0"/>
                <a:cs typeface="Times New Roman" charset="0"/>
              </a:rPr>
              <a:t>, I., </a:t>
            </a:r>
            <a:r>
              <a:rPr lang="en-US" dirty="0" err="1">
                <a:latin typeface="+mn-lt"/>
                <a:ea typeface="Times New Roman" charset="0"/>
                <a:cs typeface="Times New Roman" charset="0"/>
              </a:rPr>
              <a:t>Janosz</a:t>
            </a:r>
            <a:r>
              <a:rPr lang="en-US" dirty="0">
                <a:latin typeface="+mn-lt"/>
                <a:ea typeface="Times New Roman" charset="0"/>
                <a:cs typeface="Times New Roman" charset="0"/>
              </a:rPr>
              <a:t>, M., &amp; Bowman, R. (2012). Teachers’ efficacy beliefs: predictors and </a:t>
            </a:r>
            <a:br>
              <a:rPr lang="en-US" dirty="0">
                <a:latin typeface="+mn-lt"/>
                <a:ea typeface="Times New Roman" charset="0"/>
                <a:cs typeface="Times New Roman" charset="0"/>
              </a:rPr>
            </a:br>
            <a:r>
              <a:rPr lang="en-US" dirty="0">
                <a:latin typeface="+mn-lt"/>
                <a:ea typeface="Times New Roman" charset="0"/>
                <a:cs typeface="Times New Roman" charset="0"/>
              </a:rPr>
              <a:t>     influences. </a:t>
            </a:r>
            <a:r>
              <a:rPr lang="en-US" i="1" dirty="0">
                <a:latin typeface="+mn-lt"/>
                <a:ea typeface="Times New Roman" charset="0"/>
                <a:cs typeface="Times New Roman" charset="0"/>
              </a:rPr>
              <a:t>The Journal of Educational Research</a:t>
            </a:r>
            <a:r>
              <a:rPr lang="en-US" dirty="0">
                <a:latin typeface="+mn-lt"/>
                <a:ea typeface="Times New Roman" charset="0"/>
                <a:cs typeface="Times New Roman" charset="0"/>
              </a:rPr>
              <a:t>, 105, p. 319-328. </a:t>
            </a:r>
            <a:endParaRPr lang="en-US" dirty="0">
              <a:latin typeface="+mn-lt"/>
            </a:endParaRPr>
          </a:p>
        </p:txBody>
      </p:sp>
      <p:sp>
        <p:nvSpPr>
          <p:cNvPr id="8" name="Triangle 7"/>
          <p:cNvSpPr/>
          <p:nvPr/>
        </p:nvSpPr>
        <p:spPr>
          <a:xfrm>
            <a:off x="6228081" y="2239010"/>
            <a:ext cx="1859280" cy="2153920"/>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7061201" y="4636770"/>
            <a:ext cx="1027845" cy="369332"/>
          </a:xfrm>
          <a:prstGeom prst="rect">
            <a:avLst/>
          </a:prstGeom>
          <a:noFill/>
        </p:spPr>
        <p:txBody>
          <a:bodyPr wrap="none" rtlCol="0">
            <a:spAutoFit/>
          </a:bodyPr>
          <a:lstStyle/>
          <a:p>
            <a:r>
              <a:rPr lang="en-US" dirty="0"/>
              <a:t>Shape C</a:t>
            </a:r>
          </a:p>
        </p:txBody>
      </p:sp>
    </p:spTree>
    <p:extLst>
      <p:ext uri="{BB962C8B-B14F-4D97-AF65-F5344CB8AC3E}">
        <p14:creationId xmlns:p14="http://schemas.microsoft.com/office/powerpoint/2010/main" val="22619316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7187030" y="2239010"/>
            <a:ext cx="1174651" cy="21539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45625" y="509880"/>
            <a:ext cx="8229600" cy="857250"/>
          </a:xfrm>
        </p:spPr>
        <p:txBody>
          <a:bodyPr>
            <a:normAutofit/>
          </a:bodyPr>
          <a:lstStyle/>
          <a:p>
            <a:r>
              <a:rPr lang="en-US" dirty="0">
                <a:solidFill>
                  <a:schemeClr val="tx1"/>
                </a:solidFill>
              </a:rPr>
              <a:t>Research Study</a:t>
            </a:r>
          </a:p>
        </p:txBody>
      </p:sp>
      <p:sp>
        <p:nvSpPr>
          <p:cNvPr id="5" name="Rectangle 4"/>
          <p:cNvSpPr/>
          <p:nvPr/>
        </p:nvSpPr>
        <p:spPr>
          <a:xfrm>
            <a:off x="307141" y="5300147"/>
            <a:ext cx="8712598" cy="923330"/>
          </a:xfrm>
          <a:prstGeom prst="rect">
            <a:avLst/>
          </a:prstGeom>
        </p:spPr>
        <p:txBody>
          <a:bodyPr wrap="square">
            <a:spAutoFit/>
          </a:bodyPr>
          <a:lstStyle/>
          <a:p>
            <a:r>
              <a:rPr lang="en-US" dirty="0">
                <a:latin typeface="+mn-lt"/>
                <a:ea typeface="Times New Roman" charset="0"/>
                <a:cs typeface="Times New Roman" charset="0"/>
              </a:rPr>
              <a:t>Reference: </a:t>
            </a:r>
            <a:r>
              <a:rPr lang="en-US" dirty="0" err="1">
                <a:latin typeface="+mn-lt"/>
                <a:ea typeface="Times New Roman" charset="0"/>
                <a:cs typeface="Times New Roman" charset="0"/>
              </a:rPr>
              <a:t>Amerstock</a:t>
            </a:r>
            <a:r>
              <a:rPr lang="en-US" dirty="0">
                <a:latin typeface="+mn-lt"/>
                <a:ea typeface="Times New Roman" charset="0"/>
                <a:cs typeface="Times New Roman" charset="0"/>
              </a:rPr>
              <a:t>, I., </a:t>
            </a:r>
            <a:r>
              <a:rPr lang="en-US" dirty="0" err="1">
                <a:latin typeface="+mn-lt"/>
                <a:ea typeface="Times New Roman" charset="0"/>
                <a:cs typeface="Times New Roman" charset="0"/>
              </a:rPr>
              <a:t>Janosz</a:t>
            </a:r>
            <a:r>
              <a:rPr lang="en-US" dirty="0">
                <a:latin typeface="+mn-lt"/>
                <a:ea typeface="Times New Roman" charset="0"/>
                <a:cs typeface="Times New Roman" charset="0"/>
              </a:rPr>
              <a:t>, M., &amp; Bowman, R. (2012). Teachers’ efficacy beliefs: predictors and </a:t>
            </a:r>
            <a:br>
              <a:rPr lang="en-US" dirty="0">
                <a:latin typeface="+mn-lt"/>
                <a:ea typeface="Times New Roman" charset="0"/>
                <a:cs typeface="Times New Roman" charset="0"/>
              </a:rPr>
            </a:br>
            <a:r>
              <a:rPr lang="en-US" dirty="0">
                <a:latin typeface="+mn-lt"/>
                <a:ea typeface="Times New Roman" charset="0"/>
                <a:cs typeface="Times New Roman" charset="0"/>
              </a:rPr>
              <a:t>     influences. </a:t>
            </a:r>
            <a:r>
              <a:rPr lang="en-US" i="1" dirty="0">
                <a:latin typeface="+mn-lt"/>
                <a:ea typeface="Times New Roman" charset="0"/>
                <a:cs typeface="Times New Roman" charset="0"/>
              </a:rPr>
              <a:t>The Journal of Educational Research</a:t>
            </a:r>
            <a:r>
              <a:rPr lang="en-US" dirty="0">
                <a:latin typeface="+mn-lt"/>
                <a:ea typeface="Times New Roman" charset="0"/>
                <a:cs typeface="Times New Roman" charset="0"/>
              </a:rPr>
              <a:t>, 105, p. 319-328. </a:t>
            </a:r>
            <a:endParaRPr lang="en-US" dirty="0">
              <a:latin typeface="+mn-lt"/>
            </a:endParaRPr>
          </a:p>
        </p:txBody>
      </p:sp>
      <p:sp>
        <p:nvSpPr>
          <p:cNvPr id="8" name="Triangle 7"/>
          <p:cNvSpPr/>
          <p:nvPr/>
        </p:nvSpPr>
        <p:spPr>
          <a:xfrm>
            <a:off x="6228081" y="2239010"/>
            <a:ext cx="1859280" cy="2153920"/>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7061201" y="4636770"/>
            <a:ext cx="1027845" cy="369332"/>
          </a:xfrm>
          <a:prstGeom prst="rect">
            <a:avLst/>
          </a:prstGeom>
          <a:noFill/>
        </p:spPr>
        <p:txBody>
          <a:bodyPr wrap="none" rtlCol="0">
            <a:spAutoFit/>
          </a:bodyPr>
          <a:lstStyle/>
          <a:p>
            <a:r>
              <a:rPr lang="en-US" dirty="0"/>
              <a:t>Shape C</a:t>
            </a:r>
          </a:p>
        </p:txBody>
      </p:sp>
      <p:sp>
        <p:nvSpPr>
          <p:cNvPr id="3" name="TextBox 2"/>
          <p:cNvSpPr txBox="1"/>
          <p:nvPr/>
        </p:nvSpPr>
        <p:spPr>
          <a:xfrm>
            <a:off x="721361" y="2565328"/>
            <a:ext cx="4653280" cy="1107996"/>
          </a:xfrm>
          <a:prstGeom prst="rect">
            <a:avLst/>
          </a:prstGeom>
          <a:noFill/>
        </p:spPr>
        <p:txBody>
          <a:bodyPr wrap="square" rtlCol="0">
            <a:spAutoFit/>
          </a:bodyPr>
          <a:lstStyle/>
          <a:p>
            <a:r>
              <a:rPr lang="en-US" sz="2200" dirty="0"/>
              <a:t>Highly disturbed individual who has a tendency to blurt out obscenities.</a:t>
            </a:r>
          </a:p>
        </p:txBody>
      </p:sp>
    </p:spTree>
    <p:extLst>
      <p:ext uri="{BB962C8B-B14F-4D97-AF65-F5344CB8AC3E}">
        <p14:creationId xmlns:p14="http://schemas.microsoft.com/office/powerpoint/2010/main" val="222353949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Shape 272"/>
        <p:cNvGrpSpPr/>
        <p:nvPr/>
      </p:nvGrpSpPr>
      <p:grpSpPr>
        <a:xfrm>
          <a:off x="0" y="0"/>
          <a:ext cx="0" cy="0"/>
          <a:chOff x="0" y="0"/>
          <a:chExt cx="0" cy="0"/>
        </a:xfrm>
      </p:grpSpPr>
      <p:sp>
        <p:nvSpPr>
          <p:cNvPr id="273" name="Shape 273"/>
          <p:cNvSpPr txBox="1">
            <a:spLocks noGrp="1"/>
          </p:cNvSpPr>
          <p:nvPr>
            <p:ph type="body" idx="1"/>
          </p:nvPr>
        </p:nvSpPr>
        <p:spPr>
          <a:xfrm>
            <a:off x="470452" y="1671793"/>
            <a:ext cx="8229600" cy="4100399"/>
          </a:xfrm>
          <a:prstGeom prst="rect">
            <a:avLst/>
          </a:prstGeom>
          <a:noFill/>
          <a:ln>
            <a:noFill/>
          </a:ln>
        </p:spPr>
        <p:txBody>
          <a:bodyPr lIns="91425" tIns="45700" rIns="91425" bIns="45700" anchor="t" anchorCtr="0">
            <a:noAutofit/>
          </a:bodyPr>
          <a:lstStyle/>
          <a:p>
            <a:pPr marL="342900" marR="0" lvl="0" indent="-139700" algn="l" rtl="0">
              <a:lnSpc>
                <a:spcPct val="100000"/>
              </a:lnSpc>
              <a:spcBef>
                <a:spcPts val="0"/>
              </a:spcBef>
              <a:spcAft>
                <a:spcPts val="0"/>
              </a:spcAft>
              <a:buClr>
                <a:srgbClr val="0C0910"/>
              </a:buClr>
              <a:buSzPct val="25000"/>
              <a:buFont typeface="Arial"/>
              <a:buNone/>
            </a:pPr>
            <a:r>
              <a:rPr lang="en-US" sz="3200" b="0" i="0" u="none" strike="noStrike" cap="none" dirty="0">
                <a:solidFill>
                  <a:schemeClr val="dk1"/>
                </a:solidFill>
                <a:latin typeface="Calibri"/>
                <a:ea typeface="Calibri"/>
                <a:cs typeface="Calibri"/>
                <a:sym typeface="Calibri"/>
              </a:rPr>
              <a:t> </a:t>
            </a:r>
            <a:r>
              <a:rPr lang="en-US" sz="3200" b="0" i="0" u="none" strike="noStrike" cap="none" dirty="0">
                <a:solidFill>
                  <a:schemeClr val="bg1"/>
                </a:solidFill>
                <a:latin typeface="Arial"/>
                <a:ea typeface="Arial"/>
                <a:cs typeface="Arial"/>
                <a:sym typeface="Arial"/>
              </a:rPr>
              <a:t>Collective teacher efficacy refers to the collective self-perception that teachers in a given school make an educational difference to their students over and above the educational impact of their homes and communities.        </a:t>
            </a:r>
            <a:r>
              <a:rPr lang="en-US" sz="1800" b="0" i="0" u="none" strike="noStrike" cap="none" dirty="0">
                <a:solidFill>
                  <a:schemeClr val="bg1"/>
                </a:solidFill>
                <a:latin typeface="Arial"/>
                <a:ea typeface="Arial"/>
                <a:cs typeface="Arial"/>
                <a:sym typeface="Arial"/>
              </a:rPr>
              <a:t>(Tschannen-Moran &amp; Barr, 2004, p. 190). </a:t>
            </a:r>
          </a:p>
        </p:txBody>
      </p:sp>
      <p:pic>
        <p:nvPicPr>
          <p:cNvPr id="274" name="Shape 274"/>
          <p:cNvPicPr preferRelativeResize="0"/>
          <p:nvPr/>
        </p:nvPicPr>
        <p:blipFill rotWithShape="1">
          <a:blip r:embed="rId4">
            <a:alphaModFix amt="39000"/>
          </a:blip>
          <a:srcRect/>
          <a:stretch/>
        </p:blipFill>
        <p:spPr>
          <a:xfrm rot="10800000">
            <a:off x="92764" y="495664"/>
            <a:ext cx="1507435" cy="1333136"/>
          </a:xfrm>
          <a:prstGeom prst="rect">
            <a:avLst/>
          </a:prstGeom>
          <a:noFill/>
          <a:ln>
            <a:noFill/>
          </a:ln>
        </p:spPr>
      </p:pic>
      <p:sp>
        <p:nvSpPr>
          <p:cNvPr id="275" name="Shape 275"/>
          <p:cNvSpPr/>
          <p:nvPr/>
        </p:nvSpPr>
        <p:spPr>
          <a:xfrm>
            <a:off x="82824" y="5402860"/>
            <a:ext cx="7726017" cy="738664"/>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lt1"/>
              </a:buClr>
              <a:buSzPct val="25000"/>
              <a:buFont typeface="Arial"/>
              <a:buNone/>
            </a:pPr>
            <a:r>
              <a:rPr lang="en-US" sz="1400" b="0" i="0" u="none" strike="noStrike" cap="none" dirty="0">
                <a:solidFill>
                  <a:schemeClr val="bg1"/>
                </a:solidFill>
                <a:latin typeface="Arial"/>
                <a:ea typeface="Arial"/>
                <a:cs typeface="Arial"/>
                <a:sym typeface="Arial"/>
              </a:rPr>
              <a:t>Tschannen-Moran, M., &amp; Barr, M. (2004). Fostering student learning: The relationship of </a:t>
            </a:r>
          </a:p>
          <a:p>
            <a:pPr marL="0" marR="0" lvl="0" indent="0" algn="l" rtl="0">
              <a:lnSpc>
                <a:spcPct val="100000"/>
              </a:lnSpc>
              <a:spcBef>
                <a:spcPts val="0"/>
              </a:spcBef>
              <a:spcAft>
                <a:spcPts val="0"/>
              </a:spcAft>
              <a:buClr>
                <a:schemeClr val="lt1"/>
              </a:buClr>
              <a:buSzPct val="25000"/>
              <a:buFont typeface="Arial"/>
              <a:buNone/>
            </a:pPr>
            <a:r>
              <a:rPr lang="en-US" sz="1400" b="0" i="0" u="none" strike="noStrike" cap="none" dirty="0">
                <a:solidFill>
                  <a:schemeClr val="bg1"/>
                </a:solidFill>
                <a:latin typeface="Arial"/>
                <a:ea typeface="Arial"/>
                <a:cs typeface="Arial"/>
                <a:sym typeface="Arial"/>
              </a:rPr>
              <a:t>     collective teacher efficacy and student achievement. </a:t>
            </a:r>
            <a:r>
              <a:rPr lang="en-US" sz="1400" b="0" i="1" u="none" strike="noStrike" cap="none" dirty="0">
                <a:solidFill>
                  <a:schemeClr val="bg1"/>
                </a:solidFill>
                <a:latin typeface="Arial"/>
                <a:ea typeface="Arial"/>
                <a:cs typeface="Arial"/>
                <a:sym typeface="Arial"/>
              </a:rPr>
              <a:t>Leadership and Policy in Schools, 3</a:t>
            </a:r>
            <a:r>
              <a:rPr lang="en-US" sz="1400" b="0" i="0" u="none" strike="noStrike" cap="none" dirty="0">
                <a:solidFill>
                  <a:schemeClr val="bg1"/>
                </a:solidFill>
                <a:latin typeface="Arial"/>
                <a:ea typeface="Arial"/>
                <a:cs typeface="Arial"/>
                <a:sym typeface="Arial"/>
              </a:rPr>
              <a:t>(3),</a:t>
            </a:r>
          </a:p>
          <a:p>
            <a:pPr marL="0" marR="0" lvl="0" indent="0" algn="l" rtl="0">
              <a:lnSpc>
                <a:spcPct val="100000"/>
              </a:lnSpc>
              <a:spcBef>
                <a:spcPts val="0"/>
              </a:spcBef>
              <a:spcAft>
                <a:spcPts val="0"/>
              </a:spcAft>
              <a:buClr>
                <a:schemeClr val="lt1"/>
              </a:buClr>
              <a:buSzPct val="25000"/>
              <a:buFont typeface="Arial"/>
              <a:buNone/>
            </a:pPr>
            <a:r>
              <a:rPr lang="en-US" sz="1400" b="0" i="0" u="none" strike="noStrike" cap="none" dirty="0">
                <a:solidFill>
                  <a:schemeClr val="bg1"/>
                </a:solidFill>
                <a:latin typeface="Arial"/>
                <a:ea typeface="Arial"/>
                <a:cs typeface="Arial"/>
                <a:sym typeface="Arial"/>
              </a:rPr>
              <a:t>    189-209. </a:t>
            </a:r>
          </a:p>
        </p:txBody>
      </p:sp>
    </p:spTree>
    <p:extLst>
      <p:ext uri="{BB962C8B-B14F-4D97-AF65-F5344CB8AC3E}">
        <p14:creationId xmlns:p14="http://schemas.microsoft.com/office/powerpoint/2010/main" val="13400517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ED6230C6-28BE-BB46-9ECE-61A53127B37A}"/>
              </a:ext>
            </a:extLst>
          </p:cNvPr>
          <p:cNvGraphicFramePr>
            <a:graphicFrameLocks noGrp="1"/>
          </p:cNvGraphicFramePr>
          <p:nvPr>
            <p:ph idx="1"/>
            <p:extLst/>
          </p:nvPr>
        </p:nvGraphicFramePr>
        <p:xfrm>
          <a:off x="0" y="0"/>
          <a:ext cx="9144000" cy="685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a:extLst>
              <a:ext uri="{FF2B5EF4-FFF2-40B4-BE49-F238E27FC236}">
                <a16:creationId xmlns:a16="http://schemas.microsoft.com/office/drawing/2014/main" id="{CF0B828C-37F9-7D46-A8E7-C9C96EBFB4F3}"/>
              </a:ext>
            </a:extLst>
          </p:cNvPr>
          <p:cNvSpPr txBox="1"/>
          <p:nvPr/>
        </p:nvSpPr>
        <p:spPr>
          <a:xfrm>
            <a:off x="3061252" y="2006073"/>
            <a:ext cx="3124200" cy="2062103"/>
          </a:xfrm>
          <a:prstGeom prst="rect">
            <a:avLst/>
          </a:prstGeom>
          <a:noFill/>
        </p:spPr>
        <p:txBody>
          <a:bodyPr wrap="square" rtlCol="0">
            <a:spAutoFit/>
          </a:bodyPr>
          <a:lstStyle/>
          <a:p>
            <a:pPr algn="ctr"/>
            <a:r>
              <a:rPr lang="en-US" sz="3200" b="1" dirty="0"/>
              <a:t>Implementation Cycle for Instructional Leaders</a:t>
            </a:r>
          </a:p>
        </p:txBody>
      </p:sp>
      <p:sp>
        <p:nvSpPr>
          <p:cNvPr id="3" name="TextBox 2">
            <a:extLst>
              <a:ext uri="{FF2B5EF4-FFF2-40B4-BE49-F238E27FC236}">
                <a16:creationId xmlns:a16="http://schemas.microsoft.com/office/drawing/2014/main" id="{313C5796-261C-8C44-A9F6-C9C700B4B838}"/>
              </a:ext>
            </a:extLst>
          </p:cNvPr>
          <p:cNvSpPr txBox="1"/>
          <p:nvPr/>
        </p:nvSpPr>
        <p:spPr>
          <a:xfrm>
            <a:off x="7696200" y="152400"/>
            <a:ext cx="1447800" cy="830997"/>
          </a:xfrm>
          <a:prstGeom prst="rect">
            <a:avLst/>
          </a:prstGeom>
          <a:noFill/>
        </p:spPr>
        <p:txBody>
          <a:bodyPr wrap="square" rtlCol="0">
            <a:spAutoFit/>
          </a:bodyPr>
          <a:lstStyle/>
          <a:p>
            <a:r>
              <a:rPr lang="en-US" sz="1200" dirty="0"/>
              <a:t>Who will it help? How is it better than what we are already doing?</a:t>
            </a:r>
          </a:p>
        </p:txBody>
      </p:sp>
      <p:sp>
        <p:nvSpPr>
          <p:cNvPr id="5" name="TextBox 4">
            <a:extLst>
              <a:ext uri="{FF2B5EF4-FFF2-40B4-BE49-F238E27FC236}">
                <a16:creationId xmlns:a16="http://schemas.microsoft.com/office/drawing/2014/main" id="{6AA7FB6F-66BC-8543-8A1D-342200DDB901}"/>
              </a:ext>
            </a:extLst>
          </p:cNvPr>
          <p:cNvSpPr txBox="1"/>
          <p:nvPr/>
        </p:nvSpPr>
        <p:spPr>
          <a:xfrm>
            <a:off x="8085483" y="2096869"/>
            <a:ext cx="990600" cy="646331"/>
          </a:xfrm>
          <a:prstGeom prst="rect">
            <a:avLst/>
          </a:prstGeom>
          <a:noFill/>
        </p:spPr>
        <p:txBody>
          <a:bodyPr wrap="square" rtlCol="0">
            <a:spAutoFit/>
          </a:bodyPr>
          <a:lstStyle/>
          <a:p>
            <a:r>
              <a:rPr lang="en-US" sz="1200" dirty="0"/>
              <a:t>How are teachers involved? </a:t>
            </a:r>
          </a:p>
        </p:txBody>
      </p:sp>
      <p:sp>
        <p:nvSpPr>
          <p:cNvPr id="6" name="TextBox 5">
            <a:extLst>
              <a:ext uri="{FF2B5EF4-FFF2-40B4-BE49-F238E27FC236}">
                <a16:creationId xmlns:a16="http://schemas.microsoft.com/office/drawing/2014/main" id="{D22A580B-6A2C-0341-80EB-B15F9C295EA2}"/>
              </a:ext>
            </a:extLst>
          </p:cNvPr>
          <p:cNvSpPr txBox="1"/>
          <p:nvPr/>
        </p:nvSpPr>
        <p:spPr>
          <a:xfrm>
            <a:off x="7209183" y="5742390"/>
            <a:ext cx="1752600" cy="1200329"/>
          </a:xfrm>
          <a:prstGeom prst="rect">
            <a:avLst/>
          </a:prstGeom>
          <a:noFill/>
        </p:spPr>
        <p:txBody>
          <a:bodyPr wrap="square" rtlCol="0">
            <a:spAutoFit/>
          </a:bodyPr>
          <a:lstStyle/>
          <a:p>
            <a:r>
              <a:rPr lang="en-US" sz="1200" dirty="0"/>
              <a:t>How will it be implemented? Who will do it? Pilot? Whole staff? Can teachers/staff provide feedback of how it is going? </a:t>
            </a:r>
          </a:p>
        </p:txBody>
      </p:sp>
      <p:sp>
        <p:nvSpPr>
          <p:cNvPr id="8" name="TextBox 7">
            <a:extLst>
              <a:ext uri="{FF2B5EF4-FFF2-40B4-BE49-F238E27FC236}">
                <a16:creationId xmlns:a16="http://schemas.microsoft.com/office/drawing/2014/main" id="{4FFC0EB1-6F25-3E44-99FA-0350FF87A4C1}"/>
              </a:ext>
            </a:extLst>
          </p:cNvPr>
          <p:cNvSpPr txBox="1"/>
          <p:nvPr/>
        </p:nvSpPr>
        <p:spPr>
          <a:xfrm>
            <a:off x="5562600" y="6145668"/>
            <a:ext cx="1219200" cy="461665"/>
          </a:xfrm>
          <a:prstGeom prst="rect">
            <a:avLst/>
          </a:prstGeom>
          <a:noFill/>
        </p:spPr>
        <p:txBody>
          <a:bodyPr wrap="square" rtlCol="0">
            <a:spAutoFit/>
          </a:bodyPr>
          <a:lstStyle/>
          <a:p>
            <a:r>
              <a:rPr lang="en-US" sz="1200" dirty="0"/>
              <a:t>What works? What doesn’t?  </a:t>
            </a:r>
          </a:p>
        </p:txBody>
      </p:sp>
      <p:sp>
        <p:nvSpPr>
          <p:cNvPr id="9" name="TextBox 8">
            <a:extLst>
              <a:ext uri="{FF2B5EF4-FFF2-40B4-BE49-F238E27FC236}">
                <a16:creationId xmlns:a16="http://schemas.microsoft.com/office/drawing/2014/main" id="{287C814D-6F5F-8A40-8AF6-9BEDA085B9FF}"/>
              </a:ext>
            </a:extLst>
          </p:cNvPr>
          <p:cNvSpPr txBox="1"/>
          <p:nvPr/>
        </p:nvSpPr>
        <p:spPr>
          <a:xfrm>
            <a:off x="457200" y="5473005"/>
            <a:ext cx="1066800" cy="1384995"/>
          </a:xfrm>
          <a:prstGeom prst="rect">
            <a:avLst/>
          </a:prstGeom>
          <a:noFill/>
        </p:spPr>
        <p:txBody>
          <a:bodyPr wrap="square" rtlCol="0">
            <a:spAutoFit/>
          </a:bodyPr>
          <a:lstStyle/>
          <a:p>
            <a:r>
              <a:rPr lang="en-US" sz="1200" dirty="0"/>
              <a:t>Who will be involved? </a:t>
            </a:r>
          </a:p>
          <a:p>
            <a:endParaRPr lang="en-US" sz="1200" dirty="0"/>
          </a:p>
          <a:p>
            <a:r>
              <a:rPr lang="en-US" sz="1200" dirty="0"/>
              <a:t>What does successful implementation look like?</a:t>
            </a:r>
          </a:p>
        </p:txBody>
      </p:sp>
      <p:sp>
        <p:nvSpPr>
          <p:cNvPr id="10" name="TextBox 9">
            <a:extLst>
              <a:ext uri="{FF2B5EF4-FFF2-40B4-BE49-F238E27FC236}">
                <a16:creationId xmlns:a16="http://schemas.microsoft.com/office/drawing/2014/main" id="{B3C22CB8-01F3-6E48-ADD7-91FB2365C059}"/>
              </a:ext>
            </a:extLst>
          </p:cNvPr>
          <p:cNvSpPr txBox="1"/>
          <p:nvPr/>
        </p:nvSpPr>
        <p:spPr>
          <a:xfrm>
            <a:off x="7787640" y="4026756"/>
            <a:ext cx="1066800" cy="830997"/>
          </a:xfrm>
          <a:prstGeom prst="rect">
            <a:avLst/>
          </a:prstGeom>
          <a:noFill/>
        </p:spPr>
        <p:txBody>
          <a:bodyPr wrap="square" rtlCol="0">
            <a:spAutoFit/>
          </a:bodyPr>
          <a:lstStyle/>
          <a:p>
            <a:r>
              <a:rPr lang="en-US" sz="1200" dirty="0"/>
              <a:t>How did round 2 go? </a:t>
            </a:r>
          </a:p>
          <a:p>
            <a:r>
              <a:rPr lang="en-US" sz="1200" dirty="0"/>
              <a:t>Staff feedback?</a:t>
            </a:r>
          </a:p>
        </p:txBody>
      </p:sp>
      <p:sp>
        <p:nvSpPr>
          <p:cNvPr id="11" name="TextBox 10">
            <a:extLst>
              <a:ext uri="{FF2B5EF4-FFF2-40B4-BE49-F238E27FC236}">
                <a16:creationId xmlns:a16="http://schemas.microsoft.com/office/drawing/2014/main" id="{48AA560E-1D8A-164F-B0B6-DD77C86F8288}"/>
              </a:ext>
            </a:extLst>
          </p:cNvPr>
          <p:cNvSpPr txBox="1"/>
          <p:nvPr/>
        </p:nvSpPr>
        <p:spPr>
          <a:xfrm>
            <a:off x="170621" y="1912202"/>
            <a:ext cx="990600" cy="1015663"/>
          </a:xfrm>
          <a:prstGeom prst="rect">
            <a:avLst/>
          </a:prstGeom>
          <a:noFill/>
        </p:spPr>
        <p:txBody>
          <a:bodyPr wrap="square" rtlCol="0">
            <a:spAutoFit/>
          </a:bodyPr>
          <a:lstStyle/>
          <a:p>
            <a:r>
              <a:rPr lang="en-US" sz="1200" dirty="0"/>
              <a:t>Is this an embedded part of the collaborative culture?  </a:t>
            </a:r>
          </a:p>
        </p:txBody>
      </p:sp>
      <p:sp>
        <p:nvSpPr>
          <p:cNvPr id="14" name="TextBox 13">
            <a:extLst>
              <a:ext uri="{FF2B5EF4-FFF2-40B4-BE49-F238E27FC236}">
                <a16:creationId xmlns:a16="http://schemas.microsoft.com/office/drawing/2014/main" id="{57D5ECBA-59D9-834A-933D-ECFCE0D5F995}"/>
              </a:ext>
            </a:extLst>
          </p:cNvPr>
          <p:cNvSpPr txBox="1"/>
          <p:nvPr/>
        </p:nvSpPr>
        <p:spPr>
          <a:xfrm>
            <a:off x="3061252" y="4048247"/>
            <a:ext cx="3581400" cy="646331"/>
          </a:xfrm>
          <a:prstGeom prst="rect">
            <a:avLst/>
          </a:prstGeom>
          <a:noFill/>
        </p:spPr>
        <p:txBody>
          <a:bodyPr wrap="square" rtlCol="0">
            <a:spAutoFit/>
          </a:bodyPr>
          <a:lstStyle/>
          <a:p>
            <a:r>
              <a:rPr lang="en-US" dirty="0"/>
              <a:t>Adapted from Odom et al (2014), Fixsen et al (2005), DeWitt (2019). </a:t>
            </a:r>
          </a:p>
        </p:txBody>
      </p:sp>
    </p:spTree>
    <p:extLst>
      <p:ext uri="{BB962C8B-B14F-4D97-AF65-F5344CB8AC3E}">
        <p14:creationId xmlns:p14="http://schemas.microsoft.com/office/powerpoint/2010/main" val="294725461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1" y="48279"/>
            <a:ext cx="8448898" cy="914400"/>
          </a:xfrm>
        </p:spPr>
        <p:txBody>
          <a:bodyPr/>
          <a:lstStyle/>
          <a:p>
            <a:r>
              <a:rPr lang="en-US" sz="4000" b="1" dirty="0">
                <a:solidFill>
                  <a:schemeClr val="bg1"/>
                </a:solidFill>
                <a:latin typeface="Palatino Linotype"/>
              </a:rPr>
              <a:t>Want Collaboration?</a:t>
            </a:r>
            <a:endParaRPr lang="en-US" sz="4000" b="1" dirty="0">
              <a:solidFill>
                <a:schemeClr val="bg1"/>
              </a:solidFill>
            </a:endParaRPr>
          </a:p>
        </p:txBody>
      </p:sp>
      <p:sp>
        <p:nvSpPr>
          <p:cNvPr id="3" name="TextBox 2"/>
          <p:cNvSpPr txBox="1"/>
          <p:nvPr/>
        </p:nvSpPr>
        <p:spPr>
          <a:xfrm>
            <a:off x="8324" y="962679"/>
            <a:ext cx="9067800" cy="4524311"/>
          </a:xfrm>
          <a:prstGeom prst="rect">
            <a:avLst/>
          </a:prstGeom>
          <a:noFill/>
        </p:spPr>
        <p:txBody>
          <a:bodyPr wrap="square" lIns="91435" tIns="45718" rIns="91435" bIns="45718" rtlCol="0">
            <a:spAutoFit/>
          </a:bodyPr>
          <a:lstStyle/>
          <a:p>
            <a:pPr marL="457177" indent="-457177">
              <a:buFont typeface="Arial"/>
              <a:buChar char="•"/>
            </a:pPr>
            <a:r>
              <a:rPr lang="en-US" sz="3600" dirty="0">
                <a:solidFill>
                  <a:schemeClr val="bg1"/>
                </a:solidFill>
                <a:latin typeface="Times New Roman"/>
                <a:cs typeface="Times New Roman"/>
              </a:rPr>
              <a:t>Define why each member is a part of the team</a:t>
            </a:r>
          </a:p>
          <a:p>
            <a:pPr marL="457177" indent="-457177">
              <a:buFont typeface="Arial"/>
              <a:buChar char="•"/>
            </a:pPr>
            <a:r>
              <a:rPr lang="en-US" sz="3600" dirty="0">
                <a:solidFill>
                  <a:schemeClr val="bg1"/>
                </a:solidFill>
                <a:latin typeface="Times New Roman"/>
                <a:cs typeface="Times New Roman"/>
              </a:rPr>
              <a:t>Define the expectations of being on the team</a:t>
            </a:r>
          </a:p>
          <a:p>
            <a:pPr marL="457177" indent="-457177">
              <a:buFont typeface="Arial"/>
              <a:buChar char="•"/>
            </a:pPr>
            <a:r>
              <a:rPr lang="en-US" sz="3600" dirty="0">
                <a:solidFill>
                  <a:schemeClr val="bg1"/>
                </a:solidFill>
                <a:latin typeface="Times New Roman"/>
                <a:cs typeface="Times New Roman"/>
              </a:rPr>
              <a:t>Co-construct a goal together around an initiative</a:t>
            </a:r>
          </a:p>
          <a:p>
            <a:pPr marL="457177" indent="-457177">
              <a:buFont typeface="Arial"/>
              <a:buChar char="•"/>
            </a:pPr>
            <a:r>
              <a:rPr lang="en-US" sz="3600" dirty="0">
                <a:solidFill>
                  <a:schemeClr val="bg1"/>
                </a:solidFill>
                <a:latin typeface="Times New Roman"/>
                <a:cs typeface="Times New Roman"/>
              </a:rPr>
              <a:t>Assign duties for each member of the team</a:t>
            </a:r>
          </a:p>
          <a:p>
            <a:pPr marL="457177" indent="-457177">
              <a:buFont typeface="Arial"/>
              <a:buChar char="•"/>
            </a:pPr>
            <a:r>
              <a:rPr lang="en-US" sz="3600" dirty="0">
                <a:solidFill>
                  <a:schemeClr val="bg1"/>
                </a:solidFill>
                <a:latin typeface="Times New Roman"/>
                <a:cs typeface="Times New Roman"/>
              </a:rPr>
              <a:t>Promote and support discourse among the team</a:t>
            </a:r>
            <a:endParaRPr lang="en-US" dirty="0">
              <a:solidFill>
                <a:schemeClr val="bg1"/>
              </a:solidFill>
            </a:endParaRPr>
          </a:p>
        </p:txBody>
      </p:sp>
      <p:sp>
        <p:nvSpPr>
          <p:cNvPr id="4" name="TextBox 3">
            <a:extLst>
              <a:ext uri="{FF2B5EF4-FFF2-40B4-BE49-F238E27FC236}">
                <a16:creationId xmlns:a16="http://schemas.microsoft.com/office/drawing/2014/main" id="{5682DAA5-936E-7440-81F9-E83D2CE61CAF}"/>
              </a:ext>
            </a:extLst>
          </p:cNvPr>
          <p:cNvSpPr txBox="1"/>
          <p:nvPr/>
        </p:nvSpPr>
        <p:spPr>
          <a:xfrm>
            <a:off x="649745" y="6314167"/>
            <a:ext cx="1739772" cy="400110"/>
          </a:xfrm>
          <a:prstGeom prst="rect">
            <a:avLst/>
          </a:prstGeom>
          <a:noFill/>
        </p:spPr>
        <p:txBody>
          <a:bodyPr wrap="none" rtlCol="0">
            <a:spAutoFit/>
          </a:bodyPr>
          <a:lstStyle/>
          <a:p>
            <a:r>
              <a:rPr lang="en-US" sz="2000" b="1" dirty="0">
                <a:solidFill>
                  <a:schemeClr val="bg1"/>
                </a:solidFill>
              </a:rPr>
              <a:t>DeWitt (2017) </a:t>
            </a:r>
          </a:p>
        </p:txBody>
      </p:sp>
    </p:spTree>
    <p:extLst>
      <p:ext uri="{BB962C8B-B14F-4D97-AF65-F5344CB8AC3E}">
        <p14:creationId xmlns:p14="http://schemas.microsoft.com/office/powerpoint/2010/main" val="356675684"/>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5000" r="-5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700" y="25400"/>
            <a:ext cx="9144000" cy="914400"/>
          </a:xfrm>
        </p:spPr>
        <p:txBody>
          <a:bodyPr/>
          <a:lstStyle/>
          <a:p>
            <a:r>
              <a:rPr lang="en-US" sz="4800" b="1" dirty="0">
                <a:solidFill>
                  <a:schemeClr val="tx1"/>
                </a:solidFill>
                <a:latin typeface="Palatino Linotype"/>
              </a:rPr>
              <a:t>Evidence of Impact</a:t>
            </a:r>
            <a:endParaRPr lang="en-US" sz="4800" b="1" dirty="0">
              <a:solidFill>
                <a:schemeClr val="tx1"/>
              </a:solidFill>
            </a:endParaRPr>
          </a:p>
        </p:txBody>
      </p:sp>
      <p:sp>
        <p:nvSpPr>
          <p:cNvPr id="3" name="Rectangle 2">
            <a:extLst>
              <a:ext uri="{FF2B5EF4-FFF2-40B4-BE49-F238E27FC236}">
                <a16:creationId xmlns:a16="http://schemas.microsoft.com/office/drawing/2014/main" id="{C408B33A-60C3-8C4D-91EA-A312C969F5B6}"/>
              </a:ext>
            </a:extLst>
          </p:cNvPr>
          <p:cNvSpPr/>
          <p:nvPr/>
        </p:nvSpPr>
        <p:spPr>
          <a:xfrm>
            <a:off x="4254500" y="4953000"/>
            <a:ext cx="4267200" cy="954107"/>
          </a:xfrm>
          <a:prstGeom prst="rect">
            <a:avLst/>
          </a:prstGeom>
        </p:spPr>
        <p:txBody>
          <a:bodyPr wrap="square">
            <a:spAutoFit/>
          </a:bodyPr>
          <a:lstStyle/>
          <a:p>
            <a:r>
              <a:rPr lang="en-US" sz="2800" b="1" dirty="0">
                <a:latin typeface="+mj-lt"/>
              </a:rPr>
              <a:t>Who is involved in that process? </a:t>
            </a:r>
            <a:endParaRPr lang="en-US" sz="2800" dirty="0">
              <a:latin typeface="+mj-lt"/>
            </a:endParaRPr>
          </a:p>
        </p:txBody>
      </p:sp>
      <p:sp>
        <p:nvSpPr>
          <p:cNvPr id="4" name="TextBox 3">
            <a:extLst>
              <a:ext uri="{FF2B5EF4-FFF2-40B4-BE49-F238E27FC236}">
                <a16:creationId xmlns:a16="http://schemas.microsoft.com/office/drawing/2014/main" id="{0EDA304E-FE4E-F14F-9CFA-8F1E53ECEDE3}"/>
              </a:ext>
            </a:extLst>
          </p:cNvPr>
          <p:cNvSpPr txBox="1"/>
          <p:nvPr/>
        </p:nvSpPr>
        <p:spPr>
          <a:xfrm>
            <a:off x="4305300" y="1631146"/>
            <a:ext cx="4648200" cy="954107"/>
          </a:xfrm>
          <a:prstGeom prst="rect">
            <a:avLst/>
          </a:prstGeom>
          <a:noFill/>
        </p:spPr>
        <p:txBody>
          <a:bodyPr wrap="square" rtlCol="0">
            <a:spAutoFit/>
          </a:bodyPr>
          <a:lstStyle/>
          <a:p>
            <a:r>
              <a:rPr lang="en-US" sz="2800" b="1" dirty="0"/>
              <a:t>Do you collect evidence to understand impact? </a:t>
            </a:r>
            <a:endParaRPr lang="en-US" sz="2800" dirty="0"/>
          </a:p>
        </p:txBody>
      </p:sp>
      <p:sp>
        <p:nvSpPr>
          <p:cNvPr id="6" name="TextBox 5">
            <a:extLst>
              <a:ext uri="{FF2B5EF4-FFF2-40B4-BE49-F238E27FC236}">
                <a16:creationId xmlns:a16="http://schemas.microsoft.com/office/drawing/2014/main" id="{6F37C67F-522D-BA4D-88D8-78F0FF04C241}"/>
              </a:ext>
            </a:extLst>
          </p:cNvPr>
          <p:cNvSpPr txBox="1"/>
          <p:nvPr/>
        </p:nvSpPr>
        <p:spPr>
          <a:xfrm>
            <a:off x="4305300" y="3200400"/>
            <a:ext cx="4216400" cy="954107"/>
          </a:xfrm>
          <a:prstGeom prst="rect">
            <a:avLst/>
          </a:prstGeom>
          <a:noFill/>
        </p:spPr>
        <p:txBody>
          <a:bodyPr wrap="square" rtlCol="0">
            <a:spAutoFit/>
          </a:bodyPr>
          <a:lstStyle/>
          <a:p>
            <a:r>
              <a:rPr lang="en-US" sz="2800" b="1" dirty="0"/>
              <a:t>What does that evidence look like?</a:t>
            </a:r>
            <a:endParaRPr lang="en-US" sz="2800" dirty="0"/>
          </a:p>
        </p:txBody>
      </p:sp>
    </p:spTree>
    <p:extLst>
      <p:ext uri="{BB962C8B-B14F-4D97-AF65-F5344CB8AC3E}">
        <p14:creationId xmlns:p14="http://schemas.microsoft.com/office/powerpoint/2010/main" val="256451816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021041FC-7AE0-484E-8A23-6B19FA2E5BFE}"/>
              </a:ext>
            </a:extLst>
          </p:cNvPr>
          <p:cNvGraphicFramePr>
            <a:graphicFrameLocks noGrp="1"/>
          </p:cNvGraphicFramePr>
          <p:nvPr>
            <p:extLst>
              <p:ext uri="{D42A27DB-BD31-4B8C-83A1-F6EECF244321}">
                <p14:modId xmlns:p14="http://schemas.microsoft.com/office/powerpoint/2010/main" val="567510433"/>
              </p:ext>
            </p:extLst>
          </p:nvPr>
        </p:nvGraphicFramePr>
        <p:xfrm>
          <a:off x="-6628" y="838200"/>
          <a:ext cx="9144002" cy="5394960"/>
        </p:xfrm>
        <a:graphic>
          <a:graphicData uri="http://schemas.openxmlformats.org/drawingml/2006/table">
            <a:tbl>
              <a:tblPr firstRow="1" bandRow="1">
                <a:tableStyleId>{5C22544A-7EE6-4342-B048-85BDC9FD1C3A}</a:tableStyleId>
              </a:tblPr>
              <a:tblGrid>
                <a:gridCol w="2292628">
                  <a:extLst>
                    <a:ext uri="{9D8B030D-6E8A-4147-A177-3AD203B41FA5}">
                      <a16:colId xmlns:a16="http://schemas.microsoft.com/office/drawing/2014/main" val="3700256953"/>
                    </a:ext>
                  </a:extLst>
                </a:gridCol>
                <a:gridCol w="6851374">
                  <a:extLst>
                    <a:ext uri="{9D8B030D-6E8A-4147-A177-3AD203B41FA5}">
                      <a16:colId xmlns:a16="http://schemas.microsoft.com/office/drawing/2014/main" val="2750602496"/>
                    </a:ext>
                  </a:extLst>
                </a:gridCol>
              </a:tblGrid>
              <a:tr h="1203960">
                <a:tc>
                  <a:txBody>
                    <a:bodyPr/>
                    <a:lstStyle/>
                    <a:p>
                      <a:endParaRPr lang="en-US" sz="2800" dirty="0"/>
                    </a:p>
                    <a:p>
                      <a:r>
                        <a:rPr lang="en-US" sz="2800" dirty="0"/>
                        <a:t>Faculty Meetings</a:t>
                      </a:r>
                    </a:p>
                    <a:p>
                      <a:endParaRPr lang="en-US" sz="2800" dirty="0">
                        <a:solidFill>
                          <a:schemeClr val="tx1"/>
                        </a:solidFill>
                      </a:endParaRPr>
                    </a:p>
                  </a:txBody>
                  <a:tcPr/>
                </a:tc>
                <a:tc>
                  <a:txBody>
                    <a:bodyPr/>
                    <a:lstStyle/>
                    <a:p>
                      <a:r>
                        <a:rPr lang="en-US" sz="2800" b="0" kern="1200" dirty="0">
                          <a:solidFill>
                            <a:schemeClr val="lt1"/>
                          </a:solidFill>
                          <a:effectLst/>
                          <a:latin typeface="+mn-lt"/>
                          <a:ea typeface="+mn-ea"/>
                          <a:cs typeface="+mn-cs"/>
                        </a:rPr>
                        <a:t>In your walkthroughs, do you see teachers putting into practice the strategies they learned from one another in the faculty/staff meeting? </a:t>
                      </a:r>
                    </a:p>
                  </a:txBody>
                  <a:tcPr/>
                </a:tc>
                <a:extLst>
                  <a:ext uri="{0D108BD9-81ED-4DB2-BD59-A6C34878D82A}">
                    <a16:rowId xmlns:a16="http://schemas.microsoft.com/office/drawing/2014/main" val="1621558344"/>
                  </a:ext>
                </a:extLst>
              </a:tr>
              <a:tr h="1203960">
                <a:tc>
                  <a:txBody>
                    <a:bodyPr/>
                    <a:lstStyle/>
                    <a:p>
                      <a:r>
                        <a:rPr lang="en-US" sz="2800" b="1" dirty="0">
                          <a:solidFill>
                            <a:schemeClr val="tx1"/>
                          </a:solidFill>
                        </a:rPr>
                        <a:t>Walkthroughs</a:t>
                      </a:r>
                    </a:p>
                  </a:txBody>
                  <a:tcPr/>
                </a:tc>
                <a:tc>
                  <a:txBody>
                    <a:bodyPr/>
                    <a:lstStyle/>
                    <a:p>
                      <a:r>
                        <a:rPr lang="en-US" sz="2800" kern="1200" dirty="0">
                          <a:solidFill>
                            <a:schemeClr val="dk1"/>
                          </a:solidFill>
                          <a:effectLst/>
                          <a:latin typeface="+mn-lt"/>
                          <a:ea typeface="+mn-ea"/>
                          <a:cs typeface="+mn-cs"/>
                        </a:rPr>
                        <a:t>What feedback do you provide to teachers? Do they put it into practice? Do you take their feedback and use it in your practice? </a:t>
                      </a:r>
                      <a:endParaRPr lang="en-US" sz="2800" dirty="0"/>
                    </a:p>
                  </a:txBody>
                  <a:tcPr/>
                </a:tc>
                <a:extLst>
                  <a:ext uri="{0D108BD9-81ED-4DB2-BD59-A6C34878D82A}">
                    <a16:rowId xmlns:a16="http://schemas.microsoft.com/office/drawing/2014/main" val="2030519002"/>
                  </a:ext>
                </a:extLst>
              </a:tr>
              <a:tr h="1203960">
                <a:tc>
                  <a:txBody>
                    <a:bodyPr/>
                    <a:lstStyle/>
                    <a:p>
                      <a:r>
                        <a:rPr lang="en-US" sz="2800" b="1" dirty="0">
                          <a:solidFill>
                            <a:schemeClr val="tx1"/>
                          </a:solidFill>
                        </a:rPr>
                        <a:t>Observations</a:t>
                      </a:r>
                    </a:p>
                  </a:txBody>
                  <a:tcPr/>
                </a:tc>
                <a:tc>
                  <a:txBody>
                    <a:bodyPr/>
                    <a:lstStyle/>
                    <a:p>
                      <a:r>
                        <a:rPr lang="en-US" sz="2800" kern="1200" dirty="0">
                          <a:solidFill>
                            <a:schemeClr val="dk1"/>
                          </a:solidFill>
                          <a:effectLst/>
                          <a:latin typeface="+mn-lt"/>
                          <a:ea typeface="+mn-ea"/>
                          <a:cs typeface="+mn-cs"/>
                        </a:rPr>
                        <a:t>Do your observations focus on praise? Or do your observations build on previous discussions with staff and take into account their goals? </a:t>
                      </a:r>
                      <a:br>
                        <a:rPr lang="en-US" sz="2800" kern="1200" dirty="0">
                          <a:solidFill>
                            <a:schemeClr val="dk1"/>
                          </a:solidFill>
                          <a:effectLst/>
                          <a:latin typeface="+mn-lt"/>
                          <a:ea typeface="+mn-ea"/>
                          <a:cs typeface="+mn-cs"/>
                        </a:rPr>
                      </a:br>
                      <a:endParaRPr lang="en-US" sz="2800" dirty="0"/>
                    </a:p>
                  </a:txBody>
                  <a:tcPr/>
                </a:tc>
                <a:extLst>
                  <a:ext uri="{0D108BD9-81ED-4DB2-BD59-A6C34878D82A}">
                    <a16:rowId xmlns:a16="http://schemas.microsoft.com/office/drawing/2014/main" val="1786766949"/>
                  </a:ext>
                </a:extLst>
              </a:tr>
            </a:tbl>
          </a:graphicData>
        </a:graphic>
      </p:graphicFrame>
      <p:sp>
        <p:nvSpPr>
          <p:cNvPr id="6" name="Rectangle 5">
            <a:extLst>
              <a:ext uri="{FF2B5EF4-FFF2-40B4-BE49-F238E27FC236}">
                <a16:creationId xmlns:a16="http://schemas.microsoft.com/office/drawing/2014/main" id="{56058E12-54CE-694A-853C-F93D74D45B28}"/>
              </a:ext>
            </a:extLst>
          </p:cNvPr>
          <p:cNvSpPr/>
          <p:nvPr/>
        </p:nvSpPr>
        <p:spPr>
          <a:xfrm>
            <a:off x="0" y="6488668"/>
            <a:ext cx="8920566" cy="646331"/>
          </a:xfrm>
          <a:prstGeom prst="rect">
            <a:avLst/>
          </a:prstGeom>
        </p:spPr>
        <p:txBody>
          <a:bodyPr wrap="square">
            <a:spAutoFit/>
          </a:bodyPr>
          <a:lstStyle/>
          <a:p>
            <a:pPr>
              <a:defRPr/>
            </a:pPr>
            <a:r>
              <a:rPr lang="en-US" dirty="0">
                <a:solidFill>
                  <a:schemeClr val="bg1"/>
                </a:solidFill>
              </a:rPr>
              <a:t>DeWitt (2019).</a:t>
            </a:r>
          </a:p>
          <a:p>
            <a:pPr lvl="0">
              <a:defRPr/>
            </a:pPr>
            <a:r>
              <a:rPr lang="en-US" dirty="0">
                <a:solidFill>
                  <a:schemeClr val="bg1"/>
                </a:solidFill>
              </a:rPr>
              <a:t>.</a:t>
            </a:r>
          </a:p>
        </p:txBody>
      </p:sp>
      <p:sp>
        <p:nvSpPr>
          <p:cNvPr id="7" name="TextBox 6">
            <a:extLst>
              <a:ext uri="{FF2B5EF4-FFF2-40B4-BE49-F238E27FC236}">
                <a16:creationId xmlns:a16="http://schemas.microsoft.com/office/drawing/2014/main" id="{DB0AD110-8C69-B245-896F-A60B82FAB930}"/>
              </a:ext>
            </a:extLst>
          </p:cNvPr>
          <p:cNvSpPr txBox="1"/>
          <p:nvPr/>
        </p:nvSpPr>
        <p:spPr>
          <a:xfrm>
            <a:off x="688383" y="69949"/>
            <a:ext cx="7543800" cy="646331"/>
          </a:xfrm>
          <a:prstGeom prst="rect">
            <a:avLst/>
          </a:prstGeom>
          <a:noFill/>
        </p:spPr>
        <p:txBody>
          <a:bodyPr wrap="square" rtlCol="0">
            <a:spAutoFit/>
          </a:bodyPr>
          <a:lstStyle/>
          <a:p>
            <a:pPr algn="ctr"/>
            <a:r>
              <a:rPr lang="en-US" sz="3600" b="1" dirty="0">
                <a:solidFill>
                  <a:schemeClr val="bg1"/>
                </a:solidFill>
              </a:rPr>
              <a:t>Evidence of Implementation</a:t>
            </a:r>
          </a:p>
        </p:txBody>
      </p:sp>
    </p:spTree>
    <p:extLst>
      <p:ext uri="{BB962C8B-B14F-4D97-AF65-F5344CB8AC3E}">
        <p14:creationId xmlns:p14="http://schemas.microsoft.com/office/powerpoint/2010/main" val="110110219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5000" r="-5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700" y="25400"/>
            <a:ext cx="9144000" cy="914400"/>
          </a:xfrm>
        </p:spPr>
        <p:txBody>
          <a:bodyPr/>
          <a:lstStyle/>
          <a:p>
            <a:r>
              <a:rPr lang="en-US" sz="4800" b="1" dirty="0">
                <a:solidFill>
                  <a:schemeClr val="tx1"/>
                </a:solidFill>
                <a:latin typeface="Palatino Linotype"/>
              </a:rPr>
              <a:t>Connect – Extend - Challenge</a:t>
            </a:r>
            <a:endParaRPr lang="en-US" sz="4800" b="1" dirty="0">
              <a:solidFill>
                <a:schemeClr val="tx1"/>
              </a:solidFill>
            </a:endParaRPr>
          </a:p>
        </p:txBody>
      </p:sp>
      <p:sp>
        <p:nvSpPr>
          <p:cNvPr id="3" name="Rectangle 2">
            <a:extLst>
              <a:ext uri="{FF2B5EF4-FFF2-40B4-BE49-F238E27FC236}">
                <a16:creationId xmlns:a16="http://schemas.microsoft.com/office/drawing/2014/main" id="{C408B33A-60C3-8C4D-91EA-A312C969F5B6}"/>
              </a:ext>
            </a:extLst>
          </p:cNvPr>
          <p:cNvSpPr/>
          <p:nvPr/>
        </p:nvSpPr>
        <p:spPr>
          <a:xfrm>
            <a:off x="4254500" y="4953000"/>
            <a:ext cx="4267200" cy="954107"/>
          </a:xfrm>
          <a:prstGeom prst="rect">
            <a:avLst/>
          </a:prstGeom>
        </p:spPr>
        <p:txBody>
          <a:bodyPr wrap="square">
            <a:spAutoFit/>
          </a:bodyPr>
          <a:lstStyle/>
          <a:p>
            <a:r>
              <a:rPr lang="en-US" sz="2800" b="1" dirty="0">
                <a:latin typeface="+mj-lt"/>
              </a:rPr>
              <a:t>Challenge</a:t>
            </a:r>
            <a:r>
              <a:rPr lang="en-US" sz="2800" dirty="0">
                <a:latin typeface="+mj-lt"/>
              </a:rPr>
              <a:t> - How did it challenge your thinking? </a:t>
            </a:r>
          </a:p>
        </p:txBody>
      </p:sp>
      <p:sp>
        <p:nvSpPr>
          <p:cNvPr id="4" name="TextBox 3">
            <a:extLst>
              <a:ext uri="{FF2B5EF4-FFF2-40B4-BE49-F238E27FC236}">
                <a16:creationId xmlns:a16="http://schemas.microsoft.com/office/drawing/2014/main" id="{0EDA304E-FE4E-F14F-9CFA-8F1E53ECEDE3}"/>
              </a:ext>
            </a:extLst>
          </p:cNvPr>
          <p:cNvSpPr txBox="1"/>
          <p:nvPr/>
        </p:nvSpPr>
        <p:spPr>
          <a:xfrm>
            <a:off x="4305300" y="1631146"/>
            <a:ext cx="4648200" cy="954107"/>
          </a:xfrm>
          <a:prstGeom prst="rect">
            <a:avLst/>
          </a:prstGeom>
          <a:noFill/>
        </p:spPr>
        <p:txBody>
          <a:bodyPr wrap="square" rtlCol="0">
            <a:spAutoFit/>
          </a:bodyPr>
          <a:lstStyle/>
          <a:p>
            <a:r>
              <a:rPr lang="en-US" sz="2800" b="1" dirty="0"/>
              <a:t>Connect</a:t>
            </a:r>
            <a:r>
              <a:rPr lang="en-US" sz="2800" dirty="0"/>
              <a:t> – How does this fit in with prior knowledge?</a:t>
            </a:r>
          </a:p>
        </p:txBody>
      </p:sp>
      <p:sp>
        <p:nvSpPr>
          <p:cNvPr id="6" name="TextBox 5">
            <a:extLst>
              <a:ext uri="{FF2B5EF4-FFF2-40B4-BE49-F238E27FC236}">
                <a16:creationId xmlns:a16="http://schemas.microsoft.com/office/drawing/2014/main" id="{6F37C67F-522D-BA4D-88D8-78F0FF04C241}"/>
              </a:ext>
            </a:extLst>
          </p:cNvPr>
          <p:cNvSpPr txBox="1"/>
          <p:nvPr/>
        </p:nvSpPr>
        <p:spPr>
          <a:xfrm>
            <a:off x="4305300" y="3200400"/>
            <a:ext cx="4216400" cy="1384995"/>
          </a:xfrm>
          <a:prstGeom prst="rect">
            <a:avLst/>
          </a:prstGeom>
          <a:noFill/>
        </p:spPr>
        <p:txBody>
          <a:bodyPr wrap="square" rtlCol="0">
            <a:spAutoFit/>
          </a:bodyPr>
          <a:lstStyle/>
          <a:p>
            <a:r>
              <a:rPr lang="en-US" sz="2800" b="1" dirty="0"/>
              <a:t>Extend</a:t>
            </a:r>
            <a:r>
              <a:rPr lang="en-US" sz="2800" dirty="0"/>
              <a:t> – How does this extend your knowledge to new thinking? </a:t>
            </a:r>
          </a:p>
        </p:txBody>
      </p:sp>
    </p:spTree>
    <p:extLst>
      <p:ext uri="{BB962C8B-B14F-4D97-AF65-F5344CB8AC3E}">
        <p14:creationId xmlns:p14="http://schemas.microsoft.com/office/powerpoint/2010/main" val="255444067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l="-19000" r="-19000"/>
          </a:stretch>
        </a:blipFill>
        <a:effectLst/>
      </p:bgPr>
    </p:bg>
    <p:spTree>
      <p:nvGrpSpPr>
        <p:cNvPr id="1" name=""/>
        <p:cNvGrpSpPr/>
        <p:nvPr/>
      </p:nvGrpSpPr>
      <p:grpSpPr>
        <a:xfrm>
          <a:off x="0" y="0"/>
          <a:ext cx="0" cy="0"/>
          <a:chOff x="0" y="0"/>
          <a:chExt cx="0" cy="0"/>
        </a:xfrm>
      </p:grpSpPr>
      <p:sp>
        <p:nvSpPr>
          <p:cNvPr id="5" name="TextBox 4"/>
          <p:cNvSpPr txBox="1"/>
          <p:nvPr/>
        </p:nvSpPr>
        <p:spPr>
          <a:xfrm>
            <a:off x="152400" y="0"/>
            <a:ext cx="8839200" cy="6555641"/>
          </a:xfrm>
          <a:prstGeom prst="rect">
            <a:avLst/>
          </a:prstGeom>
          <a:noFill/>
        </p:spPr>
        <p:txBody>
          <a:bodyPr wrap="square" rtlCol="0">
            <a:spAutoFit/>
          </a:bodyPr>
          <a:lstStyle/>
          <a:p>
            <a:pPr algn="ctr"/>
            <a:r>
              <a:rPr lang="en-US" sz="5400" dirty="0">
                <a:solidFill>
                  <a:schemeClr val="bg1"/>
                </a:solidFill>
              </a:rPr>
              <a:t>Questions?</a:t>
            </a:r>
          </a:p>
          <a:p>
            <a:endParaRPr lang="en-US" sz="5400" dirty="0"/>
          </a:p>
          <a:p>
            <a:endParaRPr lang="en-US" sz="5400" dirty="0"/>
          </a:p>
          <a:p>
            <a:endParaRPr lang="en-US" sz="5400" dirty="0"/>
          </a:p>
          <a:p>
            <a:endParaRPr lang="en-US" sz="5400" dirty="0"/>
          </a:p>
          <a:p>
            <a:endParaRPr lang="en-US" sz="5400" dirty="0"/>
          </a:p>
          <a:p>
            <a:r>
              <a:rPr lang="en-US" sz="4800" dirty="0">
                <a:hlinkClick r:id="rId4"/>
              </a:rPr>
              <a:t>        pmdewitt518@gmail.com</a:t>
            </a:r>
            <a:endParaRPr lang="en-US" sz="4800" dirty="0"/>
          </a:p>
          <a:p>
            <a:r>
              <a:rPr lang="en-US" sz="4800" dirty="0">
                <a:solidFill>
                  <a:srgbClr val="FFFFFF"/>
                </a:solidFill>
              </a:rPr>
              <a:t>             @PeterMDeWitt </a:t>
            </a:r>
          </a:p>
        </p:txBody>
      </p:sp>
    </p:spTree>
    <p:extLst>
      <p:ext uri="{BB962C8B-B14F-4D97-AF65-F5344CB8AC3E}">
        <p14:creationId xmlns:p14="http://schemas.microsoft.com/office/powerpoint/2010/main" val="19659525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07AF870-79B4-9B45-B67F-D212181496DB}"/>
              </a:ext>
            </a:extLst>
          </p:cNvPr>
          <p:cNvSpPr>
            <a:spLocks noGrp="1"/>
          </p:cNvSpPr>
          <p:nvPr>
            <p:ph idx="1"/>
          </p:nvPr>
        </p:nvSpPr>
        <p:spPr>
          <a:xfrm>
            <a:off x="2209800" y="1371600"/>
            <a:ext cx="5067300" cy="3657600"/>
          </a:xfrm>
        </p:spPr>
        <p:txBody>
          <a:bodyPr/>
          <a:lstStyle/>
          <a:p>
            <a:pPr marL="0" indent="0">
              <a:buNone/>
            </a:pPr>
            <a:r>
              <a:rPr lang="en-US" sz="2400" i="1" dirty="0"/>
              <a:t>Instructional leadership is when those in a leadership position focus their efforts on the implementation of practices that will positively impact student learning.</a:t>
            </a:r>
          </a:p>
          <a:p>
            <a:pPr marL="0" indent="0">
              <a:buNone/>
            </a:pPr>
            <a:endParaRPr lang="en-US" sz="2400" i="1" dirty="0"/>
          </a:p>
        </p:txBody>
      </p:sp>
      <p:sp>
        <p:nvSpPr>
          <p:cNvPr id="5" name="TextBox 4">
            <a:extLst>
              <a:ext uri="{FF2B5EF4-FFF2-40B4-BE49-F238E27FC236}">
                <a16:creationId xmlns:a16="http://schemas.microsoft.com/office/drawing/2014/main" id="{F7332E9B-453D-4242-8CB6-5D12169DA0A6}"/>
              </a:ext>
            </a:extLst>
          </p:cNvPr>
          <p:cNvSpPr txBox="1"/>
          <p:nvPr/>
        </p:nvSpPr>
        <p:spPr>
          <a:xfrm>
            <a:off x="3886200" y="4419600"/>
            <a:ext cx="2667000" cy="400110"/>
          </a:xfrm>
          <a:prstGeom prst="rect">
            <a:avLst/>
          </a:prstGeom>
          <a:noFill/>
        </p:spPr>
        <p:txBody>
          <a:bodyPr wrap="square" rtlCol="0">
            <a:spAutoFit/>
          </a:bodyPr>
          <a:lstStyle/>
          <a:p>
            <a:r>
              <a:rPr lang="en-US" sz="2000" dirty="0"/>
              <a:t>DeWitt. 2019</a:t>
            </a:r>
          </a:p>
        </p:txBody>
      </p:sp>
    </p:spTree>
    <p:extLst>
      <p:ext uri="{BB962C8B-B14F-4D97-AF65-F5344CB8AC3E}">
        <p14:creationId xmlns:p14="http://schemas.microsoft.com/office/powerpoint/2010/main" val="3626382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457200" y="2133600"/>
            <a:ext cx="8229600" cy="3733800"/>
          </a:xfrm>
          <a:prstGeom prst="rect">
            <a:avLst/>
          </a:prstGeom>
        </p:spPr>
        <p:txBody>
          <a:bodyPr wrap="square" lIns="91440" tIns="45720" rIns="91440" bIns="45720" anchor="t"/>
          <a:lstStyle/>
          <a:p>
            <a:pPr lvl="0" algn="l">
              <a:lnSpc>
                <a:spcPct val="100000"/>
              </a:lnSpc>
              <a:spcBef>
                <a:spcPct val="20000"/>
              </a:spcBef>
              <a:spcAft>
                <a:spcPct val="0"/>
              </a:spcAft>
            </a:pPr>
            <a:endParaRPr lang="en-US" sz="2900" b="0" i="0" u="none" dirty="0">
              <a:solidFill>
                <a:srgbClr val="FFFFFF"/>
              </a:solidFill>
              <a:latin typeface="Calibri"/>
            </a:endParaRPr>
          </a:p>
        </p:txBody>
      </p:sp>
      <p:sp>
        <p:nvSpPr>
          <p:cNvPr id="8" name="TextBox 7"/>
          <p:cNvSpPr txBox="1"/>
          <p:nvPr/>
        </p:nvSpPr>
        <p:spPr>
          <a:xfrm>
            <a:off x="0" y="6756400"/>
            <a:ext cx="9144000" cy="91440"/>
          </a:xfrm>
          <a:prstGeom prst="rect">
            <a:avLst/>
          </a:prstGeom>
        </p:spPr>
        <p:txBody>
          <a:bodyPr wrap="none" lIns="178594" tIns="0" rIns="178594" bIns="0" anchor="t"/>
          <a:lstStyle/>
          <a:p>
            <a:pPr algn="l"/>
            <a:r>
              <a:rPr lang="en-US" sz="600" b="1">
                <a:solidFill>
                  <a:srgbClr val="FFFFFF"/>
                </a:solidFill>
                <a:latin typeface="Calibri"/>
              </a:rPr>
              <a:t>cc: UNDP in Europe and Central Asia - https://www.flickr.com/photos/46920115@N03</a:t>
            </a:r>
          </a:p>
        </p:txBody>
      </p:sp>
      <p:sp>
        <p:nvSpPr>
          <p:cNvPr id="5" name="Rectangle 4"/>
          <p:cNvSpPr/>
          <p:nvPr/>
        </p:nvSpPr>
        <p:spPr>
          <a:xfrm>
            <a:off x="445576" y="304800"/>
            <a:ext cx="7995587" cy="646331"/>
          </a:xfrm>
          <a:prstGeom prst="rect">
            <a:avLst/>
          </a:prstGeom>
        </p:spPr>
        <p:txBody>
          <a:bodyPr wrap="none">
            <a:spAutoFit/>
          </a:bodyPr>
          <a:lstStyle/>
          <a:p>
            <a:r>
              <a:rPr lang="en-US" sz="3600" dirty="0"/>
              <a:t>I am confident I’m an instructional leader </a:t>
            </a:r>
          </a:p>
        </p:txBody>
      </p:sp>
      <p:graphicFrame>
        <p:nvGraphicFramePr>
          <p:cNvPr id="3" name="Chart 2">
            <a:extLst>
              <a:ext uri="{FF2B5EF4-FFF2-40B4-BE49-F238E27FC236}">
                <a16:creationId xmlns:a16="http://schemas.microsoft.com/office/drawing/2014/main" id="{F0C6E732-5DE0-3C47-927D-6929A9BF2736}"/>
              </a:ext>
            </a:extLst>
          </p:cNvPr>
          <p:cNvGraphicFramePr/>
          <p:nvPr>
            <p:extLst/>
          </p:nvPr>
        </p:nvGraphicFramePr>
        <p:xfrm>
          <a:off x="0" y="1066800"/>
          <a:ext cx="9144000" cy="57912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7360521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0F4283-0588-5843-8BAA-E6EE52D9088F}"/>
              </a:ext>
            </a:extLst>
          </p:cNvPr>
          <p:cNvSpPr>
            <a:spLocks noGrp="1"/>
          </p:cNvSpPr>
          <p:nvPr>
            <p:ph type="title"/>
          </p:nvPr>
        </p:nvSpPr>
        <p:spPr>
          <a:xfrm>
            <a:off x="1" y="312539"/>
            <a:ext cx="9144000" cy="525661"/>
          </a:xfrm>
        </p:spPr>
        <p:txBody>
          <a:bodyPr/>
          <a:lstStyle/>
          <a:p>
            <a:r>
              <a:rPr lang="en-US" sz="3600" dirty="0"/>
              <a:t>I’m confident my principal is an instructional leader? </a:t>
            </a:r>
          </a:p>
        </p:txBody>
      </p:sp>
      <p:graphicFrame>
        <p:nvGraphicFramePr>
          <p:cNvPr id="4" name="Chart 3">
            <a:extLst>
              <a:ext uri="{FF2B5EF4-FFF2-40B4-BE49-F238E27FC236}">
                <a16:creationId xmlns:a16="http://schemas.microsoft.com/office/drawing/2014/main" id="{D79EBFBA-D8D9-2145-B615-872B7B5E6AA1}"/>
              </a:ext>
            </a:extLst>
          </p:cNvPr>
          <p:cNvGraphicFramePr/>
          <p:nvPr>
            <p:extLst/>
          </p:nvPr>
        </p:nvGraphicFramePr>
        <p:xfrm>
          <a:off x="1" y="1066800"/>
          <a:ext cx="9143999" cy="57912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030514713"/>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77279D0-3114-A843-A660-FC0C99CCC0D2}"/>
              </a:ext>
            </a:extLst>
          </p:cNvPr>
          <p:cNvSpPr txBox="1"/>
          <p:nvPr/>
        </p:nvSpPr>
        <p:spPr>
          <a:xfrm>
            <a:off x="2917141" y="-6620"/>
            <a:ext cx="2787238" cy="769441"/>
          </a:xfrm>
          <a:prstGeom prst="rect">
            <a:avLst/>
          </a:prstGeom>
          <a:noFill/>
        </p:spPr>
        <p:txBody>
          <a:bodyPr wrap="none" rtlCol="0">
            <a:spAutoFit/>
          </a:bodyPr>
          <a:lstStyle/>
          <a:p>
            <a:r>
              <a:rPr lang="en-US" sz="4400" b="1" dirty="0"/>
              <a:t>Motivation</a:t>
            </a:r>
          </a:p>
        </p:txBody>
      </p:sp>
      <p:sp>
        <p:nvSpPr>
          <p:cNvPr id="3" name="TextBox 2">
            <a:extLst>
              <a:ext uri="{FF2B5EF4-FFF2-40B4-BE49-F238E27FC236}">
                <a16:creationId xmlns:a16="http://schemas.microsoft.com/office/drawing/2014/main" id="{7EF8D706-ABE3-0042-BB4E-6E302F391321}"/>
              </a:ext>
            </a:extLst>
          </p:cNvPr>
          <p:cNvSpPr txBox="1"/>
          <p:nvPr/>
        </p:nvSpPr>
        <p:spPr>
          <a:xfrm>
            <a:off x="141606" y="3785161"/>
            <a:ext cx="3530967" cy="707886"/>
          </a:xfrm>
          <a:prstGeom prst="rect">
            <a:avLst/>
          </a:prstGeom>
          <a:noFill/>
        </p:spPr>
        <p:txBody>
          <a:bodyPr wrap="none" rtlCol="0">
            <a:spAutoFit/>
          </a:bodyPr>
          <a:lstStyle/>
          <a:p>
            <a:r>
              <a:rPr lang="en-US" sz="4000" b="1" dirty="0"/>
              <a:t>Capacity Beliefs</a:t>
            </a:r>
          </a:p>
        </p:txBody>
      </p:sp>
      <p:sp>
        <p:nvSpPr>
          <p:cNvPr id="4" name="TextBox 3">
            <a:extLst>
              <a:ext uri="{FF2B5EF4-FFF2-40B4-BE49-F238E27FC236}">
                <a16:creationId xmlns:a16="http://schemas.microsoft.com/office/drawing/2014/main" id="{C6C6F19F-D381-4B4B-B10D-213A1A60D343}"/>
              </a:ext>
            </a:extLst>
          </p:cNvPr>
          <p:cNvSpPr txBox="1"/>
          <p:nvPr/>
        </p:nvSpPr>
        <p:spPr>
          <a:xfrm>
            <a:off x="5087374" y="3754873"/>
            <a:ext cx="3367653" cy="707886"/>
          </a:xfrm>
          <a:prstGeom prst="rect">
            <a:avLst/>
          </a:prstGeom>
          <a:noFill/>
        </p:spPr>
        <p:txBody>
          <a:bodyPr wrap="none" rtlCol="0">
            <a:spAutoFit/>
          </a:bodyPr>
          <a:lstStyle/>
          <a:p>
            <a:r>
              <a:rPr lang="en-US" sz="4000" b="1" dirty="0"/>
              <a:t>Context Beliefs</a:t>
            </a:r>
          </a:p>
        </p:txBody>
      </p:sp>
      <p:sp>
        <p:nvSpPr>
          <p:cNvPr id="5" name="TextBox 4">
            <a:extLst>
              <a:ext uri="{FF2B5EF4-FFF2-40B4-BE49-F238E27FC236}">
                <a16:creationId xmlns:a16="http://schemas.microsoft.com/office/drawing/2014/main" id="{9F9F33D1-75AD-644E-8307-862AF3106423}"/>
              </a:ext>
            </a:extLst>
          </p:cNvPr>
          <p:cNvSpPr txBox="1"/>
          <p:nvPr/>
        </p:nvSpPr>
        <p:spPr>
          <a:xfrm>
            <a:off x="3361324" y="1929355"/>
            <a:ext cx="1726050" cy="707886"/>
          </a:xfrm>
          <a:prstGeom prst="rect">
            <a:avLst/>
          </a:prstGeom>
          <a:noFill/>
        </p:spPr>
        <p:txBody>
          <a:bodyPr wrap="none" rtlCol="0">
            <a:spAutoFit/>
          </a:bodyPr>
          <a:lstStyle/>
          <a:p>
            <a:r>
              <a:rPr lang="en-US" sz="4000" b="1" dirty="0"/>
              <a:t>Agency</a:t>
            </a:r>
          </a:p>
        </p:txBody>
      </p:sp>
      <p:sp>
        <p:nvSpPr>
          <p:cNvPr id="6" name="TextBox 5">
            <a:extLst>
              <a:ext uri="{FF2B5EF4-FFF2-40B4-BE49-F238E27FC236}">
                <a16:creationId xmlns:a16="http://schemas.microsoft.com/office/drawing/2014/main" id="{2D0BEE27-F66C-B843-A5B1-B4BCFDF8CAF4}"/>
              </a:ext>
            </a:extLst>
          </p:cNvPr>
          <p:cNvSpPr txBox="1"/>
          <p:nvPr/>
        </p:nvSpPr>
        <p:spPr>
          <a:xfrm>
            <a:off x="40608" y="6456464"/>
            <a:ext cx="7261732" cy="300082"/>
          </a:xfrm>
          <a:prstGeom prst="rect">
            <a:avLst/>
          </a:prstGeom>
          <a:noFill/>
        </p:spPr>
        <p:txBody>
          <a:bodyPr wrap="none" rtlCol="0">
            <a:spAutoFit/>
          </a:bodyPr>
          <a:lstStyle/>
          <a:p>
            <a:r>
              <a:rPr lang="en-US" sz="1350" b="1" dirty="0"/>
              <a:t>(Leithwood, Mascall. Educational Administration Quarterly. Vol. 44, No. 4 (October 2008) 529-561).</a:t>
            </a:r>
          </a:p>
        </p:txBody>
      </p:sp>
      <p:sp>
        <p:nvSpPr>
          <p:cNvPr id="7" name="Down Arrow 6">
            <a:extLst>
              <a:ext uri="{FF2B5EF4-FFF2-40B4-BE49-F238E27FC236}">
                <a16:creationId xmlns:a16="http://schemas.microsoft.com/office/drawing/2014/main" id="{A62838DE-8EAE-6849-8C15-9D624EC8D8CA}"/>
              </a:ext>
            </a:extLst>
          </p:cNvPr>
          <p:cNvSpPr/>
          <p:nvPr/>
        </p:nvSpPr>
        <p:spPr>
          <a:xfrm>
            <a:off x="4157435" y="869403"/>
            <a:ext cx="138548" cy="93851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cxnSp>
        <p:nvCxnSpPr>
          <p:cNvPr id="11" name="Straight Arrow Connector 10">
            <a:extLst>
              <a:ext uri="{FF2B5EF4-FFF2-40B4-BE49-F238E27FC236}">
                <a16:creationId xmlns:a16="http://schemas.microsoft.com/office/drawing/2014/main" id="{C2A03446-8BBA-CA45-9264-15C52C32797E}"/>
              </a:ext>
            </a:extLst>
          </p:cNvPr>
          <p:cNvCxnSpPr>
            <a:cxnSpLocks/>
          </p:cNvCxnSpPr>
          <p:nvPr/>
        </p:nvCxnSpPr>
        <p:spPr>
          <a:xfrm flipH="1">
            <a:off x="2051892" y="2393282"/>
            <a:ext cx="1309432" cy="123543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EC3070F3-8822-1947-A080-699B55AB59B6}"/>
              </a:ext>
            </a:extLst>
          </p:cNvPr>
          <p:cNvCxnSpPr>
            <a:cxnSpLocks/>
          </p:cNvCxnSpPr>
          <p:nvPr/>
        </p:nvCxnSpPr>
        <p:spPr>
          <a:xfrm>
            <a:off x="5015722" y="2391237"/>
            <a:ext cx="1381084" cy="118500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5E2E8B93-6622-F041-8A48-42867B73D62D}"/>
              </a:ext>
            </a:extLst>
          </p:cNvPr>
          <p:cNvSpPr txBox="1"/>
          <p:nvPr/>
        </p:nvSpPr>
        <p:spPr>
          <a:xfrm>
            <a:off x="286408" y="4734168"/>
            <a:ext cx="3241365" cy="1631216"/>
          </a:xfrm>
          <a:prstGeom prst="rect">
            <a:avLst/>
          </a:prstGeom>
          <a:noFill/>
        </p:spPr>
        <p:txBody>
          <a:bodyPr wrap="square" rtlCol="0">
            <a:spAutoFit/>
          </a:bodyPr>
          <a:lstStyle/>
          <a:p>
            <a:r>
              <a:rPr lang="en-US" sz="2000" dirty="0"/>
              <a:t>Includes such psychological states as self-efficacy, self-confidence, academic self-concept, and aspects of self- esteem.</a:t>
            </a:r>
          </a:p>
        </p:txBody>
      </p:sp>
      <p:sp>
        <p:nvSpPr>
          <p:cNvPr id="17" name="TextBox 16">
            <a:extLst>
              <a:ext uri="{FF2B5EF4-FFF2-40B4-BE49-F238E27FC236}">
                <a16:creationId xmlns:a16="http://schemas.microsoft.com/office/drawing/2014/main" id="{59AA445D-CB53-7F45-8DF3-F7883F17AF5D}"/>
              </a:ext>
            </a:extLst>
          </p:cNvPr>
          <p:cNvSpPr txBox="1"/>
          <p:nvPr/>
        </p:nvSpPr>
        <p:spPr>
          <a:xfrm>
            <a:off x="5087374" y="4432572"/>
            <a:ext cx="3951611" cy="1938992"/>
          </a:xfrm>
          <a:prstGeom prst="rect">
            <a:avLst/>
          </a:prstGeom>
          <a:noFill/>
        </p:spPr>
        <p:txBody>
          <a:bodyPr wrap="square" rtlCol="0">
            <a:spAutoFit/>
          </a:bodyPr>
          <a:lstStyle/>
          <a:p>
            <a:r>
              <a:rPr lang="en-US" sz="2000" dirty="0"/>
              <a:t>These are beliefs about whether, for example, the working conditions in the school will support teachers’ efforts to instruct in the manner suggested by the school’s improvement initiatives.</a:t>
            </a:r>
          </a:p>
        </p:txBody>
      </p:sp>
    </p:spTree>
    <p:extLst>
      <p:ext uri="{BB962C8B-B14F-4D97-AF65-F5344CB8AC3E}">
        <p14:creationId xmlns:p14="http://schemas.microsoft.com/office/powerpoint/2010/main" val="8023837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4">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0A789D-2EDA-1041-A362-37CCFB67F068}"/>
              </a:ext>
            </a:extLst>
          </p:cNvPr>
          <p:cNvSpPr>
            <a:spLocks noGrp="1"/>
          </p:cNvSpPr>
          <p:nvPr>
            <p:ph type="title"/>
          </p:nvPr>
        </p:nvSpPr>
        <p:spPr>
          <a:xfrm>
            <a:off x="0" y="85725"/>
            <a:ext cx="9144000" cy="838200"/>
          </a:xfrm>
        </p:spPr>
        <p:txBody>
          <a:bodyPr/>
          <a:lstStyle/>
          <a:p>
            <a:r>
              <a:rPr lang="en-US" dirty="0">
                <a:solidFill>
                  <a:schemeClr val="bg1"/>
                </a:solidFill>
              </a:rPr>
              <a:t>Instructional Leadership Framework</a:t>
            </a:r>
          </a:p>
        </p:txBody>
      </p:sp>
      <p:graphicFrame>
        <p:nvGraphicFramePr>
          <p:cNvPr id="4" name="Content Placeholder 3">
            <a:extLst>
              <a:ext uri="{FF2B5EF4-FFF2-40B4-BE49-F238E27FC236}">
                <a16:creationId xmlns:a16="http://schemas.microsoft.com/office/drawing/2014/main" id="{117E57CA-7B24-BA42-8F63-60949DFAAD54}"/>
              </a:ext>
            </a:extLst>
          </p:cNvPr>
          <p:cNvGraphicFramePr>
            <a:graphicFrameLocks noGrp="1"/>
          </p:cNvGraphicFramePr>
          <p:nvPr>
            <p:ph idx="1"/>
            <p:extLst>
              <p:ext uri="{D42A27DB-BD31-4B8C-83A1-F6EECF244321}">
                <p14:modId xmlns:p14="http://schemas.microsoft.com/office/powerpoint/2010/main" val="516322127"/>
              </p:ext>
            </p:extLst>
          </p:nvPr>
        </p:nvGraphicFramePr>
        <p:xfrm>
          <a:off x="0" y="838200"/>
          <a:ext cx="9144000" cy="6019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a:extLst>
              <a:ext uri="{FF2B5EF4-FFF2-40B4-BE49-F238E27FC236}">
                <a16:creationId xmlns:a16="http://schemas.microsoft.com/office/drawing/2014/main" id="{59270356-CD91-D142-A397-4E307FBF59D9}"/>
              </a:ext>
            </a:extLst>
          </p:cNvPr>
          <p:cNvSpPr txBox="1"/>
          <p:nvPr/>
        </p:nvSpPr>
        <p:spPr>
          <a:xfrm>
            <a:off x="304800" y="6400800"/>
            <a:ext cx="1905000" cy="369332"/>
          </a:xfrm>
          <a:prstGeom prst="rect">
            <a:avLst/>
          </a:prstGeom>
          <a:noFill/>
        </p:spPr>
        <p:txBody>
          <a:bodyPr wrap="square" rtlCol="0">
            <a:spAutoFit/>
          </a:bodyPr>
          <a:lstStyle/>
          <a:p>
            <a:r>
              <a:rPr lang="en-US" dirty="0">
                <a:solidFill>
                  <a:schemeClr val="bg1"/>
                </a:solidFill>
              </a:rPr>
              <a:t>DeWitt. 2019</a:t>
            </a:r>
          </a:p>
        </p:txBody>
      </p:sp>
      <p:sp>
        <p:nvSpPr>
          <p:cNvPr id="13" name="TextBox 12">
            <a:extLst>
              <a:ext uri="{FF2B5EF4-FFF2-40B4-BE49-F238E27FC236}">
                <a16:creationId xmlns:a16="http://schemas.microsoft.com/office/drawing/2014/main" id="{41228EF5-3DF2-F640-808B-7691CAF30278}"/>
              </a:ext>
            </a:extLst>
          </p:cNvPr>
          <p:cNvSpPr txBox="1"/>
          <p:nvPr/>
        </p:nvSpPr>
        <p:spPr>
          <a:xfrm>
            <a:off x="3390900" y="3431530"/>
            <a:ext cx="2362200" cy="461665"/>
          </a:xfrm>
          <a:prstGeom prst="rect">
            <a:avLst/>
          </a:prstGeom>
          <a:noFill/>
        </p:spPr>
        <p:txBody>
          <a:bodyPr wrap="square" rtlCol="0">
            <a:spAutoFit/>
          </a:bodyPr>
          <a:lstStyle/>
          <a:p>
            <a:pPr algn="ctr"/>
            <a:r>
              <a:rPr lang="en-US" sz="2400" dirty="0">
                <a:solidFill>
                  <a:schemeClr val="bg1"/>
                </a:solidFill>
              </a:rPr>
              <a:t>Learning</a:t>
            </a:r>
          </a:p>
        </p:txBody>
      </p:sp>
    </p:spTree>
    <p:extLst>
      <p:ext uri="{BB962C8B-B14F-4D97-AF65-F5344CB8AC3E}">
        <p14:creationId xmlns:p14="http://schemas.microsoft.com/office/powerpoint/2010/main" val="22481235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6" name="TextBox 5"/>
          <p:cNvSpPr txBox="1"/>
          <p:nvPr/>
        </p:nvSpPr>
        <p:spPr>
          <a:xfrm>
            <a:off x="762000" y="5029200"/>
            <a:ext cx="7620000" cy="838200"/>
          </a:xfrm>
          <a:prstGeom prst="rect">
            <a:avLst/>
          </a:prstGeom>
        </p:spPr>
        <p:txBody>
          <a:bodyPr wrap="square" lIns="91440" tIns="45720" rIns="91440" bIns="45720" anchor="ctr"/>
          <a:lstStyle/>
          <a:p>
            <a:pPr indent="0">
              <a:lnSpc>
                <a:spcPct val="100000"/>
              </a:lnSpc>
              <a:spcBef>
                <a:spcPct val="0"/>
              </a:spcBef>
              <a:spcAft>
                <a:spcPct val="0"/>
              </a:spcAft>
            </a:pPr>
            <a:r>
              <a:rPr lang="en-US" sz="4000" dirty="0">
                <a:solidFill>
                  <a:srgbClr val="F2F2F2"/>
                </a:solidFill>
                <a:latin typeface="Calibri"/>
              </a:rPr>
              <a:t>What is the relationship between instructional leadership and the leadership you feel you are practicing? </a:t>
            </a:r>
            <a:endParaRPr lang="en-US" sz="4000" i="0" u="none" dirty="0">
              <a:solidFill>
                <a:srgbClr val="F2F2F2"/>
              </a:solidFill>
              <a:latin typeface="Calibri"/>
            </a:endParaRPr>
          </a:p>
        </p:txBody>
      </p:sp>
      <p:sp>
        <p:nvSpPr>
          <p:cNvPr id="8" name="TextBox 7"/>
          <p:cNvSpPr txBox="1"/>
          <p:nvPr/>
        </p:nvSpPr>
        <p:spPr>
          <a:xfrm>
            <a:off x="0" y="6756400"/>
            <a:ext cx="9144000" cy="91440"/>
          </a:xfrm>
          <a:prstGeom prst="rect">
            <a:avLst/>
          </a:prstGeom>
        </p:spPr>
        <p:txBody>
          <a:bodyPr wrap="none" lIns="178594" tIns="0" rIns="178594" bIns="0" anchor="t"/>
          <a:lstStyle/>
          <a:p>
            <a:pPr algn="l"/>
            <a:r>
              <a:rPr lang="en-US" sz="600" b="1">
                <a:solidFill>
                  <a:srgbClr val="FFFFFF"/>
                </a:solidFill>
                <a:latin typeface="Calibri"/>
              </a:rPr>
              <a:t>cc: UNDP in Europe and Central Asia - https://www.flickr.com/photos/46920115@N03</a:t>
            </a:r>
          </a:p>
        </p:txBody>
      </p:sp>
    </p:spTree>
    <p:extLst>
      <p:ext uri="{BB962C8B-B14F-4D97-AF65-F5344CB8AC3E}">
        <p14:creationId xmlns:p14="http://schemas.microsoft.com/office/powerpoint/2010/main" val="231461642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10862</TotalTime>
  <Words>1852</Words>
  <Application>Microsoft Office PowerPoint</Application>
  <PresentationFormat>On-screen Show (4:3)</PresentationFormat>
  <Paragraphs>281</Paragraphs>
  <Slides>38</Slides>
  <Notes>24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38</vt:i4>
      </vt:variant>
    </vt:vector>
  </HeadingPairs>
  <TitlesOfParts>
    <vt:vector size="44" baseType="lpstr">
      <vt:lpstr>Arial</vt:lpstr>
      <vt:lpstr>Calibri</vt:lpstr>
      <vt:lpstr>Comic Sans MS</vt:lpstr>
      <vt:lpstr>Palatino Linotype</vt:lpstr>
      <vt:lpstr>Times New Roman</vt:lpstr>
      <vt:lpstr>Office Theme</vt:lpstr>
      <vt:lpstr>PowerPoint Presentation</vt:lpstr>
      <vt:lpstr>PowerPoint Presentation</vt:lpstr>
      <vt:lpstr>PowerPoint Presentation</vt:lpstr>
      <vt:lpstr>PowerPoint Presentation</vt:lpstr>
      <vt:lpstr>PowerPoint Presentation</vt:lpstr>
      <vt:lpstr>I’m confident my principal is an instructional leader? </vt:lpstr>
      <vt:lpstr>PowerPoint Presentation</vt:lpstr>
      <vt:lpstr>Instructional Leadership Framework</vt:lpstr>
      <vt:lpstr>PowerPoint Presentation</vt:lpstr>
      <vt:lpstr>Implementation</vt:lpstr>
      <vt:lpstr>Program Logic Model</vt:lpstr>
      <vt:lpstr>PowerPoint Presentation</vt:lpstr>
      <vt:lpstr>Focus On Learning</vt:lpstr>
      <vt:lpstr>PowerPoint Presentation</vt:lpstr>
      <vt:lpstr>PowerPoint Presentation</vt:lpstr>
      <vt:lpstr>Student Engagement</vt:lpstr>
      <vt:lpstr>PowerPoint Presentation</vt:lpstr>
      <vt:lpstr>Instructional Strategies</vt:lpstr>
      <vt:lpstr>Hattie’s Research</vt:lpstr>
      <vt:lpstr>PowerPoint Presentation</vt:lpstr>
      <vt:lpstr>PowerPoint Presentation</vt:lpstr>
      <vt:lpstr>PowerPoint Presentation</vt:lpstr>
      <vt:lpstr>Collective Efficacy</vt:lpstr>
      <vt:lpstr>PowerPoint Presentation</vt:lpstr>
      <vt:lpstr>Research Study</vt:lpstr>
      <vt:lpstr>Research Study</vt:lpstr>
      <vt:lpstr>Research Study</vt:lpstr>
      <vt:lpstr>Research Study</vt:lpstr>
      <vt:lpstr>Research Study</vt:lpstr>
      <vt:lpstr>Research Study</vt:lpstr>
      <vt:lpstr>Research Study</vt:lpstr>
      <vt:lpstr>PowerPoint Presentation</vt:lpstr>
      <vt:lpstr>PowerPoint Presentation</vt:lpstr>
      <vt:lpstr>Want Collaboration?</vt:lpstr>
      <vt:lpstr>Evidence of Impact</vt:lpstr>
      <vt:lpstr>PowerPoint Presentation</vt:lpstr>
      <vt:lpstr>Connect – Extend - Challenge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Leslie Galloway</dc:creator>
  <cp:lastModifiedBy>Leslie Galloway</cp:lastModifiedBy>
  <cp:revision>609</cp:revision>
  <cp:lastPrinted>2016-03-28T17:10:57Z</cp:lastPrinted>
  <dcterms:created xsi:type="dcterms:W3CDTF">2006-08-16T00:00:00Z</dcterms:created>
  <dcterms:modified xsi:type="dcterms:W3CDTF">2019-09-05T17:44:52Z</dcterms:modified>
</cp:coreProperties>
</file>