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81" r:id="rId2"/>
    <p:sldId id="256" r:id="rId3"/>
    <p:sldId id="257" r:id="rId4"/>
    <p:sldId id="266" r:id="rId5"/>
    <p:sldId id="259" r:id="rId6"/>
    <p:sldId id="260" r:id="rId7"/>
    <p:sldId id="262" r:id="rId8"/>
    <p:sldId id="261" r:id="rId9"/>
    <p:sldId id="268" r:id="rId10"/>
    <p:sldId id="263" r:id="rId11"/>
    <p:sldId id="275" r:id="rId12"/>
    <p:sldId id="276" r:id="rId13"/>
    <p:sldId id="277" r:id="rId14"/>
    <p:sldId id="278" r:id="rId15"/>
    <p:sldId id="279" r:id="rId16"/>
    <p:sldId id="280"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19"/>
    <p:restoredTop sz="50000"/>
  </p:normalViewPr>
  <p:slideViewPr>
    <p:cSldViewPr snapToGrid="0" snapToObjects="1">
      <p:cViewPr varScale="1">
        <p:scale>
          <a:sx n="72" d="100"/>
          <a:sy n="72" d="100"/>
        </p:scale>
        <p:origin x="2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EF049-0E71-6843-ABEA-ED08A437AB90}" type="datetimeFigureOut">
              <a:rPr lang="en-US" smtClean="0"/>
              <a:t>5/15/19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4EF9-0484-8341-8A95-2F562748280B}" type="slidenum">
              <a:rPr lang="en-US" smtClean="0"/>
              <a:t>‹#›</a:t>
            </a:fld>
            <a:endParaRPr lang="en-US"/>
          </a:p>
        </p:txBody>
      </p:sp>
    </p:spTree>
    <p:extLst>
      <p:ext uri="{BB962C8B-B14F-4D97-AF65-F5344CB8AC3E}">
        <p14:creationId xmlns:p14="http://schemas.microsoft.com/office/powerpoint/2010/main" val="44826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C4EF9-0484-8341-8A95-2F562748280B}" type="slidenum">
              <a:rPr lang="en-US" smtClean="0"/>
              <a:t>2</a:t>
            </a:fld>
            <a:endParaRPr lang="en-US"/>
          </a:p>
        </p:txBody>
      </p:sp>
    </p:spTree>
    <p:extLst>
      <p:ext uri="{BB962C8B-B14F-4D97-AF65-F5344CB8AC3E}">
        <p14:creationId xmlns:p14="http://schemas.microsoft.com/office/powerpoint/2010/main" val="67488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8474" y="787649"/>
            <a:ext cx="10972800" cy="1982709"/>
          </a:xfrm>
        </p:spPr>
        <p:txBody>
          <a:bodyPr anchor="t"/>
          <a:lstStyle>
            <a:lvl1pPr algn="ctr">
              <a:defRPr sz="60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624830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646" y="525100"/>
            <a:ext cx="9623833" cy="932507"/>
          </a:xfrm>
        </p:spPr>
        <p:txBody>
          <a:bodyPr anchor="t"/>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94646" y="1825625"/>
            <a:ext cx="7632071" cy="4351338"/>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89305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646" y="525100"/>
            <a:ext cx="9623833" cy="932507"/>
          </a:xfrm>
        </p:spPr>
        <p:txBody>
          <a:bodyPr anchor="t"/>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94647" y="1825625"/>
            <a:ext cx="7650178" cy="4351338"/>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9425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646" y="525100"/>
            <a:ext cx="9623833" cy="932507"/>
          </a:xfrm>
        </p:spPr>
        <p:txBody>
          <a:bodyPr anchor="t"/>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94647" y="1825625"/>
            <a:ext cx="7604910" cy="4351338"/>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89245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646" y="525100"/>
            <a:ext cx="9623833" cy="932507"/>
          </a:xfrm>
        </p:spPr>
        <p:txBody>
          <a:bodyPr anchor="t"/>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94646" y="1825625"/>
            <a:ext cx="7623017" cy="4351338"/>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50503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646" y="525100"/>
            <a:ext cx="9623833" cy="932507"/>
          </a:xfrm>
        </p:spPr>
        <p:txBody>
          <a:bodyPr anchor="t"/>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94646" y="1825625"/>
            <a:ext cx="7632071" cy="4351338"/>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80392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646" y="525100"/>
            <a:ext cx="9623833" cy="932507"/>
          </a:xfrm>
        </p:spPr>
        <p:txBody>
          <a:bodyPr anchor="t"/>
          <a:lstStyle>
            <a:lvl1pPr>
              <a:defRPr>
                <a:solidFill>
                  <a:schemeClr val="bg2">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94646" y="1825625"/>
            <a:ext cx="7632071" cy="4351338"/>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23669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lnSpc>
                <a:spcPct val="100000"/>
              </a:lnSpc>
              <a:defRPr>
                <a:solidFill>
                  <a:schemeClr val="bg2">
                    <a:lumMod val="10000"/>
                  </a:schemeClr>
                </a:solidFill>
              </a:defRPr>
            </a:lvl1pPr>
            <a:lvl2pPr>
              <a:lnSpc>
                <a:spcPct val="100000"/>
              </a:lnSpc>
              <a:defRPr>
                <a:solidFill>
                  <a:schemeClr val="bg2">
                    <a:lumMod val="10000"/>
                  </a:schemeClr>
                </a:solidFill>
              </a:defRPr>
            </a:lvl2pPr>
            <a:lvl3pPr>
              <a:lnSpc>
                <a:spcPct val="100000"/>
              </a:lnSpc>
              <a:defRPr>
                <a:solidFill>
                  <a:schemeClr val="bg2">
                    <a:lumMod val="10000"/>
                  </a:schemeClr>
                </a:solidFill>
              </a:defRPr>
            </a:lvl3pPr>
            <a:lvl4pPr>
              <a:lnSpc>
                <a:spcPct val="100000"/>
              </a:lnSpc>
              <a:defRPr>
                <a:solidFill>
                  <a:schemeClr val="bg2">
                    <a:lumMod val="10000"/>
                  </a:schemeClr>
                </a:solidFill>
              </a:defRPr>
            </a:lvl4pPr>
            <a:lvl5pPr>
              <a:lnSpc>
                <a:spcPct val="100000"/>
              </a:lnSpc>
              <a:defRPr>
                <a:solidFill>
                  <a:schemeClr val="bg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4507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0860" y="3313568"/>
            <a:ext cx="9108855" cy="2217628"/>
          </a:xfrm>
        </p:spPr>
        <p:txBody>
          <a:bodyPr anchor="t"/>
          <a:lstStyle>
            <a:lvl1pPr algn="ctr">
              <a:defRPr sz="600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18446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646" y="525100"/>
            <a:ext cx="9623833" cy="932507"/>
          </a:xfrm>
        </p:spPr>
        <p:txBody>
          <a:bodyPr anchor="t"/>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94646" y="1825625"/>
            <a:ext cx="7668285" cy="4351338"/>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2592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646" y="525100"/>
            <a:ext cx="9623833" cy="932507"/>
          </a:xfrm>
        </p:spPr>
        <p:txBody>
          <a:bodyPr anchor="t"/>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94646" y="1825625"/>
            <a:ext cx="7623017" cy="4351338"/>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32768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646" y="525100"/>
            <a:ext cx="9623833" cy="932507"/>
          </a:xfrm>
        </p:spPr>
        <p:txBody>
          <a:bodyPr anchor="t"/>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94646" y="1825625"/>
            <a:ext cx="7659231" cy="4351338"/>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54973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646" y="525100"/>
            <a:ext cx="9623833" cy="932507"/>
          </a:xfrm>
        </p:spPr>
        <p:txBody>
          <a:bodyPr anchor="t"/>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94646" y="1825625"/>
            <a:ext cx="7632071" cy="4351338"/>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17980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646" y="525100"/>
            <a:ext cx="9623833" cy="932507"/>
          </a:xfrm>
        </p:spPr>
        <p:txBody>
          <a:bodyPr anchor="t"/>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94647" y="1825625"/>
            <a:ext cx="7641124" cy="4351338"/>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50042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4646" y="525100"/>
            <a:ext cx="9623833" cy="932507"/>
          </a:xfrm>
        </p:spPr>
        <p:txBody>
          <a:bodyPr anchor="t"/>
          <a:lstStyle>
            <a:lvl1pPr>
              <a:defRPr>
                <a:solidFill>
                  <a:schemeClr val="bg2">
                    <a:lumMod val="1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94647" y="1825625"/>
            <a:ext cx="7641124" cy="4351338"/>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6353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8124731"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9114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66" r:id="rId5"/>
    <p:sldLayoutId id="2147483668" r:id="rId6"/>
    <p:sldLayoutId id="2147483667" r:id="rId7"/>
    <p:sldLayoutId id="2147483670" r:id="rId8"/>
    <p:sldLayoutId id="2147483671" r:id="rId9"/>
    <p:sldLayoutId id="2147483669" r:id="rId10"/>
    <p:sldLayoutId id="2147483672" r:id="rId11"/>
    <p:sldLayoutId id="2147483673" r:id="rId12"/>
    <p:sldLayoutId id="2147483674" r:id="rId13"/>
    <p:sldLayoutId id="2147483675" r:id="rId14"/>
    <p:sldLayoutId id="2147483676"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INFORMATION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This TEMPLATE can be used when presenting information to the Nebraska State Board of Education on behalf of the Nebraska Department of Education (NDE) and its programs and services.</a:t>
            </a:r>
          </a:p>
          <a:p>
            <a:r>
              <a:rPr lang="en-US" dirty="0"/>
              <a:t>The gray box in the lower right corner is for picture-in-picture video during the presentation. Please do not place any content in this space as it will not be seen by the audience.</a:t>
            </a:r>
          </a:p>
          <a:p>
            <a:r>
              <a:rPr lang="en-US" dirty="0"/>
              <a:t>The final slide in this presentation is REQUIRED as it includes the NDE logo. All other SLIDES within this template can be added and deleted as appropriate to suit your presentation needs.</a:t>
            </a:r>
          </a:p>
          <a:p>
            <a:r>
              <a:rPr lang="en-US" dirty="0"/>
              <a:t>PLEASE REMOVE THIS PAGE BEFORE PRESENTING.</a:t>
            </a:r>
            <a:endParaRPr lang="en-US" dirty="0"/>
          </a:p>
        </p:txBody>
      </p:sp>
    </p:spTree>
    <p:extLst>
      <p:ext uri="{BB962C8B-B14F-4D97-AF65-F5344CB8AC3E}">
        <p14:creationId xmlns:p14="http://schemas.microsoft.com/office/powerpoint/2010/main" val="195048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8773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07495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Champion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79192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71374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Builder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48763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Connector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3821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Agent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1949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97329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1796874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57288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To lead and support the preparation of all Nebraskans for learning, earning, and living.</a:t>
            </a:r>
          </a:p>
        </p:txBody>
      </p:sp>
    </p:spTree>
    <p:extLst>
      <p:ext uri="{BB962C8B-B14F-4D97-AF65-F5344CB8AC3E}">
        <p14:creationId xmlns:p14="http://schemas.microsoft.com/office/powerpoint/2010/main" val="978637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98098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646" y="615532"/>
            <a:ext cx="9623833" cy="932507"/>
          </a:xfrm>
        </p:spPr>
        <p:txBody>
          <a:bodyPr>
            <a:normAutofit/>
          </a:bodyPr>
          <a:lstStyle/>
          <a:p>
            <a:endParaRPr lang="en-US" sz="32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54913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8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23590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21642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95445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rat Plan">
      <a:dk1>
        <a:srgbClr val="0255A5"/>
      </a:dk1>
      <a:lt1>
        <a:srgbClr val="FFFFFF"/>
      </a:lt1>
      <a:dk2>
        <a:srgbClr val="001689"/>
      </a:dk2>
      <a:lt2>
        <a:srgbClr val="D8D8D8"/>
      </a:lt2>
      <a:accent1>
        <a:srgbClr val="E54839"/>
      </a:accent1>
      <a:accent2>
        <a:srgbClr val="F4723A"/>
      </a:accent2>
      <a:accent3>
        <a:srgbClr val="F1C30E"/>
      </a:accent3>
      <a:accent4>
        <a:srgbClr val="17AF91"/>
      </a:accent4>
      <a:accent5>
        <a:srgbClr val="368FD4"/>
      </a:accent5>
      <a:accent6>
        <a:srgbClr val="2A5371"/>
      </a:accent6>
      <a:hlink>
        <a:srgbClr val="9F5ABC"/>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139</Words>
  <Application>Microsoft Macintosh PowerPoint</Application>
  <PresentationFormat>Widescreen</PresentationFormat>
  <Paragraphs>14</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Century Gothic</vt:lpstr>
      <vt:lpstr>Palatino Linotype</vt:lpstr>
      <vt:lpstr>Arial</vt:lpstr>
      <vt:lpstr>Office Theme</vt:lpstr>
      <vt:lpstr>IMPORTANT INFORMATION</vt:lpstr>
      <vt:lpstr>PowerPoint Presentation</vt:lpstr>
      <vt:lpstr>PowerPoint Presentation</vt:lpstr>
      <vt:lpstr>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Champion</vt:lpstr>
      <vt:lpstr>Regulator</vt:lpstr>
      <vt:lpstr>Capacity Builder</vt:lpstr>
      <vt:lpstr>Connector</vt:lpstr>
      <vt:lpstr>Change Agent</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42</cp:revision>
  <dcterms:created xsi:type="dcterms:W3CDTF">2019-04-19T19:04:35Z</dcterms:created>
  <dcterms:modified xsi:type="dcterms:W3CDTF">2019-05-15T20:27:12Z</dcterms:modified>
</cp:coreProperties>
</file>