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56" r:id="rId3"/>
    <p:sldId id="257" r:id="rId4"/>
    <p:sldId id="258" r:id="rId5"/>
    <p:sldId id="259" r:id="rId6"/>
    <p:sldId id="260" r:id="rId7"/>
    <p:sldId id="262" r:id="rId8"/>
    <p:sldId id="263"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16"/>
    <p:restoredTop sz="83063"/>
  </p:normalViewPr>
  <p:slideViewPr>
    <p:cSldViewPr snapToGrid="0" snapToObjects="1">
      <p:cViewPr varScale="1">
        <p:scale>
          <a:sx n="125" d="100"/>
          <a:sy n="125" d="100"/>
        </p:scale>
        <p:origin x="17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6705" y="1122363"/>
            <a:ext cx="10275683" cy="23876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96706" y="3883936"/>
            <a:ext cx="8229600" cy="137386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10228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192" y="4508626"/>
            <a:ext cx="7532483" cy="2163778"/>
          </a:xfrm>
        </p:spPr>
        <p:txBody>
          <a:bodyPr anchor="t" anchorCtr="0"/>
          <a:lstStyle>
            <a:lvl1pPr algn="ctr">
              <a:defRPr sz="60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296945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25513"/>
            <a:ext cx="10515600" cy="1265175"/>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944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25513"/>
            <a:ext cx="9365055" cy="1265175"/>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825624"/>
            <a:ext cx="8124731" cy="50323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16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4050" y="2245261"/>
            <a:ext cx="5576936" cy="2045612"/>
          </a:xfrm>
        </p:spPr>
        <p:txBody>
          <a:bodyPr anchor="t" anchorCtr="0"/>
          <a:lstStyle>
            <a:lvl1pPr>
              <a:defRPr sz="600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14785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72404" y="787651"/>
            <a:ext cx="5124261" cy="4101220"/>
          </a:xfrm>
        </p:spPr>
        <p:txBody>
          <a:bodyPr anchor="t" anchorCtr="0">
            <a:normAutofit/>
          </a:bodyPr>
          <a:lstStyle>
            <a:lvl1pPr>
              <a:defRPr sz="48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90526" y="1976754"/>
            <a:ext cx="3485585" cy="359112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65622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1394" y="1104522"/>
            <a:ext cx="8428776" cy="3612333"/>
          </a:xfrm>
        </p:spPr>
        <p:txBody>
          <a:bodyPr anchor="t" anchorCtr="0"/>
          <a:lstStyle>
            <a:lvl1pPr>
              <a:defRPr sz="60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8334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87643" y="2646598"/>
            <a:ext cx="6201623" cy="2332808"/>
          </a:xfrm>
        </p:spPr>
        <p:txBody>
          <a:bodyPr/>
          <a:lstStyle>
            <a:lvl1pPr algn="ctr">
              <a:defRPr>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3105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865" y="1795572"/>
            <a:ext cx="4472411" cy="4034860"/>
          </a:xfrm>
        </p:spPr>
        <p:txBody>
          <a:bodyPr/>
          <a:lstStyle>
            <a:lvl1pPr algn="ct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70123" y="2344205"/>
            <a:ext cx="4781299" cy="2481294"/>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576148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23849" y="1511930"/>
            <a:ext cx="6446067" cy="3313568"/>
          </a:xfrm>
        </p:spPr>
        <p:txBody>
          <a:bodyPr/>
          <a:lstStyle>
            <a:lvl1pPr algn="ct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70123" y="2344205"/>
            <a:ext cx="4781299" cy="2481294"/>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5065319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8142838" cy="4351338"/>
          </a:xfrm>
          <a:prstGeom prst="rect">
            <a:avLst/>
          </a:prstGeom>
        </p:spPr>
        <p:txBody>
          <a:bodyPr vert="horz" lIns="91440" tIns="45720" rIns="91440" bIns="45720" rtlCol="0">
            <a:normAutofit/>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9159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1" r:id="rId4"/>
    <p:sldLayoutId id="2147483661" r:id="rId5"/>
    <p:sldLayoutId id="2147483663" r:id="rId6"/>
    <p:sldLayoutId id="2147483654" r:id="rId7"/>
    <p:sldLayoutId id="2147483660" r:id="rId8"/>
    <p:sldLayoutId id="2147483658" r:id="rId9"/>
    <p:sldLayoutId id="214748366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INFORMATION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This TEMPLATE can be used when presenting information to the Nebraska State Board of Education on behalf of the Nebraska Department of Education (NDE) and its programs and services.</a:t>
            </a:r>
          </a:p>
          <a:p>
            <a:r>
              <a:rPr lang="en-US" dirty="0"/>
              <a:t>The gray box in the lower right corner is for picture-in-picture video during the presentation. Please do not place any content in this space as it will not be seen by the audience.</a:t>
            </a:r>
          </a:p>
          <a:p>
            <a:r>
              <a:rPr lang="en-US" dirty="0"/>
              <a:t>The final slide in this presentation is REQUIRED as it includes the NDE logo. All other SLIDES within this template can be added and deleted as appropriate to suit your presentation needs.</a:t>
            </a:r>
          </a:p>
          <a:p>
            <a:r>
              <a:rPr lang="en-US" dirty="0"/>
              <a:t>PLEASE REMOVE THIS PAGE BEFORE PRESENTING.</a:t>
            </a:r>
          </a:p>
        </p:txBody>
      </p:sp>
    </p:spTree>
    <p:extLst>
      <p:ext uri="{BB962C8B-B14F-4D97-AF65-F5344CB8AC3E}">
        <p14:creationId xmlns:p14="http://schemas.microsoft.com/office/powerpoint/2010/main" val="921299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29518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34792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00787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910" y="2245260"/>
            <a:ext cx="4246076" cy="2380527"/>
          </a:xfrm>
        </p:spPr>
        <p:txBody>
          <a:bodyPr/>
          <a:lstStyle/>
          <a:p>
            <a:endParaRPr lang="en-US"/>
          </a:p>
        </p:txBody>
      </p:sp>
    </p:spTree>
    <p:extLst>
      <p:ext uri="{BB962C8B-B14F-4D97-AF65-F5344CB8AC3E}">
        <p14:creationId xmlns:p14="http://schemas.microsoft.com/office/powerpoint/2010/main" val="1316509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62116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601793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506679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345248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DE Quotes">
      <a:dk1>
        <a:srgbClr val="000000"/>
      </a:dk1>
      <a:lt1>
        <a:srgbClr val="FFFFFF"/>
      </a:lt1>
      <a:dk2>
        <a:srgbClr val="201547"/>
      </a:dk2>
      <a:lt2>
        <a:srgbClr val="E7E6E6"/>
      </a:lt2>
      <a:accent1>
        <a:srgbClr val="001489"/>
      </a:accent1>
      <a:accent2>
        <a:srgbClr val="FFCD00"/>
      </a:accent2>
      <a:accent3>
        <a:srgbClr val="63587D"/>
      </a:accent3>
      <a:accent4>
        <a:srgbClr val="1E1444"/>
      </a:accent4>
      <a:accent5>
        <a:srgbClr val="001489"/>
      </a:accent5>
      <a:accent6>
        <a:srgbClr val="63587D"/>
      </a:accent6>
      <a:hlink>
        <a:srgbClr val="FFCD00"/>
      </a:hlink>
      <a:folHlink>
        <a:srgbClr val="001489"/>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110</Words>
  <Application>Microsoft Macintosh PowerPoint</Application>
  <PresentationFormat>Widescreen</PresentationFormat>
  <Paragraphs>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Rockwell</vt:lpstr>
      <vt:lpstr>Tw Cen MT</vt:lpstr>
      <vt:lpstr>Arial</vt:lpstr>
      <vt:lpstr>Office Theme</vt:lpstr>
      <vt:lpstr>IMPORTANT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21</cp:revision>
  <dcterms:created xsi:type="dcterms:W3CDTF">2019-04-17T20:14:00Z</dcterms:created>
  <dcterms:modified xsi:type="dcterms:W3CDTF">2019-05-15T20:27:29Z</dcterms:modified>
</cp:coreProperties>
</file>