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56" r:id="rId3"/>
    <p:sldId id="257" r:id="rId4"/>
    <p:sldId id="258" r:id="rId5"/>
    <p:sldId id="259" r:id="rId6"/>
    <p:sldId id="260" r:id="rId7"/>
    <p:sldId id="262" r:id="rId8"/>
    <p:sldId id="263" r:id="rId9"/>
    <p:sldId id="264"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6"/>
    <p:restoredTop sz="50000"/>
  </p:normalViewPr>
  <p:slideViewPr>
    <p:cSldViewPr snapToGrid="0" snapToObjects="1">
      <p:cViewPr varScale="1">
        <p:scale>
          <a:sx n="72" d="100"/>
          <a:sy n="72" d="100"/>
        </p:scale>
        <p:origin x="37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6705" y="1122363"/>
            <a:ext cx="10275683"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96705" y="3883936"/>
            <a:ext cx="10275683" cy="137386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10228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673" y="980761"/>
            <a:ext cx="4490520" cy="5429092"/>
          </a:xfrm>
        </p:spPr>
        <p:txBody>
          <a:bodyPr/>
          <a:lstStyle>
            <a:lvl1pPr algn="ct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82861" y="2126922"/>
            <a:ext cx="1911350" cy="1847549"/>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Text Placeholder 2"/>
          <p:cNvSpPr>
            <a:spLocks noGrp="1"/>
          </p:cNvSpPr>
          <p:nvPr>
            <p:ph type="body" idx="10"/>
          </p:nvPr>
        </p:nvSpPr>
        <p:spPr>
          <a:xfrm>
            <a:off x="9325069" y="1681793"/>
            <a:ext cx="1720160" cy="1577455"/>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Text Placeholder 2"/>
          <p:cNvSpPr>
            <a:spLocks noGrp="1"/>
          </p:cNvSpPr>
          <p:nvPr>
            <p:ph type="body" idx="11"/>
          </p:nvPr>
        </p:nvSpPr>
        <p:spPr>
          <a:xfrm>
            <a:off x="9478977" y="3871223"/>
            <a:ext cx="1655277" cy="1577455"/>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537548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23849" y="1511930"/>
            <a:ext cx="6446067" cy="3313568"/>
          </a:xfrm>
        </p:spPr>
        <p:txBody>
          <a:bodyPr/>
          <a:lstStyle>
            <a:lvl1pPr algn="ct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70123" y="2344205"/>
            <a:ext cx="4781299" cy="2481294"/>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5065319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192" y="4508626"/>
            <a:ext cx="7532483" cy="2163778"/>
          </a:xfrm>
        </p:spPr>
        <p:txBody>
          <a:bodyPr anchor="t" anchorCtr="0"/>
          <a:lstStyle>
            <a:lvl1pPr algn="ctr">
              <a:defRPr sz="60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296945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25513"/>
            <a:ext cx="10515600" cy="1265175"/>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42A2AA6-4893-6945-9F5F-D0D86F064E81}" type="slidenum">
              <a:rPr lang="en-US" smtClean="0"/>
              <a:t>‹#›</a:t>
            </a:fld>
            <a:endParaRPr lang="en-US"/>
          </a:p>
        </p:txBody>
      </p:sp>
    </p:spTree>
    <p:extLst>
      <p:ext uri="{BB962C8B-B14F-4D97-AF65-F5344CB8AC3E}">
        <p14:creationId xmlns:p14="http://schemas.microsoft.com/office/powerpoint/2010/main" val="119944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25513"/>
            <a:ext cx="9365055" cy="1265175"/>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825624"/>
            <a:ext cx="9365055" cy="50323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525061" y="6356350"/>
            <a:ext cx="507747" cy="365125"/>
          </a:xfrm>
        </p:spPr>
        <p:txBody>
          <a:bodyPr/>
          <a:lstStyle/>
          <a:p>
            <a:fld id="{442A2AA6-4893-6945-9F5F-D0D86F064E81}" type="slidenum">
              <a:rPr lang="en-US" smtClean="0"/>
              <a:t>‹#›</a:t>
            </a:fld>
            <a:endParaRPr lang="en-US"/>
          </a:p>
        </p:txBody>
      </p:sp>
    </p:spTree>
    <p:extLst>
      <p:ext uri="{BB962C8B-B14F-4D97-AF65-F5344CB8AC3E}">
        <p14:creationId xmlns:p14="http://schemas.microsoft.com/office/powerpoint/2010/main" val="25716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4050" y="2245261"/>
            <a:ext cx="5576936" cy="2045612"/>
          </a:xfrm>
        </p:spPr>
        <p:txBody>
          <a:bodyPr anchor="t" anchorCtr="0"/>
          <a:lstStyle>
            <a:lvl1pPr>
              <a:defRPr sz="6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04910" y="4798337"/>
            <a:ext cx="4246076" cy="1291313"/>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71478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07382" y="1976754"/>
            <a:ext cx="3711921" cy="3256149"/>
          </a:xfrm>
        </p:spPr>
        <p:txBody>
          <a:bodyPr anchor="t" anchorCtr="0"/>
          <a:lstStyle>
            <a:lvl1pPr>
              <a:defRPr sz="6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90526" y="1976754"/>
            <a:ext cx="3485585" cy="359112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65622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93806" y="1367073"/>
            <a:ext cx="4825497" cy="3485584"/>
          </a:xfrm>
        </p:spPr>
        <p:txBody>
          <a:bodyPr anchor="t" anchorCtr="0"/>
          <a:lstStyle>
            <a:lvl1pPr>
              <a:defRPr sz="6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67486" y="1976754"/>
            <a:ext cx="4445251" cy="1427349"/>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94731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1394" y="1104522"/>
            <a:ext cx="8428776" cy="2788467"/>
          </a:xfrm>
        </p:spPr>
        <p:txBody>
          <a:bodyPr anchor="t" anchorCtr="0"/>
          <a:lstStyle>
            <a:lvl1pPr>
              <a:defRPr sz="6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523430" y="3892990"/>
            <a:ext cx="3630440" cy="20279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08334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87643" y="2646598"/>
            <a:ext cx="6201623" cy="2332808"/>
          </a:xfrm>
        </p:spPr>
        <p:txBody>
          <a:bodyPr/>
          <a:lstStyle>
            <a:lvl1pPr algn="ctr">
              <a:defRPr>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310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865" y="1795572"/>
            <a:ext cx="4472411" cy="4034860"/>
          </a:xfrm>
        </p:spPr>
        <p:txBody>
          <a:bodyPr/>
          <a:lstStyle>
            <a:lvl1pPr algn="ct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70123" y="2344205"/>
            <a:ext cx="4781299" cy="2481294"/>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5761480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11353799" y="6356350"/>
            <a:ext cx="6790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A2AA6-4893-6945-9F5F-D0D86F064E81}" type="slidenum">
              <a:rPr lang="en-US" smtClean="0"/>
              <a:t>‹#›</a:t>
            </a:fld>
            <a:endParaRPr lang="en-US"/>
          </a:p>
        </p:txBody>
      </p:sp>
    </p:spTree>
    <p:extLst>
      <p:ext uri="{BB962C8B-B14F-4D97-AF65-F5344CB8AC3E}">
        <p14:creationId xmlns:p14="http://schemas.microsoft.com/office/powerpoint/2010/main" val="1709159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61" r:id="rId5"/>
    <p:sldLayoutId id="2147483662" r:id="rId6"/>
    <p:sldLayoutId id="2147483663" r:id="rId7"/>
    <p:sldLayoutId id="2147483654" r:id="rId8"/>
    <p:sldLayoutId id="2147483660" r:id="rId9"/>
    <p:sldLayoutId id="2147483659" r:id="rId10"/>
    <p:sldLayoutId id="2147483658"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INFORMATION</a:t>
            </a:r>
            <a:endParaRPr lang="en-US" dirty="0"/>
          </a:p>
        </p:txBody>
      </p:sp>
      <p:sp>
        <p:nvSpPr>
          <p:cNvPr id="3" name="Content Placeholder 2"/>
          <p:cNvSpPr>
            <a:spLocks noGrp="1"/>
          </p:cNvSpPr>
          <p:nvPr>
            <p:ph idx="1"/>
          </p:nvPr>
        </p:nvSpPr>
        <p:spPr/>
        <p:txBody>
          <a:bodyPr/>
          <a:lstStyle/>
          <a:p>
            <a:r>
              <a:rPr lang="en-US" dirty="0"/>
              <a:t>This TEMPLATE can be used when presenting information to any audience on behalf of the Nebraska Department of Education (NDE) and its programs and services.</a:t>
            </a:r>
          </a:p>
          <a:p>
            <a:r>
              <a:rPr lang="en-US" dirty="0"/>
              <a:t>The final slide in this presentation is REQUIRED as it includes the NDE logo. All other SLIDES within this template can be added and deleted as appropriate to suit your presentation needs.</a:t>
            </a:r>
          </a:p>
          <a:p>
            <a:r>
              <a:rPr lang="en-US" dirty="0"/>
              <a:t>PLEASE REMOVE THIS PAGE BEFORE PRESENTING</a:t>
            </a:r>
            <a:r>
              <a:rPr lang="en-US" dirty="0" smtClean="0"/>
              <a:t>.</a:t>
            </a:r>
            <a:endParaRPr lang="en-US" dirty="0"/>
          </a:p>
        </p:txBody>
      </p:sp>
    </p:spTree>
    <p:extLst>
      <p:ext uri="{BB962C8B-B14F-4D97-AF65-F5344CB8AC3E}">
        <p14:creationId xmlns:p14="http://schemas.microsoft.com/office/powerpoint/2010/main" val="92129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345248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9518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34792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00787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910" y="2245260"/>
            <a:ext cx="4246076" cy="2380527"/>
          </a:xfrm>
        </p:spPr>
        <p:txBody>
          <a:bodyPr/>
          <a:lstStyle/>
          <a:p>
            <a:endParaRPr lang="en-US"/>
          </a:p>
        </p:txBody>
      </p:sp>
      <p:sp>
        <p:nvSpPr>
          <p:cNvPr id="3" name="Text Placeholder 2"/>
          <p:cNvSpPr>
            <a:spLocks noGrp="1"/>
          </p:cNvSpPr>
          <p:nvPr>
            <p:ph type="body" idx="1"/>
          </p:nvPr>
        </p:nvSpPr>
        <p:spPr>
          <a:xfrm>
            <a:off x="7604910" y="4798337"/>
            <a:ext cx="4246076" cy="1692110"/>
          </a:xfrm>
        </p:spPr>
        <p:txBody>
          <a:bodyPr/>
          <a:lstStyle/>
          <a:p>
            <a:endParaRPr lang="en-US"/>
          </a:p>
        </p:txBody>
      </p:sp>
    </p:spTree>
    <p:extLst>
      <p:ext uri="{BB962C8B-B14F-4D97-AF65-F5344CB8AC3E}">
        <p14:creationId xmlns:p14="http://schemas.microsoft.com/office/powerpoint/2010/main" val="1316509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2116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1793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506679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5949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DE Quotes">
      <a:dk1>
        <a:srgbClr val="000000"/>
      </a:dk1>
      <a:lt1>
        <a:srgbClr val="FFFFFF"/>
      </a:lt1>
      <a:dk2>
        <a:srgbClr val="201547"/>
      </a:dk2>
      <a:lt2>
        <a:srgbClr val="E7E6E6"/>
      </a:lt2>
      <a:accent1>
        <a:srgbClr val="001489"/>
      </a:accent1>
      <a:accent2>
        <a:srgbClr val="FFCD00"/>
      </a:accent2>
      <a:accent3>
        <a:srgbClr val="63587D"/>
      </a:accent3>
      <a:accent4>
        <a:srgbClr val="1E1444"/>
      </a:accent4>
      <a:accent5>
        <a:srgbClr val="001489"/>
      </a:accent5>
      <a:accent6>
        <a:srgbClr val="63587D"/>
      </a:accent6>
      <a:hlink>
        <a:srgbClr val="FFCD00"/>
      </a:hlink>
      <a:folHlink>
        <a:srgbClr val="001489"/>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71</Words>
  <Application>Microsoft Macintosh PowerPoint</Application>
  <PresentationFormat>Widescreen</PresentationFormat>
  <Paragraphs>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Rockwell</vt:lpstr>
      <vt:lpstr>Tw Cen MT</vt:lpstr>
      <vt:lpstr>Arial</vt:lpstr>
      <vt:lpstr>Office Theme</vt:lpstr>
      <vt:lpstr>IMPORTANT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14</cp:revision>
  <dcterms:created xsi:type="dcterms:W3CDTF">2019-04-17T20:14:00Z</dcterms:created>
  <dcterms:modified xsi:type="dcterms:W3CDTF">2019-05-15T16:10:24Z</dcterms:modified>
</cp:coreProperties>
</file>