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56" r:id="rId3"/>
    <p:sldId id="265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19"/>
    <p:restoredTop sz="87471"/>
  </p:normalViewPr>
  <p:slideViewPr>
    <p:cSldViewPr snapToGrid="0" snapToObjects="1">
      <p:cViewPr varScale="1">
        <p:scale>
          <a:sx n="132" d="100"/>
          <a:sy n="132" d="100"/>
        </p:scale>
        <p:origin x="2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247CA-6124-3645-A9BA-81F365510870}" type="datetimeFigureOut">
              <a:rPr lang="en-US" smtClean="0"/>
              <a:t>5/15/19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F50E2-E6A9-D749-AB11-7B58CEC0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5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F50E2-E6A9-D749-AB11-7B58CEC00F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103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9422" y="1122363"/>
            <a:ext cx="7876515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422" y="3602038"/>
            <a:ext cx="7876515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49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118764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118764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881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955" y="1122363"/>
            <a:ext cx="7387629" cy="2387600"/>
          </a:xfr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9955" y="5113967"/>
            <a:ext cx="7387629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32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0028" y="1122363"/>
            <a:ext cx="7876515" cy="2387600"/>
          </a:xfrm>
        </p:spPr>
        <p:txBody>
          <a:bodyPr anchor="b"/>
          <a:lstStyle>
            <a:lvl1pPr algn="ctr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634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74472" y="1122363"/>
            <a:ext cx="7876515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840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0930" y="941293"/>
            <a:ext cx="7088865" cy="2387600"/>
          </a:xfrm>
        </p:spPr>
        <p:txBody>
          <a:bodyPr anchor="b"/>
          <a:lstStyle>
            <a:lvl1pPr algn="ctr">
              <a:defRPr sz="600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383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811408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8114089" cy="36845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93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2722" y="365125"/>
            <a:ext cx="8287693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722" y="2051962"/>
            <a:ext cx="7047369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101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15563" y="3642478"/>
            <a:ext cx="8287693" cy="132556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22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0885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80885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072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2" r:id="rId4"/>
    <p:sldLayoutId id="2147483661" r:id="rId5"/>
    <p:sldLayoutId id="2147483660" r:id="rId6"/>
    <p:sldLayoutId id="2147483653" r:id="rId7"/>
    <p:sldLayoutId id="2147483652" r:id="rId8"/>
    <p:sldLayoutId id="2147483664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This </a:t>
            </a:r>
            <a:r>
              <a:rPr lang="en-US" dirty="0" smtClean="0"/>
              <a:t>TEMPLATE can be used when presenting information to </a:t>
            </a:r>
            <a:r>
              <a:rPr lang="en-US" dirty="0" smtClean="0"/>
              <a:t>the Nebraska State Board of Education on </a:t>
            </a:r>
            <a:r>
              <a:rPr lang="en-US" dirty="0" smtClean="0"/>
              <a:t>behalf of the Nebraska Department of Education (NDE) and its programs and services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gray box in the lower right corner is for picture-in-picture video during the presentation. Please do not place any content in this space as it will not be seen by the audience.</a:t>
            </a:r>
            <a:endParaRPr lang="en-US" dirty="0"/>
          </a:p>
          <a:p>
            <a:r>
              <a:rPr lang="en-US" dirty="0" smtClean="0"/>
              <a:t>The final slide in this presentation is REQUIRED as it includes the NDE logo. All other </a:t>
            </a:r>
            <a:r>
              <a:rPr lang="en-US" dirty="0"/>
              <a:t>SLIDES within this template can be added and deleted </a:t>
            </a:r>
            <a:r>
              <a:rPr lang="en-US" dirty="0" smtClean="0"/>
              <a:t>as appropriate to </a:t>
            </a:r>
            <a:r>
              <a:rPr lang="en-US" dirty="0"/>
              <a:t>suit your presentation needs.</a:t>
            </a:r>
          </a:p>
          <a:p>
            <a:r>
              <a:rPr lang="en-US" dirty="0"/>
              <a:t>PLEASE REMOVE THIS PAGE BEFORE PRESENTING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13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4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89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9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739897" y="5086807"/>
            <a:ext cx="5866646" cy="16557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4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974472" y="3602038"/>
            <a:ext cx="7876515" cy="16557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9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286409" y="5060887"/>
            <a:ext cx="8193386" cy="147345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5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0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NDEBright">
      <a:dk1>
        <a:srgbClr val="000000"/>
      </a:dk1>
      <a:lt1>
        <a:srgbClr val="FFFFFF"/>
      </a:lt1>
      <a:dk2>
        <a:srgbClr val="1F1644"/>
      </a:dk2>
      <a:lt2>
        <a:srgbClr val="E7E6E6"/>
      </a:lt2>
      <a:accent1>
        <a:srgbClr val="091C86"/>
      </a:accent1>
      <a:accent2>
        <a:srgbClr val="F94A5E"/>
      </a:accent2>
      <a:accent3>
        <a:srgbClr val="A5A5A5"/>
      </a:accent3>
      <a:accent4>
        <a:srgbClr val="F6BD24"/>
      </a:accent4>
      <a:accent5>
        <a:srgbClr val="96D320"/>
      </a:accent5>
      <a:accent6>
        <a:srgbClr val="091C86"/>
      </a:accent6>
      <a:hlink>
        <a:srgbClr val="DAE250"/>
      </a:hlink>
      <a:folHlink>
        <a:srgbClr val="F94A5E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111</Words>
  <Application>Microsoft Macintosh PowerPoint</Application>
  <PresentationFormat>Widescreen</PresentationFormat>
  <Paragraphs>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Century Gothic</vt:lpstr>
      <vt:lpstr>Arial</vt:lpstr>
      <vt:lpstr>Office Theme</vt:lpstr>
      <vt:lpstr>IMPORTANT INFORMATION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18</cp:revision>
  <dcterms:created xsi:type="dcterms:W3CDTF">2019-03-29T20:20:06Z</dcterms:created>
  <dcterms:modified xsi:type="dcterms:W3CDTF">2019-05-15T20:27:54Z</dcterms:modified>
</cp:coreProperties>
</file>