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316" r:id="rId3"/>
    <p:sldId id="258" r:id="rId4"/>
    <p:sldId id="297" r:id="rId5"/>
    <p:sldId id="310" r:id="rId6"/>
    <p:sldId id="278" r:id="rId7"/>
    <p:sldId id="259" r:id="rId8"/>
    <p:sldId id="314" r:id="rId9"/>
    <p:sldId id="315" r:id="rId10"/>
    <p:sldId id="276" r:id="rId11"/>
    <p:sldId id="287" r:id="rId12"/>
    <p:sldId id="272" r:id="rId13"/>
    <p:sldId id="307" r:id="rId14"/>
    <p:sldId id="273" r:id="rId15"/>
    <p:sldId id="308" r:id="rId16"/>
    <p:sldId id="275" r:id="rId17"/>
    <p:sldId id="306" r:id="rId18"/>
    <p:sldId id="274" r:id="rId19"/>
    <p:sldId id="260" r:id="rId20"/>
    <p:sldId id="267" r:id="rId21"/>
    <p:sldId id="268" r:id="rId22"/>
    <p:sldId id="269" r:id="rId23"/>
    <p:sldId id="281" r:id="rId24"/>
    <p:sldId id="282" r:id="rId25"/>
    <p:sldId id="283" r:id="rId26"/>
    <p:sldId id="304" r:id="rId27"/>
    <p:sldId id="284" r:id="rId28"/>
    <p:sldId id="285" r:id="rId29"/>
    <p:sldId id="286" r:id="rId30"/>
    <p:sldId id="309" r:id="rId31"/>
    <p:sldId id="305" r:id="rId32"/>
    <p:sldId id="288" r:id="rId33"/>
    <p:sldId id="289" r:id="rId34"/>
    <p:sldId id="290" r:id="rId35"/>
    <p:sldId id="291" r:id="rId36"/>
    <p:sldId id="292" r:id="rId37"/>
    <p:sldId id="293" r:id="rId38"/>
    <p:sldId id="295" r:id="rId39"/>
    <p:sldId id="296" r:id="rId40"/>
    <p:sldId id="300" r:id="rId41"/>
    <p:sldId id="303" r:id="rId42"/>
    <p:sldId id="313" r:id="rId43"/>
    <p:sldId id="311" r:id="rId44"/>
    <p:sldId id="312" r:id="rId45"/>
    <p:sldId id="261" r:id="rId46"/>
    <p:sldId id="298" r:id="rId47"/>
    <p:sldId id="317" r:id="rId48"/>
    <p:sldId id="266" r:id="rId4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6"/>
    <p:restoredTop sz="81439"/>
  </p:normalViewPr>
  <p:slideViewPr>
    <p:cSldViewPr snapToGrid="0" snapToObjects="1">
      <p:cViewPr varScale="1">
        <p:scale>
          <a:sx n="59" d="100"/>
          <a:sy n="59" d="100"/>
        </p:scale>
        <p:origin x="966"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9DE59-87CC-4C2B-8691-E7A6DB21BAC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8FFE2BCC-BC47-4DBB-9CEE-983D77198291}">
      <dgm:prSet phldrT="[Text]" custT="1"/>
      <dgm:spPr>
        <a:solidFill>
          <a:srgbClr val="99CCFF"/>
        </a:solidFill>
      </dgm:spPr>
      <dgm:t>
        <a:bodyPr/>
        <a:lstStyle/>
        <a:p>
          <a:r>
            <a:rPr lang="en-US" sz="2000" dirty="0" smtClean="0">
              <a:solidFill>
                <a:schemeClr val="tx1"/>
              </a:solidFill>
            </a:rPr>
            <a:t>Write Items</a:t>
          </a:r>
          <a:endParaRPr lang="en-US" sz="2000" dirty="0">
            <a:solidFill>
              <a:schemeClr val="tx1"/>
            </a:solidFill>
          </a:endParaRPr>
        </a:p>
      </dgm:t>
    </dgm:pt>
    <dgm:pt modelId="{B7B25152-25C6-422C-AC03-8BA0A4CCF6DE}" type="parTrans" cxnId="{88916BF2-5B85-4253-87A0-2A41F4F46104}">
      <dgm:prSet/>
      <dgm:spPr/>
      <dgm:t>
        <a:bodyPr/>
        <a:lstStyle/>
        <a:p>
          <a:endParaRPr lang="en-US"/>
        </a:p>
      </dgm:t>
    </dgm:pt>
    <dgm:pt modelId="{D5755BA7-E936-40F6-B355-984299D0EF47}" type="sibTrans" cxnId="{88916BF2-5B85-4253-87A0-2A41F4F46104}">
      <dgm:prSet/>
      <dgm:spPr>
        <a:solidFill>
          <a:srgbClr val="002060"/>
        </a:solidFill>
      </dgm:spPr>
      <dgm:t>
        <a:bodyPr/>
        <a:lstStyle/>
        <a:p>
          <a:endParaRPr lang="en-US" dirty="0"/>
        </a:p>
      </dgm:t>
    </dgm:pt>
    <dgm:pt modelId="{EDF257F2-DAB6-4C69-86B4-1F3923D5959E}">
      <dgm:prSet phldrT="[Text]" custT="1"/>
      <dgm:spPr>
        <a:solidFill>
          <a:srgbClr val="99CCFF"/>
        </a:solidFill>
      </dgm:spPr>
      <dgm:t>
        <a:bodyPr/>
        <a:lstStyle/>
        <a:p>
          <a:r>
            <a:rPr lang="en-US" sz="2000" dirty="0" smtClean="0">
              <a:solidFill>
                <a:schemeClr val="tx1"/>
              </a:solidFill>
            </a:rPr>
            <a:t>Review Items</a:t>
          </a:r>
          <a:endParaRPr lang="en-US" sz="2000" dirty="0">
            <a:solidFill>
              <a:schemeClr val="tx1"/>
            </a:solidFill>
          </a:endParaRPr>
        </a:p>
      </dgm:t>
    </dgm:pt>
    <dgm:pt modelId="{DBC3B901-398C-40D5-8357-DBB77CFBB575}" type="parTrans" cxnId="{5A611E1D-94EA-4DF3-979F-2619478C53F1}">
      <dgm:prSet/>
      <dgm:spPr/>
      <dgm:t>
        <a:bodyPr/>
        <a:lstStyle/>
        <a:p>
          <a:endParaRPr lang="en-US"/>
        </a:p>
      </dgm:t>
    </dgm:pt>
    <dgm:pt modelId="{C53C89CA-6C60-400E-AE6C-546906DE05CE}" type="sibTrans" cxnId="{5A611E1D-94EA-4DF3-979F-2619478C53F1}">
      <dgm:prSet/>
      <dgm:spPr>
        <a:solidFill>
          <a:srgbClr val="002060"/>
        </a:solidFill>
      </dgm:spPr>
      <dgm:t>
        <a:bodyPr/>
        <a:lstStyle/>
        <a:p>
          <a:endParaRPr lang="en-US" dirty="0"/>
        </a:p>
      </dgm:t>
    </dgm:pt>
    <dgm:pt modelId="{0590509B-1559-4346-967F-2822CD36BD32}">
      <dgm:prSet phldrT="[Text]" custT="1"/>
      <dgm:spPr>
        <a:solidFill>
          <a:srgbClr val="99CCFF"/>
        </a:solidFill>
      </dgm:spPr>
      <dgm:t>
        <a:bodyPr/>
        <a:lstStyle/>
        <a:p>
          <a:r>
            <a:rPr lang="en-US" sz="2000" dirty="0" smtClean="0">
              <a:solidFill>
                <a:schemeClr val="tx1"/>
              </a:solidFill>
            </a:rPr>
            <a:t>Participate in standard setting</a:t>
          </a:r>
          <a:endParaRPr lang="en-US" sz="2000" dirty="0">
            <a:solidFill>
              <a:schemeClr val="tx1"/>
            </a:solidFill>
          </a:endParaRPr>
        </a:p>
      </dgm:t>
    </dgm:pt>
    <dgm:pt modelId="{3F2B3CB7-5DF7-46F1-B81B-BC6439362B87}" type="parTrans" cxnId="{3DD01022-940D-4CB2-8FC8-0D2F4F91E43B}">
      <dgm:prSet/>
      <dgm:spPr/>
      <dgm:t>
        <a:bodyPr/>
        <a:lstStyle/>
        <a:p>
          <a:endParaRPr lang="en-US"/>
        </a:p>
      </dgm:t>
    </dgm:pt>
    <dgm:pt modelId="{2FB7D119-1464-494F-BE33-7681EBCC65A4}" type="sibTrans" cxnId="{3DD01022-940D-4CB2-8FC8-0D2F4F91E43B}">
      <dgm:prSet/>
      <dgm:spPr>
        <a:solidFill>
          <a:srgbClr val="002060"/>
        </a:solidFill>
      </dgm:spPr>
      <dgm:t>
        <a:bodyPr/>
        <a:lstStyle/>
        <a:p>
          <a:endParaRPr lang="en-US" dirty="0"/>
        </a:p>
      </dgm:t>
    </dgm:pt>
    <dgm:pt modelId="{AE98A99C-062A-410A-BD16-88E43C3DA6CC}">
      <dgm:prSet phldrT="[Text]" custT="1"/>
      <dgm:spPr>
        <a:solidFill>
          <a:srgbClr val="99CCFF"/>
        </a:solidFill>
      </dgm:spPr>
      <dgm:t>
        <a:bodyPr/>
        <a:lstStyle/>
        <a:p>
          <a:r>
            <a:rPr lang="en-US" sz="2000" dirty="0" smtClean="0">
              <a:solidFill>
                <a:schemeClr val="tx1"/>
              </a:solidFill>
            </a:rPr>
            <a:t>Instruct</a:t>
          </a:r>
          <a:endParaRPr lang="en-US" sz="2000" dirty="0">
            <a:solidFill>
              <a:schemeClr val="tx1"/>
            </a:solidFill>
          </a:endParaRPr>
        </a:p>
      </dgm:t>
    </dgm:pt>
    <dgm:pt modelId="{2FC68BBD-E0F3-4364-AEB4-066D7CFC39FE}" type="parTrans" cxnId="{8FA1A61E-08D4-431A-AD0E-053725ADF6B4}">
      <dgm:prSet/>
      <dgm:spPr/>
      <dgm:t>
        <a:bodyPr/>
        <a:lstStyle/>
        <a:p>
          <a:endParaRPr lang="en-US"/>
        </a:p>
      </dgm:t>
    </dgm:pt>
    <dgm:pt modelId="{47FD52F6-22C5-41E0-954C-63C27BD0462D}" type="sibTrans" cxnId="{8FA1A61E-08D4-431A-AD0E-053725ADF6B4}">
      <dgm:prSet/>
      <dgm:spPr>
        <a:solidFill>
          <a:srgbClr val="002060"/>
        </a:solidFill>
      </dgm:spPr>
      <dgm:t>
        <a:bodyPr/>
        <a:lstStyle/>
        <a:p>
          <a:endParaRPr lang="en-US" dirty="0"/>
        </a:p>
      </dgm:t>
    </dgm:pt>
    <dgm:pt modelId="{222B476A-9A27-4FF4-941B-1163EF7DA114}">
      <dgm:prSet phldrT="[Text]" custT="1"/>
      <dgm:spPr>
        <a:solidFill>
          <a:srgbClr val="99CCFF"/>
        </a:solidFill>
      </dgm:spPr>
      <dgm:t>
        <a:bodyPr/>
        <a:lstStyle/>
        <a:p>
          <a:r>
            <a:rPr lang="en-US" sz="2000" dirty="0" smtClean="0">
              <a:solidFill>
                <a:schemeClr val="tx1"/>
              </a:solidFill>
            </a:rPr>
            <a:t>Assess</a:t>
          </a:r>
          <a:endParaRPr lang="en-US" sz="2000" dirty="0">
            <a:solidFill>
              <a:schemeClr val="tx1"/>
            </a:solidFill>
          </a:endParaRPr>
        </a:p>
      </dgm:t>
    </dgm:pt>
    <dgm:pt modelId="{535389AC-028C-4123-A171-8655FB8F0467}" type="parTrans" cxnId="{7362A164-828D-4638-9981-B4028C206DF8}">
      <dgm:prSet/>
      <dgm:spPr/>
      <dgm:t>
        <a:bodyPr/>
        <a:lstStyle/>
        <a:p>
          <a:endParaRPr lang="en-US"/>
        </a:p>
      </dgm:t>
    </dgm:pt>
    <dgm:pt modelId="{3E6FAA2B-A9C6-4358-A6BD-6A40510779FF}" type="sibTrans" cxnId="{7362A164-828D-4638-9981-B4028C206DF8}">
      <dgm:prSet/>
      <dgm:spPr>
        <a:solidFill>
          <a:srgbClr val="002060"/>
        </a:solidFill>
      </dgm:spPr>
      <dgm:t>
        <a:bodyPr/>
        <a:lstStyle/>
        <a:p>
          <a:endParaRPr lang="en-US" dirty="0"/>
        </a:p>
      </dgm:t>
    </dgm:pt>
    <dgm:pt modelId="{96CBDC0B-EAC5-4135-84F0-8728CE29903D}" type="pres">
      <dgm:prSet presAssocID="{A669DE59-87CC-4C2B-8691-E7A6DB21BAC4}" presName="cycle" presStyleCnt="0">
        <dgm:presLayoutVars>
          <dgm:dir/>
          <dgm:resizeHandles val="exact"/>
        </dgm:presLayoutVars>
      </dgm:prSet>
      <dgm:spPr/>
      <dgm:t>
        <a:bodyPr/>
        <a:lstStyle/>
        <a:p>
          <a:endParaRPr lang="en-US"/>
        </a:p>
      </dgm:t>
    </dgm:pt>
    <dgm:pt modelId="{7D2B9371-B612-4805-A1BC-E219C50170D2}" type="pres">
      <dgm:prSet presAssocID="{8FFE2BCC-BC47-4DBB-9CEE-983D77198291}" presName="node" presStyleLbl="node1" presStyleIdx="0" presStyleCnt="5">
        <dgm:presLayoutVars>
          <dgm:bulletEnabled val="1"/>
        </dgm:presLayoutVars>
      </dgm:prSet>
      <dgm:spPr/>
      <dgm:t>
        <a:bodyPr/>
        <a:lstStyle/>
        <a:p>
          <a:endParaRPr lang="en-US"/>
        </a:p>
      </dgm:t>
    </dgm:pt>
    <dgm:pt modelId="{D912E987-266B-4E63-92B8-DB91E43BA741}" type="pres">
      <dgm:prSet presAssocID="{D5755BA7-E936-40F6-B355-984299D0EF47}" presName="sibTrans" presStyleLbl="sibTrans2D1" presStyleIdx="0" presStyleCnt="5"/>
      <dgm:spPr/>
      <dgm:t>
        <a:bodyPr/>
        <a:lstStyle/>
        <a:p>
          <a:endParaRPr lang="en-US"/>
        </a:p>
      </dgm:t>
    </dgm:pt>
    <dgm:pt modelId="{F240C3B8-7230-4094-9205-579812DAD651}" type="pres">
      <dgm:prSet presAssocID="{D5755BA7-E936-40F6-B355-984299D0EF47}" presName="connectorText" presStyleLbl="sibTrans2D1" presStyleIdx="0" presStyleCnt="5"/>
      <dgm:spPr/>
      <dgm:t>
        <a:bodyPr/>
        <a:lstStyle/>
        <a:p>
          <a:endParaRPr lang="en-US"/>
        </a:p>
      </dgm:t>
    </dgm:pt>
    <dgm:pt modelId="{CE4A7B1A-677D-4DB4-B075-F26BDF078AF5}" type="pres">
      <dgm:prSet presAssocID="{EDF257F2-DAB6-4C69-86B4-1F3923D5959E}" presName="node" presStyleLbl="node1" presStyleIdx="1" presStyleCnt="5">
        <dgm:presLayoutVars>
          <dgm:bulletEnabled val="1"/>
        </dgm:presLayoutVars>
      </dgm:prSet>
      <dgm:spPr/>
      <dgm:t>
        <a:bodyPr/>
        <a:lstStyle/>
        <a:p>
          <a:endParaRPr lang="en-US"/>
        </a:p>
      </dgm:t>
    </dgm:pt>
    <dgm:pt modelId="{8AA266A5-C390-4447-BC7B-3862ED51CDE7}" type="pres">
      <dgm:prSet presAssocID="{C53C89CA-6C60-400E-AE6C-546906DE05CE}" presName="sibTrans" presStyleLbl="sibTrans2D1" presStyleIdx="1" presStyleCnt="5"/>
      <dgm:spPr/>
      <dgm:t>
        <a:bodyPr/>
        <a:lstStyle/>
        <a:p>
          <a:endParaRPr lang="en-US"/>
        </a:p>
      </dgm:t>
    </dgm:pt>
    <dgm:pt modelId="{5F7CB3FC-9F31-48BE-AD51-E589FE80E6BF}" type="pres">
      <dgm:prSet presAssocID="{C53C89CA-6C60-400E-AE6C-546906DE05CE}" presName="connectorText" presStyleLbl="sibTrans2D1" presStyleIdx="1" presStyleCnt="5"/>
      <dgm:spPr/>
      <dgm:t>
        <a:bodyPr/>
        <a:lstStyle/>
        <a:p>
          <a:endParaRPr lang="en-US"/>
        </a:p>
      </dgm:t>
    </dgm:pt>
    <dgm:pt modelId="{69B01508-D41C-4214-9AF0-F9004973418B}" type="pres">
      <dgm:prSet presAssocID="{0590509B-1559-4346-967F-2822CD36BD32}" presName="node" presStyleLbl="node1" presStyleIdx="2" presStyleCnt="5" custScaleX="106666" custScaleY="109726" custRadScaleRad="98503" custRadScaleInc="-1765">
        <dgm:presLayoutVars>
          <dgm:bulletEnabled val="1"/>
        </dgm:presLayoutVars>
      </dgm:prSet>
      <dgm:spPr/>
      <dgm:t>
        <a:bodyPr/>
        <a:lstStyle/>
        <a:p>
          <a:endParaRPr lang="en-US"/>
        </a:p>
      </dgm:t>
    </dgm:pt>
    <dgm:pt modelId="{28BC04B1-8471-4217-AC07-93BC723527F2}" type="pres">
      <dgm:prSet presAssocID="{2FB7D119-1464-494F-BE33-7681EBCC65A4}" presName="sibTrans" presStyleLbl="sibTrans2D1" presStyleIdx="2" presStyleCnt="5"/>
      <dgm:spPr/>
      <dgm:t>
        <a:bodyPr/>
        <a:lstStyle/>
        <a:p>
          <a:endParaRPr lang="en-US"/>
        </a:p>
      </dgm:t>
    </dgm:pt>
    <dgm:pt modelId="{8786F424-DA0A-4434-98E7-AC11BEC72F03}" type="pres">
      <dgm:prSet presAssocID="{2FB7D119-1464-494F-BE33-7681EBCC65A4}" presName="connectorText" presStyleLbl="sibTrans2D1" presStyleIdx="2" presStyleCnt="5"/>
      <dgm:spPr/>
      <dgm:t>
        <a:bodyPr/>
        <a:lstStyle/>
        <a:p>
          <a:endParaRPr lang="en-US"/>
        </a:p>
      </dgm:t>
    </dgm:pt>
    <dgm:pt modelId="{A3C6661C-CC59-4EBB-80BD-ED8C3EAB5ACB}" type="pres">
      <dgm:prSet presAssocID="{AE98A99C-062A-410A-BD16-88E43C3DA6CC}" presName="node" presStyleLbl="node1" presStyleIdx="3" presStyleCnt="5">
        <dgm:presLayoutVars>
          <dgm:bulletEnabled val="1"/>
        </dgm:presLayoutVars>
      </dgm:prSet>
      <dgm:spPr/>
      <dgm:t>
        <a:bodyPr/>
        <a:lstStyle/>
        <a:p>
          <a:endParaRPr lang="en-US"/>
        </a:p>
      </dgm:t>
    </dgm:pt>
    <dgm:pt modelId="{CE7014E9-53BB-47D6-B4C4-10A135234A79}" type="pres">
      <dgm:prSet presAssocID="{47FD52F6-22C5-41E0-954C-63C27BD0462D}" presName="sibTrans" presStyleLbl="sibTrans2D1" presStyleIdx="3" presStyleCnt="5"/>
      <dgm:spPr/>
      <dgm:t>
        <a:bodyPr/>
        <a:lstStyle/>
        <a:p>
          <a:endParaRPr lang="en-US"/>
        </a:p>
      </dgm:t>
    </dgm:pt>
    <dgm:pt modelId="{F7670059-4AEF-4FD4-BABA-C4536E835281}" type="pres">
      <dgm:prSet presAssocID="{47FD52F6-22C5-41E0-954C-63C27BD0462D}" presName="connectorText" presStyleLbl="sibTrans2D1" presStyleIdx="3" presStyleCnt="5"/>
      <dgm:spPr/>
      <dgm:t>
        <a:bodyPr/>
        <a:lstStyle/>
        <a:p>
          <a:endParaRPr lang="en-US"/>
        </a:p>
      </dgm:t>
    </dgm:pt>
    <dgm:pt modelId="{EBC82302-C4B9-4DC2-B82E-49C74739F296}" type="pres">
      <dgm:prSet presAssocID="{222B476A-9A27-4FF4-941B-1163EF7DA114}" presName="node" presStyleLbl="node1" presStyleIdx="4" presStyleCnt="5">
        <dgm:presLayoutVars>
          <dgm:bulletEnabled val="1"/>
        </dgm:presLayoutVars>
      </dgm:prSet>
      <dgm:spPr/>
      <dgm:t>
        <a:bodyPr/>
        <a:lstStyle/>
        <a:p>
          <a:endParaRPr lang="en-US"/>
        </a:p>
      </dgm:t>
    </dgm:pt>
    <dgm:pt modelId="{5E4E2F23-0DE3-43E3-B09C-F14FCA12B450}" type="pres">
      <dgm:prSet presAssocID="{3E6FAA2B-A9C6-4358-A6BD-6A40510779FF}" presName="sibTrans" presStyleLbl="sibTrans2D1" presStyleIdx="4" presStyleCnt="5"/>
      <dgm:spPr/>
      <dgm:t>
        <a:bodyPr/>
        <a:lstStyle/>
        <a:p>
          <a:endParaRPr lang="en-US"/>
        </a:p>
      </dgm:t>
    </dgm:pt>
    <dgm:pt modelId="{7B34421F-02C3-4FC4-BD03-F0549ACF2FA3}" type="pres">
      <dgm:prSet presAssocID="{3E6FAA2B-A9C6-4358-A6BD-6A40510779FF}" presName="connectorText" presStyleLbl="sibTrans2D1" presStyleIdx="4" presStyleCnt="5"/>
      <dgm:spPr/>
      <dgm:t>
        <a:bodyPr/>
        <a:lstStyle/>
        <a:p>
          <a:endParaRPr lang="en-US"/>
        </a:p>
      </dgm:t>
    </dgm:pt>
  </dgm:ptLst>
  <dgm:cxnLst>
    <dgm:cxn modelId="{3F7F8F5E-98B9-45B0-84DE-7753A89E2CF9}" type="presOf" srcId="{2FB7D119-1464-494F-BE33-7681EBCC65A4}" destId="{28BC04B1-8471-4217-AC07-93BC723527F2}" srcOrd="0" destOrd="0" presId="urn:microsoft.com/office/officeart/2005/8/layout/cycle2"/>
    <dgm:cxn modelId="{16E0A96A-153A-42E7-AF65-3C1C5CBEA189}" type="presOf" srcId="{D5755BA7-E936-40F6-B355-984299D0EF47}" destId="{F240C3B8-7230-4094-9205-579812DAD651}" srcOrd="1" destOrd="0" presId="urn:microsoft.com/office/officeart/2005/8/layout/cycle2"/>
    <dgm:cxn modelId="{90EE922C-0C26-447A-96D0-7B250DE2B43A}" type="presOf" srcId="{8FFE2BCC-BC47-4DBB-9CEE-983D77198291}" destId="{7D2B9371-B612-4805-A1BC-E219C50170D2}" srcOrd="0" destOrd="0" presId="urn:microsoft.com/office/officeart/2005/8/layout/cycle2"/>
    <dgm:cxn modelId="{B7A4FF32-D775-4D4F-BF1A-1E397131DD82}" type="presOf" srcId="{3E6FAA2B-A9C6-4358-A6BD-6A40510779FF}" destId="{5E4E2F23-0DE3-43E3-B09C-F14FCA12B450}" srcOrd="0" destOrd="0" presId="urn:microsoft.com/office/officeart/2005/8/layout/cycle2"/>
    <dgm:cxn modelId="{167ADFAC-748A-4E55-AAF6-C9100FB772E8}" type="presOf" srcId="{EDF257F2-DAB6-4C69-86B4-1F3923D5959E}" destId="{CE4A7B1A-677D-4DB4-B075-F26BDF078AF5}" srcOrd="0" destOrd="0" presId="urn:microsoft.com/office/officeart/2005/8/layout/cycle2"/>
    <dgm:cxn modelId="{F2BA3FE7-3895-435E-96E1-865DC547B74F}" type="presOf" srcId="{C53C89CA-6C60-400E-AE6C-546906DE05CE}" destId="{8AA266A5-C390-4447-BC7B-3862ED51CDE7}" srcOrd="0" destOrd="0" presId="urn:microsoft.com/office/officeart/2005/8/layout/cycle2"/>
    <dgm:cxn modelId="{C68AF68B-F1E8-469F-9AB3-04FA778E5A07}" type="presOf" srcId="{D5755BA7-E936-40F6-B355-984299D0EF47}" destId="{D912E987-266B-4E63-92B8-DB91E43BA741}" srcOrd="0" destOrd="0" presId="urn:microsoft.com/office/officeart/2005/8/layout/cycle2"/>
    <dgm:cxn modelId="{8BDC1DD1-BF97-4545-97BF-99F81C1C0943}" type="presOf" srcId="{222B476A-9A27-4FF4-941B-1163EF7DA114}" destId="{EBC82302-C4B9-4DC2-B82E-49C74739F296}" srcOrd="0" destOrd="0" presId="urn:microsoft.com/office/officeart/2005/8/layout/cycle2"/>
    <dgm:cxn modelId="{88916BF2-5B85-4253-87A0-2A41F4F46104}" srcId="{A669DE59-87CC-4C2B-8691-E7A6DB21BAC4}" destId="{8FFE2BCC-BC47-4DBB-9CEE-983D77198291}" srcOrd="0" destOrd="0" parTransId="{B7B25152-25C6-422C-AC03-8BA0A4CCF6DE}" sibTransId="{D5755BA7-E936-40F6-B355-984299D0EF47}"/>
    <dgm:cxn modelId="{7701A94D-B504-4309-AF6E-3C5CACD2AB7C}" type="presOf" srcId="{2FB7D119-1464-494F-BE33-7681EBCC65A4}" destId="{8786F424-DA0A-4434-98E7-AC11BEC72F03}" srcOrd="1" destOrd="0" presId="urn:microsoft.com/office/officeart/2005/8/layout/cycle2"/>
    <dgm:cxn modelId="{8FA1A61E-08D4-431A-AD0E-053725ADF6B4}" srcId="{A669DE59-87CC-4C2B-8691-E7A6DB21BAC4}" destId="{AE98A99C-062A-410A-BD16-88E43C3DA6CC}" srcOrd="3" destOrd="0" parTransId="{2FC68BBD-E0F3-4364-AEB4-066D7CFC39FE}" sibTransId="{47FD52F6-22C5-41E0-954C-63C27BD0462D}"/>
    <dgm:cxn modelId="{7362A164-828D-4638-9981-B4028C206DF8}" srcId="{A669DE59-87CC-4C2B-8691-E7A6DB21BAC4}" destId="{222B476A-9A27-4FF4-941B-1163EF7DA114}" srcOrd="4" destOrd="0" parTransId="{535389AC-028C-4123-A171-8655FB8F0467}" sibTransId="{3E6FAA2B-A9C6-4358-A6BD-6A40510779FF}"/>
    <dgm:cxn modelId="{7FC76B1F-F282-4F4E-BCC7-B6CCE04A237B}" type="presOf" srcId="{47FD52F6-22C5-41E0-954C-63C27BD0462D}" destId="{CE7014E9-53BB-47D6-B4C4-10A135234A79}" srcOrd="0" destOrd="0" presId="urn:microsoft.com/office/officeart/2005/8/layout/cycle2"/>
    <dgm:cxn modelId="{5A611E1D-94EA-4DF3-979F-2619478C53F1}" srcId="{A669DE59-87CC-4C2B-8691-E7A6DB21BAC4}" destId="{EDF257F2-DAB6-4C69-86B4-1F3923D5959E}" srcOrd="1" destOrd="0" parTransId="{DBC3B901-398C-40D5-8357-DBB77CFBB575}" sibTransId="{C53C89CA-6C60-400E-AE6C-546906DE05CE}"/>
    <dgm:cxn modelId="{3DD01022-940D-4CB2-8FC8-0D2F4F91E43B}" srcId="{A669DE59-87CC-4C2B-8691-E7A6DB21BAC4}" destId="{0590509B-1559-4346-967F-2822CD36BD32}" srcOrd="2" destOrd="0" parTransId="{3F2B3CB7-5DF7-46F1-B81B-BC6439362B87}" sibTransId="{2FB7D119-1464-494F-BE33-7681EBCC65A4}"/>
    <dgm:cxn modelId="{FA584980-4CB6-42D6-97DC-5C51FA75DAE0}" type="presOf" srcId="{AE98A99C-062A-410A-BD16-88E43C3DA6CC}" destId="{A3C6661C-CC59-4EBB-80BD-ED8C3EAB5ACB}" srcOrd="0" destOrd="0" presId="urn:microsoft.com/office/officeart/2005/8/layout/cycle2"/>
    <dgm:cxn modelId="{9D58F192-6A67-4C28-80A2-BEEC60D17B66}" type="presOf" srcId="{A669DE59-87CC-4C2B-8691-E7A6DB21BAC4}" destId="{96CBDC0B-EAC5-4135-84F0-8728CE29903D}" srcOrd="0" destOrd="0" presId="urn:microsoft.com/office/officeart/2005/8/layout/cycle2"/>
    <dgm:cxn modelId="{E0D8B024-4B17-4C0B-860E-002D9442382B}" type="presOf" srcId="{C53C89CA-6C60-400E-AE6C-546906DE05CE}" destId="{5F7CB3FC-9F31-48BE-AD51-E589FE80E6BF}" srcOrd="1" destOrd="0" presId="urn:microsoft.com/office/officeart/2005/8/layout/cycle2"/>
    <dgm:cxn modelId="{C2207BE4-12B7-47EC-9A09-BC0A9F2CCA79}" type="presOf" srcId="{3E6FAA2B-A9C6-4358-A6BD-6A40510779FF}" destId="{7B34421F-02C3-4FC4-BD03-F0549ACF2FA3}" srcOrd="1" destOrd="0" presId="urn:microsoft.com/office/officeart/2005/8/layout/cycle2"/>
    <dgm:cxn modelId="{8978C725-2964-40D6-9A51-54C2591EDDAF}" type="presOf" srcId="{47FD52F6-22C5-41E0-954C-63C27BD0462D}" destId="{F7670059-4AEF-4FD4-BABA-C4536E835281}" srcOrd="1" destOrd="0" presId="urn:microsoft.com/office/officeart/2005/8/layout/cycle2"/>
    <dgm:cxn modelId="{5B9DCDEE-1506-4884-A760-2E65C7819DA6}" type="presOf" srcId="{0590509B-1559-4346-967F-2822CD36BD32}" destId="{69B01508-D41C-4214-9AF0-F9004973418B}" srcOrd="0" destOrd="0" presId="urn:microsoft.com/office/officeart/2005/8/layout/cycle2"/>
    <dgm:cxn modelId="{B9AB7C72-1B5A-45C5-936E-299C51667EE5}" type="presParOf" srcId="{96CBDC0B-EAC5-4135-84F0-8728CE29903D}" destId="{7D2B9371-B612-4805-A1BC-E219C50170D2}" srcOrd="0" destOrd="0" presId="urn:microsoft.com/office/officeart/2005/8/layout/cycle2"/>
    <dgm:cxn modelId="{D8938FB3-461F-4650-8E25-11C38107D5FB}" type="presParOf" srcId="{96CBDC0B-EAC5-4135-84F0-8728CE29903D}" destId="{D912E987-266B-4E63-92B8-DB91E43BA741}" srcOrd="1" destOrd="0" presId="urn:microsoft.com/office/officeart/2005/8/layout/cycle2"/>
    <dgm:cxn modelId="{7992901D-3811-4485-AD2A-51EB6A9D0D2C}" type="presParOf" srcId="{D912E987-266B-4E63-92B8-DB91E43BA741}" destId="{F240C3B8-7230-4094-9205-579812DAD651}" srcOrd="0" destOrd="0" presId="urn:microsoft.com/office/officeart/2005/8/layout/cycle2"/>
    <dgm:cxn modelId="{423B5B9C-B65B-42FA-A12A-3B77C041865B}" type="presParOf" srcId="{96CBDC0B-EAC5-4135-84F0-8728CE29903D}" destId="{CE4A7B1A-677D-4DB4-B075-F26BDF078AF5}" srcOrd="2" destOrd="0" presId="urn:microsoft.com/office/officeart/2005/8/layout/cycle2"/>
    <dgm:cxn modelId="{AB1E6F05-64A0-4C84-AC08-4E7558A7A94B}" type="presParOf" srcId="{96CBDC0B-EAC5-4135-84F0-8728CE29903D}" destId="{8AA266A5-C390-4447-BC7B-3862ED51CDE7}" srcOrd="3" destOrd="0" presId="urn:microsoft.com/office/officeart/2005/8/layout/cycle2"/>
    <dgm:cxn modelId="{757E57F7-4508-4EB3-93F4-36BCFEE13CCA}" type="presParOf" srcId="{8AA266A5-C390-4447-BC7B-3862ED51CDE7}" destId="{5F7CB3FC-9F31-48BE-AD51-E589FE80E6BF}" srcOrd="0" destOrd="0" presId="urn:microsoft.com/office/officeart/2005/8/layout/cycle2"/>
    <dgm:cxn modelId="{0C74B33C-9B46-4F80-B28F-1408E911292D}" type="presParOf" srcId="{96CBDC0B-EAC5-4135-84F0-8728CE29903D}" destId="{69B01508-D41C-4214-9AF0-F9004973418B}" srcOrd="4" destOrd="0" presId="urn:microsoft.com/office/officeart/2005/8/layout/cycle2"/>
    <dgm:cxn modelId="{A1BA92D3-D416-4F03-A93E-CBA13D9B6214}" type="presParOf" srcId="{96CBDC0B-EAC5-4135-84F0-8728CE29903D}" destId="{28BC04B1-8471-4217-AC07-93BC723527F2}" srcOrd="5" destOrd="0" presId="urn:microsoft.com/office/officeart/2005/8/layout/cycle2"/>
    <dgm:cxn modelId="{456F5A52-8D0A-4546-8929-569D526940C5}" type="presParOf" srcId="{28BC04B1-8471-4217-AC07-93BC723527F2}" destId="{8786F424-DA0A-4434-98E7-AC11BEC72F03}" srcOrd="0" destOrd="0" presId="urn:microsoft.com/office/officeart/2005/8/layout/cycle2"/>
    <dgm:cxn modelId="{1DD42477-9B00-48F6-9E3D-AB32724C45C2}" type="presParOf" srcId="{96CBDC0B-EAC5-4135-84F0-8728CE29903D}" destId="{A3C6661C-CC59-4EBB-80BD-ED8C3EAB5ACB}" srcOrd="6" destOrd="0" presId="urn:microsoft.com/office/officeart/2005/8/layout/cycle2"/>
    <dgm:cxn modelId="{F09C4588-77F0-414E-99F8-AC82894B058A}" type="presParOf" srcId="{96CBDC0B-EAC5-4135-84F0-8728CE29903D}" destId="{CE7014E9-53BB-47D6-B4C4-10A135234A79}" srcOrd="7" destOrd="0" presId="urn:microsoft.com/office/officeart/2005/8/layout/cycle2"/>
    <dgm:cxn modelId="{7DC3C8C6-9D92-4FAD-9AD3-86819F47C41F}" type="presParOf" srcId="{CE7014E9-53BB-47D6-B4C4-10A135234A79}" destId="{F7670059-4AEF-4FD4-BABA-C4536E835281}" srcOrd="0" destOrd="0" presId="urn:microsoft.com/office/officeart/2005/8/layout/cycle2"/>
    <dgm:cxn modelId="{A4060D93-42C4-445D-B579-D78F1DE5DA3E}" type="presParOf" srcId="{96CBDC0B-EAC5-4135-84F0-8728CE29903D}" destId="{EBC82302-C4B9-4DC2-B82E-49C74739F296}" srcOrd="8" destOrd="0" presId="urn:microsoft.com/office/officeart/2005/8/layout/cycle2"/>
    <dgm:cxn modelId="{789EAC84-9591-4594-9958-365585ACE962}" type="presParOf" srcId="{96CBDC0B-EAC5-4135-84F0-8728CE29903D}" destId="{5E4E2F23-0DE3-43E3-B09C-F14FCA12B450}" srcOrd="9" destOrd="0" presId="urn:microsoft.com/office/officeart/2005/8/layout/cycle2"/>
    <dgm:cxn modelId="{6437CE02-F284-4682-886E-12328000514F}" type="presParOf" srcId="{5E4E2F23-0DE3-43E3-B09C-F14FCA12B450}" destId="{7B34421F-02C3-4FC4-BD03-F0549ACF2FA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2B9371-B612-4805-A1BC-E219C50170D2}">
      <dsp:nvSpPr>
        <dsp:cNvPr id="0" name=""/>
        <dsp:cNvSpPr/>
      </dsp:nvSpPr>
      <dsp:spPr>
        <a:xfrm>
          <a:off x="2696850" y="-44467"/>
          <a:ext cx="1873601" cy="1873601"/>
        </a:xfrm>
        <a:prstGeom prst="ellipse">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Write Items</a:t>
          </a:r>
          <a:endParaRPr lang="en-US" sz="2000" kern="1200" dirty="0">
            <a:solidFill>
              <a:schemeClr val="tx1"/>
            </a:solidFill>
          </a:endParaRPr>
        </a:p>
      </dsp:txBody>
      <dsp:txXfrm>
        <a:off x="2971233" y="229916"/>
        <a:ext cx="1324835" cy="1324835"/>
      </dsp:txXfrm>
    </dsp:sp>
    <dsp:sp modelId="{D912E987-266B-4E63-92B8-DB91E43BA741}">
      <dsp:nvSpPr>
        <dsp:cNvPr id="0" name=""/>
        <dsp:cNvSpPr/>
      </dsp:nvSpPr>
      <dsp:spPr>
        <a:xfrm rot="2160000">
          <a:off x="4511193" y="1394600"/>
          <a:ext cx="497880" cy="63234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a:off x="4525456" y="1477171"/>
        <a:ext cx="348516" cy="379404"/>
      </dsp:txXfrm>
    </dsp:sp>
    <dsp:sp modelId="{CE4A7B1A-677D-4DB4-B075-F26BDF078AF5}">
      <dsp:nvSpPr>
        <dsp:cNvPr id="0" name=""/>
        <dsp:cNvSpPr/>
      </dsp:nvSpPr>
      <dsp:spPr>
        <a:xfrm>
          <a:off x="4972613" y="1608971"/>
          <a:ext cx="1873601" cy="1873601"/>
        </a:xfrm>
        <a:prstGeom prst="ellipse">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Review Items</a:t>
          </a:r>
          <a:endParaRPr lang="en-US" sz="2000" kern="1200" dirty="0">
            <a:solidFill>
              <a:schemeClr val="tx1"/>
            </a:solidFill>
          </a:endParaRPr>
        </a:p>
      </dsp:txBody>
      <dsp:txXfrm>
        <a:off x="5246996" y="1883354"/>
        <a:ext cx="1324835" cy="1324835"/>
      </dsp:txXfrm>
    </dsp:sp>
    <dsp:sp modelId="{8AA266A5-C390-4447-BC7B-3862ED51CDE7}">
      <dsp:nvSpPr>
        <dsp:cNvPr id="0" name=""/>
        <dsp:cNvSpPr/>
      </dsp:nvSpPr>
      <dsp:spPr>
        <a:xfrm rot="6497039">
          <a:off x="5278050" y="3491644"/>
          <a:ext cx="428749" cy="63234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rot="10800000">
        <a:off x="5362539" y="3557046"/>
        <a:ext cx="300124" cy="379404"/>
      </dsp:txXfrm>
    </dsp:sp>
    <dsp:sp modelId="{69B01508-D41C-4214-9AF0-F9004973418B}">
      <dsp:nvSpPr>
        <dsp:cNvPr id="0" name=""/>
        <dsp:cNvSpPr/>
      </dsp:nvSpPr>
      <dsp:spPr>
        <a:xfrm>
          <a:off x="4040908" y="4148716"/>
          <a:ext cx="1998495" cy="2055828"/>
        </a:xfrm>
        <a:prstGeom prst="ellipse">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Participate in standard setting</a:t>
          </a:r>
          <a:endParaRPr lang="en-US" sz="2000" kern="1200" dirty="0">
            <a:solidFill>
              <a:schemeClr val="tx1"/>
            </a:solidFill>
          </a:endParaRPr>
        </a:p>
      </dsp:txBody>
      <dsp:txXfrm>
        <a:off x="4333581" y="4449785"/>
        <a:ext cx="1413149" cy="1453690"/>
      </dsp:txXfrm>
    </dsp:sp>
    <dsp:sp modelId="{28BC04B1-8471-4217-AC07-93BC723527F2}">
      <dsp:nvSpPr>
        <dsp:cNvPr id="0" name=""/>
        <dsp:cNvSpPr/>
      </dsp:nvSpPr>
      <dsp:spPr>
        <a:xfrm rot="10745669">
          <a:off x="3383104" y="4882976"/>
          <a:ext cx="464969" cy="63234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rot="10800000">
        <a:off x="3522586" y="5008342"/>
        <a:ext cx="325478" cy="379404"/>
      </dsp:txXfrm>
    </dsp:sp>
    <dsp:sp modelId="{A3C6661C-CC59-4EBB-80BD-ED8C3EAB5ACB}">
      <dsp:nvSpPr>
        <dsp:cNvPr id="0" name=""/>
        <dsp:cNvSpPr/>
      </dsp:nvSpPr>
      <dsp:spPr>
        <a:xfrm>
          <a:off x="1290351" y="4284291"/>
          <a:ext cx="1873601" cy="1873601"/>
        </a:xfrm>
        <a:prstGeom prst="ellipse">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Instruct</a:t>
          </a:r>
          <a:endParaRPr lang="en-US" sz="2000" kern="1200" dirty="0">
            <a:solidFill>
              <a:schemeClr val="tx1"/>
            </a:solidFill>
          </a:endParaRPr>
        </a:p>
      </dsp:txBody>
      <dsp:txXfrm>
        <a:off x="1564734" y="4558674"/>
        <a:ext cx="1324835" cy="1324835"/>
      </dsp:txXfrm>
    </dsp:sp>
    <dsp:sp modelId="{CE7014E9-53BB-47D6-B4C4-10A135234A79}">
      <dsp:nvSpPr>
        <dsp:cNvPr id="0" name=""/>
        <dsp:cNvSpPr/>
      </dsp:nvSpPr>
      <dsp:spPr>
        <a:xfrm rot="15120000">
          <a:off x="1547934" y="3580663"/>
          <a:ext cx="497880" cy="63234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rot="10800000">
        <a:off x="1645694" y="3778158"/>
        <a:ext cx="348516" cy="379404"/>
      </dsp:txXfrm>
    </dsp:sp>
    <dsp:sp modelId="{EBC82302-C4B9-4DC2-B82E-49C74739F296}">
      <dsp:nvSpPr>
        <dsp:cNvPr id="0" name=""/>
        <dsp:cNvSpPr/>
      </dsp:nvSpPr>
      <dsp:spPr>
        <a:xfrm>
          <a:off x="421087" y="1608971"/>
          <a:ext cx="1873601" cy="1873601"/>
        </a:xfrm>
        <a:prstGeom prst="ellipse">
          <a:avLst/>
        </a:prstGeom>
        <a:solidFill>
          <a:srgbClr val="99CC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Assess</a:t>
          </a:r>
          <a:endParaRPr lang="en-US" sz="2000" kern="1200" dirty="0">
            <a:solidFill>
              <a:schemeClr val="tx1"/>
            </a:solidFill>
          </a:endParaRPr>
        </a:p>
      </dsp:txBody>
      <dsp:txXfrm>
        <a:off x="695470" y="1883354"/>
        <a:ext cx="1324835" cy="1324835"/>
      </dsp:txXfrm>
    </dsp:sp>
    <dsp:sp modelId="{5E4E2F23-0DE3-43E3-B09C-F14FCA12B450}">
      <dsp:nvSpPr>
        <dsp:cNvPr id="0" name=""/>
        <dsp:cNvSpPr/>
      </dsp:nvSpPr>
      <dsp:spPr>
        <a:xfrm rot="19440000">
          <a:off x="2235429" y="1411164"/>
          <a:ext cx="497880" cy="632340"/>
        </a:xfrm>
        <a:prstGeom prst="righ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n-US" sz="2700" kern="1200" dirty="0"/>
        </a:p>
      </dsp:txBody>
      <dsp:txXfrm>
        <a:off x="2249692" y="1581529"/>
        <a:ext cx="348516" cy="37940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F22BE3-A6C5-4A26-B8BB-0A236C6EE3E0}" type="datetimeFigureOut">
              <a:rPr lang="en-US" smtClean="0"/>
              <a:t>7/25/2018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40ABF5-A39D-4D2E-B349-3C257621BF6F}" type="slidenum">
              <a:rPr lang="en-US" smtClean="0"/>
              <a:t>‹#›</a:t>
            </a:fld>
            <a:endParaRPr lang="en-US" dirty="0"/>
          </a:p>
        </p:txBody>
      </p:sp>
    </p:spTree>
    <p:extLst>
      <p:ext uri="{BB962C8B-B14F-4D97-AF65-F5344CB8AC3E}">
        <p14:creationId xmlns:p14="http://schemas.microsoft.com/office/powerpoint/2010/main" val="3785208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Linux of Android</a:t>
            </a:r>
            <a:r>
              <a:rPr lang="en-US" baseline="0" dirty="0" smtClean="0"/>
              <a:t> Support for Alternate</a:t>
            </a:r>
            <a:endParaRPr lang="en-US" dirty="0"/>
          </a:p>
        </p:txBody>
      </p:sp>
      <p:sp>
        <p:nvSpPr>
          <p:cNvPr id="4" name="Slide Number Placeholder 3"/>
          <p:cNvSpPr>
            <a:spLocks noGrp="1"/>
          </p:cNvSpPr>
          <p:nvPr>
            <p:ph type="sldNum" sz="quarter" idx="10"/>
          </p:nvPr>
        </p:nvSpPr>
        <p:spPr/>
        <p:txBody>
          <a:bodyPr/>
          <a:lstStyle/>
          <a:p>
            <a:fld id="{2E8F6187-485D-4F7E-B96F-C8FBA13A9274}" type="slidenum">
              <a:rPr lang="en-US" smtClean="0"/>
              <a:t>9</a:t>
            </a:fld>
            <a:endParaRPr lang="en-US"/>
          </a:p>
        </p:txBody>
      </p:sp>
    </p:spTree>
    <p:extLst>
      <p:ext uri="{BB962C8B-B14F-4D97-AF65-F5344CB8AC3E}">
        <p14:creationId xmlns:p14="http://schemas.microsoft.com/office/powerpoint/2010/main" val="29925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72A216-2807-4B17-B93F-D97B03D83585}" type="slidenum">
              <a:rPr lang="en-US" smtClean="0"/>
              <a:t>20</a:t>
            </a:fld>
            <a:endParaRPr lang="en-US" dirty="0"/>
          </a:p>
        </p:txBody>
      </p:sp>
    </p:spTree>
    <p:extLst>
      <p:ext uri="{BB962C8B-B14F-4D97-AF65-F5344CB8AC3E}">
        <p14:creationId xmlns:p14="http://schemas.microsoft.com/office/powerpoint/2010/main" val="275639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charset="0"/>
              <a:buChar char="•"/>
            </a:pPr>
            <a:r>
              <a:rPr lang="en-US" dirty="0"/>
              <a:t>Thanks so much for joining us! </a:t>
            </a:r>
          </a:p>
          <a:p>
            <a:pPr marL="178027" indent="-178027">
              <a:buFont typeface="Arial" charset="0"/>
              <a:buChar char="•"/>
            </a:pPr>
            <a:endParaRPr lang="en-US" dirty="0"/>
          </a:p>
          <a:p>
            <a:pPr marL="178027" indent="-178027">
              <a:buFont typeface="Arial" charset="0"/>
              <a:buChar char="•"/>
            </a:pPr>
            <a:r>
              <a:rPr lang="en-US" dirty="0"/>
              <a:t>I’m excited to tell you about our state’s new system for assessing and supporting student learning.</a:t>
            </a:r>
          </a:p>
          <a:p>
            <a:endParaRPr lang="en-US" dirty="0"/>
          </a:p>
        </p:txBody>
      </p:sp>
      <p:sp>
        <p:nvSpPr>
          <p:cNvPr id="4" name="Slide Number Placeholder 3"/>
          <p:cNvSpPr>
            <a:spLocks noGrp="1"/>
          </p:cNvSpPr>
          <p:nvPr>
            <p:ph type="sldNum" sz="quarter" idx="10"/>
          </p:nvPr>
        </p:nvSpPr>
        <p:spPr/>
        <p:txBody>
          <a:bodyPr/>
          <a:lstStyle/>
          <a:p>
            <a:fld id="{E565507C-499B-1A43-8B16-8F2914A1FA90}" type="slidenum">
              <a:rPr lang="en-US" smtClean="0"/>
              <a:t>46</a:t>
            </a:fld>
            <a:endParaRPr lang="en-US" dirty="0"/>
          </a:p>
        </p:txBody>
      </p:sp>
    </p:spTree>
    <p:extLst>
      <p:ext uri="{BB962C8B-B14F-4D97-AF65-F5344CB8AC3E}">
        <p14:creationId xmlns:p14="http://schemas.microsoft.com/office/powerpoint/2010/main" val="3052661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66804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3331" y="3431269"/>
            <a:ext cx="10746463" cy="1720158"/>
          </a:xfrm>
        </p:spPr>
        <p:txBody>
          <a:bodyPr anchor="b">
            <a:normAutofit/>
          </a:bodyPr>
          <a:lstStyle>
            <a:lvl1pPr algn="ctr">
              <a:defRPr sz="7200" b="1" baseline="0">
                <a:solidFill>
                  <a:schemeClr val="bg1"/>
                </a:solidFill>
              </a:defRPr>
            </a:lvl1pPr>
          </a:lstStyle>
          <a:p>
            <a:r>
              <a:rPr lang="en-US" dirty="0" smtClean="0"/>
              <a:t>THANK YOU</a:t>
            </a:r>
            <a:endParaRPr lang="en-US" dirty="0"/>
          </a:p>
        </p:txBody>
      </p:sp>
      <p:sp>
        <p:nvSpPr>
          <p:cNvPr id="3" name="Subtitle 2"/>
          <p:cNvSpPr>
            <a:spLocks noGrp="1"/>
          </p:cNvSpPr>
          <p:nvPr>
            <p:ph type="subTitle" idx="1"/>
          </p:nvPr>
        </p:nvSpPr>
        <p:spPr>
          <a:xfrm>
            <a:off x="733331" y="5453651"/>
            <a:ext cx="10746463" cy="628020"/>
          </a:xfrm>
        </p:spPr>
        <p:txBody>
          <a:bodyPr/>
          <a:lstStyle>
            <a:lvl1pPr marL="0" indent="0" algn="ctr">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EA64E047-8792-BF49-A9AC-C81FC9AA88F9}" type="slidenum">
              <a:rPr lang="en-US" smtClean="0"/>
              <a:pPr/>
              <a:t>‹#›</a:t>
            </a:fld>
            <a:endParaRPr lang="en-US" dirty="0"/>
          </a:p>
        </p:txBody>
      </p:sp>
    </p:spTree>
    <p:extLst>
      <p:ext uri="{BB962C8B-B14F-4D97-AF65-F5344CB8AC3E}">
        <p14:creationId xmlns:p14="http://schemas.microsoft.com/office/powerpoint/2010/main" val="1957241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698500" y="740163"/>
            <a:ext cx="10824788"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698500" y="1937150"/>
            <a:ext cx="10825629" cy="4379760"/>
          </a:xfrm>
        </p:spPr>
        <p:txBody>
          <a:bodyPr/>
          <a:lstStyle>
            <a:lvl1pPr>
              <a:spcBef>
                <a:spcPts val="1800"/>
              </a:spcBef>
              <a:spcAft>
                <a:spcPts val="600"/>
              </a:spcAft>
              <a:defRPr sz="2800"/>
            </a:lvl1pPr>
            <a:lvl2pPr>
              <a:spcAft>
                <a:spcPts val="600"/>
              </a:spcAft>
              <a:defRPr/>
            </a:lvl2pPr>
            <a:lvl3pPr marL="1149350" indent="-342900">
              <a:spcAft>
                <a:spcPts val="600"/>
              </a:spcAft>
              <a:buFont typeface="Wingdings" panose="05000000000000000000" pitchFamily="2" charset="2"/>
              <a:buChar char="§"/>
              <a:defRPr sz="2200"/>
            </a:lvl3pPr>
            <a:lvl4pPr marL="1493838" indent="-284163">
              <a:spcAft>
                <a:spcPts val="600"/>
              </a:spcAft>
              <a:buFont typeface="Courier New" panose="02070309020205020404" pitchFamily="49" charset="0"/>
              <a:buChar char="o"/>
              <a:defRPr sz="2000"/>
            </a:lvl4pPr>
            <a:lvl6pPr marL="2055813" indent="-342900">
              <a:spcBef>
                <a:spcPts val="0"/>
              </a:spcBef>
              <a:spcAft>
                <a:spcPts val="600"/>
              </a:spcAft>
              <a:buFont typeface="Arial" panose="020B0604020202020204" pitchFamily="34" charset="0"/>
              <a:buChar char="•"/>
              <a:defRPr sz="180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653621" y="1692989"/>
            <a:ext cx="10824882"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2AD4281-4F40-4FDF-B084-D95C8550D24C}"/>
              </a:ext>
            </a:extLst>
          </p:cNvPr>
          <p:cNvSpPr txBox="1"/>
          <p:nvPr userDrawn="1"/>
        </p:nvSpPr>
        <p:spPr>
          <a:xfrm>
            <a:off x="1065401" y="6376952"/>
            <a:ext cx="620785" cy="369332"/>
          </a:xfrm>
          <a:prstGeom prst="rect">
            <a:avLst/>
          </a:prstGeom>
          <a:noFill/>
        </p:spPr>
        <p:txBody>
          <a:bodyPr wrap="square" rtlCol="0">
            <a:spAutoFit/>
          </a:bodyPr>
          <a:lstStyle/>
          <a:p>
            <a:r>
              <a:rPr lang="en-US" sz="1800" dirty="0">
                <a:solidFill>
                  <a:schemeClr val="accent1"/>
                </a:solidFill>
              </a:rPr>
              <a:t>| </a:t>
            </a:r>
            <a:fld id="{1FE8D3E1-A9CB-4D25-9D81-59E248C166A1}" type="slidenum">
              <a:rPr lang="en-US" sz="1200" smtClean="0">
                <a:solidFill>
                  <a:schemeClr val="tx1"/>
                </a:solidFill>
              </a:rPr>
              <a:t>‹#›</a:t>
            </a:fld>
            <a:endParaRPr lang="en-US" dirty="0">
              <a:solidFill>
                <a:schemeClr val="tx1"/>
              </a:solidFill>
            </a:endParaRPr>
          </a:p>
        </p:txBody>
      </p:sp>
    </p:spTree>
    <p:extLst>
      <p:ext uri="{BB962C8B-B14F-4D97-AF65-F5344CB8AC3E}">
        <p14:creationId xmlns:p14="http://schemas.microsoft.com/office/powerpoint/2010/main" val="2833736148"/>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ro 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5409" t="22626" r="2653"/>
          <a:stretch/>
        </p:blipFill>
        <p:spPr>
          <a:xfrm flipH="1">
            <a:off x="1" y="0"/>
            <a:ext cx="12225732" cy="6858000"/>
          </a:xfrm>
          <a:prstGeom prst="rect">
            <a:avLst/>
          </a:prstGeom>
        </p:spPr>
      </p:pic>
      <p:sp>
        <p:nvSpPr>
          <p:cNvPr id="10" name="Rectangle 9"/>
          <p:cNvSpPr/>
          <p:nvPr userDrawn="1"/>
        </p:nvSpPr>
        <p:spPr>
          <a:xfrm>
            <a:off x="-2703" y="3959441"/>
            <a:ext cx="5392851" cy="1767592"/>
          </a:xfrm>
          <a:prstGeom prst="rect">
            <a:avLst/>
          </a:prstGeom>
          <a:solidFill>
            <a:srgbClr val="0014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1489"/>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014" y="4080449"/>
            <a:ext cx="5001423" cy="1004433"/>
          </a:xfrm>
          <a:prstGeom prst="rect">
            <a:avLst/>
          </a:prstGeom>
        </p:spPr>
      </p:pic>
      <p:sp>
        <p:nvSpPr>
          <p:cNvPr id="3" name="Subtitle 2"/>
          <p:cNvSpPr>
            <a:spLocks noGrp="1"/>
          </p:cNvSpPr>
          <p:nvPr>
            <p:ph type="subTitle" idx="1"/>
          </p:nvPr>
        </p:nvSpPr>
        <p:spPr>
          <a:xfrm>
            <a:off x="1149052" y="5004672"/>
            <a:ext cx="4048589" cy="706321"/>
          </a:xfrm>
        </p:spPr>
        <p:txBody>
          <a:bodyPr>
            <a:normAutofit/>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157187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A64E047-8792-BF49-A9AC-C81FC9AA88F9}" type="slidenum">
              <a:rPr lang="en-US" smtClean="0"/>
              <a:t>‹#›</a:t>
            </a:fld>
            <a:endParaRPr lang="en-US" dirty="0"/>
          </a:p>
        </p:txBody>
      </p:sp>
    </p:spTree>
    <p:extLst>
      <p:ext uri="{BB962C8B-B14F-4D97-AF65-F5344CB8AC3E}">
        <p14:creationId xmlns:p14="http://schemas.microsoft.com/office/powerpoint/2010/main" val="3148708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3331" y="2000823"/>
            <a:ext cx="10746463" cy="1720158"/>
          </a:xfrm>
        </p:spPr>
        <p:txBody>
          <a:bodyPr anchor="b"/>
          <a:lstStyle>
            <a:lvl1pPr algn="ctr">
              <a:defRPr sz="6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3331" y="4149952"/>
            <a:ext cx="10746463" cy="62802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EA64E047-8792-BF49-A9AC-C81FC9AA88F9}" type="slidenum">
              <a:rPr lang="en-US" smtClean="0"/>
              <a:pPr/>
              <a:t>‹#›</a:t>
            </a:fld>
            <a:endParaRPr lang="en-US" dirty="0"/>
          </a:p>
        </p:txBody>
      </p:sp>
    </p:spTree>
    <p:extLst>
      <p:ext uri="{BB962C8B-B14F-4D97-AF65-F5344CB8AC3E}">
        <p14:creationId xmlns:p14="http://schemas.microsoft.com/office/powerpoint/2010/main" val="199544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32498" y="365125"/>
            <a:ext cx="8221301" cy="1325563"/>
          </a:xfrm>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32498" y="1825625"/>
            <a:ext cx="8221301" cy="4351338"/>
          </a:xfrm>
        </p:spPr>
        <p:txBody>
          <a:bodyPr/>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A64E047-8792-BF49-A9AC-C81FC9AA88F9}" type="slidenum">
              <a:rPr lang="en-US" smtClean="0"/>
              <a:t>‹#›</a:t>
            </a:fld>
            <a:endParaRPr lang="en-US" dirty="0"/>
          </a:p>
        </p:txBody>
      </p:sp>
    </p:spTree>
    <p:extLst>
      <p:ext uri="{BB962C8B-B14F-4D97-AF65-F5344CB8AC3E}">
        <p14:creationId xmlns:p14="http://schemas.microsoft.com/office/powerpoint/2010/main" val="100847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406" y="108643"/>
            <a:ext cx="10946394" cy="1050202"/>
          </a:xfrm>
        </p:spPr>
        <p:txBody>
          <a:bodyPr/>
          <a:lstStyle>
            <a:lvl1pPr>
              <a:defRPr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85576" y="1285592"/>
            <a:ext cx="5668224" cy="48913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0"/>
            <a:r>
              <a:rPr lang="en-US" dirty="0" smtClean="0"/>
              <a:t>Click to edit Master text styles</a:t>
            </a:r>
          </a:p>
          <a:p>
            <a:pPr lvl="1"/>
            <a:r>
              <a:rPr lang="en-US" dirty="0" smtClean="0"/>
              <a:t>Second level</a:t>
            </a:r>
          </a:p>
          <a:p>
            <a:pPr lvl="2"/>
            <a:r>
              <a:rPr lang="en-US" dirty="0" smtClean="0"/>
              <a:t>Third level</a:t>
            </a:r>
          </a:p>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6" name="Slide Number Placeholder 5"/>
          <p:cNvSpPr>
            <a:spLocks noGrp="1"/>
          </p:cNvSpPr>
          <p:nvPr>
            <p:ph type="sldNum" sz="quarter" idx="12"/>
          </p:nvPr>
        </p:nvSpPr>
        <p:spPr/>
        <p:txBody>
          <a:bodyPr/>
          <a:lstStyle/>
          <a:p>
            <a:fld id="{EA64E047-8792-BF49-A9AC-C81FC9AA88F9}" type="slidenum">
              <a:rPr lang="en-US" smtClean="0"/>
              <a:t>‹#›</a:t>
            </a:fld>
            <a:endParaRPr lang="en-US" dirty="0"/>
          </a:p>
        </p:txBody>
      </p:sp>
    </p:spTree>
    <p:extLst>
      <p:ext uri="{BB962C8B-B14F-4D97-AF65-F5344CB8AC3E}">
        <p14:creationId xmlns:p14="http://schemas.microsoft.com/office/powerpoint/2010/main" val="85202718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406" y="108643"/>
            <a:ext cx="10946394" cy="1050202"/>
          </a:xfrm>
        </p:spPr>
        <p:txBody>
          <a:bodyPr/>
          <a:lstStyle>
            <a:lvl1pPr>
              <a:defRPr b="1">
                <a:solidFill>
                  <a:schemeClr val="accent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685576" y="1285592"/>
            <a:ext cx="5668224" cy="4891371"/>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0"/>
            <a:r>
              <a:rPr lang="en-US" dirty="0" smtClean="0"/>
              <a:t>Click to edit Master text styles</a:t>
            </a:r>
          </a:p>
          <a:p>
            <a:pPr lvl="1"/>
            <a:r>
              <a:rPr lang="en-US" dirty="0" smtClean="0"/>
              <a:t>Second level</a:t>
            </a:r>
          </a:p>
          <a:p>
            <a:pPr lvl="2"/>
            <a:r>
              <a:rPr lang="en-US" dirty="0" smtClean="0"/>
              <a:t>Third level</a:t>
            </a:r>
          </a:p>
          <a:p>
            <a:pPr lvl="0"/>
            <a:r>
              <a:rPr lang="en-US" dirty="0" smtClean="0"/>
              <a:t>Click to edit Master text styles</a:t>
            </a:r>
          </a:p>
          <a:p>
            <a:pPr lvl="1"/>
            <a:r>
              <a:rPr lang="en-US" dirty="0" smtClean="0"/>
              <a:t>Second level</a:t>
            </a:r>
          </a:p>
          <a:p>
            <a:pPr lvl="2"/>
            <a:r>
              <a:rPr lang="en-US" dirty="0" smtClean="0"/>
              <a:t>Third level</a:t>
            </a:r>
          </a:p>
          <a:p>
            <a:pPr lvl="2"/>
            <a:endParaRPr lang="en-US" dirty="0" smtClean="0"/>
          </a:p>
        </p:txBody>
      </p:sp>
      <p:sp>
        <p:nvSpPr>
          <p:cNvPr id="6" name="Slide Number Placeholder 5"/>
          <p:cNvSpPr>
            <a:spLocks noGrp="1"/>
          </p:cNvSpPr>
          <p:nvPr>
            <p:ph type="sldNum" sz="quarter" idx="12"/>
          </p:nvPr>
        </p:nvSpPr>
        <p:spPr/>
        <p:txBody>
          <a:bodyPr/>
          <a:lstStyle/>
          <a:p>
            <a:fld id="{EA64E047-8792-BF49-A9AC-C81FC9AA88F9}" type="slidenum">
              <a:rPr lang="en-US" smtClean="0"/>
              <a:t>‹#›</a:t>
            </a:fld>
            <a:endParaRPr lang="en-US" dirty="0"/>
          </a:p>
        </p:txBody>
      </p:sp>
    </p:spTree>
    <p:extLst>
      <p:ext uri="{BB962C8B-B14F-4D97-AF65-F5344CB8AC3E}">
        <p14:creationId xmlns:p14="http://schemas.microsoft.com/office/powerpoint/2010/main" val="13224717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652" y="108643"/>
            <a:ext cx="10946394" cy="1050202"/>
          </a:xfrm>
        </p:spPr>
        <p:txBody>
          <a:bodyPr/>
          <a:lstStyle>
            <a:lvl1pPr>
              <a:defRPr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7653" y="2218100"/>
            <a:ext cx="2272420" cy="3259248"/>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buNone/>
              <a:defRPr/>
            </a:lvl3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fld id="{EA64E047-8792-BF49-A9AC-C81FC9AA88F9}" type="slidenum">
              <a:rPr lang="en-US" smtClean="0"/>
              <a:pPr/>
              <a:t>‹#›</a:t>
            </a:fld>
            <a:endParaRPr lang="en-US" dirty="0"/>
          </a:p>
        </p:txBody>
      </p:sp>
      <p:sp>
        <p:nvSpPr>
          <p:cNvPr id="8" name="Content Placeholder 2"/>
          <p:cNvSpPr>
            <a:spLocks noGrp="1"/>
          </p:cNvSpPr>
          <p:nvPr>
            <p:ph idx="13"/>
          </p:nvPr>
        </p:nvSpPr>
        <p:spPr>
          <a:xfrm>
            <a:off x="3567819" y="2218100"/>
            <a:ext cx="2272420" cy="3259248"/>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buNone/>
              <a:defRPr/>
            </a:lvl3pPr>
          </a:lstStyle>
          <a:p>
            <a:pPr lvl="0"/>
            <a:r>
              <a:rPr lang="en-US" dirty="0" smtClean="0"/>
              <a:t>Click to edit Master text styles</a:t>
            </a:r>
          </a:p>
        </p:txBody>
      </p:sp>
      <p:sp>
        <p:nvSpPr>
          <p:cNvPr id="9" name="Content Placeholder 2"/>
          <p:cNvSpPr>
            <a:spLocks noGrp="1"/>
          </p:cNvSpPr>
          <p:nvPr>
            <p:ph idx="14"/>
          </p:nvPr>
        </p:nvSpPr>
        <p:spPr>
          <a:xfrm>
            <a:off x="6319320" y="2218100"/>
            <a:ext cx="2272420" cy="3259248"/>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buNone/>
              <a:defRPr/>
            </a:lvl3pPr>
          </a:lstStyle>
          <a:p>
            <a:pPr lvl="0"/>
            <a:r>
              <a:rPr lang="en-US" dirty="0" smtClean="0"/>
              <a:t>Click to edit Master text styles</a:t>
            </a:r>
          </a:p>
        </p:txBody>
      </p:sp>
      <p:sp>
        <p:nvSpPr>
          <p:cNvPr id="10" name="Content Placeholder 2"/>
          <p:cNvSpPr>
            <a:spLocks noGrp="1"/>
          </p:cNvSpPr>
          <p:nvPr>
            <p:ph idx="15"/>
          </p:nvPr>
        </p:nvSpPr>
        <p:spPr>
          <a:xfrm>
            <a:off x="9081380" y="2218100"/>
            <a:ext cx="2272420" cy="3259248"/>
          </a:xfrm>
        </p:spPr>
        <p:txBody>
          <a:bodyPr/>
          <a:lstStyle>
            <a:lvl1pPr marL="0" indent="0" algn="ctr">
              <a:buNone/>
              <a:defRPr b="1">
                <a:solidFill>
                  <a:schemeClr val="bg1"/>
                </a:solidFill>
              </a:defRPr>
            </a:lvl1pPr>
            <a:lvl2pPr marL="457200" indent="0" algn="ctr">
              <a:buNone/>
              <a:defRPr>
                <a:solidFill>
                  <a:schemeClr val="bg1"/>
                </a:solidFill>
              </a:defRPr>
            </a:lvl2pPr>
            <a:lvl3pPr marL="914400" indent="0">
              <a:buNone/>
              <a:defRPr/>
            </a:lvl3pPr>
          </a:lstStyle>
          <a:p>
            <a:pPr lvl="0"/>
            <a:r>
              <a:rPr lang="en-US" dirty="0" smtClean="0"/>
              <a:t>Click to edit Master text styles</a:t>
            </a:r>
          </a:p>
        </p:txBody>
      </p:sp>
    </p:spTree>
    <p:extLst>
      <p:ext uri="{BB962C8B-B14F-4D97-AF65-F5344CB8AC3E}">
        <p14:creationId xmlns:p14="http://schemas.microsoft.com/office/powerpoint/2010/main" val="35912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A64E047-8792-BF49-A9AC-C81FC9AA88F9}" type="slidenum">
              <a:rPr lang="en-US" smtClean="0"/>
              <a:t>‹#›</a:t>
            </a:fld>
            <a:endParaRPr lang="en-US" dirty="0"/>
          </a:p>
        </p:txBody>
      </p:sp>
    </p:spTree>
    <p:extLst>
      <p:ext uri="{BB962C8B-B14F-4D97-AF65-F5344CB8AC3E}">
        <p14:creationId xmlns:p14="http://schemas.microsoft.com/office/powerpoint/2010/main" val="6342327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A64E047-8792-BF49-A9AC-C81FC9AA88F9}" type="slidenum">
              <a:rPr lang="en-US" smtClean="0"/>
              <a:t>‹#›</a:t>
            </a:fld>
            <a:endParaRPr lang="en-US" dirty="0"/>
          </a:p>
        </p:txBody>
      </p:sp>
    </p:spTree>
    <p:extLst>
      <p:ext uri="{BB962C8B-B14F-4D97-AF65-F5344CB8AC3E}">
        <p14:creationId xmlns:p14="http://schemas.microsoft.com/office/powerpoint/2010/main" val="1588657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EA64E047-8792-BF49-A9AC-C81FC9AA88F9}" type="slidenum">
              <a:rPr lang="en-US" smtClean="0"/>
              <a:pPr/>
              <a:t>‹#›</a:t>
            </a:fld>
            <a:endParaRPr lang="en-US" dirty="0"/>
          </a:p>
        </p:txBody>
      </p:sp>
    </p:spTree>
    <p:extLst>
      <p:ext uri="{BB962C8B-B14F-4D97-AF65-F5344CB8AC3E}">
        <p14:creationId xmlns:p14="http://schemas.microsoft.com/office/powerpoint/2010/main" val="988229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4" r:id="rId4"/>
    <p:sldLayoutId id="2147483661" r:id="rId5"/>
    <p:sldLayoutId id="2147483662" r:id="rId6"/>
    <p:sldLayoutId id="2147483663" r:id="rId7"/>
    <p:sldLayoutId id="2147483651" r:id="rId8"/>
    <p:sldLayoutId id="2147483652" r:id="rId9"/>
    <p:sldLayoutId id="2147483665" r:id="rId10"/>
    <p:sldLayoutId id="2147483666" r:id="rId11"/>
    <p:sldLayoutId id="2147483667"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eremy.Heneger@nebraska.gov" TargetMode="External"/><Relationship Id="rId7" Type="http://schemas.openxmlformats.org/officeDocument/2006/relationships/hyperlink" Target="mailto:Margaret.Sis@nebraska.gov" TargetMode="External"/><Relationship Id="rId2" Type="http://schemas.openxmlformats.org/officeDocument/2006/relationships/hyperlink" Target="mailto:Valorie.foy@nebraska.gov" TargetMode="External"/><Relationship Id="rId1" Type="http://schemas.openxmlformats.org/officeDocument/2006/relationships/slideLayout" Target="../slideLayouts/slideLayout2.xml"/><Relationship Id="rId6" Type="http://schemas.openxmlformats.org/officeDocument/2006/relationships/hyperlink" Target="mailto:Iris.Owens@nebraska.gov" TargetMode="External"/><Relationship Id="rId5" Type="http://schemas.openxmlformats.org/officeDocument/2006/relationships/hyperlink" Target="mailto:Terry.Ough@nebraska.gov" TargetMode="External"/><Relationship Id="rId4" Type="http://schemas.openxmlformats.org/officeDocument/2006/relationships/hyperlink" Target="mailto:Rhonda.True@nebraksa.gov"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ct.org/content/act/en/products-and-services/state-and-district-solutions/act-online-testing.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2x9dwr1yq1he1dw6623gg411-wpengine.netdna-ssl.com/wp-content/uploads/2018/07/DRC-INSIGHT-System-Requirements_2018_Q2_Master_V5_Final.pdf" TargetMode="External"/><Relationship Id="rId4" Type="http://schemas.openxmlformats.org/officeDocument/2006/relationships/hyperlink" Target="https://teach.mapnwea.org/impl/cap/SystemTechnologySummativ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550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96872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October NSCAS Fall Workshops</a:t>
            </a:r>
            <a:endParaRPr lang="en-US" dirty="0"/>
          </a:p>
        </p:txBody>
      </p:sp>
      <p:sp>
        <p:nvSpPr>
          <p:cNvPr id="3" name="Content Placeholder 2"/>
          <p:cNvSpPr>
            <a:spLocks noGrp="1"/>
          </p:cNvSpPr>
          <p:nvPr>
            <p:ph idx="1"/>
          </p:nvPr>
        </p:nvSpPr>
        <p:spPr>
          <a:xfrm>
            <a:off x="716280" y="2013642"/>
            <a:ext cx="10637520" cy="4163321"/>
          </a:xfrm>
        </p:spPr>
        <p:txBody>
          <a:bodyPr/>
          <a:lstStyle/>
          <a:p>
            <a:r>
              <a:rPr lang="en-US" dirty="0" smtClean="0"/>
              <a:t>ACT-WebExes in October</a:t>
            </a:r>
          </a:p>
          <a:p>
            <a:r>
              <a:rPr lang="en-US" dirty="0" smtClean="0"/>
              <a:t>NSCAS- Grades 3-8- October 9-12, 2018</a:t>
            </a:r>
          </a:p>
          <a:p>
            <a:endParaRPr lang="en-US" dirty="0"/>
          </a:p>
        </p:txBody>
      </p:sp>
    </p:spTree>
    <p:extLst>
      <p:ext uri="{BB962C8B-B14F-4D97-AF65-F5344CB8AC3E}">
        <p14:creationId xmlns:p14="http://schemas.microsoft.com/office/powerpoint/2010/main" val="2858695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365125"/>
            <a:ext cx="12054840" cy="1325563"/>
          </a:xfrm>
        </p:spPr>
        <p:txBody>
          <a:bodyPr>
            <a:normAutofit fontScale="90000"/>
          </a:bodyPr>
          <a:lstStyle/>
          <a:p>
            <a:pPr algn="ctr"/>
            <a:r>
              <a:rPr lang="en-US" dirty="0"/>
              <a:t>Certified </a:t>
            </a:r>
            <a:r>
              <a:rPr lang="en-US" dirty="0" smtClean="0"/>
              <a:t>Facilitators</a:t>
            </a:r>
            <a:br>
              <a:rPr lang="en-US" dirty="0" smtClean="0"/>
            </a:br>
            <a:r>
              <a:rPr lang="en-US" dirty="0" smtClean="0"/>
              <a:t>District CFs and ESU CFs</a:t>
            </a:r>
            <a:br>
              <a:rPr lang="en-US" dirty="0" smtClean="0"/>
            </a:br>
            <a:r>
              <a:rPr lang="en-US" dirty="0" smtClean="0"/>
              <a:t>70 CFs in 2018-2019</a:t>
            </a:r>
            <a:endParaRPr lang="en-US" dirty="0"/>
          </a:p>
        </p:txBody>
      </p:sp>
      <p:sp>
        <p:nvSpPr>
          <p:cNvPr id="3" name="Content Placeholder 2"/>
          <p:cNvSpPr>
            <a:spLocks noGrp="1"/>
          </p:cNvSpPr>
          <p:nvPr>
            <p:ph idx="1"/>
          </p:nvPr>
        </p:nvSpPr>
        <p:spPr>
          <a:xfrm>
            <a:off x="838200" y="1883176"/>
            <a:ext cx="10515600" cy="4974824"/>
          </a:xfrm>
        </p:spPr>
        <p:txBody>
          <a:bodyPr/>
          <a:lstStyle/>
          <a:p>
            <a:pPr marL="0" indent="0" algn="ctr">
              <a:buNone/>
            </a:pPr>
            <a:r>
              <a:rPr lang="en-US" b="1" u="sng" dirty="0" smtClean="0"/>
              <a:t>Selections for CFs to receive Training</a:t>
            </a:r>
          </a:p>
          <a:p>
            <a:r>
              <a:rPr lang="en-US" dirty="0" smtClean="0"/>
              <a:t>Assessment Program Alignment</a:t>
            </a:r>
          </a:p>
          <a:p>
            <a:r>
              <a:rPr lang="en-US" dirty="0" smtClean="0"/>
              <a:t>Data Conversations</a:t>
            </a:r>
          </a:p>
          <a:p>
            <a:r>
              <a:rPr lang="en-US" b="1" dirty="0" smtClean="0"/>
              <a:t>Interpreting NSCAS Summative Reports</a:t>
            </a:r>
          </a:p>
          <a:p>
            <a:r>
              <a:rPr lang="en-US" b="1" dirty="0" smtClean="0"/>
              <a:t>Developing Learning Targets</a:t>
            </a:r>
          </a:p>
          <a:p>
            <a:r>
              <a:rPr lang="en-US" dirty="0" smtClean="0"/>
              <a:t>Questioning for Learning</a:t>
            </a:r>
          </a:p>
          <a:p>
            <a:r>
              <a:rPr lang="en-US" dirty="0" smtClean="0"/>
              <a:t>Student-Directed Learning</a:t>
            </a:r>
          </a:p>
          <a:p>
            <a:r>
              <a:rPr lang="en-US" dirty="0" smtClean="0"/>
              <a:t>Goal-Focused Planning</a:t>
            </a:r>
            <a:endParaRPr lang="en-US" dirty="0"/>
          </a:p>
        </p:txBody>
      </p:sp>
    </p:spTree>
    <p:extLst>
      <p:ext uri="{BB962C8B-B14F-4D97-AF65-F5344CB8AC3E}">
        <p14:creationId xmlns:p14="http://schemas.microsoft.com/office/powerpoint/2010/main" val="27572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Professional </a:t>
            </a:r>
            <a:r>
              <a:rPr lang="en-US" dirty="0" smtClean="0"/>
              <a:t>Learning</a:t>
            </a:r>
            <a:r>
              <a:rPr lang="en-US" dirty="0"/>
              <a:t/>
            </a:r>
            <a:br>
              <a:rPr lang="en-US" dirty="0"/>
            </a:br>
            <a:r>
              <a:rPr lang="en-US" dirty="0"/>
              <a:t>Text-Dependent Analysis</a:t>
            </a:r>
            <a:br>
              <a:rPr lang="en-US" dirty="0"/>
            </a:br>
            <a:endParaRPr lang="en-US" dirty="0"/>
          </a:p>
        </p:txBody>
      </p:sp>
      <p:sp>
        <p:nvSpPr>
          <p:cNvPr id="3" name="Content Placeholder 2"/>
          <p:cNvSpPr>
            <a:spLocks noGrp="1"/>
          </p:cNvSpPr>
          <p:nvPr>
            <p:ph idx="1"/>
          </p:nvPr>
        </p:nvSpPr>
        <p:spPr/>
        <p:txBody>
          <a:bodyPr/>
          <a:lstStyle/>
          <a:p>
            <a:r>
              <a:rPr lang="en-US" dirty="0" smtClean="0"/>
              <a:t>TDA will not be on ELA assessment.  However,</a:t>
            </a:r>
          </a:p>
          <a:p>
            <a:pPr lvl="1"/>
            <a:r>
              <a:rPr lang="en-US" dirty="0" smtClean="0"/>
              <a:t>TDA Skills are included in many standards</a:t>
            </a:r>
          </a:p>
          <a:p>
            <a:pPr lvl="1"/>
            <a:r>
              <a:rPr lang="en-US" dirty="0" smtClean="0"/>
              <a:t>Analyzing text and responding to it are essential skills for students</a:t>
            </a:r>
          </a:p>
          <a:p>
            <a:pPr lvl="1"/>
            <a:r>
              <a:rPr lang="en-US" dirty="0" smtClean="0"/>
              <a:t>Supporting with evidence</a:t>
            </a:r>
          </a:p>
          <a:p>
            <a:pPr lvl="1"/>
            <a:r>
              <a:rPr lang="en-US" dirty="0" smtClean="0"/>
              <a:t>TDA is applicable across content areas</a:t>
            </a:r>
          </a:p>
          <a:p>
            <a:pPr lvl="1"/>
            <a:r>
              <a:rPr lang="en-US" dirty="0" smtClean="0"/>
              <a:t>Consideration of including a science TDA on the summative science assessment.</a:t>
            </a:r>
          </a:p>
          <a:p>
            <a:pPr lvl="1"/>
            <a:r>
              <a:rPr lang="en-US" dirty="0" smtClean="0"/>
              <a:t>ACT writing includes reading and analyzing text and responding</a:t>
            </a:r>
            <a:endParaRPr lang="en-US" dirty="0"/>
          </a:p>
        </p:txBody>
      </p:sp>
    </p:spTree>
    <p:extLst>
      <p:ext uri="{BB962C8B-B14F-4D97-AF65-F5344CB8AC3E}">
        <p14:creationId xmlns:p14="http://schemas.microsoft.com/office/powerpoint/2010/main" val="28103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410845"/>
            <a:ext cx="10622280" cy="1201365"/>
          </a:xfrm>
        </p:spPr>
        <p:txBody>
          <a:bodyPr>
            <a:normAutofit fontScale="90000"/>
          </a:bodyPr>
          <a:lstStyle/>
          <a:p>
            <a:pPr algn="ctr"/>
            <a:r>
              <a:rPr lang="en-US" dirty="0" smtClean="0"/>
              <a:t>Professional Learning</a:t>
            </a:r>
            <a:br>
              <a:rPr lang="en-US" dirty="0" smtClean="0"/>
            </a:br>
            <a:r>
              <a:rPr lang="en-US" dirty="0" smtClean="0"/>
              <a:t>Text</a:t>
            </a:r>
            <a:r>
              <a:rPr lang="en-US" dirty="0"/>
              <a:t>-Dependent </a:t>
            </a:r>
            <a:r>
              <a:rPr lang="en-US" dirty="0" smtClean="0"/>
              <a:t>Analysis</a:t>
            </a:r>
            <a:br>
              <a:rPr lang="en-US" dirty="0" smtClean="0"/>
            </a:br>
            <a:endParaRPr lang="en-US" dirty="0"/>
          </a:p>
        </p:txBody>
      </p:sp>
      <p:sp>
        <p:nvSpPr>
          <p:cNvPr id="3" name="Content Placeholder 2"/>
          <p:cNvSpPr>
            <a:spLocks noGrp="1"/>
          </p:cNvSpPr>
          <p:nvPr>
            <p:ph idx="1"/>
          </p:nvPr>
        </p:nvSpPr>
        <p:spPr>
          <a:xfrm>
            <a:off x="685800" y="1920241"/>
            <a:ext cx="10668000" cy="3795778"/>
          </a:xfrm>
        </p:spPr>
        <p:txBody>
          <a:bodyPr/>
          <a:lstStyle/>
          <a:p>
            <a:r>
              <a:rPr lang="en-US" dirty="0"/>
              <a:t>Open to </a:t>
            </a:r>
            <a:r>
              <a:rPr lang="en-US" dirty="0" smtClean="0"/>
              <a:t>Certified Facilitators (or other ESU representative)</a:t>
            </a:r>
          </a:p>
          <a:p>
            <a:r>
              <a:rPr lang="en-US" dirty="0" smtClean="0"/>
              <a:t>One </a:t>
            </a:r>
            <a:r>
              <a:rPr lang="en-US" dirty="0"/>
              <a:t>Eighth Grade </a:t>
            </a:r>
            <a:r>
              <a:rPr lang="en-US" dirty="0" smtClean="0"/>
              <a:t>Teacher or Curriculum Leader </a:t>
            </a:r>
            <a:r>
              <a:rPr lang="en-US" dirty="0"/>
              <a:t>Per </a:t>
            </a:r>
            <a:r>
              <a:rPr lang="en-US" dirty="0" smtClean="0"/>
              <a:t>District</a:t>
            </a:r>
          </a:p>
          <a:p>
            <a:r>
              <a:rPr lang="en-US" dirty="0" smtClean="0"/>
              <a:t>Requirement--Experience in TDA—not a beginners’ workshop</a:t>
            </a:r>
          </a:p>
          <a:p>
            <a:r>
              <a:rPr lang="en-US" dirty="0" smtClean="0"/>
              <a:t>Multi-year Professional Learning plan is being developed</a:t>
            </a:r>
            <a:endParaRPr lang="en-US" dirty="0"/>
          </a:p>
        </p:txBody>
      </p:sp>
    </p:spTree>
    <p:extLst>
      <p:ext uri="{BB962C8B-B14F-4D97-AF65-F5344CB8AC3E}">
        <p14:creationId xmlns:p14="http://schemas.microsoft.com/office/powerpoint/2010/main" val="86894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 y="410845"/>
            <a:ext cx="10622280" cy="1509395"/>
          </a:xfrm>
        </p:spPr>
        <p:txBody>
          <a:bodyPr>
            <a:normAutofit fontScale="90000"/>
          </a:bodyPr>
          <a:lstStyle/>
          <a:p>
            <a:pPr algn="ctr"/>
            <a:r>
              <a:rPr lang="en-US" dirty="0" smtClean="0"/>
              <a:t>Professional Learning</a:t>
            </a:r>
            <a:br>
              <a:rPr lang="en-US" dirty="0" smtClean="0"/>
            </a:br>
            <a:r>
              <a:rPr lang="en-US" dirty="0" smtClean="0"/>
              <a:t>Text</a:t>
            </a:r>
            <a:r>
              <a:rPr lang="en-US" dirty="0"/>
              <a:t>-Dependent </a:t>
            </a:r>
            <a:r>
              <a:rPr lang="en-US" dirty="0" smtClean="0"/>
              <a:t>Analysis</a:t>
            </a:r>
            <a:br>
              <a:rPr lang="en-US" dirty="0" smtClean="0"/>
            </a:br>
            <a:r>
              <a:rPr lang="en-US" dirty="0" smtClean="0"/>
              <a:t>(One Eighth Grade Teacher Per District and ESU Representatives)</a:t>
            </a:r>
            <a:endParaRPr lang="en-US" dirty="0"/>
          </a:p>
        </p:txBody>
      </p:sp>
      <p:sp>
        <p:nvSpPr>
          <p:cNvPr id="3" name="Content Placeholder 2"/>
          <p:cNvSpPr>
            <a:spLocks noGrp="1"/>
          </p:cNvSpPr>
          <p:nvPr>
            <p:ph idx="1"/>
          </p:nvPr>
        </p:nvSpPr>
        <p:spPr>
          <a:xfrm>
            <a:off x="685800" y="2845117"/>
            <a:ext cx="10668000" cy="2870901"/>
          </a:xfrm>
        </p:spPr>
        <p:txBody>
          <a:bodyPr/>
          <a:lstStyle/>
          <a:p>
            <a:r>
              <a:rPr lang="en-US" dirty="0" smtClean="0"/>
              <a:t>What and Why of Text-Dependent Analysis</a:t>
            </a:r>
          </a:p>
          <a:p>
            <a:r>
              <a:rPr lang="en-US" dirty="0" smtClean="0"/>
              <a:t>Preparing Students for TDA</a:t>
            </a:r>
          </a:p>
          <a:p>
            <a:r>
              <a:rPr lang="en-US" dirty="0" smtClean="0"/>
              <a:t>Developing Responsive TDA Lesson Plans</a:t>
            </a:r>
          </a:p>
          <a:p>
            <a:endParaRPr lang="en-US" dirty="0"/>
          </a:p>
        </p:txBody>
      </p:sp>
    </p:spTree>
    <p:extLst>
      <p:ext uri="{BB962C8B-B14F-4D97-AF65-F5344CB8AC3E}">
        <p14:creationId xmlns:p14="http://schemas.microsoft.com/office/powerpoint/2010/main" val="24407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0982"/>
            <a:ext cx="10515600" cy="1810922"/>
          </a:xfrm>
        </p:spPr>
        <p:txBody>
          <a:bodyPr>
            <a:normAutofit/>
          </a:bodyPr>
          <a:lstStyle/>
          <a:p>
            <a:pPr algn="ctr"/>
            <a:r>
              <a:rPr lang="en-US" dirty="0" smtClean="0"/>
              <a:t>TDA Workshops for Districts  and ESUs</a:t>
            </a:r>
            <a:br>
              <a:rPr lang="en-US" dirty="0" smtClean="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68338821"/>
              </p:ext>
            </p:extLst>
          </p:nvPr>
        </p:nvGraphicFramePr>
        <p:xfrm>
          <a:off x="2615953" y="1983935"/>
          <a:ext cx="6712728" cy="3714750"/>
        </p:xfrm>
        <a:graphic>
          <a:graphicData uri="http://schemas.openxmlformats.org/drawingml/2006/table">
            <a:tbl>
              <a:tblPr/>
              <a:tblGrid>
                <a:gridCol w="6712728">
                  <a:extLst>
                    <a:ext uri="{9D8B030D-6E8A-4147-A177-3AD203B41FA5}">
                      <a16:colId xmlns:a16="http://schemas.microsoft.com/office/drawing/2014/main" val="171335053"/>
                    </a:ext>
                  </a:extLst>
                </a:gridCol>
              </a:tblGrid>
              <a:tr h="582055">
                <a:tc>
                  <a:txBody>
                    <a:bodyPr/>
                    <a:lstStyle/>
                    <a:p>
                      <a:pPr algn="l" fontAlgn="ctr"/>
                      <a:r>
                        <a:rPr lang="en-US" sz="4000" b="0" i="0" u="none" strike="noStrike" dirty="0">
                          <a:solidFill>
                            <a:srgbClr val="006100"/>
                          </a:solidFill>
                          <a:effectLst/>
                          <a:latin typeface="Calibri" panose="020F0502020204030204" pitchFamily="34" charset="0"/>
                        </a:rPr>
                        <a:t>La-Vista ESU 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965067416"/>
                  </a:ext>
                </a:extLst>
              </a:tr>
              <a:tr h="582055">
                <a:tc>
                  <a:txBody>
                    <a:bodyPr/>
                    <a:lstStyle/>
                    <a:p>
                      <a:pPr algn="l" fontAlgn="ctr"/>
                      <a:r>
                        <a:rPr lang="en-US" sz="4000" b="0" i="0" u="none" strike="noStrike" dirty="0">
                          <a:solidFill>
                            <a:srgbClr val="006100"/>
                          </a:solidFill>
                          <a:effectLst/>
                          <a:latin typeface="Calibri" panose="020F0502020204030204" pitchFamily="34" charset="0"/>
                        </a:rPr>
                        <a:t>Lincoln Cornhusker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081915353"/>
                  </a:ext>
                </a:extLst>
              </a:tr>
              <a:tr h="582055">
                <a:tc>
                  <a:txBody>
                    <a:bodyPr/>
                    <a:lstStyle/>
                    <a:p>
                      <a:pPr algn="l" fontAlgn="ctr"/>
                      <a:r>
                        <a:rPr lang="en-US" sz="4000" b="0" i="0" u="none" strike="noStrike" dirty="0">
                          <a:solidFill>
                            <a:srgbClr val="006100"/>
                          </a:solidFill>
                          <a:effectLst/>
                          <a:latin typeface="Calibri" panose="020F0502020204030204" pitchFamily="34" charset="0"/>
                        </a:rPr>
                        <a:t>Wakefield ESU 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095372328"/>
                  </a:ext>
                </a:extLst>
              </a:tr>
              <a:tr h="582055">
                <a:tc>
                  <a:txBody>
                    <a:bodyPr/>
                    <a:lstStyle/>
                    <a:p>
                      <a:pPr algn="l" fontAlgn="ctr"/>
                      <a:r>
                        <a:rPr lang="en-US" sz="4000" b="0" i="0" u="none" strike="noStrike" dirty="0">
                          <a:solidFill>
                            <a:srgbClr val="006100"/>
                          </a:solidFill>
                          <a:effectLst/>
                          <a:latin typeface="Calibri" panose="020F0502020204030204" pitchFamily="34" charset="0"/>
                        </a:rPr>
                        <a:t>Scottsbluff ESU 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578651395"/>
                  </a:ext>
                </a:extLst>
              </a:tr>
              <a:tr h="582055">
                <a:tc>
                  <a:txBody>
                    <a:bodyPr/>
                    <a:lstStyle/>
                    <a:p>
                      <a:pPr algn="l" fontAlgn="ctr"/>
                      <a:r>
                        <a:rPr lang="en-US" sz="4000" b="0" i="0" u="none" strike="noStrike" dirty="0">
                          <a:solidFill>
                            <a:srgbClr val="006100"/>
                          </a:solidFill>
                          <a:effectLst/>
                          <a:latin typeface="Calibri" panose="020F0502020204030204" pitchFamily="34" charset="0"/>
                        </a:rPr>
                        <a:t>Kearney ESU 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220847309"/>
                  </a:ext>
                </a:extLst>
              </a:tr>
              <a:tr h="582055">
                <a:tc>
                  <a:txBody>
                    <a:bodyPr/>
                    <a:lstStyle/>
                    <a:p>
                      <a:pPr algn="l" fontAlgn="ctr"/>
                      <a:r>
                        <a:rPr lang="en-US" sz="4000" b="0" i="0" u="none" strike="noStrike" dirty="0">
                          <a:solidFill>
                            <a:srgbClr val="006100"/>
                          </a:solidFill>
                          <a:effectLst/>
                          <a:latin typeface="Calibri" panose="020F0502020204030204" pitchFamily="34" charset="0"/>
                        </a:rPr>
                        <a:t>Lincoln Cornhusker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1203384042"/>
                  </a:ext>
                </a:extLst>
              </a:tr>
            </a:tbl>
          </a:graphicData>
        </a:graphic>
      </p:graphicFrame>
    </p:spTree>
    <p:extLst>
      <p:ext uri="{BB962C8B-B14F-4D97-AF65-F5344CB8AC3E}">
        <p14:creationId xmlns:p14="http://schemas.microsoft.com/office/powerpoint/2010/main" val="4067496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TDA Workshops</a:t>
            </a:r>
            <a:endParaRPr lang="en-US" dirty="0"/>
          </a:p>
        </p:txBody>
      </p:sp>
      <p:sp>
        <p:nvSpPr>
          <p:cNvPr id="3" name="Content Placeholder 2"/>
          <p:cNvSpPr>
            <a:spLocks noGrp="1"/>
          </p:cNvSpPr>
          <p:nvPr>
            <p:ph idx="1"/>
          </p:nvPr>
        </p:nvSpPr>
        <p:spPr/>
        <p:txBody>
          <a:bodyPr/>
          <a:lstStyle/>
          <a:p>
            <a:r>
              <a:rPr lang="en-US" dirty="0"/>
              <a:t>Registrations  </a:t>
            </a:r>
            <a:br>
              <a:rPr lang="en-US" dirty="0"/>
            </a:br>
            <a:r>
              <a:rPr lang="en-US" dirty="0"/>
              <a:t>TDA Workshops for Districts </a:t>
            </a:r>
            <a:r>
              <a:rPr lang="en-US" dirty="0" smtClean="0"/>
              <a:t>and </a:t>
            </a:r>
            <a:r>
              <a:rPr lang="en-US" dirty="0"/>
              <a:t>ESUs</a:t>
            </a:r>
            <a:br>
              <a:rPr lang="en-US" dirty="0"/>
            </a:br>
            <a:r>
              <a:rPr lang="en-US" dirty="0"/>
              <a:t>DAC and ESU </a:t>
            </a:r>
            <a:r>
              <a:rPr lang="en-US" b="1" u="sng" dirty="0"/>
              <a:t>Email on August 7.  </a:t>
            </a:r>
            <a:br>
              <a:rPr lang="en-US" b="1" u="sng" dirty="0"/>
            </a:br>
            <a:r>
              <a:rPr lang="en-US" dirty="0"/>
              <a:t>Deadline September 30, 2018 </a:t>
            </a:r>
          </a:p>
        </p:txBody>
      </p:sp>
    </p:spTree>
    <p:extLst>
      <p:ext uri="{BB962C8B-B14F-4D97-AF65-F5344CB8AC3E}">
        <p14:creationId xmlns:p14="http://schemas.microsoft.com/office/powerpoint/2010/main" val="2965390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NDE Assessment Website</a:t>
            </a:r>
            <a:endParaRPr lang="en-US" dirty="0"/>
          </a:p>
        </p:txBody>
      </p:sp>
      <p:sp>
        <p:nvSpPr>
          <p:cNvPr id="3" name="Content Placeholder 2"/>
          <p:cNvSpPr>
            <a:spLocks noGrp="1"/>
          </p:cNvSpPr>
          <p:nvPr>
            <p:ph idx="1"/>
          </p:nvPr>
        </p:nvSpPr>
        <p:spPr/>
        <p:txBody>
          <a:bodyPr/>
          <a:lstStyle/>
          <a:p>
            <a:r>
              <a:rPr lang="en-US" dirty="0" smtClean="0"/>
              <a:t>List of Certified Facilitators</a:t>
            </a:r>
          </a:p>
        </p:txBody>
      </p:sp>
    </p:spTree>
    <p:extLst>
      <p:ext uri="{BB962C8B-B14F-4D97-AF65-F5344CB8AC3E}">
        <p14:creationId xmlns:p14="http://schemas.microsoft.com/office/powerpoint/2010/main" val="2235730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Duration</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867752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Team</a:t>
            </a:r>
            <a:endParaRPr lang="en-US" dirty="0"/>
          </a:p>
        </p:txBody>
      </p:sp>
      <p:sp>
        <p:nvSpPr>
          <p:cNvPr id="3" name="Content Placeholder 2"/>
          <p:cNvSpPr>
            <a:spLocks noGrp="1"/>
          </p:cNvSpPr>
          <p:nvPr>
            <p:ph idx="1"/>
          </p:nvPr>
        </p:nvSpPr>
        <p:spPr/>
        <p:txBody>
          <a:bodyPr/>
          <a:lstStyle/>
          <a:p>
            <a:pPr lvl="1"/>
            <a:r>
              <a:rPr lang="en-US" sz="3200" dirty="0">
                <a:solidFill>
                  <a:srgbClr val="000000"/>
                </a:solidFill>
                <a:hlinkClick r:id="rId2"/>
              </a:rPr>
              <a:t>Valorie.Foy@nebraska.gov</a:t>
            </a:r>
            <a:endParaRPr lang="en-US" sz="3200" dirty="0">
              <a:solidFill>
                <a:srgbClr val="000000"/>
              </a:solidFill>
            </a:endParaRPr>
          </a:p>
          <a:p>
            <a:pPr lvl="1"/>
            <a:r>
              <a:rPr lang="en-US" sz="3200" u="sng" dirty="0">
                <a:solidFill>
                  <a:srgbClr val="000000"/>
                </a:solidFill>
                <a:hlinkClick r:id="rId3"/>
              </a:rPr>
              <a:t>Jeremy.Heneger@nebraska.gov</a:t>
            </a:r>
            <a:endParaRPr lang="en-US" sz="3200" u="sng" dirty="0">
              <a:solidFill>
                <a:srgbClr val="000000"/>
              </a:solidFill>
            </a:endParaRPr>
          </a:p>
          <a:p>
            <a:pPr lvl="1"/>
            <a:r>
              <a:rPr lang="en-US" sz="3200" u="sng" dirty="0">
                <a:solidFill>
                  <a:srgbClr val="000000"/>
                </a:solidFill>
                <a:hlinkClick r:id="rId4"/>
              </a:rPr>
              <a:t>Rhonda.True@nebraksa.gov</a:t>
            </a:r>
            <a:endParaRPr lang="en-US" sz="3200" u="sng" dirty="0">
              <a:solidFill>
                <a:srgbClr val="000000"/>
              </a:solidFill>
            </a:endParaRPr>
          </a:p>
          <a:p>
            <a:pPr lvl="1"/>
            <a:r>
              <a:rPr lang="en-US" sz="3200" u="sng" dirty="0">
                <a:solidFill>
                  <a:srgbClr val="000000"/>
                </a:solidFill>
                <a:hlinkClick r:id="rId5"/>
              </a:rPr>
              <a:t>Terry.Ough@nebraska.gov</a:t>
            </a:r>
            <a:endParaRPr lang="en-US" sz="3200" u="sng" dirty="0">
              <a:solidFill>
                <a:srgbClr val="000000"/>
              </a:solidFill>
            </a:endParaRPr>
          </a:p>
          <a:p>
            <a:pPr lvl="1"/>
            <a:r>
              <a:rPr lang="en-US" sz="3200" u="sng" dirty="0">
                <a:solidFill>
                  <a:srgbClr val="000000"/>
                </a:solidFill>
                <a:hlinkClick r:id="rId6"/>
              </a:rPr>
              <a:t>Iris.Owens@nebraska.gov</a:t>
            </a:r>
            <a:endParaRPr lang="en-US" sz="3200" u="sng" dirty="0">
              <a:solidFill>
                <a:srgbClr val="000000"/>
              </a:solidFill>
            </a:endParaRPr>
          </a:p>
          <a:p>
            <a:pPr lvl="1"/>
            <a:r>
              <a:rPr lang="en-US" sz="3200" u="sng" dirty="0">
                <a:solidFill>
                  <a:srgbClr val="000000"/>
                </a:solidFill>
                <a:hlinkClick r:id="rId7"/>
              </a:rPr>
              <a:t>Margaret.Sis@nebraska.gov</a:t>
            </a:r>
            <a:endParaRPr lang="en-US" sz="3200" u="sng" dirty="0">
              <a:solidFill>
                <a:srgbClr val="000000"/>
              </a:solidFill>
            </a:endParaRPr>
          </a:p>
          <a:p>
            <a:endParaRPr lang="en-US" dirty="0"/>
          </a:p>
        </p:txBody>
      </p:sp>
    </p:spTree>
    <p:extLst>
      <p:ext uri="{BB962C8B-B14F-4D97-AF65-F5344CB8AC3E}">
        <p14:creationId xmlns:p14="http://schemas.microsoft.com/office/powerpoint/2010/main" val="2758811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5F69C6-C899-4002-8995-F9E3699ACEE9}"/>
              </a:ext>
            </a:extLst>
          </p:cNvPr>
          <p:cNvSpPr>
            <a:spLocks noGrp="1"/>
          </p:cNvSpPr>
          <p:nvPr>
            <p:ph type="title"/>
          </p:nvPr>
        </p:nvSpPr>
        <p:spPr>
          <a:xfrm>
            <a:off x="272471" y="-133587"/>
            <a:ext cx="11279448" cy="1043382"/>
          </a:xfrm>
        </p:spPr>
        <p:txBody>
          <a:bodyPr>
            <a:normAutofit/>
          </a:bodyPr>
          <a:lstStyle/>
          <a:p>
            <a:pPr algn="ctr"/>
            <a:r>
              <a:rPr lang="en-US" sz="2800" b="1" dirty="0"/>
              <a:t>Test Duration</a:t>
            </a:r>
            <a:r>
              <a:rPr lang="en-US" sz="2800" b="1" dirty="0">
                <a:cs typeface="Arial Bold"/>
              </a:rPr>
              <a:t> – Spring 2018 </a:t>
            </a:r>
            <a:r>
              <a:rPr lang="en-US" sz="2800" b="1" dirty="0" smtClean="0">
                <a:cs typeface="Arial Bold"/>
              </a:rPr>
              <a:t>Data--All Students-Cumulative</a:t>
            </a:r>
            <a:endParaRPr lang="en-US" sz="2800" b="1" dirty="0"/>
          </a:p>
        </p:txBody>
      </p:sp>
      <p:graphicFrame>
        <p:nvGraphicFramePr>
          <p:cNvPr id="7" name="Table 6">
            <a:extLst>
              <a:ext uri="{FF2B5EF4-FFF2-40B4-BE49-F238E27FC236}">
                <a16:creationId xmlns:a16="http://schemas.microsoft.com/office/drawing/2014/main" id="{6BEDDDBC-17CE-4E3B-A18C-2103AF67D775}"/>
              </a:ext>
            </a:extLst>
          </p:cNvPr>
          <p:cNvGraphicFramePr>
            <a:graphicFrameLocks noGrp="1"/>
          </p:cNvGraphicFramePr>
          <p:nvPr>
            <p:extLst>
              <p:ext uri="{D42A27DB-BD31-4B8C-83A1-F6EECF244321}">
                <p14:modId xmlns:p14="http://schemas.microsoft.com/office/powerpoint/2010/main" val="3126720363"/>
              </p:ext>
            </p:extLst>
          </p:nvPr>
        </p:nvGraphicFramePr>
        <p:xfrm>
          <a:off x="2" y="624840"/>
          <a:ext cx="12207237" cy="6217920"/>
        </p:xfrm>
        <a:graphic>
          <a:graphicData uri="http://schemas.openxmlformats.org/drawingml/2006/table">
            <a:tbl>
              <a:tblPr firstRow="1" firstCol="1" bandRow="1">
                <a:tableStyleId>{5C22544A-7EE6-4342-B048-85BDC9FD1C3A}</a:tableStyleId>
              </a:tblPr>
              <a:tblGrid>
                <a:gridCol w="812757">
                  <a:extLst>
                    <a:ext uri="{9D8B030D-6E8A-4147-A177-3AD203B41FA5}">
                      <a16:colId xmlns:a16="http://schemas.microsoft.com/office/drawing/2014/main" val="3656122856"/>
                    </a:ext>
                  </a:extLst>
                </a:gridCol>
                <a:gridCol w="680761">
                  <a:extLst>
                    <a:ext uri="{9D8B030D-6E8A-4147-A177-3AD203B41FA5}">
                      <a16:colId xmlns:a16="http://schemas.microsoft.com/office/drawing/2014/main" val="116085279"/>
                    </a:ext>
                  </a:extLst>
                </a:gridCol>
                <a:gridCol w="1021080">
                  <a:extLst>
                    <a:ext uri="{9D8B030D-6E8A-4147-A177-3AD203B41FA5}">
                      <a16:colId xmlns:a16="http://schemas.microsoft.com/office/drawing/2014/main" val="1244323419"/>
                    </a:ext>
                  </a:extLst>
                </a:gridCol>
                <a:gridCol w="1691640">
                  <a:extLst>
                    <a:ext uri="{9D8B030D-6E8A-4147-A177-3AD203B41FA5}">
                      <a16:colId xmlns:a16="http://schemas.microsoft.com/office/drawing/2014/main" val="2667844962"/>
                    </a:ext>
                  </a:extLst>
                </a:gridCol>
                <a:gridCol w="2011680">
                  <a:extLst>
                    <a:ext uri="{9D8B030D-6E8A-4147-A177-3AD203B41FA5}">
                      <a16:colId xmlns:a16="http://schemas.microsoft.com/office/drawing/2014/main" val="1899073022"/>
                    </a:ext>
                  </a:extLst>
                </a:gridCol>
                <a:gridCol w="1539240">
                  <a:extLst>
                    <a:ext uri="{9D8B030D-6E8A-4147-A177-3AD203B41FA5}">
                      <a16:colId xmlns:a16="http://schemas.microsoft.com/office/drawing/2014/main" val="2794864930"/>
                    </a:ext>
                  </a:extLst>
                </a:gridCol>
                <a:gridCol w="1630680">
                  <a:extLst>
                    <a:ext uri="{9D8B030D-6E8A-4147-A177-3AD203B41FA5}">
                      <a16:colId xmlns:a16="http://schemas.microsoft.com/office/drawing/2014/main" val="1898057048"/>
                    </a:ext>
                  </a:extLst>
                </a:gridCol>
                <a:gridCol w="1393074">
                  <a:extLst>
                    <a:ext uri="{9D8B030D-6E8A-4147-A177-3AD203B41FA5}">
                      <a16:colId xmlns:a16="http://schemas.microsoft.com/office/drawing/2014/main" val="2847974097"/>
                    </a:ext>
                  </a:extLst>
                </a:gridCol>
                <a:gridCol w="1426325">
                  <a:extLst>
                    <a:ext uri="{9D8B030D-6E8A-4147-A177-3AD203B41FA5}">
                      <a16:colId xmlns:a16="http://schemas.microsoft.com/office/drawing/2014/main" val="2892568589"/>
                    </a:ext>
                  </a:extLst>
                </a:gridCol>
              </a:tblGrid>
              <a:tr h="624840">
                <a:tc>
                  <a:txBody>
                    <a:bodyPr/>
                    <a:lstStyle/>
                    <a:p>
                      <a:pPr marL="0" marR="0" algn="ctr">
                        <a:spcBef>
                          <a:spcPts val="0"/>
                        </a:spcBef>
                        <a:spcAft>
                          <a:spcPts val="0"/>
                        </a:spcAft>
                      </a:pPr>
                      <a:r>
                        <a:rPr lang="en-US" sz="2400" dirty="0">
                          <a:solidFill>
                            <a:schemeClr val="tx1"/>
                          </a:solidFill>
                          <a:effectLst/>
                        </a:rPr>
                        <a:t>content</a:t>
                      </a:r>
                    </a:p>
                  </a:txBody>
                  <a:tcPr marL="68580" marR="68580" marT="0" marB="0"/>
                </a:tc>
                <a:tc>
                  <a:txBody>
                    <a:bodyPr/>
                    <a:lstStyle/>
                    <a:p>
                      <a:pPr marL="0" marR="0" algn="ctr">
                        <a:spcBef>
                          <a:spcPts val="0"/>
                        </a:spcBef>
                        <a:spcAft>
                          <a:spcPts val="0"/>
                        </a:spcAft>
                      </a:pPr>
                      <a:r>
                        <a:rPr lang="en-US" sz="2400" dirty="0">
                          <a:solidFill>
                            <a:schemeClr val="tx1"/>
                          </a:solidFill>
                          <a:effectLst/>
                        </a:rPr>
                        <a:t>grade</a:t>
                      </a:r>
                    </a:p>
                  </a:txBody>
                  <a:tcPr marL="68580" marR="68580" marT="0" marB="0"/>
                </a:tc>
                <a:tc>
                  <a:txBody>
                    <a:bodyPr/>
                    <a:lstStyle/>
                    <a:p>
                      <a:pPr marL="0" marR="0" algn="ctr">
                        <a:spcBef>
                          <a:spcPts val="0"/>
                        </a:spcBef>
                        <a:spcAft>
                          <a:spcPts val="0"/>
                        </a:spcAft>
                      </a:pPr>
                      <a:r>
                        <a:rPr lang="en-US" sz="2400" dirty="0">
                          <a:solidFill>
                            <a:schemeClr val="tx1"/>
                          </a:solidFill>
                          <a:effectLst/>
                        </a:rPr>
                        <a:t>N_total</a:t>
                      </a:r>
                    </a:p>
                  </a:txBody>
                  <a:tcPr marL="68580" marR="68580" marT="0" marB="0"/>
                </a:tc>
                <a:tc>
                  <a:txBody>
                    <a:bodyPr/>
                    <a:lstStyle/>
                    <a:p>
                      <a:pPr marL="0" marR="0" algn="ctr">
                        <a:spcBef>
                          <a:spcPts val="0"/>
                        </a:spcBef>
                        <a:spcAft>
                          <a:spcPts val="0"/>
                        </a:spcAft>
                      </a:pPr>
                      <a:r>
                        <a:rPr lang="en-US" sz="2400" dirty="0">
                          <a:solidFill>
                            <a:schemeClr val="tx1"/>
                          </a:solidFill>
                          <a:effectLst/>
                        </a:rPr>
                        <a:t>70 </a:t>
                      </a:r>
                      <a:r>
                        <a:rPr lang="en-US" sz="2400" dirty="0" smtClean="0">
                          <a:solidFill>
                            <a:schemeClr val="tx1"/>
                          </a:solidFill>
                          <a:effectLst/>
                        </a:rPr>
                        <a:t>min    </a:t>
                      </a:r>
                      <a:r>
                        <a:rPr lang="en-US" sz="2400" dirty="0">
                          <a:solidFill>
                            <a:schemeClr val="tx1"/>
                          </a:solidFill>
                          <a:effectLst/>
                        </a:rPr>
                        <a:t>or less</a:t>
                      </a:r>
                    </a:p>
                  </a:txBody>
                  <a:tcPr marL="68580" marR="68580" marT="0" marB="0"/>
                </a:tc>
                <a:tc>
                  <a:txBody>
                    <a:bodyPr/>
                    <a:lstStyle/>
                    <a:p>
                      <a:pPr marL="0" marR="0" algn="ctr">
                        <a:spcBef>
                          <a:spcPts val="0"/>
                        </a:spcBef>
                        <a:spcAft>
                          <a:spcPts val="0"/>
                        </a:spcAft>
                      </a:pPr>
                      <a:r>
                        <a:rPr lang="en-US" sz="2400" dirty="0">
                          <a:solidFill>
                            <a:schemeClr val="tx1"/>
                          </a:solidFill>
                          <a:effectLst/>
                        </a:rPr>
                        <a:t>80 min </a:t>
                      </a:r>
                      <a:r>
                        <a:rPr lang="en-US" sz="2400" dirty="0" smtClean="0">
                          <a:solidFill>
                            <a:schemeClr val="tx1"/>
                          </a:solidFill>
                          <a:effectLst/>
                        </a:rPr>
                        <a:t>       or </a:t>
                      </a:r>
                      <a:r>
                        <a:rPr lang="en-US" sz="2400" dirty="0">
                          <a:solidFill>
                            <a:schemeClr val="tx1"/>
                          </a:solidFill>
                          <a:effectLst/>
                        </a:rPr>
                        <a:t>less</a:t>
                      </a:r>
                    </a:p>
                  </a:txBody>
                  <a:tcPr marL="68580" marR="68580" marT="0" marB="0"/>
                </a:tc>
                <a:tc>
                  <a:txBody>
                    <a:bodyPr/>
                    <a:lstStyle/>
                    <a:p>
                      <a:pPr marL="0" marR="0" algn="ctr">
                        <a:spcBef>
                          <a:spcPts val="0"/>
                        </a:spcBef>
                        <a:spcAft>
                          <a:spcPts val="0"/>
                        </a:spcAft>
                      </a:pPr>
                      <a:r>
                        <a:rPr lang="en-US" sz="2400" dirty="0">
                          <a:solidFill>
                            <a:schemeClr val="tx1"/>
                          </a:solidFill>
                          <a:effectLst/>
                        </a:rPr>
                        <a:t>90 min or less</a:t>
                      </a:r>
                    </a:p>
                  </a:txBody>
                  <a:tcPr marL="68580" marR="68580" marT="0" marB="0"/>
                </a:tc>
                <a:tc>
                  <a:txBody>
                    <a:bodyPr/>
                    <a:lstStyle/>
                    <a:p>
                      <a:pPr marL="0" marR="0" algn="ctr">
                        <a:spcBef>
                          <a:spcPts val="0"/>
                        </a:spcBef>
                        <a:spcAft>
                          <a:spcPts val="0"/>
                        </a:spcAft>
                      </a:pPr>
                      <a:r>
                        <a:rPr lang="en-US" sz="2400" dirty="0">
                          <a:solidFill>
                            <a:schemeClr val="tx1"/>
                          </a:solidFill>
                          <a:effectLst/>
                        </a:rPr>
                        <a:t>100 min or less</a:t>
                      </a:r>
                    </a:p>
                  </a:txBody>
                  <a:tcPr marL="68580" marR="68580" marT="0" marB="0"/>
                </a:tc>
                <a:tc>
                  <a:txBody>
                    <a:bodyPr/>
                    <a:lstStyle/>
                    <a:p>
                      <a:pPr marL="0" marR="0" algn="ctr">
                        <a:spcBef>
                          <a:spcPts val="0"/>
                        </a:spcBef>
                        <a:spcAft>
                          <a:spcPts val="0"/>
                        </a:spcAft>
                      </a:pPr>
                      <a:r>
                        <a:rPr lang="en-US" sz="2400" dirty="0">
                          <a:solidFill>
                            <a:schemeClr val="tx1"/>
                          </a:solidFill>
                          <a:effectLst/>
                        </a:rPr>
                        <a:t>110 min or less</a:t>
                      </a:r>
                    </a:p>
                  </a:txBody>
                  <a:tcPr marL="68580" marR="68580" marT="0" marB="0"/>
                </a:tc>
                <a:tc>
                  <a:txBody>
                    <a:bodyPr/>
                    <a:lstStyle/>
                    <a:p>
                      <a:pPr marL="0" marR="0" algn="ctr">
                        <a:spcBef>
                          <a:spcPts val="0"/>
                        </a:spcBef>
                        <a:spcAft>
                          <a:spcPts val="0"/>
                        </a:spcAft>
                      </a:pPr>
                      <a:r>
                        <a:rPr lang="en-US" sz="2400" dirty="0">
                          <a:solidFill>
                            <a:schemeClr val="tx1"/>
                          </a:solidFill>
                          <a:effectLst/>
                        </a:rPr>
                        <a:t>120 min or less</a:t>
                      </a:r>
                    </a:p>
                  </a:txBody>
                  <a:tcPr marL="68580" marR="68580" marT="0" marB="0"/>
                </a:tc>
                <a:extLst>
                  <a:ext uri="{0D108BD9-81ED-4DB2-BD59-A6C34878D82A}">
                    <a16:rowId xmlns:a16="http://schemas.microsoft.com/office/drawing/2014/main" val="3137068156"/>
                  </a:ext>
                </a:extLst>
              </a:tr>
              <a:tr h="350520">
                <a:tc>
                  <a:txBody>
                    <a:bodyPr/>
                    <a:lstStyle/>
                    <a:p>
                      <a:pPr marL="0" marR="0" algn="ctr">
                        <a:spcBef>
                          <a:spcPts val="0"/>
                        </a:spcBef>
                        <a:spcAft>
                          <a:spcPts val="0"/>
                        </a:spcAft>
                      </a:pP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extLst>
                  <a:ext uri="{0D108BD9-81ED-4DB2-BD59-A6C34878D82A}">
                    <a16:rowId xmlns:a16="http://schemas.microsoft.com/office/drawing/2014/main" val="2490350333"/>
                  </a:ext>
                </a:extLst>
              </a:tr>
              <a:tr h="314498">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3</a:t>
                      </a:r>
                    </a:p>
                  </a:txBody>
                  <a:tcPr marL="68580" marR="68580" marT="0" marB="0" anchor="b"/>
                </a:tc>
                <a:tc>
                  <a:txBody>
                    <a:bodyPr/>
                    <a:lstStyle/>
                    <a:p>
                      <a:pPr marL="0" marR="0" algn="ctr">
                        <a:spcBef>
                          <a:spcPts val="0"/>
                        </a:spcBef>
                        <a:spcAft>
                          <a:spcPts val="0"/>
                        </a:spcAft>
                      </a:pPr>
                      <a:r>
                        <a:rPr lang="en-US" sz="2400" dirty="0">
                          <a:solidFill>
                            <a:schemeClr val="tx1"/>
                          </a:solidFill>
                          <a:effectLst/>
                        </a:rPr>
                        <a:t>23875</a:t>
                      </a:r>
                    </a:p>
                  </a:txBody>
                  <a:tcPr marL="68580" marR="68580" marT="0" marB="0" anchor="b"/>
                </a:tc>
                <a:tc>
                  <a:txBody>
                    <a:bodyPr/>
                    <a:lstStyle/>
                    <a:p>
                      <a:pPr marL="0" marR="0" algn="ctr">
                        <a:spcBef>
                          <a:spcPts val="0"/>
                        </a:spcBef>
                        <a:spcAft>
                          <a:spcPts val="0"/>
                        </a:spcAft>
                      </a:pPr>
                      <a:r>
                        <a:rPr lang="en-US" sz="2400" dirty="0">
                          <a:solidFill>
                            <a:schemeClr val="tx1"/>
                          </a:solidFill>
                          <a:effectLst/>
                        </a:rPr>
                        <a:t>39.0</a:t>
                      </a:r>
                    </a:p>
                  </a:txBody>
                  <a:tcPr marL="68580" marR="68580" marT="0" marB="0" anchor="b"/>
                </a:tc>
                <a:tc>
                  <a:txBody>
                    <a:bodyPr/>
                    <a:lstStyle/>
                    <a:p>
                      <a:pPr marL="0" marR="0" algn="ctr">
                        <a:spcBef>
                          <a:spcPts val="0"/>
                        </a:spcBef>
                        <a:spcAft>
                          <a:spcPts val="0"/>
                        </a:spcAft>
                      </a:pPr>
                      <a:r>
                        <a:rPr lang="en-US" sz="2400" dirty="0">
                          <a:solidFill>
                            <a:schemeClr val="tx1"/>
                          </a:solidFill>
                          <a:effectLst/>
                        </a:rPr>
                        <a:t>52.1</a:t>
                      </a:r>
                    </a:p>
                  </a:txBody>
                  <a:tcPr marL="68580" marR="68580" marT="0" marB="0" anchor="b"/>
                </a:tc>
                <a:tc>
                  <a:txBody>
                    <a:bodyPr/>
                    <a:lstStyle/>
                    <a:p>
                      <a:pPr marL="0" marR="0" algn="ctr">
                        <a:spcBef>
                          <a:spcPts val="0"/>
                        </a:spcBef>
                        <a:spcAft>
                          <a:spcPts val="0"/>
                        </a:spcAft>
                      </a:pPr>
                      <a:r>
                        <a:rPr lang="en-US" sz="2400" dirty="0">
                          <a:solidFill>
                            <a:schemeClr val="tx1"/>
                          </a:solidFill>
                          <a:effectLst/>
                        </a:rPr>
                        <a:t>64.1</a:t>
                      </a:r>
                    </a:p>
                  </a:txBody>
                  <a:tcPr marL="68580" marR="68580" marT="0" marB="0" anchor="b"/>
                </a:tc>
                <a:tc>
                  <a:txBody>
                    <a:bodyPr/>
                    <a:lstStyle/>
                    <a:p>
                      <a:pPr marL="0" marR="0" algn="ctr">
                        <a:spcBef>
                          <a:spcPts val="0"/>
                        </a:spcBef>
                        <a:spcAft>
                          <a:spcPts val="0"/>
                        </a:spcAft>
                      </a:pPr>
                      <a:r>
                        <a:rPr lang="en-US" sz="2400" dirty="0">
                          <a:solidFill>
                            <a:schemeClr val="tx1"/>
                          </a:solidFill>
                          <a:effectLst/>
                        </a:rPr>
                        <a:t>73.5</a:t>
                      </a:r>
                    </a:p>
                  </a:txBody>
                  <a:tcPr marL="68580" marR="68580" marT="0" marB="0" anchor="b"/>
                </a:tc>
                <a:tc>
                  <a:txBody>
                    <a:bodyPr/>
                    <a:lstStyle/>
                    <a:p>
                      <a:pPr marL="0" marR="0" algn="ctr">
                        <a:spcBef>
                          <a:spcPts val="0"/>
                        </a:spcBef>
                        <a:spcAft>
                          <a:spcPts val="0"/>
                        </a:spcAft>
                      </a:pPr>
                      <a:r>
                        <a:rPr lang="en-US" sz="2400" dirty="0">
                          <a:solidFill>
                            <a:schemeClr val="tx1"/>
                          </a:solidFill>
                          <a:effectLst/>
                        </a:rPr>
                        <a:t>80.7</a:t>
                      </a:r>
                    </a:p>
                  </a:txBody>
                  <a:tcPr marL="68580" marR="68580" marT="0" marB="0" anchor="b"/>
                </a:tc>
                <a:tc>
                  <a:txBody>
                    <a:bodyPr/>
                    <a:lstStyle/>
                    <a:p>
                      <a:pPr marL="0" marR="0" algn="ctr">
                        <a:spcBef>
                          <a:spcPts val="0"/>
                        </a:spcBef>
                        <a:spcAft>
                          <a:spcPts val="0"/>
                        </a:spcAft>
                      </a:pPr>
                      <a:r>
                        <a:rPr lang="en-US" sz="2400" dirty="0">
                          <a:solidFill>
                            <a:schemeClr val="tx1"/>
                          </a:solidFill>
                          <a:effectLst/>
                        </a:rPr>
                        <a:t>86.1</a:t>
                      </a:r>
                    </a:p>
                  </a:txBody>
                  <a:tcPr marL="68580" marR="68580" marT="0" marB="0" anchor="b"/>
                </a:tc>
                <a:extLst>
                  <a:ext uri="{0D108BD9-81ED-4DB2-BD59-A6C34878D82A}">
                    <a16:rowId xmlns:a16="http://schemas.microsoft.com/office/drawing/2014/main" val="1629541994"/>
                  </a:ext>
                </a:extLst>
              </a:tr>
              <a:tr h="314498">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4</a:t>
                      </a:r>
                    </a:p>
                  </a:txBody>
                  <a:tcPr marL="68580" marR="68580" marT="0" marB="0" anchor="b"/>
                </a:tc>
                <a:tc>
                  <a:txBody>
                    <a:bodyPr/>
                    <a:lstStyle/>
                    <a:p>
                      <a:pPr marL="0" marR="0" algn="ctr">
                        <a:spcBef>
                          <a:spcPts val="0"/>
                        </a:spcBef>
                        <a:spcAft>
                          <a:spcPts val="0"/>
                        </a:spcAft>
                      </a:pPr>
                      <a:r>
                        <a:rPr lang="en-US" sz="2400" dirty="0">
                          <a:solidFill>
                            <a:schemeClr val="tx1"/>
                          </a:solidFill>
                          <a:effectLst/>
                        </a:rPr>
                        <a:t>23872</a:t>
                      </a:r>
                    </a:p>
                  </a:txBody>
                  <a:tcPr marL="68580" marR="68580" marT="0" marB="0" anchor="b"/>
                </a:tc>
                <a:tc>
                  <a:txBody>
                    <a:bodyPr/>
                    <a:lstStyle/>
                    <a:p>
                      <a:pPr marL="0" marR="0" algn="ctr">
                        <a:spcBef>
                          <a:spcPts val="0"/>
                        </a:spcBef>
                        <a:spcAft>
                          <a:spcPts val="0"/>
                        </a:spcAft>
                      </a:pPr>
                      <a:r>
                        <a:rPr lang="en-US" sz="2400" dirty="0">
                          <a:solidFill>
                            <a:schemeClr val="tx1"/>
                          </a:solidFill>
                          <a:effectLst/>
                        </a:rPr>
                        <a:t>33.9</a:t>
                      </a:r>
                    </a:p>
                  </a:txBody>
                  <a:tcPr marL="68580" marR="68580" marT="0" marB="0" anchor="b"/>
                </a:tc>
                <a:tc>
                  <a:txBody>
                    <a:bodyPr/>
                    <a:lstStyle/>
                    <a:p>
                      <a:pPr marL="0" marR="0" algn="ctr">
                        <a:spcBef>
                          <a:spcPts val="0"/>
                        </a:spcBef>
                        <a:spcAft>
                          <a:spcPts val="0"/>
                        </a:spcAft>
                      </a:pPr>
                      <a:r>
                        <a:rPr lang="en-US" sz="2400" dirty="0">
                          <a:solidFill>
                            <a:schemeClr val="tx1"/>
                          </a:solidFill>
                          <a:effectLst/>
                        </a:rPr>
                        <a:t>47.3</a:t>
                      </a:r>
                    </a:p>
                  </a:txBody>
                  <a:tcPr marL="68580" marR="68580" marT="0" marB="0" anchor="b"/>
                </a:tc>
                <a:tc>
                  <a:txBody>
                    <a:bodyPr/>
                    <a:lstStyle/>
                    <a:p>
                      <a:pPr marL="0" marR="0" algn="ctr">
                        <a:spcBef>
                          <a:spcPts val="0"/>
                        </a:spcBef>
                        <a:spcAft>
                          <a:spcPts val="0"/>
                        </a:spcAft>
                      </a:pPr>
                      <a:r>
                        <a:rPr lang="en-US" sz="2400" dirty="0">
                          <a:solidFill>
                            <a:schemeClr val="tx1"/>
                          </a:solidFill>
                          <a:effectLst/>
                        </a:rPr>
                        <a:t>59.8</a:t>
                      </a:r>
                    </a:p>
                  </a:txBody>
                  <a:tcPr marL="68580" marR="68580" marT="0" marB="0" anchor="b"/>
                </a:tc>
                <a:tc>
                  <a:txBody>
                    <a:bodyPr/>
                    <a:lstStyle/>
                    <a:p>
                      <a:pPr marL="0" marR="0" algn="ctr">
                        <a:spcBef>
                          <a:spcPts val="0"/>
                        </a:spcBef>
                        <a:spcAft>
                          <a:spcPts val="0"/>
                        </a:spcAft>
                      </a:pPr>
                      <a:r>
                        <a:rPr lang="en-US" sz="2400" dirty="0">
                          <a:solidFill>
                            <a:schemeClr val="tx1"/>
                          </a:solidFill>
                          <a:effectLst/>
                        </a:rPr>
                        <a:t>70.5</a:t>
                      </a:r>
                    </a:p>
                  </a:txBody>
                  <a:tcPr marL="68580" marR="68580" marT="0" marB="0" anchor="b"/>
                </a:tc>
                <a:tc>
                  <a:txBody>
                    <a:bodyPr/>
                    <a:lstStyle/>
                    <a:p>
                      <a:pPr marL="0" marR="0" algn="ctr">
                        <a:spcBef>
                          <a:spcPts val="0"/>
                        </a:spcBef>
                        <a:spcAft>
                          <a:spcPts val="0"/>
                        </a:spcAft>
                      </a:pPr>
                      <a:r>
                        <a:rPr lang="en-US" sz="2400" dirty="0">
                          <a:solidFill>
                            <a:schemeClr val="tx1"/>
                          </a:solidFill>
                          <a:effectLst/>
                        </a:rPr>
                        <a:t>79.0</a:t>
                      </a:r>
                    </a:p>
                  </a:txBody>
                  <a:tcPr marL="68580" marR="68580" marT="0" marB="0" anchor="b"/>
                </a:tc>
                <a:tc>
                  <a:txBody>
                    <a:bodyPr/>
                    <a:lstStyle/>
                    <a:p>
                      <a:pPr marL="0" marR="0" algn="ctr">
                        <a:spcBef>
                          <a:spcPts val="0"/>
                        </a:spcBef>
                        <a:spcAft>
                          <a:spcPts val="0"/>
                        </a:spcAft>
                      </a:pPr>
                      <a:r>
                        <a:rPr lang="en-US" sz="2400" dirty="0">
                          <a:solidFill>
                            <a:schemeClr val="tx1"/>
                          </a:solidFill>
                          <a:effectLst/>
                        </a:rPr>
                        <a:t>85.1</a:t>
                      </a:r>
                    </a:p>
                  </a:txBody>
                  <a:tcPr marL="68580" marR="68580" marT="0" marB="0" anchor="b"/>
                </a:tc>
                <a:extLst>
                  <a:ext uri="{0D108BD9-81ED-4DB2-BD59-A6C34878D82A}">
                    <a16:rowId xmlns:a16="http://schemas.microsoft.com/office/drawing/2014/main" val="2554520714"/>
                  </a:ext>
                </a:extLst>
              </a:tr>
              <a:tr h="314498">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5</a:t>
                      </a:r>
                    </a:p>
                  </a:txBody>
                  <a:tcPr marL="68580" marR="68580" marT="0" marB="0" anchor="b"/>
                </a:tc>
                <a:tc>
                  <a:txBody>
                    <a:bodyPr/>
                    <a:lstStyle/>
                    <a:p>
                      <a:pPr marL="0" marR="0" algn="ctr">
                        <a:spcBef>
                          <a:spcPts val="0"/>
                        </a:spcBef>
                        <a:spcAft>
                          <a:spcPts val="0"/>
                        </a:spcAft>
                      </a:pPr>
                      <a:r>
                        <a:rPr lang="en-US" sz="2400" dirty="0">
                          <a:solidFill>
                            <a:schemeClr val="tx1"/>
                          </a:solidFill>
                          <a:effectLst/>
                        </a:rPr>
                        <a:t>22290</a:t>
                      </a:r>
                    </a:p>
                  </a:txBody>
                  <a:tcPr marL="68580" marR="68580" marT="0" marB="0" anchor="b"/>
                </a:tc>
                <a:tc>
                  <a:txBody>
                    <a:bodyPr/>
                    <a:lstStyle/>
                    <a:p>
                      <a:pPr marL="0" marR="0" algn="ctr">
                        <a:spcBef>
                          <a:spcPts val="0"/>
                        </a:spcBef>
                        <a:spcAft>
                          <a:spcPts val="0"/>
                        </a:spcAft>
                      </a:pPr>
                      <a:r>
                        <a:rPr lang="en-US" sz="2400" dirty="0">
                          <a:solidFill>
                            <a:schemeClr val="tx1"/>
                          </a:solidFill>
                          <a:effectLst/>
                        </a:rPr>
                        <a:t>30.6</a:t>
                      </a:r>
                    </a:p>
                  </a:txBody>
                  <a:tcPr marL="68580" marR="68580" marT="0" marB="0" anchor="b"/>
                </a:tc>
                <a:tc>
                  <a:txBody>
                    <a:bodyPr/>
                    <a:lstStyle/>
                    <a:p>
                      <a:pPr marL="0" marR="0" algn="ctr">
                        <a:spcBef>
                          <a:spcPts val="0"/>
                        </a:spcBef>
                        <a:spcAft>
                          <a:spcPts val="0"/>
                        </a:spcAft>
                      </a:pPr>
                      <a:r>
                        <a:rPr lang="en-US" sz="2400" dirty="0">
                          <a:solidFill>
                            <a:schemeClr val="tx1"/>
                          </a:solidFill>
                          <a:effectLst/>
                        </a:rPr>
                        <a:t>44.2</a:t>
                      </a:r>
                    </a:p>
                  </a:txBody>
                  <a:tcPr marL="68580" marR="68580" marT="0" marB="0" anchor="b"/>
                </a:tc>
                <a:tc>
                  <a:txBody>
                    <a:bodyPr/>
                    <a:lstStyle/>
                    <a:p>
                      <a:pPr marL="0" marR="0" algn="ctr">
                        <a:spcBef>
                          <a:spcPts val="0"/>
                        </a:spcBef>
                        <a:spcAft>
                          <a:spcPts val="0"/>
                        </a:spcAft>
                      </a:pPr>
                      <a:r>
                        <a:rPr lang="en-US" sz="2400" dirty="0">
                          <a:solidFill>
                            <a:schemeClr val="tx1"/>
                          </a:solidFill>
                          <a:effectLst/>
                        </a:rPr>
                        <a:t>57.0</a:t>
                      </a:r>
                    </a:p>
                  </a:txBody>
                  <a:tcPr marL="68580" marR="68580" marT="0" marB="0" anchor="b"/>
                </a:tc>
                <a:tc>
                  <a:txBody>
                    <a:bodyPr/>
                    <a:lstStyle/>
                    <a:p>
                      <a:pPr marL="0" marR="0" algn="ctr">
                        <a:spcBef>
                          <a:spcPts val="0"/>
                        </a:spcBef>
                        <a:spcAft>
                          <a:spcPts val="0"/>
                        </a:spcAft>
                      </a:pPr>
                      <a:r>
                        <a:rPr lang="en-US" sz="2400" dirty="0">
                          <a:solidFill>
                            <a:schemeClr val="tx1"/>
                          </a:solidFill>
                          <a:effectLst/>
                        </a:rPr>
                        <a:t>68.1</a:t>
                      </a:r>
                    </a:p>
                  </a:txBody>
                  <a:tcPr marL="68580" marR="68580" marT="0" marB="0" anchor="b"/>
                </a:tc>
                <a:tc>
                  <a:txBody>
                    <a:bodyPr/>
                    <a:lstStyle/>
                    <a:p>
                      <a:pPr marL="0" marR="0" algn="ctr">
                        <a:spcBef>
                          <a:spcPts val="0"/>
                        </a:spcBef>
                        <a:spcAft>
                          <a:spcPts val="0"/>
                        </a:spcAft>
                      </a:pPr>
                      <a:r>
                        <a:rPr lang="en-US" sz="2400" dirty="0">
                          <a:solidFill>
                            <a:schemeClr val="tx1"/>
                          </a:solidFill>
                          <a:effectLst/>
                        </a:rPr>
                        <a:t>76.8</a:t>
                      </a:r>
                    </a:p>
                  </a:txBody>
                  <a:tcPr marL="68580" marR="68580" marT="0" marB="0" anchor="b"/>
                </a:tc>
                <a:tc>
                  <a:txBody>
                    <a:bodyPr/>
                    <a:lstStyle/>
                    <a:p>
                      <a:pPr marL="0" marR="0" algn="ctr">
                        <a:spcBef>
                          <a:spcPts val="0"/>
                        </a:spcBef>
                        <a:spcAft>
                          <a:spcPts val="0"/>
                        </a:spcAft>
                      </a:pPr>
                      <a:r>
                        <a:rPr lang="en-US" sz="2400" dirty="0">
                          <a:solidFill>
                            <a:schemeClr val="tx1"/>
                          </a:solidFill>
                          <a:effectLst/>
                        </a:rPr>
                        <a:t>83.4</a:t>
                      </a:r>
                    </a:p>
                  </a:txBody>
                  <a:tcPr marL="68580" marR="68580" marT="0" marB="0" anchor="b"/>
                </a:tc>
                <a:extLst>
                  <a:ext uri="{0D108BD9-81ED-4DB2-BD59-A6C34878D82A}">
                    <a16:rowId xmlns:a16="http://schemas.microsoft.com/office/drawing/2014/main" val="1780268264"/>
                  </a:ext>
                </a:extLst>
              </a:tr>
              <a:tr h="314498">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6</a:t>
                      </a:r>
                    </a:p>
                  </a:txBody>
                  <a:tcPr marL="68580" marR="68580" marT="0" marB="0" anchor="b"/>
                </a:tc>
                <a:tc>
                  <a:txBody>
                    <a:bodyPr/>
                    <a:lstStyle/>
                    <a:p>
                      <a:pPr marL="0" marR="0" algn="ctr">
                        <a:spcBef>
                          <a:spcPts val="0"/>
                        </a:spcBef>
                        <a:spcAft>
                          <a:spcPts val="0"/>
                        </a:spcAft>
                      </a:pPr>
                      <a:r>
                        <a:rPr lang="en-US" sz="2400" dirty="0">
                          <a:solidFill>
                            <a:schemeClr val="tx1"/>
                          </a:solidFill>
                          <a:effectLst/>
                        </a:rPr>
                        <a:t>23322</a:t>
                      </a:r>
                    </a:p>
                  </a:txBody>
                  <a:tcPr marL="68580" marR="68580" marT="0" marB="0" anchor="b"/>
                </a:tc>
                <a:tc>
                  <a:txBody>
                    <a:bodyPr/>
                    <a:lstStyle/>
                    <a:p>
                      <a:pPr marL="0" marR="0" algn="ctr">
                        <a:spcBef>
                          <a:spcPts val="0"/>
                        </a:spcBef>
                        <a:spcAft>
                          <a:spcPts val="0"/>
                        </a:spcAft>
                      </a:pPr>
                      <a:r>
                        <a:rPr lang="en-US" sz="2400" dirty="0">
                          <a:solidFill>
                            <a:schemeClr val="tx1"/>
                          </a:solidFill>
                          <a:effectLst/>
                        </a:rPr>
                        <a:t>31.8</a:t>
                      </a:r>
                    </a:p>
                  </a:txBody>
                  <a:tcPr marL="68580" marR="68580" marT="0" marB="0" anchor="b"/>
                </a:tc>
                <a:tc>
                  <a:txBody>
                    <a:bodyPr/>
                    <a:lstStyle/>
                    <a:p>
                      <a:pPr marL="0" marR="0" algn="ctr">
                        <a:spcBef>
                          <a:spcPts val="0"/>
                        </a:spcBef>
                        <a:spcAft>
                          <a:spcPts val="0"/>
                        </a:spcAft>
                      </a:pPr>
                      <a:r>
                        <a:rPr lang="en-US" sz="2400" dirty="0">
                          <a:solidFill>
                            <a:schemeClr val="tx1"/>
                          </a:solidFill>
                          <a:effectLst/>
                        </a:rPr>
                        <a:t>45.9</a:t>
                      </a:r>
                    </a:p>
                  </a:txBody>
                  <a:tcPr marL="68580" marR="68580" marT="0" marB="0" anchor="b"/>
                </a:tc>
                <a:tc>
                  <a:txBody>
                    <a:bodyPr/>
                    <a:lstStyle/>
                    <a:p>
                      <a:pPr marL="0" marR="0" algn="ctr">
                        <a:spcBef>
                          <a:spcPts val="0"/>
                        </a:spcBef>
                        <a:spcAft>
                          <a:spcPts val="0"/>
                        </a:spcAft>
                      </a:pPr>
                      <a:r>
                        <a:rPr lang="en-US" sz="2400" dirty="0">
                          <a:solidFill>
                            <a:schemeClr val="tx1"/>
                          </a:solidFill>
                          <a:effectLst/>
                        </a:rPr>
                        <a:t>59.0</a:t>
                      </a:r>
                    </a:p>
                  </a:txBody>
                  <a:tcPr marL="68580" marR="68580" marT="0" marB="0" anchor="b"/>
                </a:tc>
                <a:tc>
                  <a:txBody>
                    <a:bodyPr/>
                    <a:lstStyle/>
                    <a:p>
                      <a:pPr marL="0" marR="0" algn="ctr">
                        <a:spcBef>
                          <a:spcPts val="0"/>
                        </a:spcBef>
                        <a:spcAft>
                          <a:spcPts val="0"/>
                        </a:spcAft>
                      </a:pPr>
                      <a:r>
                        <a:rPr lang="en-US" sz="2400" dirty="0">
                          <a:solidFill>
                            <a:schemeClr val="tx1"/>
                          </a:solidFill>
                          <a:effectLst/>
                        </a:rPr>
                        <a:t>70.3</a:t>
                      </a:r>
                    </a:p>
                  </a:txBody>
                  <a:tcPr marL="68580" marR="68580" marT="0" marB="0" anchor="b"/>
                </a:tc>
                <a:tc>
                  <a:txBody>
                    <a:bodyPr/>
                    <a:lstStyle/>
                    <a:p>
                      <a:pPr marL="0" marR="0" algn="ctr">
                        <a:spcBef>
                          <a:spcPts val="0"/>
                        </a:spcBef>
                        <a:spcAft>
                          <a:spcPts val="0"/>
                        </a:spcAft>
                      </a:pPr>
                      <a:r>
                        <a:rPr lang="en-US" sz="2400" dirty="0">
                          <a:solidFill>
                            <a:schemeClr val="tx1"/>
                          </a:solidFill>
                          <a:effectLst/>
                        </a:rPr>
                        <a:t>79.1</a:t>
                      </a:r>
                    </a:p>
                  </a:txBody>
                  <a:tcPr marL="68580" marR="68580" marT="0" marB="0" anchor="b"/>
                </a:tc>
                <a:tc>
                  <a:txBody>
                    <a:bodyPr/>
                    <a:lstStyle/>
                    <a:p>
                      <a:pPr marL="0" marR="0" algn="ctr">
                        <a:spcBef>
                          <a:spcPts val="0"/>
                        </a:spcBef>
                        <a:spcAft>
                          <a:spcPts val="0"/>
                        </a:spcAft>
                      </a:pPr>
                      <a:r>
                        <a:rPr lang="en-US" sz="2400" dirty="0">
                          <a:solidFill>
                            <a:schemeClr val="tx1"/>
                          </a:solidFill>
                          <a:effectLst/>
                        </a:rPr>
                        <a:t>85.5</a:t>
                      </a:r>
                    </a:p>
                  </a:txBody>
                  <a:tcPr marL="68580" marR="68580" marT="0" marB="0" anchor="b"/>
                </a:tc>
                <a:extLst>
                  <a:ext uri="{0D108BD9-81ED-4DB2-BD59-A6C34878D82A}">
                    <a16:rowId xmlns:a16="http://schemas.microsoft.com/office/drawing/2014/main" val="787444081"/>
                  </a:ext>
                </a:extLst>
              </a:tr>
              <a:tr h="314498">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7</a:t>
                      </a:r>
                    </a:p>
                  </a:txBody>
                  <a:tcPr marL="68580" marR="68580" marT="0" marB="0" anchor="b"/>
                </a:tc>
                <a:tc>
                  <a:txBody>
                    <a:bodyPr/>
                    <a:lstStyle/>
                    <a:p>
                      <a:pPr marL="0" marR="0" algn="ctr">
                        <a:spcBef>
                          <a:spcPts val="0"/>
                        </a:spcBef>
                        <a:spcAft>
                          <a:spcPts val="0"/>
                        </a:spcAft>
                      </a:pPr>
                      <a:r>
                        <a:rPr lang="en-US" sz="2400" dirty="0">
                          <a:solidFill>
                            <a:schemeClr val="tx1"/>
                          </a:solidFill>
                          <a:effectLst/>
                        </a:rPr>
                        <a:t>22964</a:t>
                      </a:r>
                    </a:p>
                  </a:txBody>
                  <a:tcPr marL="68580" marR="68580" marT="0" marB="0" anchor="b"/>
                </a:tc>
                <a:tc>
                  <a:txBody>
                    <a:bodyPr/>
                    <a:lstStyle/>
                    <a:p>
                      <a:pPr marL="0" marR="0" algn="ctr">
                        <a:spcBef>
                          <a:spcPts val="0"/>
                        </a:spcBef>
                        <a:spcAft>
                          <a:spcPts val="0"/>
                        </a:spcAft>
                      </a:pPr>
                      <a:r>
                        <a:rPr lang="en-US" sz="2400" dirty="0">
                          <a:solidFill>
                            <a:schemeClr val="tx1"/>
                          </a:solidFill>
                          <a:effectLst/>
                        </a:rPr>
                        <a:t>44.6</a:t>
                      </a:r>
                    </a:p>
                  </a:txBody>
                  <a:tcPr marL="68580" marR="68580" marT="0" marB="0" anchor="b"/>
                </a:tc>
                <a:tc>
                  <a:txBody>
                    <a:bodyPr/>
                    <a:lstStyle/>
                    <a:p>
                      <a:pPr marL="0" marR="0" algn="ctr">
                        <a:spcBef>
                          <a:spcPts val="0"/>
                        </a:spcBef>
                        <a:spcAft>
                          <a:spcPts val="0"/>
                        </a:spcAft>
                      </a:pPr>
                      <a:r>
                        <a:rPr lang="en-US" sz="2400" dirty="0">
                          <a:solidFill>
                            <a:schemeClr val="tx1"/>
                          </a:solidFill>
                          <a:effectLst/>
                        </a:rPr>
                        <a:t>60.1</a:t>
                      </a:r>
                    </a:p>
                  </a:txBody>
                  <a:tcPr marL="68580" marR="68580" marT="0" marB="0" anchor="b"/>
                </a:tc>
                <a:tc>
                  <a:txBody>
                    <a:bodyPr/>
                    <a:lstStyle/>
                    <a:p>
                      <a:pPr marL="0" marR="0" algn="ctr">
                        <a:spcBef>
                          <a:spcPts val="0"/>
                        </a:spcBef>
                        <a:spcAft>
                          <a:spcPts val="0"/>
                        </a:spcAft>
                      </a:pPr>
                      <a:r>
                        <a:rPr lang="en-US" sz="2400" dirty="0">
                          <a:solidFill>
                            <a:schemeClr val="tx1"/>
                          </a:solidFill>
                          <a:effectLst/>
                        </a:rPr>
                        <a:t>72.4</a:t>
                      </a:r>
                    </a:p>
                  </a:txBody>
                  <a:tcPr marL="68580" marR="68580" marT="0" marB="0" anchor="b"/>
                </a:tc>
                <a:tc>
                  <a:txBody>
                    <a:bodyPr/>
                    <a:lstStyle/>
                    <a:p>
                      <a:pPr marL="0" marR="0" algn="ctr">
                        <a:spcBef>
                          <a:spcPts val="0"/>
                        </a:spcBef>
                        <a:spcAft>
                          <a:spcPts val="0"/>
                        </a:spcAft>
                      </a:pPr>
                      <a:r>
                        <a:rPr lang="en-US" sz="2400" dirty="0">
                          <a:solidFill>
                            <a:schemeClr val="tx1"/>
                          </a:solidFill>
                          <a:effectLst/>
                        </a:rPr>
                        <a:t>81.4</a:t>
                      </a:r>
                    </a:p>
                  </a:txBody>
                  <a:tcPr marL="68580" marR="68580" marT="0" marB="0" anchor="b"/>
                </a:tc>
                <a:tc>
                  <a:txBody>
                    <a:bodyPr/>
                    <a:lstStyle/>
                    <a:p>
                      <a:pPr marL="0" marR="0" algn="ctr">
                        <a:spcBef>
                          <a:spcPts val="0"/>
                        </a:spcBef>
                        <a:spcAft>
                          <a:spcPts val="0"/>
                        </a:spcAft>
                      </a:pPr>
                      <a:r>
                        <a:rPr lang="en-US" sz="2400" dirty="0">
                          <a:solidFill>
                            <a:schemeClr val="tx1"/>
                          </a:solidFill>
                          <a:effectLst/>
                        </a:rPr>
                        <a:t>87.8</a:t>
                      </a:r>
                    </a:p>
                  </a:txBody>
                  <a:tcPr marL="68580" marR="68580" marT="0" marB="0" anchor="b"/>
                </a:tc>
                <a:tc>
                  <a:txBody>
                    <a:bodyPr/>
                    <a:lstStyle/>
                    <a:p>
                      <a:pPr marL="0" marR="0" algn="ctr">
                        <a:spcBef>
                          <a:spcPts val="0"/>
                        </a:spcBef>
                        <a:spcAft>
                          <a:spcPts val="0"/>
                        </a:spcAft>
                      </a:pPr>
                      <a:r>
                        <a:rPr lang="en-US" sz="2400" dirty="0">
                          <a:solidFill>
                            <a:schemeClr val="tx1"/>
                          </a:solidFill>
                          <a:effectLst/>
                        </a:rPr>
                        <a:t>92.1</a:t>
                      </a:r>
                    </a:p>
                  </a:txBody>
                  <a:tcPr marL="68580" marR="68580" marT="0" marB="0" anchor="b"/>
                </a:tc>
                <a:extLst>
                  <a:ext uri="{0D108BD9-81ED-4DB2-BD59-A6C34878D82A}">
                    <a16:rowId xmlns:a16="http://schemas.microsoft.com/office/drawing/2014/main" val="4048865136"/>
                  </a:ext>
                </a:extLst>
              </a:tr>
              <a:tr h="314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effectLst/>
                        </a:rPr>
                        <a:t>ELA</a:t>
                      </a:r>
                    </a:p>
                  </a:txBody>
                  <a:tcPr marL="68580" marR="68580" marT="0" marB="0" anchor="b"/>
                </a:tc>
                <a:tc>
                  <a:txBody>
                    <a:bodyPr/>
                    <a:lstStyle/>
                    <a:p>
                      <a:pPr marL="0" marR="0" algn="ctr">
                        <a:spcBef>
                          <a:spcPts val="0"/>
                        </a:spcBef>
                        <a:spcAft>
                          <a:spcPts val="0"/>
                        </a:spcAft>
                      </a:pPr>
                      <a:r>
                        <a:rPr lang="en-US" sz="2400" dirty="0">
                          <a:solidFill>
                            <a:schemeClr val="tx1"/>
                          </a:solidFill>
                          <a:effectLst/>
                        </a:rPr>
                        <a:t>8</a:t>
                      </a:r>
                    </a:p>
                  </a:txBody>
                  <a:tcPr marL="68580" marR="68580" marT="0" marB="0" anchor="b"/>
                </a:tc>
                <a:tc>
                  <a:txBody>
                    <a:bodyPr/>
                    <a:lstStyle/>
                    <a:p>
                      <a:pPr marL="0" marR="0" algn="ctr">
                        <a:spcBef>
                          <a:spcPts val="0"/>
                        </a:spcBef>
                        <a:spcAft>
                          <a:spcPts val="0"/>
                        </a:spcAft>
                      </a:pPr>
                      <a:r>
                        <a:rPr lang="en-US" sz="2400" dirty="0">
                          <a:solidFill>
                            <a:schemeClr val="tx1"/>
                          </a:solidFill>
                          <a:effectLst/>
                        </a:rPr>
                        <a:t>23252</a:t>
                      </a:r>
                    </a:p>
                  </a:txBody>
                  <a:tcPr marL="68580" marR="68580" marT="0" marB="0" anchor="b"/>
                </a:tc>
                <a:tc>
                  <a:txBody>
                    <a:bodyPr/>
                    <a:lstStyle/>
                    <a:p>
                      <a:pPr marL="0" marR="0" algn="ctr">
                        <a:spcBef>
                          <a:spcPts val="0"/>
                        </a:spcBef>
                        <a:spcAft>
                          <a:spcPts val="0"/>
                        </a:spcAft>
                      </a:pPr>
                      <a:r>
                        <a:rPr lang="en-US" sz="2400" dirty="0">
                          <a:solidFill>
                            <a:schemeClr val="tx1"/>
                          </a:solidFill>
                          <a:effectLst/>
                        </a:rPr>
                        <a:t>40.7</a:t>
                      </a:r>
                    </a:p>
                  </a:txBody>
                  <a:tcPr marL="68580" marR="68580" marT="0" marB="0" anchor="b"/>
                </a:tc>
                <a:tc>
                  <a:txBody>
                    <a:bodyPr/>
                    <a:lstStyle/>
                    <a:p>
                      <a:pPr marL="0" marR="0" algn="ctr">
                        <a:spcBef>
                          <a:spcPts val="0"/>
                        </a:spcBef>
                        <a:spcAft>
                          <a:spcPts val="0"/>
                        </a:spcAft>
                      </a:pPr>
                      <a:r>
                        <a:rPr lang="en-US" sz="2400" dirty="0">
                          <a:solidFill>
                            <a:schemeClr val="tx1"/>
                          </a:solidFill>
                          <a:effectLst/>
                        </a:rPr>
                        <a:t>56.4</a:t>
                      </a:r>
                    </a:p>
                  </a:txBody>
                  <a:tcPr marL="68580" marR="68580" marT="0" marB="0" anchor="b"/>
                </a:tc>
                <a:tc>
                  <a:txBody>
                    <a:bodyPr/>
                    <a:lstStyle/>
                    <a:p>
                      <a:pPr marL="0" marR="0" algn="ctr">
                        <a:spcBef>
                          <a:spcPts val="0"/>
                        </a:spcBef>
                        <a:spcAft>
                          <a:spcPts val="0"/>
                        </a:spcAft>
                      </a:pPr>
                      <a:r>
                        <a:rPr lang="en-US" sz="2400" dirty="0">
                          <a:solidFill>
                            <a:schemeClr val="tx1"/>
                          </a:solidFill>
                          <a:effectLst/>
                        </a:rPr>
                        <a:t>69.8</a:t>
                      </a:r>
                    </a:p>
                  </a:txBody>
                  <a:tcPr marL="68580" marR="68580" marT="0" marB="0" anchor="b"/>
                </a:tc>
                <a:tc>
                  <a:txBody>
                    <a:bodyPr/>
                    <a:lstStyle/>
                    <a:p>
                      <a:pPr marL="0" marR="0" algn="ctr">
                        <a:spcBef>
                          <a:spcPts val="0"/>
                        </a:spcBef>
                        <a:spcAft>
                          <a:spcPts val="0"/>
                        </a:spcAft>
                      </a:pPr>
                      <a:r>
                        <a:rPr lang="en-US" sz="2400" dirty="0">
                          <a:solidFill>
                            <a:schemeClr val="tx1"/>
                          </a:solidFill>
                          <a:effectLst/>
                        </a:rPr>
                        <a:t>79.5</a:t>
                      </a:r>
                    </a:p>
                  </a:txBody>
                  <a:tcPr marL="68580" marR="68580" marT="0" marB="0" anchor="b"/>
                </a:tc>
                <a:tc>
                  <a:txBody>
                    <a:bodyPr/>
                    <a:lstStyle/>
                    <a:p>
                      <a:pPr marL="0" marR="0" algn="ctr">
                        <a:spcBef>
                          <a:spcPts val="0"/>
                        </a:spcBef>
                        <a:spcAft>
                          <a:spcPts val="0"/>
                        </a:spcAft>
                      </a:pPr>
                      <a:r>
                        <a:rPr lang="en-US" sz="2400" dirty="0">
                          <a:solidFill>
                            <a:schemeClr val="tx1"/>
                          </a:solidFill>
                          <a:effectLst/>
                        </a:rPr>
                        <a:t>86.5</a:t>
                      </a:r>
                    </a:p>
                  </a:txBody>
                  <a:tcPr marL="68580" marR="68580" marT="0" marB="0" anchor="b"/>
                </a:tc>
                <a:tc>
                  <a:txBody>
                    <a:bodyPr/>
                    <a:lstStyle/>
                    <a:p>
                      <a:pPr marL="0" marR="0" algn="ctr">
                        <a:spcBef>
                          <a:spcPts val="0"/>
                        </a:spcBef>
                        <a:spcAft>
                          <a:spcPts val="0"/>
                        </a:spcAft>
                      </a:pPr>
                      <a:r>
                        <a:rPr lang="en-US" sz="2400" dirty="0">
                          <a:solidFill>
                            <a:schemeClr val="tx1"/>
                          </a:solidFill>
                          <a:effectLst/>
                        </a:rPr>
                        <a:t>91.3</a:t>
                      </a:r>
                    </a:p>
                  </a:txBody>
                  <a:tcPr marL="68580" marR="68580" marT="0" marB="0" anchor="b"/>
                </a:tc>
                <a:extLst>
                  <a:ext uri="{0D108BD9-81ED-4DB2-BD59-A6C34878D82A}">
                    <a16:rowId xmlns:a16="http://schemas.microsoft.com/office/drawing/2014/main" val="3654446954"/>
                  </a:ext>
                </a:extLst>
              </a:tr>
              <a:tr h="314498">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3</a:t>
                      </a:r>
                    </a:p>
                  </a:txBody>
                  <a:tcPr marL="68580" marR="68580" marT="0" marB="0" anchor="b"/>
                </a:tc>
                <a:tc>
                  <a:txBody>
                    <a:bodyPr/>
                    <a:lstStyle/>
                    <a:p>
                      <a:pPr marL="0" marR="0" algn="ctr">
                        <a:spcBef>
                          <a:spcPts val="0"/>
                        </a:spcBef>
                        <a:spcAft>
                          <a:spcPts val="0"/>
                        </a:spcAft>
                      </a:pPr>
                      <a:r>
                        <a:rPr lang="en-US" sz="2400" dirty="0">
                          <a:solidFill>
                            <a:schemeClr val="tx1"/>
                          </a:solidFill>
                          <a:effectLst/>
                        </a:rPr>
                        <a:t>23858</a:t>
                      </a:r>
                    </a:p>
                  </a:txBody>
                  <a:tcPr marL="68580" marR="68580" marT="0" marB="0" anchor="b"/>
                </a:tc>
                <a:tc>
                  <a:txBody>
                    <a:bodyPr/>
                    <a:lstStyle/>
                    <a:p>
                      <a:pPr marL="0" marR="0" algn="ctr">
                        <a:spcBef>
                          <a:spcPts val="0"/>
                        </a:spcBef>
                        <a:spcAft>
                          <a:spcPts val="0"/>
                        </a:spcAft>
                      </a:pPr>
                      <a:r>
                        <a:rPr lang="en-US" sz="2400" dirty="0">
                          <a:solidFill>
                            <a:schemeClr val="tx1"/>
                          </a:solidFill>
                          <a:effectLst/>
                        </a:rPr>
                        <a:t>73.4</a:t>
                      </a:r>
                    </a:p>
                  </a:txBody>
                  <a:tcPr marL="68580" marR="68580" marT="0" marB="0" anchor="b"/>
                </a:tc>
                <a:tc>
                  <a:txBody>
                    <a:bodyPr/>
                    <a:lstStyle/>
                    <a:p>
                      <a:pPr marL="0" marR="0" algn="ctr">
                        <a:spcBef>
                          <a:spcPts val="0"/>
                        </a:spcBef>
                        <a:spcAft>
                          <a:spcPts val="0"/>
                        </a:spcAft>
                      </a:pPr>
                      <a:r>
                        <a:rPr lang="en-US" sz="2400" dirty="0">
                          <a:solidFill>
                            <a:schemeClr val="tx1"/>
                          </a:solidFill>
                          <a:effectLst/>
                        </a:rPr>
                        <a:t>82.3</a:t>
                      </a:r>
                    </a:p>
                  </a:txBody>
                  <a:tcPr marL="68580" marR="68580" marT="0" marB="0" anchor="b"/>
                </a:tc>
                <a:tc>
                  <a:txBody>
                    <a:bodyPr/>
                    <a:lstStyle/>
                    <a:p>
                      <a:pPr marL="0" marR="0" algn="ctr">
                        <a:spcBef>
                          <a:spcPts val="0"/>
                        </a:spcBef>
                        <a:spcAft>
                          <a:spcPts val="0"/>
                        </a:spcAft>
                      </a:pPr>
                      <a:r>
                        <a:rPr lang="en-US" sz="2400" dirty="0">
                          <a:solidFill>
                            <a:schemeClr val="tx1"/>
                          </a:solidFill>
                          <a:effectLst/>
                        </a:rPr>
                        <a:t>88.3</a:t>
                      </a:r>
                    </a:p>
                  </a:txBody>
                  <a:tcPr marL="68580" marR="68580" marT="0" marB="0" anchor="b"/>
                </a:tc>
                <a:tc>
                  <a:txBody>
                    <a:bodyPr/>
                    <a:lstStyle/>
                    <a:p>
                      <a:pPr marL="0" marR="0" algn="ctr">
                        <a:spcBef>
                          <a:spcPts val="0"/>
                        </a:spcBef>
                        <a:spcAft>
                          <a:spcPts val="0"/>
                        </a:spcAft>
                      </a:pPr>
                      <a:r>
                        <a:rPr lang="en-US" sz="2400" dirty="0">
                          <a:solidFill>
                            <a:schemeClr val="tx1"/>
                          </a:solidFill>
                          <a:effectLst/>
                        </a:rPr>
                        <a:t>92.0</a:t>
                      </a:r>
                    </a:p>
                  </a:txBody>
                  <a:tcPr marL="68580" marR="68580" marT="0" marB="0" anchor="b"/>
                </a:tc>
                <a:tc>
                  <a:txBody>
                    <a:bodyPr/>
                    <a:lstStyle/>
                    <a:p>
                      <a:pPr marL="0" marR="0" algn="ctr">
                        <a:spcBef>
                          <a:spcPts val="0"/>
                        </a:spcBef>
                        <a:spcAft>
                          <a:spcPts val="0"/>
                        </a:spcAft>
                      </a:pPr>
                      <a:r>
                        <a:rPr lang="en-US" sz="2400" dirty="0">
                          <a:solidFill>
                            <a:schemeClr val="tx1"/>
                          </a:solidFill>
                          <a:effectLst/>
                        </a:rPr>
                        <a:t>94.5</a:t>
                      </a:r>
                    </a:p>
                  </a:txBody>
                  <a:tcPr marL="68580" marR="68580" marT="0" marB="0" anchor="b"/>
                </a:tc>
                <a:tc>
                  <a:txBody>
                    <a:bodyPr/>
                    <a:lstStyle/>
                    <a:p>
                      <a:pPr marL="0" marR="0" algn="ctr">
                        <a:spcBef>
                          <a:spcPts val="0"/>
                        </a:spcBef>
                        <a:spcAft>
                          <a:spcPts val="0"/>
                        </a:spcAft>
                      </a:pPr>
                      <a:r>
                        <a:rPr lang="en-US" sz="2400" dirty="0">
                          <a:solidFill>
                            <a:schemeClr val="tx1"/>
                          </a:solidFill>
                          <a:effectLst/>
                        </a:rPr>
                        <a:t>96.0</a:t>
                      </a:r>
                    </a:p>
                  </a:txBody>
                  <a:tcPr marL="68580" marR="68580" marT="0" marB="0" anchor="b"/>
                </a:tc>
                <a:extLst>
                  <a:ext uri="{0D108BD9-81ED-4DB2-BD59-A6C34878D82A}">
                    <a16:rowId xmlns:a16="http://schemas.microsoft.com/office/drawing/2014/main" val="1807831235"/>
                  </a:ext>
                </a:extLst>
              </a:tr>
              <a:tr h="314498">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4</a:t>
                      </a:r>
                    </a:p>
                  </a:txBody>
                  <a:tcPr marL="68580" marR="68580" marT="0" marB="0" anchor="b"/>
                </a:tc>
                <a:tc>
                  <a:txBody>
                    <a:bodyPr/>
                    <a:lstStyle/>
                    <a:p>
                      <a:pPr marL="0" marR="0" algn="ctr">
                        <a:spcBef>
                          <a:spcPts val="0"/>
                        </a:spcBef>
                        <a:spcAft>
                          <a:spcPts val="0"/>
                        </a:spcAft>
                      </a:pPr>
                      <a:r>
                        <a:rPr lang="en-US" sz="2400" dirty="0">
                          <a:solidFill>
                            <a:schemeClr val="tx1"/>
                          </a:solidFill>
                          <a:effectLst/>
                        </a:rPr>
                        <a:t>23826</a:t>
                      </a:r>
                    </a:p>
                  </a:txBody>
                  <a:tcPr marL="68580" marR="68580" marT="0" marB="0" anchor="b"/>
                </a:tc>
                <a:tc>
                  <a:txBody>
                    <a:bodyPr/>
                    <a:lstStyle/>
                    <a:p>
                      <a:pPr marL="0" marR="0" algn="ctr">
                        <a:spcBef>
                          <a:spcPts val="0"/>
                        </a:spcBef>
                        <a:spcAft>
                          <a:spcPts val="0"/>
                        </a:spcAft>
                      </a:pPr>
                      <a:r>
                        <a:rPr lang="en-US" sz="2400" dirty="0">
                          <a:solidFill>
                            <a:schemeClr val="tx1"/>
                          </a:solidFill>
                          <a:effectLst/>
                        </a:rPr>
                        <a:t>62.9</a:t>
                      </a:r>
                    </a:p>
                  </a:txBody>
                  <a:tcPr marL="68580" marR="68580" marT="0" marB="0" anchor="b"/>
                </a:tc>
                <a:tc>
                  <a:txBody>
                    <a:bodyPr/>
                    <a:lstStyle/>
                    <a:p>
                      <a:pPr marL="0" marR="0" algn="ctr">
                        <a:spcBef>
                          <a:spcPts val="0"/>
                        </a:spcBef>
                        <a:spcAft>
                          <a:spcPts val="0"/>
                        </a:spcAft>
                      </a:pPr>
                      <a:r>
                        <a:rPr lang="en-US" sz="2400" dirty="0">
                          <a:solidFill>
                            <a:schemeClr val="tx1"/>
                          </a:solidFill>
                          <a:effectLst/>
                        </a:rPr>
                        <a:t>74.7</a:t>
                      </a:r>
                    </a:p>
                  </a:txBody>
                  <a:tcPr marL="68580" marR="68580" marT="0" marB="0" anchor="b"/>
                </a:tc>
                <a:tc>
                  <a:txBody>
                    <a:bodyPr/>
                    <a:lstStyle/>
                    <a:p>
                      <a:pPr marL="0" marR="0" algn="ctr">
                        <a:spcBef>
                          <a:spcPts val="0"/>
                        </a:spcBef>
                        <a:spcAft>
                          <a:spcPts val="0"/>
                        </a:spcAft>
                      </a:pPr>
                      <a:r>
                        <a:rPr lang="en-US" sz="2400" dirty="0">
                          <a:solidFill>
                            <a:schemeClr val="tx1"/>
                          </a:solidFill>
                          <a:effectLst/>
                        </a:rPr>
                        <a:t>83.0</a:t>
                      </a:r>
                    </a:p>
                  </a:txBody>
                  <a:tcPr marL="68580" marR="68580" marT="0" marB="0" anchor="b"/>
                </a:tc>
                <a:tc>
                  <a:txBody>
                    <a:bodyPr/>
                    <a:lstStyle/>
                    <a:p>
                      <a:pPr marL="0" marR="0" algn="ctr">
                        <a:spcBef>
                          <a:spcPts val="0"/>
                        </a:spcBef>
                        <a:spcAft>
                          <a:spcPts val="0"/>
                        </a:spcAft>
                      </a:pPr>
                      <a:r>
                        <a:rPr lang="en-US" sz="2400" dirty="0">
                          <a:solidFill>
                            <a:schemeClr val="tx1"/>
                          </a:solidFill>
                          <a:effectLst/>
                        </a:rPr>
                        <a:t>88.9</a:t>
                      </a:r>
                    </a:p>
                  </a:txBody>
                  <a:tcPr marL="68580" marR="68580" marT="0" marB="0" anchor="b"/>
                </a:tc>
                <a:tc>
                  <a:txBody>
                    <a:bodyPr/>
                    <a:lstStyle/>
                    <a:p>
                      <a:pPr marL="0" marR="0" algn="ctr">
                        <a:spcBef>
                          <a:spcPts val="0"/>
                        </a:spcBef>
                        <a:spcAft>
                          <a:spcPts val="0"/>
                        </a:spcAft>
                      </a:pPr>
                      <a:r>
                        <a:rPr lang="en-US" sz="2400" dirty="0">
                          <a:solidFill>
                            <a:schemeClr val="tx1"/>
                          </a:solidFill>
                          <a:effectLst/>
                        </a:rPr>
                        <a:t>92.6</a:t>
                      </a:r>
                    </a:p>
                  </a:txBody>
                  <a:tcPr marL="68580" marR="68580" marT="0" marB="0" anchor="b"/>
                </a:tc>
                <a:tc>
                  <a:txBody>
                    <a:bodyPr/>
                    <a:lstStyle/>
                    <a:p>
                      <a:pPr marL="0" marR="0" algn="ctr">
                        <a:spcBef>
                          <a:spcPts val="0"/>
                        </a:spcBef>
                        <a:spcAft>
                          <a:spcPts val="0"/>
                        </a:spcAft>
                      </a:pPr>
                      <a:r>
                        <a:rPr lang="en-US" sz="2400" dirty="0">
                          <a:solidFill>
                            <a:schemeClr val="tx1"/>
                          </a:solidFill>
                          <a:effectLst/>
                        </a:rPr>
                        <a:t>95.0</a:t>
                      </a:r>
                    </a:p>
                  </a:txBody>
                  <a:tcPr marL="68580" marR="68580" marT="0" marB="0" anchor="b"/>
                </a:tc>
                <a:extLst>
                  <a:ext uri="{0D108BD9-81ED-4DB2-BD59-A6C34878D82A}">
                    <a16:rowId xmlns:a16="http://schemas.microsoft.com/office/drawing/2014/main" val="229742621"/>
                  </a:ext>
                </a:extLst>
              </a:tr>
              <a:tr h="314498">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5</a:t>
                      </a:r>
                    </a:p>
                  </a:txBody>
                  <a:tcPr marL="68580" marR="68580" marT="0" marB="0" anchor="b"/>
                </a:tc>
                <a:tc>
                  <a:txBody>
                    <a:bodyPr/>
                    <a:lstStyle/>
                    <a:p>
                      <a:pPr marL="0" marR="0" algn="ctr">
                        <a:spcBef>
                          <a:spcPts val="0"/>
                        </a:spcBef>
                        <a:spcAft>
                          <a:spcPts val="0"/>
                        </a:spcAft>
                      </a:pPr>
                      <a:r>
                        <a:rPr lang="en-US" sz="2400" dirty="0">
                          <a:solidFill>
                            <a:schemeClr val="tx1"/>
                          </a:solidFill>
                          <a:effectLst/>
                        </a:rPr>
                        <a:t>22249</a:t>
                      </a:r>
                    </a:p>
                  </a:txBody>
                  <a:tcPr marL="68580" marR="68580" marT="0" marB="0" anchor="b"/>
                </a:tc>
                <a:tc>
                  <a:txBody>
                    <a:bodyPr/>
                    <a:lstStyle/>
                    <a:p>
                      <a:pPr marL="0" marR="0" algn="ctr">
                        <a:spcBef>
                          <a:spcPts val="0"/>
                        </a:spcBef>
                        <a:spcAft>
                          <a:spcPts val="0"/>
                        </a:spcAft>
                      </a:pPr>
                      <a:r>
                        <a:rPr lang="en-US" sz="2400" dirty="0">
                          <a:solidFill>
                            <a:schemeClr val="tx1"/>
                          </a:solidFill>
                          <a:effectLst/>
                        </a:rPr>
                        <a:t>67.1</a:t>
                      </a:r>
                    </a:p>
                  </a:txBody>
                  <a:tcPr marL="68580" marR="68580" marT="0" marB="0" anchor="b"/>
                </a:tc>
                <a:tc>
                  <a:txBody>
                    <a:bodyPr/>
                    <a:lstStyle/>
                    <a:p>
                      <a:pPr marL="0" marR="0" algn="ctr">
                        <a:spcBef>
                          <a:spcPts val="0"/>
                        </a:spcBef>
                        <a:spcAft>
                          <a:spcPts val="0"/>
                        </a:spcAft>
                      </a:pPr>
                      <a:r>
                        <a:rPr lang="en-US" sz="2400" dirty="0">
                          <a:solidFill>
                            <a:schemeClr val="tx1"/>
                          </a:solidFill>
                          <a:effectLst/>
                        </a:rPr>
                        <a:t>78.2</a:t>
                      </a:r>
                    </a:p>
                  </a:txBody>
                  <a:tcPr marL="68580" marR="68580" marT="0" marB="0" anchor="b"/>
                </a:tc>
                <a:tc>
                  <a:txBody>
                    <a:bodyPr/>
                    <a:lstStyle/>
                    <a:p>
                      <a:pPr marL="0" marR="0" algn="ctr">
                        <a:spcBef>
                          <a:spcPts val="0"/>
                        </a:spcBef>
                        <a:spcAft>
                          <a:spcPts val="0"/>
                        </a:spcAft>
                      </a:pPr>
                      <a:r>
                        <a:rPr lang="en-US" sz="2400" dirty="0">
                          <a:solidFill>
                            <a:schemeClr val="tx1"/>
                          </a:solidFill>
                          <a:effectLst/>
                        </a:rPr>
                        <a:t>85.6</a:t>
                      </a:r>
                    </a:p>
                  </a:txBody>
                  <a:tcPr marL="68580" marR="68580" marT="0" marB="0" anchor="b"/>
                </a:tc>
                <a:tc>
                  <a:txBody>
                    <a:bodyPr/>
                    <a:lstStyle/>
                    <a:p>
                      <a:pPr marL="0" marR="0" algn="ctr">
                        <a:spcBef>
                          <a:spcPts val="0"/>
                        </a:spcBef>
                        <a:spcAft>
                          <a:spcPts val="0"/>
                        </a:spcAft>
                      </a:pPr>
                      <a:r>
                        <a:rPr lang="en-US" sz="2400" dirty="0">
                          <a:solidFill>
                            <a:schemeClr val="tx1"/>
                          </a:solidFill>
                          <a:effectLst/>
                        </a:rPr>
                        <a:t>90.4</a:t>
                      </a:r>
                    </a:p>
                  </a:txBody>
                  <a:tcPr marL="68580" marR="68580" marT="0" marB="0" anchor="b"/>
                </a:tc>
                <a:tc>
                  <a:txBody>
                    <a:bodyPr/>
                    <a:lstStyle/>
                    <a:p>
                      <a:pPr marL="0" marR="0" algn="ctr">
                        <a:spcBef>
                          <a:spcPts val="0"/>
                        </a:spcBef>
                        <a:spcAft>
                          <a:spcPts val="0"/>
                        </a:spcAft>
                      </a:pPr>
                      <a:r>
                        <a:rPr lang="en-US" sz="2400" dirty="0">
                          <a:solidFill>
                            <a:schemeClr val="tx1"/>
                          </a:solidFill>
                          <a:effectLst/>
                        </a:rPr>
                        <a:t>93.7</a:t>
                      </a:r>
                    </a:p>
                  </a:txBody>
                  <a:tcPr marL="68580" marR="68580" marT="0" marB="0" anchor="b"/>
                </a:tc>
                <a:tc>
                  <a:txBody>
                    <a:bodyPr/>
                    <a:lstStyle/>
                    <a:p>
                      <a:pPr marL="0" marR="0" algn="ctr">
                        <a:spcBef>
                          <a:spcPts val="0"/>
                        </a:spcBef>
                        <a:spcAft>
                          <a:spcPts val="0"/>
                        </a:spcAft>
                      </a:pPr>
                      <a:r>
                        <a:rPr lang="en-US" sz="2400" dirty="0">
                          <a:solidFill>
                            <a:schemeClr val="tx1"/>
                          </a:solidFill>
                          <a:effectLst/>
                        </a:rPr>
                        <a:t>95.8</a:t>
                      </a:r>
                    </a:p>
                  </a:txBody>
                  <a:tcPr marL="68580" marR="68580" marT="0" marB="0" anchor="b"/>
                </a:tc>
                <a:extLst>
                  <a:ext uri="{0D108BD9-81ED-4DB2-BD59-A6C34878D82A}">
                    <a16:rowId xmlns:a16="http://schemas.microsoft.com/office/drawing/2014/main" val="2830865704"/>
                  </a:ext>
                </a:extLst>
              </a:tr>
              <a:tr h="314498">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6</a:t>
                      </a:r>
                    </a:p>
                  </a:txBody>
                  <a:tcPr marL="68580" marR="68580" marT="0" marB="0" anchor="b"/>
                </a:tc>
                <a:tc>
                  <a:txBody>
                    <a:bodyPr/>
                    <a:lstStyle/>
                    <a:p>
                      <a:pPr marL="0" marR="0" algn="ctr">
                        <a:spcBef>
                          <a:spcPts val="0"/>
                        </a:spcBef>
                        <a:spcAft>
                          <a:spcPts val="0"/>
                        </a:spcAft>
                      </a:pPr>
                      <a:r>
                        <a:rPr lang="en-US" sz="2400" dirty="0">
                          <a:solidFill>
                            <a:schemeClr val="tx1"/>
                          </a:solidFill>
                          <a:effectLst/>
                        </a:rPr>
                        <a:t>23277</a:t>
                      </a:r>
                    </a:p>
                  </a:txBody>
                  <a:tcPr marL="68580" marR="68580" marT="0" marB="0" anchor="b"/>
                </a:tc>
                <a:tc>
                  <a:txBody>
                    <a:bodyPr/>
                    <a:lstStyle/>
                    <a:p>
                      <a:pPr marL="0" marR="0" algn="ctr">
                        <a:spcBef>
                          <a:spcPts val="0"/>
                        </a:spcBef>
                        <a:spcAft>
                          <a:spcPts val="0"/>
                        </a:spcAft>
                      </a:pPr>
                      <a:r>
                        <a:rPr lang="en-US" sz="2400" dirty="0">
                          <a:solidFill>
                            <a:schemeClr val="tx1"/>
                          </a:solidFill>
                          <a:effectLst/>
                        </a:rPr>
                        <a:t>47.4</a:t>
                      </a:r>
                    </a:p>
                  </a:txBody>
                  <a:tcPr marL="68580" marR="68580" marT="0" marB="0" anchor="b"/>
                </a:tc>
                <a:tc>
                  <a:txBody>
                    <a:bodyPr/>
                    <a:lstStyle/>
                    <a:p>
                      <a:pPr marL="0" marR="0" algn="ctr">
                        <a:spcBef>
                          <a:spcPts val="0"/>
                        </a:spcBef>
                        <a:spcAft>
                          <a:spcPts val="0"/>
                        </a:spcAft>
                      </a:pPr>
                      <a:r>
                        <a:rPr lang="en-US" sz="2400" dirty="0">
                          <a:solidFill>
                            <a:schemeClr val="tx1"/>
                          </a:solidFill>
                          <a:effectLst/>
                        </a:rPr>
                        <a:t>62.4</a:t>
                      </a:r>
                    </a:p>
                  </a:txBody>
                  <a:tcPr marL="68580" marR="68580" marT="0" marB="0" anchor="b"/>
                </a:tc>
                <a:tc>
                  <a:txBody>
                    <a:bodyPr/>
                    <a:lstStyle/>
                    <a:p>
                      <a:pPr marL="0" marR="0" algn="ctr">
                        <a:spcBef>
                          <a:spcPts val="0"/>
                        </a:spcBef>
                        <a:spcAft>
                          <a:spcPts val="0"/>
                        </a:spcAft>
                      </a:pPr>
                      <a:r>
                        <a:rPr lang="en-US" sz="2400" dirty="0">
                          <a:solidFill>
                            <a:schemeClr val="tx1"/>
                          </a:solidFill>
                          <a:effectLst/>
                        </a:rPr>
                        <a:t>73.8</a:t>
                      </a:r>
                    </a:p>
                  </a:txBody>
                  <a:tcPr marL="68580" marR="68580" marT="0" marB="0" anchor="b"/>
                </a:tc>
                <a:tc>
                  <a:txBody>
                    <a:bodyPr/>
                    <a:lstStyle/>
                    <a:p>
                      <a:pPr marL="0" marR="0" algn="ctr">
                        <a:spcBef>
                          <a:spcPts val="0"/>
                        </a:spcBef>
                        <a:spcAft>
                          <a:spcPts val="0"/>
                        </a:spcAft>
                      </a:pPr>
                      <a:r>
                        <a:rPr lang="en-US" sz="2400" dirty="0">
                          <a:solidFill>
                            <a:schemeClr val="tx1"/>
                          </a:solidFill>
                          <a:effectLst/>
                        </a:rPr>
                        <a:t>82.2</a:t>
                      </a:r>
                    </a:p>
                  </a:txBody>
                  <a:tcPr marL="68580" marR="68580" marT="0" marB="0" anchor="b"/>
                </a:tc>
                <a:tc>
                  <a:txBody>
                    <a:bodyPr/>
                    <a:lstStyle/>
                    <a:p>
                      <a:pPr marL="0" marR="0" algn="ctr">
                        <a:spcBef>
                          <a:spcPts val="0"/>
                        </a:spcBef>
                        <a:spcAft>
                          <a:spcPts val="0"/>
                        </a:spcAft>
                      </a:pPr>
                      <a:r>
                        <a:rPr lang="en-US" sz="2400" dirty="0">
                          <a:solidFill>
                            <a:schemeClr val="tx1"/>
                          </a:solidFill>
                          <a:effectLst/>
                        </a:rPr>
                        <a:t>88.3</a:t>
                      </a:r>
                    </a:p>
                  </a:txBody>
                  <a:tcPr marL="68580" marR="68580" marT="0" marB="0" anchor="b"/>
                </a:tc>
                <a:tc>
                  <a:txBody>
                    <a:bodyPr/>
                    <a:lstStyle/>
                    <a:p>
                      <a:pPr marL="0" marR="0" algn="ctr">
                        <a:spcBef>
                          <a:spcPts val="0"/>
                        </a:spcBef>
                        <a:spcAft>
                          <a:spcPts val="0"/>
                        </a:spcAft>
                      </a:pPr>
                      <a:r>
                        <a:rPr lang="en-US" sz="2400" dirty="0">
                          <a:solidFill>
                            <a:schemeClr val="tx1"/>
                          </a:solidFill>
                          <a:effectLst/>
                        </a:rPr>
                        <a:t>92.2</a:t>
                      </a:r>
                    </a:p>
                  </a:txBody>
                  <a:tcPr marL="68580" marR="68580" marT="0" marB="0" anchor="b"/>
                </a:tc>
                <a:extLst>
                  <a:ext uri="{0D108BD9-81ED-4DB2-BD59-A6C34878D82A}">
                    <a16:rowId xmlns:a16="http://schemas.microsoft.com/office/drawing/2014/main" val="3433267446"/>
                  </a:ext>
                </a:extLst>
              </a:tr>
              <a:tr h="314498">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7</a:t>
                      </a:r>
                    </a:p>
                  </a:txBody>
                  <a:tcPr marL="68580" marR="68580" marT="0" marB="0" anchor="b"/>
                </a:tc>
                <a:tc>
                  <a:txBody>
                    <a:bodyPr/>
                    <a:lstStyle/>
                    <a:p>
                      <a:pPr marL="0" marR="0" algn="ctr">
                        <a:spcBef>
                          <a:spcPts val="0"/>
                        </a:spcBef>
                        <a:spcAft>
                          <a:spcPts val="0"/>
                        </a:spcAft>
                      </a:pPr>
                      <a:r>
                        <a:rPr lang="en-US" sz="2400" dirty="0">
                          <a:solidFill>
                            <a:schemeClr val="tx1"/>
                          </a:solidFill>
                          <a:effectLst/>
                        </a:rPr>
                        <a:t>22893</a:t>
                      </a:r>
                    </a:p>
                  </a:txBody>
                  <a:tcPr marL="68580" marR="68580" marT="0" marB="0" anchor="b"/>
                </a:tc>
                <a:tc>
                  <a:txBody>
                    <a:bodyPr/>
                    <a:lstStyle/>
                    <a:p>
                      <a:pPr marL="0" marR="0" algn="ctr">
                        <a:spcBef>
                          <a:spcPts val="0"/>
                        </a:spcBef>
                        <a:spcAft>
                          <a:spcPts val="0"/>
                        </a:spcAft>
                      </a:pPr>
                      <a:r>
                        <a:rPr lang="en-US" sz="2400" dirty="0">
                          <a:solidFill>
                            <a:schemeClr val="tx1"/>
                          </a:solidFill>
                          <a:effectLst/>
                        </a:rPr>
                        <a:t>60.5</a:t>
                      </a:r>
                    </a:p>
                  </a:txBody>
                  <a:tcPr marL="68580" marR="68580" marT="0" marB="0" anchor="b"/>
                </a:tc>
                <a:tc>
                  <a:txBody>
                    <a:bodyPr/>
                    <a:lstStyle/>
                    <a:p>
                      <a:pPr marL="0" marR="0" algn="ctr">
                        <a:spcBef>
                          <a:spcPts val="0"/>
                        </a:spcBef>
                        <a:spcAft>
                          <a:spcPts val="0"/>
                        </a:spcAft>
                      </a:pPr>
                      <a:r>
                        <a:rPr lang="en-US" sz="2400" dirty="0">
                          <a:solidFill>
                            <a:schemeClr val="tx1"/>
                          </a:solidFill>
                          <a:effectLst/>
                        </a:rPr>
                        <a:t>73.9</a:t>
                      </a:r>
                    </a:p>
                  </a:txBody>
                  <a:tcPr marL="68580" marR="68580" marT="0" marB="0" anchor="b"/>
                </a:tc>
                <a:tc>
                  <a:txBody>
                    <a:bodyPr/>
                    <a:lstStyle/>
                    <a:p>
                      <a:pPr marL="0" marR="0" algn="ctr">
                        <a:spcBef>
                          <a:spcPts val="0"/>
                        </a:spcBef>
                        <a:spcAft>
                          <a:spcPts val="0"/>
                        </a:spcAft>
                      </a:pPr>
                      <a:r>
                        <a:rPr lang="en-US" sz="2400" dirty="0">
                          <a:solidFill>
                            <a:schemeClr val="tx1"/>
                          </a:solidFill>
                          <a:effectLst/>
                        </a:rPr>
                        <a:t>83.2</a:t>
                      </a:r>
                    </a:p>
                  </a:txBody>
                  <a:tcPr marL="68580" marR="68580" marT="0" marB="0" anchor="b"/>
                </a:tc>
                <a:tc>
                  <a:txBody>
                    <a:bodyPr/>
                    <a:lstStyle/>
                    <a:p>
                      <a:pPr marL="0" marR="0" algn="ctr">
                        <a:spcBef>
                          <a:spcPts val="0"/>
                        </a:spcBef>
                        <a:spcAft>
                          <a:spcPts val="0"/>
                        </a:spcAft>
                      </a:pPr>
                      <a:r>
                        <a:rPr lang="en-US" sz="2400" dirty="0">
                          <a:solidFill>
                            <a:schemeClr val="tx1"/>
                          </a:solidFill>
                          <a:effectLst/>
                        </a:rPr>
                        <a:t>89.1</a:t>
                      </a:r>
                    </a:p>
                  </a:txBody>
                  <a:tcPr marL="68580" marR="68580" marT="0" marB="0" anchor="b"/>
                </a:tc>
                <a:tc>
                  <a:txBody>
                    <a:bodyPr/>
                    <a:lstStyle/>
                    <a:p>
                      <a:pPr marL="0" marR="0" algn="ctr">
                        <a:spcBef>
                          <a:spcPts val="0"/>
                        </a:spcBef>
                        <a:spcAft>
                          <a:spcPts val="0"/>
                        </a:spcAft>
                      </a:pPr>
                      <a:r>
                        <a:rPr lang="en-US" sz="2400" dirty="0">
                          <a:solidFill>
                            <a:schemeClr val="tx1"/>
                          </a:solidFill>
                          <a:effectLst/>
                        </a:rPr>
                        <a:t>93.0</a:t>
                      </a:r>
                    </a:p>
                  </a:txBody>
                  <a:tcPr marL="68580" marR="68580" marT="0" marB="0" anchor="b"/>
                </a:tc>
                <a:tc>
                  <a:txBody>
                    <a:bodyPr/>
                    <a:lstStyle/>
                    <a:p>
                      <a:pPr marL="0" marR="0" algn="ctr">
                        <a:spcBef>
                          <a:spcPts val="0"/>
                        </a:spcBef>
                        <a:spcAft>
                          <a:spcPts val="0"/>
                        </a:spcAft>
                      </a:pPr>
                      <a:r>
                        <a:rPr lang="en-US" sz="2400" dirty="0">
                          <a:solidFill>
                            <a:schemeClr val="tx1"/>
                          </a:solidFill>
                          <a:effectLst/>
                        </a:rPr>
                        <a:t>95.5</a:t>
                      </a:r>
                    </a:p>
                  </a:txBody>
                  <a:tcPr marL="68580" marR="68580" marT="0" marB="0" anchor="b"/>
                </a:tc>
                <a:extLst>
                  <a:ext uri="{0D108BD9-81ED-4DB2-BD59-A6C34878D82A}">
                    <a16:rowId xmlns:a16="http://schemas.microsoft.com/office/drawing/2014/main" val="3166298228"/>
                  </a:ext>
                </a:extLst>
              </a:tr>
              <a:tr h="314498">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8</a:t>
                      </a:r>
                    </a:p>
                  </a:txBody>
                  <a:tcPr marL="68580" marR="68580" marT="0" marB="0" anchor="b"/>
                </a:tc>
                <a:tc>
                  <a:txBody>
                    <a:bodyPr/>
                    <a:lstStyle/>
                    <a:p>
                      <a:pPr marL="0" marR="0" algn="ctr">
                        <a:spcBef>
                          <a:spcPts val="0"/>
                        </a:spcBef>
                        <a:spcAft>
                          <a:spcPts val="0"/>
                        </a:spcAft>
                      </a:pPr>
                      <a:r>
                        <a:rPr lang="en-US" sz="2400" dirty="0">
                          <a:solidFill>
                            <a:schemeClr val="tx1"/>
                          </a:solidFill>
                          <a:effectLst/>
                        </a:rPr>
                        <a:t>23177</a:t>
                      </a:r>
                    </a:p>
                  </a:txBody>
                  <a:tcPr marL="68580" marR="68580" marT="0" marB="0" anchor="b"/>
                </a:tc>
                <a:tc>
                  <a:txBody>
                    <a:bodyPr/>
                    <a:lstStyle/>
                    <a:p>
                      <a:pPr marL="0" marR="0" algn="ctr">
                        <a:spcBef>
                          <a:spcPts val="0"/>
                        </a:spcBef>
                        <a:spcAft>
                          <a:spcPts val="0"/>
                        </a:spcAft>
                      </a:pPr>
                      <a:r>
                        <a:rPr lang="en-US" sz="2400" dirty="0">
                          <a:solidFill>
                            <a:schemeClr val="tx1"/>
                          </a:solidFill>
                          <a:effectLst/>
                        </a:rPr>
                        <a:t>65.4</a:t>
                      </a:r>
                    </a:p>
                  </a:txBody>
                  <a:tcPr marL="68580" marR="68580" marT="0" marB="0" anchor="b"/>
                </a:tc>
                <a:tc>
                  <a:txBody>
                    <a:bodyPr/>
                    <a:lstStyle/>
                    <a:p>
                      <a:pPr marL="0" marR="0" algn="ctr">
                        <a:spcBef>
                          <a:spcPts val="0"/>
                        </a:spcBef>
                        <a:spcAft>
                          <a:spcPts val="0"/>
                        </a:spcAft>
                      </a:pPr>
                      <a:r>
                        <a:rPr lang="en-US" sz="2400" dirty="0">
                          <a:solidFill>
                            <a:schemeClr val="tx1"/>
                          </a:solidFill>
                          <a:effectLst/>
                        </a:rPr>
                        <a:t>78.1</a:t>
                      </a:r>
                    </a:p>
                  </a:txBody>
                  <a:tcPr marL="68580" marR="68580" marT="0" marB="0" anchor="b"/>
                </a:tc>
                <a:tc>
                  <a:txBody>
                    <a:bodyPr/>
                    <a:lstStyle/>
                    <a:p>
                      <a:pPr marL="0" marR="0" algn="ctr">
                        <a:spcBef>
                          <a:spcPts val="0"/>
                        </a:spcBef>
                        <a:spcAft>
                          <a:spcPts val="0"/>
                        </a:spcAft>
                      </a:pPr>
                      <a:r>
                        <a:rPr lang="en-US" sz="2400" dirty="0">
                          <a:solidFill>
                            <a:schemeClr val="tx1"/>
                          </a:solidFill>
                          <a:effectLst/>
                        </a:rPr>
                        <a:t>86.1</a:t>
                      </a:r>
                    </a:p>
                  </a:txBody>
                  <a:tcPr marL="68580" marR="68580" marT="0" marB="0" anchor="b"/>
                </a:tc>
                <a:tc>
                  <a:txBody>
                    <a:bodyPr/>
                    <a:lstStyle/>
                    <a:p>
                      <a:pPr marL="0" marR="0" algn="ctr">
                        <a:spcBef>
                          <a:spcPts val="0"/>
                        </a:spcBef>
                        <a:spcAft>
                          <a:spcPts val="0"/>
                        </a:spcAft>
                      </a:pPr>
                      <a:r>
                        <a:rPr lang="en-US" sz="2400" dirty="0">
                          <a:solidFill>
                            <a:schemeClr val="tx1"/>
                          </a:solidFill>
                          <a:effectLst/>
                        </a:rPr>
                        <a:t>91.3</a:t>
                      </a:r>
                    </a:p>
                  </a:txBody>
                  <a:tcPr marL="68580" marR="68580" marT="0" marB="0" anchor="b"/>
                </a:tc>
                <a:tc>
                  <a:txBody>
                    <a:bodyPr/>
                    <a:lstStyle/>
                    <a:p>
                      <a:pPr marL="0" marR="0" algn="ctr">
                        <a:spcBef>
                          <a:spcPts val="0"/>
                        </a:spcBef>
                        <a:spcAft>
                          <a:spcPts val="0"/>
                        </a:spcAft>
                      </a:pPr>
                      <a:r>
                        <a:rPr lang="en-US" sz="2400" dirty="0">
                          <a:solidFill>
                            <a:schemeClr val="tx1"/>
                          </a:solidFill>
                          <a:effectLst/>
                        </a:rPr>
                        <a:t>94.5</a:t>
                      </a:r>
                    </a:p>
                  </a:txBody>
                  <a:tcPr marL="68580" marR="68580" marT="0" marB="0" anchor="b"/>
                </a:tc>
                <a:tc>
                  <a:txBody>
                    <a:bodyPr/>
                    <a:lstStyle/>
                    <a:p>
                      <a:pPr marL="0" marR="0" algn="ctr">
                        <a:spcBef>
                          <a:spcPts val="0"/>
                        </a:spcBef>
                        <a:spcAft>
                          <a:spcPts val="0"/>
                        </a:spcAft>
                      </a:pPr>
                      <a:r>
                        <a:rPr lang="en-US" sz="2400" dirty="0">
                          <a:solidFill>
                            <a:schemeClr val="tx1"/>
                          </a:solidFill>
                          <a:effectLst/>
                        </a:rPr>
                        <a:t>96.4</a:t>
                      </a:r>
                    </a:p>
                  </a:txBody>
                  <a:tcPr marL="68580" marR="68580" marT="0" marB="0" anchor="b"/>
                </a:tc>
                <a:extLst>
                  <a:ext uri="{0D108BD9-81ED-4DB2-BD59-A6C34878D82A}">
                    <a16:rowId xmlns:a16="http://schemas.microsoft.com/office/drawing/2014/main" val="886291938"/>
                  </a:ext>
                </a:extLst>
              </a:tr>
              <a:tr h="314498">
                <a:tc>
                  <a:txBody>
                    <a:bodyPr/>
                    <a:lstStyle/>
                    <a:p>
                      <a:pPr marL="0" marR="0" algn="ctr">
                        <a:spcBef>
                          <a:spcPts val="0"/>
                        </a:spcBef>
                        <a:spcAft>
                          <a:spcPts val="0"/>
                        </a:spcAft>
                      </a:pPr>
                      <a:r>
                        <a:rPr lang="en-US" sz="2400" dirty="0">
                          <a:solidFill>
                            <a:schemeClr val="tx1"/>
                          </a:solidFill>
                          <a:effectLst/>
                        </a:rPr>
                        <a:t>SC</a:t>
                      </a:r>
                    </a:p>
                  </a:txBody>
                  <a:tcPr marL="68580" marR="68580" marT="0" marB="0" anchor="b"/>
                </a:tc>
                <a:tc>
                  <a:txBody>
                    <a:bodyPr/>
                    <a:lstStyle/>
                    <a:p>
                      <a:pPr marL="0" marR="0" algn="ctr">
                        <a:spcBef>
                          <a:spcPts val="0"/>
                        </a:spcBef>
                        <a:spcAft>
                          <a:spcPts val="0"/>
                        </a:spcAft>
                      </a:pPr>
                      <a:r>
                        <a:rPr lang="en-US" sz="2400" dirty="0">
                          <a:solidFill>
                            <a:schemeClr val="tx1"/>
                          </a:solidFill>
                          <a:effectLst/>
                        </a:rPr>
                        <a:t>5</a:t>
                      </a:r>
                    </a:p>
                  </a:txBody>
                  <a:tcPr marL="68580" marR="68580" marT="0" marB="0" anchor="b"/>
                </a:tc>
                <a:tc>
                  <a:txBody>
                    <a:bodyPr/>
                    <a:lstStyle/>
                    <a:p>
                      <a:pPr marL="0" marR="0" algn="ctr">
                        <a:spcBef>
                          <a:spcPts val="0"/>
                        </a:spcBef>
                        <a:spcAft>
                          <a:spcPts val="0"/>
                        </a:spcAft>
                      </a:pPr>
                      <a:r>
                        <a:rPr lang="en-US" sz="2400" dirty="0">
                          <a:solidFill>
                            <a:schemeClr val="tx1"/>
                          </a:solidFill>
                          <a:effectLst/>
                        </a:rPr>
                        <a:t>22251</a:t>
                      </a:r>
                    </a:p>
                  </a:txBody>
                  <a:tcPr marL="68580" marR="68580" marT="0" marB="0" anchor="b"/>
                </a:tc>
                <a:tc>
                  <a:txBody>
                    <a:bodyPr/>
                    <a:lstStyle/>
                    <a:p>
                      <a:pPr marL="0" marR="0" algn="ctr">
                        <a:spcBef>
                          <a:spcPts val="0"/>
                        </a:spcBef>
                        <a:spcAft>
                          <a:spcPts val="0"/>
                        </a:spcAft>
                      </a:pPr>
                      <a:r>
                        <a:rPr lang="en-US" sz="2400" dirty="0">
                          <a:solidFill>
                            <a:schemeClr val="tx1"/>
                          </a:solidFill>
                          <a:effectLst/>
                        </a:rPr>
                        <a:t>94.8</a:t>
                      </a:r>
                    </a:p>
                  </a:txBody>
                  <a:tcPr marL="68580" marR="68580" marT="0" marB="0" anchor="b"/>
                </a:tc>
                <a:tc>
                  <a:txBody>
                    <a:bodyPr/>
                    <a:lstStyle/>
                    <a:p>
                      <a:pPr marL="0" marR="0" algn="ctr">
                        <a:spcBef>
                          <a:spcPts val="0"/>
                        </a:spcBef>
                        <a:spcAft>
                          <a:spcPts val="0"/>
                        </a:spcAft>
                      </a:pPr>
                      <a:r>
                        <a:rPr lang="en-US" sz="2400" dirty="0">
                          <a:solidFill>
                            <a:schemeClr val="tx1"/>
                          </a:solidFill>
                          <a:effectLst/>
                        </a:rPr>
                        <a:t>96.9</a:t>
                      </a:r>
                    </a:p>
                  </a:txBody>
                  <a:tcPr marL="68580" marR="68580" marT="0" marB="0" anchor="b"/>
                </a:tc>
                <a:tc>
                  <a:txBody>
                    <a:bodyPr/>
                    <a:lstStyle/>
                    <a:p>
                      <a:pPr marL="0" marR="0" algn="ctr">
                        <a:spcBef>
                          <a:spcPts val="0"/>
                        </a:spcBef>
                        <a:spcAft>
                          <a:spcPts val="0"/>
                        </a:spcAft>
                      </a:pPr>
                      <a:r>
                        <a:rPr lang="en-US" sz="2400" dirty="0">
                          <a:solidFill>
                            <a:schemeClr val="tx1"/>
                          </a:solidFill>
                          <a:effectLst/>
                        </a:rPr>
                        <a:t>98.2</a:t>
                      </a:r>
                    </a:p>
                  </a:txBody>
                  <a:tcPr marL="68580" marR="68580" marT="0" marB="0" anchor="b"/>
                </a:tc>
                <a:tc>
                  <a:txBody>
                    <a:bodyPr/>
                    <a:lstStyle/>
                    <a:p>
                      <a:pPr marL="0" marR="0" algn="ctr">
                        <a:spcBef>
                          <a:spcPts val="0"/>
                        </a:spcBef>
                        <a:spcAft>
                          <a:spcPts val="0"/>
                        </a:spcAft>
                      </a:pPr>
                      <a:r>
                        <a:rPr lang="en-US" sz="2400" dirty="0">
                          <a:solidFill>
                            <a:schemeClr val="tx1"/>
                          </a:solidFill>
                          <a:effectLst/>
                        </a:rPr>
                        <a:t>99.0</a:t>
                      </a:r>
                    </a:p>
                  </a:txBody>
                  <a:tcPr marL="68580" marR="68580" marT="0" marB="0" anchor="b"/>
                </a:tc>
                <a:tc>
                  <a:txBody>
                    <a:bodyPr/>
                    <a:lstStyle/>
                    <a:p>
                      <a:pPr marL="0" marR="0" algn="ctr">
                        <a:spcBef>
                          <a:spcPts val="0"/>
                        </a:spcBef>
                        <a:spcAft>
                          <a:spcPts val="0"/>
                        </a:spcAft>
                      </a:pPr>
                      <a:r>
                        <a:rPr lang="en-US" sz="2400" dirty="0">
                          <a:solidFill>
                            <a:schemeClr val="tx1"/>
                          </a:solidFill>
                          <a:effectLst/>
                        </a:rPr>
                        <a:t>99.4</a:t>
                      </a:r>
                    </a:p>
                  </a:txBody>
                  <a:tcPr marL="68580" marR="68580" marT="0" marB="0" anchor="b"/>
                </a:tc>
                <a:tc>
                  <a:txBody>
                    <a:bodyPr/>
                    <a:lstStyle/>
                    <a:p>
                      <a:pPr marL="0" marR="0" algn="ctr">
                        <a:spcBef>
                          <a:spcPts val="0"/>
                        </a:spcBef>
                        <a:spcAft>
                          <a:spcPts val="0"/>
                        </a:spcAft>
                      </a:pPr>
                      <a:r>
                        <a:rPr lang="en-US" sz="2400" dirty="0">
                          <a:solidFill>
                            <a:schemeClr val="tx1"/>
                          </a:solidFill>
                          <a:effectLst/>
                        </a:rPr>
                        <a:t>99.6</a:t>
                      </a:r>
                    </a:p>
                  </a:txBody>
                  <a:tcPr marL="68580" marR="68580" marT="0" marB="0" anchor="b"/>
                </a:tc>
                <a:extLst>
                  <a:ext uri="{0D108BD9-81ED-4DB2-BD59-A6C34878D82A}">
                    <a16:rowId xmlns:a16="http://schemas.microsoft.com/office/drawing/2014/main" val="2531086025"/>
                  </a:ext>
                </a:extLst>
              </a:tr>
              <a:tr h="157006">
                <a:tc>
                  <a:txBody>
                    <a:bodyPr/>
                    <a:lstStyle/>
                    <a:p>
                      <a:pPr marL="0" marR="0" algn="ctr">
                        <a:spcBef>
                          <a:spcPts val="0"/>
                        </a:spcBef>
                        <a:spcAft>
                          <a:spcPts val="0"/>
                        </a:spcAft>
                      </a:pPr>
                      <a:r>
                        <a:rPr lang="en-US" sz="2400" dirty="0">
                          <a:solidFill>
                            <a:schemeClr val="tx1"/>
                          </a:solidFill>
                          <a:effectLst/>
                        </a:rPr>
                        <a:t>SC</a:t>
                      </a:r>
                    </a:p>
                  </a:txBody>
                  <a:tcPr marL="68580" marR="68580" marT="0" marB="0" anchor="b"/>
                </a:tc>
                <a:tc>
                  <a:txBody>
                    <a:bodyPr/>
                    <a:lstStyle/>
                    <a:p>
                      <a:pPr marL="0" marR="0" algn="ctr">
                        <a:spcBef>
                          <a:spcPts val="0"/>
                        </a:spcBef>
                        <a:spcAft>
                          <a:spcPts val="0"/>
                        </a:spcAft>
                      </a:pPr>
                      <a:r>
                        <a:rPr lang="en-US" sz="2400" dirty="0">
                          <a:solidFill>
                            <a:schemeClr val="tx1"/>
                          </a:solidFill>
                          <a:effectLst/>
                        </a:rPr>
                        <a:t>8</a:t>
                      </a:r>
                    </a:p>
                  </a:txBody>
                  <a:tcPr marL="68580" marR="68580" marT="0" marB="0" anchor="b"/>
                </a:tc>
                <a:tc>
                  <a:txBody>
                    <a:bodyPr/>
                    <a:lstStyle/>
                    <a:p>
                      <a:pPr marL="0" marR="0" algn="ctr">
                        <a:spcBef>
                          <a:spcPts val="0"/>
                        </a:spcBef>
                        <a:spcAft>
                          <a:spcPts val="0"/>
                        </a:spcAft>
                      </a:pPr>
                      <a:r>
                        <a:rPr lang="en-US" sz="2400" dirty="0">
                          <a:solidFill>
                            <a:schemeClr val="tx1"/>
                          </a:solidFill>
                          <a:effectLst/>
                        </a:rPr>
                        <a:t>23190</a:t>
                      </a:r>
                    </a:p>
                  </a:txBody>
                  <a:tcPr marL="68580" marR="68580" marT="0" marB="0" anchor="b"/>
                </a:tc>
                <a:tc>
                  <a:txBody>
                    <a:bodyPr/>
                    <a:lstStyle/>
                    <a:p>
                      <a:pPr marL="0" marR="0" algn="ctr">
                        <a:spcBef>
                          <a:spcPts val="0"/>
                        </a:spcBef>
                        <a:spcAft>
                          <a:spcPts val="0"/>
                        </a:spcAft>
                      </a:pPr>
                      <a:r>
                        <a:rPr lang="en-US" sz="2400" dirty="0">
                          <a:solidFill>
                            <a:schemeClr val="tx1"/>
                          </a:solidFill>
                          <a:effectLst/>
                        </a:rPr>
                        <a:t>95.7</a:t>
                      </a:r>
                    </a:p>
                  </a:txBody>
                  <a:tcPr marL="68580" marR="68580" marT="0" marB="0" anchor="b"/>
                </a:tc>
                <a:tc>
                  <a:txBody>
                    <a:bodyPr/>
                    <a:lstStyle/>
                    <a:p>
                      <a:pPr marL="0" marR="0" algn="ctr">
                        <a:spcBef>
                          <a:spcPts val="0"/>
                        </a:spcBef>
                        <a:spcAft>
                          <a:spcPts val="0"/>
                        </a:spcAft>
                      </a:pPr>
                      <a:r>
                        <a:rPr lang="en-US" sz="2400" dirty="0">
                          <a:solidFill>
                            <a:schemeClr val="tx1"/>
                          </a:solidFill>
                          <a:effectLst/>
                        </a:rPr>
                        <a:t>97.6</a:t>
                      </a:r>
                    </a:p>
                  </a:txBody>
                  <a:tcPr marL="68580" marR="68580" marT="0" marB="0" anchor="b"/>
                </a:tc>
                <a:tc>
                  <a:txBody>
                    <a:bodyPr/>
                    <a:lstStyle/>
                    <a:p>
                      <a:pPr marL="0" marR="0" algn="ctr">
                        <a:spcBef>
                          <a:spcPts val="0"/>
                        </a:spcBef>
                        <a:spcAft>
                          <a:spcPts val="0"/>
                        </a:spcAft>
                      </a:pPr>
                      <a:r>
                        <a:rPr lang="en-US" sz="2400" dirty="0">
                          <a:solidFill>
                            <a:schemeClr val="tx1"/>
                          </a:solidFill>
                          <a:effectLst/>
                        </a:rPr>
                        <a:t>98.6</a:t>
                      </a:r>
                    </a:p>
                  </a:txBody>
                  <a:tcPr marL="68580" marR="68580" marT="0" marB="0" anchor="b"/>
                </a:tc>
                <a:tc>
                  <a:txBody>
                    <a:bodyPr/>
                    <a:lstStyle/>
                    <a:p>
                      <a:pPr marL="0" marR="0" algn="ctr">
                        <a:spcBef>
                          <a:spcPts val="0"/>
                        </a:spcBef>
                        <a:spcAft>
                          <a:spcPts val="0"/>
                        </a:spcAft>
                      </a:pPr>
                      <a:r>
                        <a:rPr lang="en-US" sz="2400" dirty="0">
                          <a:solidFill>
                            <a:schemeClr val="tx1"/>
                          </a:solidFill>
                          <a:effectLst/>
                        </a:rPr>
                        <a:t>99.2</a:t>
                      </a:r>
                    </a:p>
                  </a:txBody>
                  <a:tcPr marL="68580" marR="68580" marT="0" marB="0" anchor="b"/>
                </a:tc>
                <a:tc>
                  <a:txBody>
                    <a:bodyPr/>
                    <a:lstStyle/>
                    <a:p>
                      <a:pPr marL="0" marR="0" algn="ctr">
                        <a:spcBef>
                          <a:spcPts val="0"/>
                        </a:spcBef>
                        <a:spcAft>
                          <a:spcPts val="0"/>
                        </a:spcAft>
                      </a:pPr>
                      <a:r>
                        <a:rPr lang="en-US" sz="2400" dirty="0">
                          <a:solidFill>
                            <a:schemeClr val="tx1"/>
                          </a:solidFill>
                          <a:effectLst/>
                        </a:rPr>
                        <a:t>99.4</a:t>
                      </a:r>
                    </a:p>
                  </a:txBody>
                  <a:tcPr marL="68580" marR="68580" marT="0" marB="0" anchor="b"/>
                </a:tc>
                <a:tc>
                  <a:txBody>
                    <a:bodyPr/>
                    <a:lstStyle/>
                    <a:p>
                      <a:pPr marL="0" marR="0" algn="ctr">
                        <a:spcBef>
                          <a:spcPts val="0"/>
                        </a:spcBef>
                        <a:spcAft>
                          <a:spcPts val="0"/>
                        </a:spcAft>
                      </a:pPr>
                      <a:r>
                        <a:rPr lang="en-US" sz="2400" dirty="0">
                          <a:solidFill>
                            <a:schemeClr val="tx1"/>
                          </a:solidFill>
                          <a:effectLst/>
                        </a:rPr>
                        <a:t>99.7</a:t>
                      </a:r>
                    </a:p>
                  </a:txBody>
                  <a:tcPr marL="68580" marR="68580" marT="0" marB="0" anchor="b"/>
                </a:tc>
                <a:extLst>
                  <a:ext uri="{0D108BD9-81ED-4DB2-BD59-A6C34878D82A}">
                    <a16:rowId xmlns:a16="http://schemas.microsoft.com/office/drawing/2014/main" val="2683187427"/>
                  </a:ext>
                </a:extLst>
              </a:tr>
            </a:tbl>
          </a:graphicData>
        </a:graphic>
      </p:graphicFrame>
      <p:sp>
        <p:nvSpPr>
          <p:cNvPr id="8" name="TextBox 7">
            <a:extLst>
              <a:ext uri="{FF2B5EF4-FFF2-40B4-BE49-F238E27FC236}">
                <a16:creationId xmlns:a16="http://schemas.microsoft.com/office/drawing/2014/main" id="{BA9D2B25-ED3E-48A7-ADD1-4B0DD89194A9}"/>
              </a:ext>
            </a:extLst>
          </p:cNvPr>
          <p:cNvSpPr txBox="1"/>
          <p:nvPr/>
        </p:nvSpPr>
        <p:spPr>
          <a:xfrm>
            <a:off x="2545080" y="3569732"/>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2" name="Rounded Rectangle 1"/>
          <p:cNvSpPr/>
          <p:nvPr/>
        </p:nvSpPr>
        <p:spPr>
          <a:xfrm>
            <a:off x="2" y="1691640"/>
            <a:ext cx="12191998" cy="4114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 y="3894496"/>
            <a:ext cx="12191998" cy="450947"/>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851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8C3E7F1-3FFE-4F3A-B234-F612143DD08D}"/>
              </a:ext>
            </a:extLst>
          </p:cNvPr>
          <p:cNvSpPr txBox="1">
            <a:spLocks/>
          </p:cNvSpPr>
          <p:nvPr/>
        </p:nvSpPr>
        <p:spPr>
          <a:xfrm>
            <a:off x="289560" y="76201"/>
            <a:ext cx="11795760" cy="1089102"/>
          </a:xfrm>
          <a:prstGeom prst="rect">
            <a:avLst/>
          </a:prstGeom>
        </p:spPr>
        <p:txBody>
          <a:bodyPr vert="horz" lIns="0" tIns="45720" rIns="91440" bIns="45720" rtlCol="0" anchor="t">
            <a:normAutofit fontScale="97500"/>
          </a:bodyPr>
          <a:lstStyle>
            <a:lvl1pPr algn="l" defTabSz="914400" rtl="0" eaLnBrk="1" latinLnBrk="0" hangingPunct="1">
              <a:lnSpc>
                <a:spcPct val="90000"/>
              </a:lnSpc>
              <a:spcBef>
                <a:spcPct val="0"/>
              </a:spcBef>
              <a:buNone/>
              <a:defRPr sz="3400" kern="1200" baseline="0">
                <a:solidFill>
                  <a:schemeClr val="tx1"/>
                </a:solidFill>
                <a:latin typeface="+mj-lt"/>
                <a:ea typeface="+mj-ea"/>
                <a:cs typeface="+mj-cs"/>
              </a:defRPr>
            </a:lvl1pPr>
          </a:lstStyle>
          <a:p>
            <a:r>
              <a:rPr lang="en-US" sz="2800" b="1" dirty="0">
                <a:solidFill>
                  <a:srgbClr val="FF0000"/>
                </a:solidFill>
              </a:rPr>
              <a:t>Test Duration</a:t>
            </a:r>
            <a:r>
              <a:rPr lang="en-US" sz="2800" b="1" dirty="0">
                <a:solidFill>
                  <a:srgbClr val="FF0000"/>
                </a:solidFill>
                <a:cs typeface="Arial Bold"/>
              </a:rPr>
              <a:t> – Spring 2018 </a:t>
            </a:r>
            <a:r>
              <a:rPr lang="en-US" sz="2800" b="1" dirty="0" smtClean="0">
                <a:solidFill>
                  <a:srgbClr val="FF0000"/>
                </a:solidFill>
                <a:cs typeface="Arial Bold"/>
              </a:rPr>
              <a:t>Data--Students </a:t>
            </a:r>
            <a:r>
              <a:rPr lang="en-US" sz="2800" b="1" dirty="0">
                <a:solidFill>
                  <a:srgbClr val="FF0000"/>
                </a:solidFill>
                <a:cs typeface="Arial Bold"/>
              </a:rPr>
              <a:t>with </a:t>
            </a:r>
            <a:r>
              <a:rPr lang="en-US" sz="2800" b="1" dirty="0" smtClean="0">
                <a:solidFill>
                  <a:srgbClr val="FF0000"/>
                </a:solidFill>
                <a:cs typeface="Arial Bold"/>
              </a:rPr>
              <a:t>Disabilities-Cumulative</a:t>
            </a:r>
            <a:endParaRPr lang="en-US" sz="2800" b="1" dirty="0">
              <a:solidFill>
                <a:srgbClr val="FF0000"/>
              </a:solidFill>
            </a:endParaRPr>
          </a:p>
        </p:txBody>
      </p:sp>
      <p:graphicFrame>
        <p:nvGraphicFramePr>
          <p:cNvPr id="7" name="Table 6">
            <a:extLst>
              <a:ext uri="{FF2B5EF4-FFF2-40B4-BE49-F238E27FC236}">
                <a16:creationId xmlns:a16="http://schemas.microsoft.com/office/drawing/2014/main" id="{AAE3144A-5D9D-4AAF-AC86-C3CC988BB33D}"/>
              </a:ext>
            </a:extLst>
          </p:cNvPr>
          <p:cNvGraphicFramePr>
            <a:graphicFrameLocks noGrp="1"/>
          </p:cNvGraphicFramePr>
          <p:nvPr>
            <p:extLst>
              <p:ext uri="{D42A27DB-BD31-4B8C-83A1-F6EECF244321}">
                <p14:modId xmlns:p14="http://schemas.microsoft.com/office/powerpoint/2010/main" val="2404506111"/>
              </p:ext>
            </p:extLst>
          </p:nvPr>
        </p:nvGraphicFramePr>
        <p:xfrm>
          <a:off x="-137160" y="624840"/>
          <a:ext cx="12222479" cy="6217920"/>
        </p:xfrm>
        <a:graphic>
          <a:graphicData uri="http://schemas.openxmlformats.org/drawingml/2006/table">
            <a:tbl>
              <a:tblPr firstRow="1" firstCol="1" bandRow="1">
                <a:tableStyleId>{5C22544A-7EE6-4342-B048-85BDC9FD1C3A}</a:tableStyleId>
              </a:tblPr>
              <a:tblGrid>
                <a:gridCol w="971224">
                  <a:extLst>
                    <a:ext uri="{9D8B030D-6E8A-4147-A177-3AD203B41FA5}">
                      <a16:colId xmlns:a16="http://schemas.microsoft.com/office/drawing/2014/main" val="1959835457"/>
                    </a:ext>
                  </a:extLst>
                </a:gridCol>
                <a:gridCol w="941340">
                  <a:extLst>
                    <a:ext uri="{9D8B030D-6E8A-4147-A177-3AD203B41FA5}">
                      <a16:colId xmlns:a16="http://schemas.microsoft.com/office/drawing/2014/main" val="2231585138"/>
                    </a:ext>
                  </a:extLst>
                </a:gridCol>
                <a:gridCol w="1060875">
                  <a:extLst>
                    <a:ext uri="{9D8B030D-6E8A-4147-A177-3AD203B41FA5}">
                      <a16:colId xmlns:a16="http://schemas.microsoft.com/office/drawing/2014/main" val="1966540796"/>
                    </a:ext>
                  </a:extLst>
                </a:gridCol>
                <a:gridCol w="1494191">
                  <a:extLst>
                    <a:ext uri="{9D8B030D-6E8A-4147-A177-3AD203B41FA5}">
                      <a16:colId xmlns:a16="http://schemas.microsoft.com/office/drawing/2014/main" val="1097084265"/>
                    </a:ext>
                  </a:extLst>
                </a:gridCol>
                <a:gridCol w="1748203">
                  <a:extLst>
                    <a:ext uri="{9D8B030D-6E8A-4147-A177-3AD203B41FA5}">
                      <a16:colId xmlns:a16="http://schemas.microsoft.com/office/drawing/2014/main" val="406861515"/>
                    </a:ext>
                  </a:extLst>
                </a:gridCol>
                <a:gridCol w="1613726">
                  <a:extLst>
                    <a:ext uri="{9D8B030D-6E8A-4147-A177-3AD203B41FA5}">
                      <a16:colId xmlns:a16="http://schemas.microsoft.com/office/drawing/2014/main" val="294583264"/>
                    </a:ext>
                  </a:extLst>
                </a:gridCol>
                <a:gridCol w="1374655">
                  <a:extLst>
                    <a:ext uri="{9D8B030D-6E8A-4147-A177-3AD203B41FA5}">
                      <a16:colId xmlns:a16="http://schemas.microsoft.com/office/drawing/2014/main" val="767294561"/>
                    </a:ext>
                  </a:extLst>
                </a:gridCol>
                <a:gridCol w="1568900">
                  <a:extLst>
                    <a:ext uri="{9D8B030D-6E8A-4147-A177-3AD203B41FA5}">
                      <a16:colId xmlns:a16="http://schemas.microsoft.com/office/drawing/2014/main" val="347316981"/>
                    </a:ext>
                  </a:extLst>
                </a:gridCol>
                <a:gridCol w="1449365">
                  <a:extLst>
                    <a:ext uri="{9D8B030D-6E8A-4147-A177-3AD203B41FA5}">
                      <a16:colId xmlns:a16="http://schemas.microsoft.com/office/drawing/2014/main" val="1122237922"/>
                    </a:ext>
                  </a:extLst>
                </a:gridCol>
              </a:tblGrid>
              <a:tr h="711667">
                <a:tc>
                  <a:txBody>
                    <a:bodyPr/>
                    <a:lstStyle/>
                    <a:p>
                      <a:pPr marL="0" marR="0" algn="ctr">
                        <a:spcBef>
                          <a:spcPts val="0"/>
                        </a:spcBef>
                        <a:spcAft>
                          <a:spcPts val="0"/>
                        </a:spcAft>
                      </a:pPr>
                      <a:r>
                        <a:rPr lang="en-US" sz="2400" dirty="0">
                          <a:solidFill>
                            <a:schemeClr val="tx1"/>
                          </a:solidFill>
                          <a:effectLst/>
                        </a:rPr>
                        <a:t>content</a:t>
                      </a:r>
                    </a:p>
                  </a:txBody>
                  <a:tcPr marL="68580" marR="68580" marT="0" marB="0" anchor="b"/>
                </a:tc>
                <a:tc>
                  <a:txBody>
                    <a:bodyPr/>
                    <a:lstStyle/>
                    <a:p>
                      <a:pPr marL="0" marR="0" algn="ctr">
                        <a:spcBef>
                          <a:spcPts val="0"/>
                        </a:spcBef>
                        <a:spcAft>
                          <a:spcPts val="0"/>
                        </a:spcAft>
                      </a:pPr>
                      <a:r>
                        <a:rPr lang="en-US" sz="2400" dirty="0">
                          <a:solidFill>
                            <a:schemeClr val="tx1"/>
                          </a:solidFill>
                          <a:effectLst/>
                        </a:rPr>
                        <a:t>gr</a:t>
                      </a:r>
                    </a:p>
                  </a:txBody>
                  <a:tcPr marL="68580" marR="68580" marT="0" marB="0" anchor="b"/>
                </a:tc>
                <a:tc>
                  <a:txBody>
                    <a:bodyPr/>
                    <a:lstStyle/>
                    <a:p>
                      <a:pPr marL="0" marR="0" algn="ctr">
                        <a:spcBef>
                          <a:spcPts val="0"/>
                        </a:spcBef>
                        <a:spcAft>
                          <a:spcPts val="0"/>
                        </a:spcAft>
                      </a:pPr>
                      <a:r>
                        <a:rPr lang="en-US" sz="2400" dirty="0">
                          <a:solidFill>
                            <a:schemeClr val="tx1"/>
                          </a:solidFill>
                          <a:effectLst/>
                        </a:rPr>
                        <a:t>N</a:t>
                      </a:r>
                      <a:r>
                        <a:rPr lang="en-US" sz="2400" dirty="0" smtClean="0">
                          <a:solidFill>
                            <a:schemeClr val="tx1"/>
                          </a:solidFill>
                          <a:effectLst/>
                        </a:rPr>
                        <a:t>_ total</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70 </a:t>
                      </a:r>
                      <a:r>
                        <a:rPr lang="en-US" sz="2400" dirty="0" smtClean="0">
                          <a:solidFill>
                            <a:schemeClr val="tx1"/>
                          </a:solidFill>
                          <a:effectLst/>
                        </a:rPr>
                        <a:t>min    </a:t>
                      </a:r>
                      <a:r>
                        <a:rPr lang="en-US" sz="2400" dirty="0">
                          <a:solidFill>
                            <a:schemeClr val="tx1"/>
                          </a:solidFill>
                          <a:effectLst/>
                        </a:rPr>
                        <a:t>or less</a:t>
                      </a:r>
                    </a:p>
                  </a:txBody>
                  <a:tcPr marL="68580" marR="68580" marT="0" marB="0"/>
                </a:tc>
                <a:tc>
                  <a:txBody>
                    <a:bodyPr/>
                    <a:lstStyle/>
                    <a:p>
                      <a:pPr marL="0" marR="0" algn="ctr">
                        <a:spcBef>
                          <a:spcPts val="0"/>
                        </a:spcBef>
                        <a:spcAft>
                          <a:spcPts val="0"/>
                        </a:spcAft>
                      </a:pPr>
                      <a:r>
                        <a:rPr lang="en-US" sz="2400" dirty="0">
                          <a:solidFill>
                            <a:schemeClr val="tx1"/>
                          </a:solidFill>
                          <a:effectLst/>
                        </a:rPr>
                        <a:t>80 min </a:t>
                      </a:r>
                      <a:r>
                        <a:rPr lang="en-US" sz="2400" dirty="0" smtClean="0">
                          <a:solidFill>
                            <a:schemeClr val="tx1"/>
                          </a:solidFill>
                          <a:effectLst/>
                        </a:rPr>
                        <a:t>    or </a:t>
                      </a:r>
                      <a:r>
                        <a:rPr lang="en-US" sz="2400" dirty="0">
                          <a:solidFill>
                            <a:schemeClr val="tx1"/>
                          </a:solidFill>
                          <a:effectLst/>
                        </a:rPr>
                        <a:t>less</a:t>
                      </a:r>
                    </a:p>
                  </a:txBody>
                  <a:tcPr marL="68580" marR="68580" marT="0" marB="0"/>
                </a:tc>
                <a:tc>
                  <a:txBody>
                    <a:bodyPr/>
                    <a:lstStyle/>
                    <a:p>
                      <a:pPr marL="0" marR="0" algn="ctr">
                        <a:spcBef>
                          <a:spcPts val="0"/>
                        </a:spcBef>
                        <a:spcAft>
                          <a:spcPts val="0"/>
                        </a:spcAft>
                      </a:pPr>
                      <a:r>
                        <a:rPr lang="en-US" sz="2400" dirty="0">
                          <a:solidFill>
                            <a:schemeClr val="tx1"/>
                          </a:solidFill>
                          <a:effectLst/>
                        </a:rPr>
                        <a:t>90 </a:t>
                      </a:r>
                      <a:r>
                        <a:rPr lang="en-US" sz="2400" dirty="0" smtClean="0">
                          <a:solidFill>
                            <a:schemeClr val="tx1"/>
                          </a:solidFill>
                          <a:effectLst/>
                        </a:rPr>
                        <a:t>min   </a:t>
                      </a:r>
                      <a:r>
                        <a:rPr lang="en-US" sz="2400" dirty="0">
                          <a:solidFill>
                            <a:schemeClr val="tx1"/>
                          </a:solidFill>
                          <a:effectLst/>
                        </a:rPr>
                        <a:t>or less</a:t>
                      </a:r>
                    </a:p>
                  </a:txBody>
                  <a:tcPr marL="68580" marR="68580" marT="0" marB="0"/>
                </a:tc>
                <a:tc>
                  <a:txBody>
                    <a:bodyPr/>
                    <a:lstStyle/>
                    <a:p>
                      <a:pPr marL="0" marR="0" algn="ctr">
                        <a:spcBef>
                          <a:spcPts val="0"/>
                        </a:spcBef>
                        <a:spcAft>
                          <a:spcPts val="0"/>
                        </a:spcAft>
                      </a:pPr>
                      <a:r>
                        <a:rPr lang="en-US" sz="2400" dirty="0">
                          <a:solidFill>
                            <a:schemeClr val="tx1"/>
                          </a:solidFill>
                          <a:effectLst/>
                        </a:rPr>
                        <a:t>100 min or less</a:t>
                      </a:r>
                    </a:p>
                  </a:txBody>
                  <a:tcPr marL="68580" marR="68580" marT="0" marB="0"/>
                </a:tc>
                <a:tc>
                  <a:txBody>
                    <a:bodyPr/>
                    <a:lstStyle/>
                    <a:p>
                      <a:pPr marL="0" marR="0" algn="ctr">
                        <a:spcBef>
                          <a:spcPts val="0"/>
                        </a:spcBef>
                        <a:spcAft>
                          <a:spcPts val="0"/>
                        </a:spcAft>
                      </a:pPr>
                      <a:r>
                        <a:rPr lang="en-US" sz="2400" dirty="0">
                          <a:solidFill>
                            <a:schemeClr val="tx1"/>
                          </a:solidFill>
                          <a:effectLst/>
                        </a:rPr>
                        <a:t>110 min or less</a:t>
                      </a:r>
                    </a:p>
                  </a:txBody>
                  <a:tcPr marL="68580" marR="68580" marT="0" marB="0"/>
                </a:tc>
                <a:tc>
                  <a:txBody>
                    <a:bodyPr/>
                    <a:lstStyle/>
                    <a:p>
                      <a:pPr marL="0" marR="0" algn="ctr">
                        <a:spcBef>
                          <a:spcPts val="0"/>
                        </a:spcBef>
                        <a:spcAft>
                          <a:spcPts val="0"/>
                        </a:spcAft>
                      </a:pPr>
                      <a:r>
                        <a:rPr lang="en-US" sz="2400" dirty="0">
                          <a:solidFill>
                            <a:schemeClr val="tx1"/>
                          </a:solidFill>
                          <a:effectLst/>
                        </a:rPr>
                        <a:t>120 min or less</a:t>
                      </a:r>
                    </a:p>
                  </a:txBody>
                  <a:tcPr marL="68580" marR="68580" marT="0" marB="0"/>
                </a:tc>
                <a:extLst>
                  <a:ext uri="{0D108BD9-81ED-4DB2-BD59-A6C34878D82A}">
                    <a16:rowId xmlns:a16="http://schemas.microsoft.com/office/drawing/2014/main" val="1095310729"/>
                  </a:ext>
                </a:extLst>
              </a:tr>
              <a:tr h="355833">
                <a:tc>
                  <a:txBody>
                    <a:bodyPr/>
                    <a:lstStyle/>
                    <a:p>
                      <a:pPr marL="0" marR="0" algn="ctr">
                        <a:spcBef>
                          <a:spcPts val="0"/>
                        </a:spcBef>
                        <a:spcAft>
                          <a:spcPts val="0"/>
                        </a:spcAft>
                      </a:pP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tc>
                  <a:txBody>
                    <a:bodyPr/>
                    <a:lstStyle/>
                    <a:p>
                      <a:pPr marL="0" marR="0" algn="ctr">
                        <a:spcBef>
                          <a:spcPts val="0"/>
                        </a:spcBef>
                        <a:spcAft>
                          <a:spcPts val="0"/>
                        </a:spcAft>
                      </a:pPr>
                      <a:r>
                        <a:rPr lang="en-US" sz="2400" dirty="0">
                          <a:solidFill>
                            <a:schemeClr val="tx1"/>
                          </a:solidFill>
                          <a:effectLst/>
                        </a:rPr>
                        <a:t>%</a:t>
                      </a:r>
                    </a:p>
                  </a:txBody>
                  <a:tcPr marL="68580" marR="68580" marT="0" marB="0"/>
                </a:tc>
                <a:extLst>
                  <a:ext uri="{0D108BD9-81ED-4DB2-BD59-A6C34878D82A}">
                    <a16:rowId xmlns:a16="http://schemas.microsoft.com/office/drawing/2014/main" val="3152994515"/>
                  </a:ext>
                </a:extLst>
              </a:tr>
              <a:tr h="355833">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3</a:t>
                      </a:r>
                    </a:p>
                  </a:txBody>
                  <a:tcPr marL="68580" marR="68580" marT="0" marB="0" anchor="b"/>
                </a:tc>
                <a:tc>
                  <a:txBody>
                    <a:bodyPr/>
                    <a:lstStyle/>
                    <a:p>
                      <a:pPr marL="0" marR="0" algn="ctr">
                        <a:spcBef>
                          <a:spcPts val="0"/>
                        </a:spcBef>
                        <a:spcAft>
                          <a:spcPts val="0"/>
                        </a:spcAft>
                      </a:pPr>
                      <a:r>
                        <a:rPr lang="en-US" sz="2400" dirty="0">
                          <a:solidFill>
                            <a:schemeClr val="tx1"/>
                          </a:solidFill>
                          <a:effectLst/>
                        </a:rPr>
                        <a:t>3699</a:t>
                      </a:r>
                    </a:p>
                  </a:txBody>
                  <a:tcPr marL="68580" marR="68580" marT="0" marB="0" anchor="b"/>
                </a:tc>
                <a:tc>
                  <a:txBody>
                    <a:bodyPr/>
                    <a:lstStyle/>
                    <a:p>
                      <a:pPr marL="0" marR="0" algn="ctr">
                        <a:spcBef>
                          <a:spcPts val="0"/>
                        </a:spcBef>
                        <a:spcAft>
                          <a:spcPts val="0"/>
                        </a:spcAft>
                      </a:pPr>
                      <a:r>
                        <a:rPr lang="en-US" sz="2400" dirty="0">
                          <a:solidFill>
                            <a:schemeClr val="tx1"/>
                          </a:solidFill>
                          <a:effectLst/>
                        </a:rPr>
                        <a:t>42.8</a:t>
                      </a:r>
                    </a:p>
                  </a:txBody>
                  <a:tcPr marL="68580" marR="68580" marT="0" marB="0" anchor="b"/>
                </a:tc>
                <a:tc>
                  <a:txBody>
                    <a:bodyPr/>
                    <a:lstStyle/>
                    <a:p>
                      <a:pPr marL="0" marR="0" algn="ctr">
                        <a:spcBef>
                          <a:spcPts val="0"/>
                        </a:spcBef>
                        <a:spcAft>
                          <a:spcPts val="0"/>
                        </a:spcAft>
                      </a:pPr>
                      <a:r>
                        <a:rPr lang="en-US" sz="2400" dirty="0">
                          <a:solidFill>
                            <a:schemeClr val="tx1"/>
                          </a:solidFill>
                          <a:effectLst/>
                        </a:rPr>
                        <a:t>54.7</a:t>
                      </a:r>
                    </a:p>
                  </a:txBody>
                  <a:tcPr marL="68580" marR="68580" marT="0" marB="0" anchor="b"/>
                </a:tc>
                <a:tc>
                  <a:txBody>
                    <a:bodyPr/>
                    <a:lstStyle/>
                    <a:p>
                      <a:pPr marL="0" marR="0" algn="ctr">
                        <a:spcBef>
                          <a:spcPts val="0"/>
                        </a:spcBef>
                        <a:spcAft>
                          <a:spcPts val="0"/>
                        </a:spcAft>
                      </a:pPr>
                      <a:r>
                        <a:rPr lang="en-US" sz="2400" dirty="0">
                          <a:solidFill>
                            <a:schemeClr val="tx1"/>
                          </a:solidFill>
                          <a:effectLst/>
                        </a:rPr>
                        <a:t>64.6</a:t>
                      </a:r>
                    </a:p>
                  </a:txBody>
                  <a:tcPr marL="68580" marR="68580" marT="0" marB="0" anchor="b"/>
                </a:tc>
                <a:tc>
                  <a:txBody>
                    <a:bodyPr/>
                    <a:lstStyle/>
                    <a:p>
                      <a:pPr marL="0" marR="0" algn="ctr">
                        <a:spcBef>
                          <a:spcPts val="0"/>
                        </a:spcBef>
                        <a:spcAft>
                          <a:spcPts val="0"/>
                        </a:spcAft>
                      </a:pPr>
                      <a:r>
                        <a:rPr lang="en-US" sz="2400" dirty="0">
                          <a:solidFill>
                            <a:schemeClr val="tx1"/>
                          </a:solidFill>
                          <a:effectLst/>
                        </a:rPr>
                        <a:t>72.5</a:t>
                      </a:r>
                    </a:p>
                  </a:txBody>
                  <a:tcPr marL="68580" marR="68580" marT="0" marB="0" anchor="b"/>
                </a:tc>
                <a:tc>
                  <a:txBody>
                    <a:bodyPr/>
                    <a:lstStyle/>
                    <a:p>
                      <a:pPr marL="0" marR="0" algn="ctr">
                        <a:spcBef>
                          <a:spcPts val="0"/>
                        </a:spcBef>
                        <a:spcAft>
                          <a:spcPts val="0"/>
                        </a:spcAft>
                      </a:pPr>
                      <a:r>
                        <a:rPr lang="en-US" sz="2400" dirty="0">
                          <a:solidFill>
                            <a:schemeClr val="tx1"/>
                          </a:solidFill>
                          <a:effectLst/>
                        </a:rPr>
                        <a:t>78.7</a:t>
                      </a:r>
                    </a:p>
                  </a:txBody>
                  <a:tcPr marL="68580" marR="68580" marT="0" marB="0" anchor="b"/>
                </a:tc>
                <a:tc>
                  <a:txBody>
                    <a:bodyPr/>
                    <a:lstStyle/>
                    <a:p>
                      <a:pPr marL="0" marR="0" algn="ctr">
                        <a:spcBef>
                          <a:spcPts val="0"/>
                        </a:spcBef>
                        <a:spcAft>
                          <a:spcPts val="0"/>
                        </a:spcAft>
                      </a:pPr>
                      <a:r>
                        <a:rPr lang="en-US" sz="2400" dirty="0">
                          <a:solidFill>
                            <a:schemeClr val="tx1"/>
                          </a:solidFill>
                          <a:effectLst/>
                        </a:rPr>
                        <a:t>84.1</a:t>
                      </a:r>
                    </a:p>
                  </a:txBody>
                  <a:tcPr marL="68580" marR="68580" marT="0" marB="0" anchor="b"/>
                </a:tc>
                <a:extLst>
                  <a:ext uri="{0D108BD9-81ED-4DB2-BD59-A6C34878D82A}">
                    <a16:rowId xmlns:a16="http://schemas.microsoft.com/office/drawing/2014/main" val="3230627690"/>
                  </a:ext>
                </a:extLst>
              </a:tr>
              <a:tr h="355833">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4</a:t>
                      </a:r>
                    </a:p>
                  </a:txBody>
                  <a:tcPr marL="68580" marR="68580" marT="0" marB="0" anchor="b"/>
                </a:tc>
                <a:tc>
                  <a:txBody>
                    <a:bodyPr/>
                    <a:lstStyle/>
                    <a:p>
                      <a:pPr marL="0" marR="0" algn="ctr">
                        <a:spcBef>
                          <a:spcPts val="0"/>
                        </a:spcBef>
                        <a:spcAft>
                          <a:spcPts val="0"/>
                        </a:spcAft>
                      </a:pPr>
                      <a:r>
                        <a:rPr lang="en-US" sz="2400" dirty="0">
                          <a:solidFill>
                            <a:schemeClr val="tx1"/>
                          </a:solidFill>
                          <a:effectLst/>
                        </a:rPr>
                        <a:t>3752</a:t>
                      </a:r>
                    </a:p>
                  </a:txBody>
                  <a:tcPr marL="68580" marR="68580" marT="0" marB="0" anchor="b"/>
                </a:tc>
                <a:tc>
                  <a:txBody>
                    <a:bodyPr/>
                    <a:lstStyle/>
                    <a:p>
                      <a:pPr marL="0" marR="0" algn="ctr">
                        <a:spcBef>
                          <a:spcPts val="0"/>
                        </a:spcBef>
                        <a:spcAft>
                          <a:spcPts val="0"/>
                        </a:spcAft>
                      </a:pPr>
                      <a:r>
                        <a:rPr lang="en-US" sz="2400" dirty="0">
                          <a:solidFill>
                            <a:schemeClr val="tx1"/>
                          </a:solidFill>
                          <a:effectLst/>
                        </a:rPr>
                        <a:t>36.9</a:t>
                      </a:r>
                    </a:p>
                  </a:txBody>
                  <a:tcPr marL="68580" marR="68580" marT="0" marB="0" anchor="b"/>
                </a:tc>
                <a:tc>
                  <a:txBody>
                    <a:bodyPr/>
                    <a:lstStyle/>
                    <a:p>
                      <a:pPr marL="0" marR="0" algn="ctr">
                        <a:spcBef>
                          <a:spcPts val="0"/>
                        </a:spcBef>
                        <a:spcAft>
                          <a:spcPts val="0"/>
                        </a:spcAft>
                      </a:pPr>
                      <a:r>
                        <a:rPr lang="en-US" sz="2400" dirty="0">
                          <a:solidFill>
                            <a:schemeClr val="tx1"/>
                          </a:solidFill>
                          <a:effectLst/>
                        </a:rPr>
                        <a:t>47.7</a:t>
                      </a:r>
                    </a:p>
                  </a:txBody>
                  <a:tcPr marL="68580" marR="68580" marT="0" marB="0" anchor="b"/>
                </a:tc>
                <a:tc>
                  <a:txBody>
                    <a:bodyPr/>
                    <a:lstStyle/>
                    <a:p>
                      <a:pPr marL="0" marR="0" algn="ctr">
                        <a:spcBef>
                          <a:spcPts val="0"/>
                        </a:spcBef>
                        <a:spcAft>
                          <a:spcPts val="0"/>
                        </a:spcAft>
                      </a:pPr>
                      <a:r>
                        <a:rPr lang="en-US" sz="2400" dirty="0">
                          <a:solidFill>
                            <a:schemeClr val="tx1"/>
                          </a:solidFill>
                          <a:effectLst/>
                        </a:rPr>
                        <a:t>58.3</a:t>
                      </a:r>
                    </a:p>
                  </a:txBody>
                  <a:tcPr marL="68580" marR="68580" marT="0" marB="0" anchor="b"/>
                </a:tc>
                <a:tc>
                  <a:txBody>
                    <a:bodyPr/>
                    <a:lstStyle/>
                    <a:p>
                      <a:pPr marL="0" marR="0" algn="ctr">
                        <a:spcBef>
                          <a:spcPts val="0"/>
                        </a:spcBef>
                        <a:spcAft>
                          <a:spcPts val="0"/>
                        </a:spcAft>
                      </a:pPr>
                      <a:r>
                        <a:rPr lang="en-US" sz="2400" dirty="0">
                          <a:solidFill>
                            <a:schemeClr val="tx1"/>
                          </a:solidFill>
                          <a:effectLst/>
                        </a:rPr>
                        <a:t>67.7</a:t>
                      </a:r>
                    </a:p>
                  </a:txBody>
                  <a:tcPr marL="68580" marR="68580" marT="0" marB="0" anchor="b"/>
                </a:tc>
                <a:tc>
                  <a:txBody>
                    <a:bodyPr/>
                    <a:lstStyle/>
                    <a:p>
                      <a:pPr marL="0" marR="0" algn="ctr">
                        <a:spcBef>
                          <a:spcPts val="0"/>
                        </a:spcBef>
                        <a:spcAft>
                          <a:spcPts val="0"/>
                        </a:spcAft>
                      </a:pPr>
                      <a:r>
                        <a:rPr lang="en-US" sz="2400" dirty="0">
                          <a:solidFill>
                            <a:schemeClr val="tx1"/>
                          </a:solidFill>
                          <a:effectLst/>
                        </a:rPr>
                        <a:t>75.1</a:t>
                      </a:r>
                    </a:p>
                  </a:txBody>
                  <a:tcPr marL="68580" marR="68580" marT="0" marB="0" anchor="b"/>
                </a:tc>
                <a:tc>
                  <a:txBody>
                    <a:bodyPr/>
                    <a:lstStyle/>
                    <a:p>
                      <a:pPr marL="0" marR="0" algn="ctr">
                        <a:spcBef>
                          <a:spcPts val="0"/>
                        </a:spcBef>
                        <a:spcAft>
                          <a:spcPts val="0"/>
                        </a:spcAft>
                      </a:pPr>
                      <a:r>
                        <a:rPr lang="en-US" sz="2400" dirty="0">
                          <a:solidFill>
                            <a:schemeClr val="tx1"/>
                          </a:solidFill>
                          <a:effectLst/>
                        </a:rPr>
                        <a:t>81.1</a:t>
                      </a:r>
                    </a:p>
                  </a:txBody>
                  <a:tcPr marL="68580" marR="68580" marT="0" marB="0" anchor="b"/>
                </a:tc>
                <a:extLst>
                  <a:ext uri="{0D108BD9-81ED-4DB2-BD59-A6C34878D82A}">
                    <a16:rowId xmlns:a16="http://schemas.microsoft.com/office/drawing/2014/main" val="2373204242"/>
                  </a:ext>
                </a:extLst>
              </a:tr>
              <a:tr h="355833">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5</a:t>
                      </a:r>
                    </a:p>
                  </a:txBody>
                  <a:tcPr marL="68580" marR="68580" marT="0" marB="0" anchor="b"/>
                </a:tc>
                <a:tc>
                  <a:txBody>
                    <a:bodyPr/>
                    <a:lstStyle/>
                    <a:p>
                      <a:pPr marL="0" marR="0" algn="ctr">
                        <a:spcBef>
                          <a:spcPts val="0"/>
                        </a:spcBef>
                        <a:spcAft>
                          <a:spcPts val="0"/>
                        </a:spcAft>
                      </a:pPr>
                      <a:r>
                        <a:rPr lang="en-US" sz="2400" dirty="0">
                          <a:solidFill>
                            <a:schemeClr val="tx1"/>
                          </a:solidFill>
                          <a:effectLst/>
                        </a:rPr>
                        <a:t>3434</a:t>
                      </a:r>
                    </a:p>
                  </a:txBody>
                  <a:tcPr marL="68580" marR="68580" marT="0" marB="0" anchor="b"/>
                </a:tc>
                <a:tc>
                  <a:txBody>
                    <a:bodyPr/>
                    <a:lstStyle/>
                    <a:p>
                      <a:pPr marL="0" marR="0" algn="ctr">
                        <a:spcBef>
                          <a:spcPts val="0"/>
                        </a:spcBef>
                        <a:spcAft>
                          <a:spcPts val="0"/>
                        </a:spcAft>
                      </a:pPr>
                      <a:r>
                        <a:rPr lang="en-US" sz="2400" dirty="0">
                          <a:solidFill>
                            <a:schemeClr val="tx1"/>
                          </a:solidFill>
                          <a:effectLst/>
                        </a:rPr>
                        <a:t>33.7</a:t>
                      </a:r>
                    </a:p>
                  </a:txBody>
                  <a:tcPr marL="68580" marR="68580" marT="0" marB="0" anchor="b"/>
                </a:tc>
                <a:tc>
                  <a:txBody>
                    <a:bodyPr/>
                    <a:lstStyle/>
                    <a:p>
                      <a:pPr marL="0" marR="0" algn="ctr">
                        <a:spcBef>
                          <a:spcPts val="0"/>
                        </a:spcBef>
                        <a:spcAft>
                          <a:spcPts val="0"/>
                        </a:spcAft>
                      </a:pPr>
                      <a:r>
                        <a:rPr lang="en-US" sz="2400" dirty="0">
                          <a:solidFill>
                            <a:schemeClr val="tx1"/>
                          </a:solidFill>
                          <a:effectLst/>
                        </a:rPr>
                        <a:t>45.0</a:t>
                      </a:r>
                    </a:p>
                  </a:txBody>
                  <a:tcPr marL="68580" marR="68580" marT="0" marB="0" anchor="b"/>
                </a:tc>
                <a:tc>
                  <a:txBody>
                    <a:bodyPr/>
                    <a:lstStyle/>
                    <a:p>
                      <a:pPr marL="0" marR="0" algn="ctr">
                        <a:spcBef>
                          <a:spcPts val="0"/>
                        </a:spcBef>
                        <a:spcAft>
                          <a:spcPts val="0"/>
                        </a:spcAft>
                      </a:pPr>
                      <a:r>
                        <a:rPr lang="en-US" sz="2400" dirty="0">
                          <a:solidFill>
                            <a:schemeClr val="tx1"/>
                          </a:solidFill>
                          <a:effectLst/>
                        </a:rPr>
                        <a:t>55.1</a:t>
                      </a:r>
                    </a:p>
                  </a:txBody>
                  <a:tcPr marL="68580" marR="68580" marT="0" marB="0" anchor="b"/>
                </a:tc>
                <a:tc>
                  <a:txBody>
                    <a:bodyPr/>
                    <a:lstStyle/>
                    <a:p>
                      <a:pPr marL="0" marR="0" algn="ctr">
                        <a:spcBef>
                          <a:spcPts val="0"/>
                        </a:spcBef>
                        <a:spcAft>
                          <a:spcPts val="0"/>
                        </a:spcAft>
                      </a:pPr>
                      <a:r>
                        <a:rPr lang="en-US" sz="2400" dirty="0">
                          <a:solidFill>
                            <a:schemeClr val="tx1"/>
                          </a:solidFill>
                          <a:effectLst/>
                        </a:rPr>
                        <a:t>64.9</a:t>
                      </a:r>
                    </a:p>
                  </a:txBody>
                  <a:tcPr marL="68580" marR="68580" marT="0" marB="0" anchor="b"/>
                </a:tc>
                <a:tc>
                  <a:txBody>
                    <a:bodyPr/>
                    <a:lstStyle/>
                    <a:p>
                      <a:pPr marL="0" marR="0" algn="ctr">
                        <a:spcBef>
                          <a:spcPts val="0"/>
                        </a:spcBef>
                        <a:spcAft>
                          <a:spcPts val="0"/>
                        </a:spcAft>
                      </a:pPr>
                      <a:r>
                        <a:rPr lang="en-US" sz="2400" dirty="0">
                          <a:solidFill>
                            <a:schemeClr val="tx1"/>
                          </a:solidFill>
                          <a:effectLst/>
                        </a:rPr>
                        <a:t>72.2</a:t>
                      </a:r>
                    </a:p>
                  </a:txBody>
                  <a:tcPr marL="68580" marR="68580" marT="0" marB="0" anchor="b"/>
                </a:tc>
                <a:tc>
                  <a:txBody>
                    <a:bodyPr/>
                    <a:lstStyle/>
                    <a:p>
                      <a:pPr marL="0" marR="0" algn="ctr">
                        <a:spcBef>
                          <a:spcPts val="0"/>
                        </a:spcBef>
                        <a:spcAft>
                          <a:spcPts val="0"/>
                        </a:spcAft>
                      </a:pPr>
                      <a:r>
                        <a:rPr lang="en-US" sz="2400" dirty="0">
                          <a:solidFill>
                            <a:schemeClr val="tx1"/>
                          </a:solidFill>
                          <a:effectLst/>
                        </a:rPr>
                        <a:t>78.5</a:t>
                      </a:r>
                    </a:p>
                  </a:txBody>
                  <a:tcPr marL="68580" marR="68580" marT="0" marB="0" anchor="b"/>
                </a:tc>
                <a:extLst>
                  <a:ext uri="{0D108BD9-81ED-4DB2-BD59-A6C34878D82A}">
                    <a16:rowId xmlns:a16="http://schemas.microsoft.com/office/drawing/2014/main" val="1527056030"/>
                  </a:ext>
                </a:extLst>
              </a:tr>
              <a:tr h="355833">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6</a:t>
                      </a:r>
                    </a:p>
                  </a:txBody>
                  <a:tcPr marL="68580" marR="68580" marT="0" marB="0" anchor="b"/>
                </a:tc>
                <a:tc>
                  <a:txBody>
                    <a:bodyPr/>
                    <a:lstStyle/>
                    <a:p>
                      <a:pPr marL="0" marR="0" algn="ctr">
                        <a:spcBef>
                          <a:spcPts val="0"/>
                        </a:spcBef>
                        <a:spcAft>
                          <a:spcPts val="0"/>
                        </a:spcAft>
                      </a:pPr>
                      <a:r>
                        <a:rPr lang="en-US" sz="2400" dirty="0">
                          <a:solidFill>
                            <a:schemeClr val="tx1"/>
                          </a:solidFill>
                          <a:effectLst/>
                        </a:rPr>
                        <a:t>3506</a:t>
                      </a:r>
                    </a:p>
                  </a:txBody>
                  <a:tcPr marL="68580" marR="68580" marT="0" marB="0" anchor="b"/>
                </a:tc>
                <a:tc>
                  <a:txBody>
                    <a:bodyPr/>
                    <a:lstStyle/>
                    <a:p>
                      <a:pPr marL="0" marR="0" algn="ctr">
                        <a:spcBef>
                          <a:spcPts val="0"/>
                        </a:spcBef>
                        <a:spcAft>
                          <a:spcPts val="0"/>
                        </a:spcAft>
                      </a:pPr>
                      <a:r>
                        <a:rPr lang="en-US" sz="2400" dirty="0">
                          <a:solidFill>
                            <a:schemeClr val="tx1"/>
                          </a:solidFill>
                          <a:effectLst/>
                        </a:rPr>
                        <a:t>37.2</a:t>
                      </a:r>
                    </a:p>
                  </a:txBody>
                  <a:tcPr marL="68580" marR="68580" marT="0" marB="0" anchor="b"/>
                </a:tc>
                <a:tc>
                  <a:txBody>
                    <a:bodyPr/>
                    <a:lstStyle/>
                    <a:p>
                      <a:pPr marL="0" marR="0" algn="ctr">
                        <a:spcBef>
                          <a:spcPts val="0"/>
                        </a:spcBef>
                        <a:spcAft>
                          <a:spcPts val="0"/>
                        </a:spcAft>
                      </a:pPr>
                      <a:r>
                        <a:rPr lang="en-US" sz="2400" dirty="0">
                          <a:solidFill>
                            <a:schemeClr val="tx1"/>
                          </a:solidFill>
                          <a:effectLst/>
                        </a:rPr>
                        <a:t>47.6</a:t>
                      </a:r>
                    </a:p>
                  </a:txBody>
                  <a:tcPr marL="68580" marR="68580" marT="0" marB="0" anchor="b"/>
                </a:tc>
                <a:tc>
                  <a:txBody>
                    <a:bodyPr/>
                    <a:lstStyle/>
                    <a:p>
                      <a:pPr marL="0" marR="0" algn="ctr">
                        <a:spcBef>
                          <a:spcPts val="0"/>
                        </a:spcBef>
                        <a:spcAft>
                          <a:spcPts val="0"/>
                        </a:spcAft>
                      </a:pPr>
                      <a:r>
                        <a:rPr lang="en-US" sz="2400" dirty="0">
                          <a:solidFill>
                            <a:schemeClr val="tx1"/>
                          </a:solidFill>
                          <a:effectLst/>
                        </a:rPr>
                        <a:t>58.0</a:t>
                      </a:r>
                    </a:p>
                  </a:txBody>
                  <a:tcPr marL="68580" marR="68580" marT="0" marB="0" anchor="b"/>
                </a:tc>
                <a:tc>
                  <a:txBody>
                    <a:bodyPr/>
                    <a:lstStyle/>
                    <a:p>
                      <a:pPr marL="0" marR="0" algn="ctr">
                        <a:spcBef>
                          <a:spcPts val="0"/>
                        </a:spcBef>
                        <a:spcAft>
                          <a:spcPts val="0"/>
                        </a:spcAft>
                      </a:pPr>
                      <a:r>
                        <a:rPr lang="en-US" sz="2400" dirty="0">
                          <a:solidFill>
                            <a:schemeClr val="tx1"/>
                          </a:solidFill>
                          <a:effectLst/>
                        </a:rPr>
                        <a:t>67.5</a:t>
                      </a:r>
                    </a:p>
                  </a:txBody>
                  <a:tcPr marL="68580" marR="68580" marT="0" marB="0" anchor="b"/>
                </a:tc>
                <a:tc>
                  <a:txBody>
                    <a:bodyPr/>
                    <a:lstStyle/>
                    <a:p>
                      <a:pPr marL="0" marR="0" algn="ctr">
                        <a:spcBef>
                          <a:spcPts val="0"/>
                        </a:spcBef>
                        <a:spcAft>
                          <a:spcPts val="0"/>
                        </a:spcAft>
                      </a:pPr>
                      <a:r>
                        <a:rPr lang="en-US" sz="2400" dirty="0">
                          <a:solidFill>
                            <a:schemeClr val="tx1"/>
                          </a:solidFill>
                          <a:effectLst/>
                        </a:rPr>
                        <a:t>76.0</a:t>
                      </a:r>
                    </a:p>
                  </a:txBody>
                  <a:tcPr marL="68580" marR="68580" marT="0" marB="0" anchor="b"/>
                </a:tc>
                <a:tc>
                  <a:txBody>
                    <a:bodyPr/>
                    <a:lstStyle/>
                    <a:p>
                      <a:pPr marL="0" marR="0" algn="ctr">
                        <a:spcBef>
                          <a:spcPts val="0"/>
                        </a:spcBef>
                        <a:spcAft>
                          <a:spcPts val="0"/>
                        </a:spcAft>
                      </a:pPr>
                      <a:r>
                        <a:rPr lang="en-US" sz="2400" dirty="0">
                          <a:solidFill>
                            <a:schemeClr val="tx1"/>
                          </a:solidFill>
                          <a:effectLst/>
                        </a:rPr>
                        <a:t>81.6</a:t>
                      </a:r>
                    </a:p>
                  </a:txBody>
                  <a:tcPr marL="68580" marR="68580" marT="0" marB="0" anchor="b"/>
                </a:tc>
                <a:extLst>
                  <a:ext uri="{0D108BD9-81ED-4DB2-BD59-A6C34878D82A}">
                    <a16:rowId xmlns:a16="http://schemas.microsoft.com/office/drawing/2014/main" val="1047094451"/>
                  </a:ext>
                </a:extLst>
              </a:tr>
              <a:tr h="355833">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7</a:t>
                      </a:r>
                    </a:p>
                  </a:txBody>
                  <a:tcPr marL="68580" marR="68580" marT="0" marB="0" anchor="b"/>
                </a:tc>
                <a:tc>
                  <a:txBody>
                    <a:bodyPr/>
                    <a:lstStyle/>
                    <a:p>
                      <a:pPr marL="0" marR="0" algn="ctr">
                        <a:spcBef>
                          <a:spcPts val="0"/>
                        </a:spcBef>
                        <a:spcAft>
                          <a:spcPts val="0"/>
                        </a:spcAft>
                      </a:pPr>
                      <a:r>
                        <a:rPr lang="en-US" sz="2400" dirty="0">
                          <a:solidFill>
                            <a:schemeClr val="tx1"/>
                          </a:solidFill>
                          <a:effectLst/>
                        </a:rPr>
                        <a:t>3315</a:t>
                      </a:r>
                    </a:p>
                  </a:txBody>
                  <a:tcPr marL="68580" marR="68580" marT="0" marB="0" anchor="b"/>
                </a:tc>
                <a:tc>
                  <a:txBody>
                    <a:bodyPr/>
                    <a:lstStyle/>
                    <a:p>
                      <a:pPr marL="0" marR="0" algn="ctr">
                        <a:spcBef>
                          <a:spcPts val="0"/>
                        </a:spcBef>
                        <a:spcAft>
                          <a:spcPts val="0"/>
                        </a:spcAft>
                      </a:pPr>
                      <a:r>
                        <a:rPr lang="en-US" sz="2400" dirty="0">
                          <a:solidFill>
                            <a:schemeClr val="tx1"/>
                          </a:solidFill>
                          <a:effectLst/>
                        </a:rPr>
                        <a:t>47.2</a:t>
                      </a:r>
                    </a:p>
                  </a:txBody>
                  <a:tcPr marL="68580" marR="68580" marT="0" marB="0" anchor="b"/>
                </a:tc>
                <a:tc>
                  <a:txBody>
                    <a:bodyPr/>
                    <a:lstStyle/>
                    <a:p>
                      <a:pPr marL="0" marR="0" algn="ctr">
                        <a:spcBef>
                          <a:spcPts val="0"/>
                        </a:spcBef>
                        <a:spcAft>
                          <a:spcPts val="0"/>
                        </a:spcAft>
                      </a:pPr>
                      <a:r>
                        <a:rPr lang="en-US" sz="2400" dirty="0">
                          <a:solidFill>
                            <a:schemeClr val="tx1"/>
                          </a:solidFill>
                          <a:effectLst/>
                        </a:rPr>
                        <a:t>59.1</a:t>
                      </a:r>
                    </a:p>
                  </a:txBody>
                  <a:tcPr marL="68580" marR="68580" marT="0" marB="0" anchor="b"/>
                </a:tc>
                <a:tc>
                  <a:txBody>
                    <a:bodyPr/>
                    <a:lstStyle/>
                    <a:p>
                      <a:pPr marL="0" marR="0" algn="ctr">
                        <a:spcBef>
                          <a:spcPts val="0"/>
                        </a:spcBef>
                        <a:spcAft>
                          <a:spcPts val="0"/>
                        </a:spcAft>
                      </a:pPr>
                      <a:r>
                        <a:rPr lang="en-US" sz="2400" dirty="0">
                          <a:solidFill>
                            <a:schemeClr val="tx1"/>
                          </a:solidFill>
                          <a:effectLst/>
                        </a:rPr>
                        <a:t>69.4</a:t>
                      </a:r>
                    </a:p>
                  </a:txBody>
                  <a:tcPr marL="68580" marR="68580" marT="0" marB="0" anchor="b"/>
                </a:tc>
                <a:tc>
                  <a:txBody>
                    <a:bodyPr/>
                    <a:lstStyle/>
                    <a:p>
                      <a:pPr marL="0" marR="0" algn="ctr">
                        <a:spcBef>
                          <a:spcPts val="0"/>
                        </a:spcBef>
                        <a:spcAft>
                          <a:spcPts val="0"/>
                        </a:spcAft>
                      </a:pPr>
                      <a:r>
                        <a:rPr lang="en-US" sz="2400" dirty="0">
                          <a:solidFill>
                            <a:schemeClr val="tx1"/>
                          </a:solidFill>
                          <a:effectLst/>
                        </a:rPr>
                        <a:t>77.3</a:t>
                      </a:r>
                    </a:p>
                  </a:txBody>
                  <a:tcPr marL="68580" marR="68580" marT="0" marB="0" anchor="b"/>
                </a:tc>
                <a:tc>
                  <a:txBody>
                    <a:bodyPr/>
                    <a:lstStyle/>
                    <a:p>
                      <a:pPr marL="0" marR="0" algn="ctr">
                        <a:spcBef>
                          <a:spcPts val="0"/>
                        </a:spcBef>
                        <a:spcAft>
                          <a:spcPts val="0"/>
                        </a:spcAft>
                      </a:pPr>
                      <a:r>
                        <a:rPr lang="en-US" sz="2400" dirty="0">
                          <a:solidFill>
                            <a:schemeClr val="tx1"/>
                          </a:solidFill>
                          <a:effectLst/>
                        </a:rPr>
                        <a:t>83.3</a:t>
                      </a:r>
                    </a:p>
                  </a:txBody>
                  <a:tcPr marL="68580" marR="68580" marT="0" marB="0" anchor="b"/>
                </a:tc>
                <a:tc>
                  <a:txBody>
                    <a:bodyPr/>
                    <a:lstStyle/>
                    <a:p>
                      <a:pPr marL="0" marR="0" algn="ctr">
                        <a:spcBef>
                          <a:spcPts val="0"/>
                        </a:spcBef>
                        <a:spcAft>
                          <a:spcPts val="0"/>
                        </a:spcAft>
                      </a:pPr>
                      <a:r>
                        <a:rPr lang="en-US" sz="2400" dirty="0">
                          <a:solidFill>
                            <a:schemeClr val="tx1"/>
                          </a:solidFill>
                          <a:effectLst/>
                        </a:rPr>
                        <a:t>88.0</a:t>
                      </a:r>
                    </a:p>
                  </a:txBody>
                  <a:tcPr marL="68580" marR="68580" marT="0" marB="0" anchor="b"/>
                </a:tc>
                <a:extLst>
                  <a:ext uri="{0D108BD9-81ED-4DB2-BD59-A6C34878D82A}">
                    <a16:rowId xmlns:a16="http://schemas.microsoft.com/office/drawing/2014/main" val="368989913"/>
                  </a:ext>
                </a:extLst>
              </a:tr>
              <a:tr h="355833">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lgn="ctr">
                        <a:spcBef>
                          <a:spcPts val="0"/>
                        </a:spcBef>
                        <a:spcAft>
                          <a:spcPts val="0"/>
                        </a:spcAft>
                      </a:pPr>
                      <a:r>
                        <a:rPr lang="en-US" sz="2400" dirty="0">
                          <a:solidFill>
                            <a:schemeClr val="tx1"/>
                          </a:solidFill>
                          <a:effectLst/>
                        </a:rPr>
                        <a:t>8</a:t>
                      </a:r>
                    </a:p>
                  </a:txBody>
                  <a:tcPr marL="68580" marR="68580" marT="0" marB="0" anchor="b"/>
                </a:tc>
                <a:tc>
                  <a:txBody>
                    <a:bodyPr/>
                    <a:lstStyle/>
                    <a:p>
                      <a:pPr marL="0" marR="0" algn="ctr">
                        <a:spcBef>
                          <a:spcPts val="0"/>
                        </a:spcBef>
                        <a:spcAft>
                          <a:spcPts val="0"/>
                        </a:spcAft>
                      </a:pPr>
                      <a:r>
                        <a:rPr lang="en-US" sz="2400" dirty="0">
                          <a:solidFill>
                            <a:schemeClr val="tx1"/>
                          </a:solidFill>
                          <a:effectLst/>
                        </a:rPr>
                        <a:t>3144</a:t>
                      </a:r>
                    </a:p>
                  </a:txBody>
                  <a:tcPr marL="68580" marR="68580" marT="0" marB="0" anchor="b"/>
                </a:tc>
                <a:tc>
                  <a:txBody>
                    <a:bodyPr/>
                    <a:lstStyle/>
                    <a:p>
                      <a:pPr marL="0" marR="0" algn="ctr">
                        <a:spcBef>
                          <a:spcPts val="0"/>
                        </a:spcBef>
                        <a:spcAft>
                          <a:spcPts val="0"/>
                        </a:spcAft>
                      </a:pPr>
                      <a:r>
                        <a:rPr lang="en-US" sz="2400" dirty="0">
                          <a:solidFill>
                            <a:schemeClr val="tx1"/>
                          </a:solidFill>
                          <a:effectLst/>
                        </a:rPr>
                        <a:t>46.6</a:t>
                      </a:r>
                    </a:p>
                  </a:txBody>
                  <a:tcPr marL="68580" marR="68580" marT="0" marB="0" anchor="b"/>
                </a:tc>
                <a:tc>
                  <a:txBody>
                    <a:bodyPr/>
                    <a:lstStyle/>
                    <a:p>
                      <a:pPr marL="0" marR="0" algn="ctr">
                        <a:spcBef>
                          <a:spcPts val="0"/>
                        </a:spcBef>
                        <a:spcAft>
                          <a:spcPts val="0"/>
                        </a:spcAft>
                      </a:pPr>
                      <a:r>
                        <a:rPr lang="en-US" sz="2400" dirty="0">
                          <a:solidFill>
                            <a:schemeClr val="tx1"/>
                          </a:solidFill>
                          <a:effectLst/>
                        </a:rPr>
                        <a:t>57.8</a:t>
                      </a:r>
                    </a:p>
                  </a:txBody>
                  <a:tcPr marL="68580" marR="68580" marT="0" marB="0" anchor="b"/>
                </a:tc>
                <a:tc>
                  <a:txBody>
                    <a:bodyPr/>
                    <a:lstStyle/>
                    <a:p>
                      <a:pPr marL="0" marR="0" algn="ctr">
                        <a:spcBef>
                          <a:spcPts val="0"/>
                        </a:spcBef>
                        <a:spcAft>
                          <a:spcPts val="0"/>
                        </a:spcAft>
                      </a:pPr>
                      <a:r>
                        <a:rPr lang="en-US" sz="2400" dirty="0">
                          <a:solidFill>
                            <a:schemeClr val="tx1"/>
                          </a:solidFill>
                          <a:effectLst/>
                        </a:rPr>
                        <a:t>69.1</a:t>
                      </a:r>
                    </a:p>
                  </a:txBody>
                  <a:tcPr marL="68580" marR="68580" marT="0" marB="0" anchor="b"/>
                </a:tc>
                <a:tc>
                  <a:txBody>
                    <a:bodyPr/>
                    <a:lstStyle/>
                    <a:p>
                      <a:pPr marL="0" marR="0" algn="ctr">
                        <a:spcBef>
                          <a:spcPts val="0"/>
                        </a:spcBef>
                        <a:spcAft>
                          <a:spcPts val="0"/>
                        </a:spcAft>
                      </a:pPr>
                      <a:r>
                        <a:rPr lang="en-US" sz="2400" dirty="0">
                          <a:solidFill>
                            <a:schemeClr val="tx1"/>
                          </a:solidFill>
                          <a:effectLst/>
                        </a:rPr>
                        <a:t>76.7</a:t>
                      </a:r>
                    </a:p>
                  </a:txBody>
                  <a:tcPr marL="68580" marR="68580" marT="0" marB="0" anchor="b"/>
                </a:tc>
                <a:tc>
                  <a:txBody>
                    <a:bodyPr/>
                    <a:lstStyle/>
                    <a:p>
                      <a:pPr marL="0" marR="0" algn="ctr">
                        <a:spcBef>
                          <a:spcPts val="0"/>
                        </a:spcBef>
                        <a:spcAft>
                          <a:spcPts val="0"/>
                        </a:spcAft>
                      </a:pPr>
                      <a:r>
                        <a:rPr lang="en-US" sz="2400" dirty="0">
                          <a:solidFill>
                            <a:schemeClr val="tx1"/>
                          </a:solidFill>
                          <a:effectLst/>
                        </a:rPr>
                        <a:t>82.9</a:t>
                      </a:r>
                    </a:p>
                  </a:txBody>
                  <a:tcPr marL="68580" marR="68580" marT="0" marB="0" anchor="b"/>
                </a:tc>
                <a:tc>
                  <a:txBody>
                    <a:bodyPr/>
                    <a:lstStyle/>
                    <a:p>
                      <a:pPr marL="0" marR="0" algn="ctr">
                        <a:spcBef>
                          <a:spcPts val="0"/>
                        </a:spcBef>
                        <a:spcAft>
                          <a:spcPts val="0"/>
                        </a:spcAft>
                      </a:pPr>
                      <a:r>
                        <a:rPr lang="en-US" sz="2400" dirty="0">
                          <a:solidFill>
                            <a:schemeClr val="tx1"/>
                          </a:solidFill>
                          <a:effectLst/>
                        </a:rPr>
                        <a:t>88.2</a:t>
                      </a:r>
                    </a:p>
                  </a:txBody>
                  <a:tcPr marL="68580" marR="68580" marT="0" marB="0" anchor="b"/>
                </a:tc>
                <a:extLst>
                  <a:ext uri="{0D108BD9-81ED-4DB2-BD59-A6C34878D82A}">
                    <a16:rowId xmlns:a16="http://schemas.microsoft.com/office/drawing/2014/main" val="3244956320"/>
                  </a:ext>
                </a:extLst>
              </a:tr>
              <a:tr h="355833">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3</a:t>
                      </a:r>
                    </a:p>
                  </a:txBody>
                  <a:tcPr marL="68580" marR="68580" marT="0" marB="0" anchor="b"/>
                </a:tc>
                <a:tc>
                  <a:txBody>
                    <a:bodyPr/>
                    <a:lstStyle/>
                    <a:p>
                      <a:pPr marL="0" marR="0" algn="ctr">
                        <a:spcBef>
                          <a:spcPts val="0"/>
                        </a:spcBef>
                        <a:spcAft>
                          <a:spcPts val="0"/>
                        </a:spcAft>
                      </a:pPr>
                      <a:r>
                        <a:rPr lang="en-US" sz="2400" dirty="0">
                          <a:solidFill>
                            <a:schemeClr val="tx1"/>
                          </a:solidFill>
                          <a:effectLst/>
                        </a:rPr>
                        <a:t>3701</a:t>
                      </a:r>
                    </a:p>
                  </a:txBody>
                  <a:tcPr marL="68580" marR="68580" marT="0" marB="0" anchor="b"/>
                </a:tc>
                <a:tc>
                  <a:txBody>
                    <a:bodyPr/>
                    <a:lstStyle/>
                    <a:p>
                      <a:pPr marL="0" marR="0" algn="ctr">
                        <a:spcBef>
                          <a:spcPts val="0"/>
                        </a:spcBef>
                        <a:spcAft>
                          <a:spcPts val="0"/>
                        </a:spcAft>
                      </a:pPr>
                      <a:r>
                        <a:rPr lang="en-US" sz="2400" dirty="0">
                          <a:solidFill>
                            <a:schemeClr val="tx1"/>
                          </a:solidFill>
                          <a:effectLst/>
                        </a:rPr>
                        <a:t>73.5</a:t>
                      </a:r>
                    </a:p>
                  </a:txBody>
                  <a:tcPr marL="68580" marR="68580" marT="0" marB="0" anchor="b"/>
                </a:tc>
                <a:tc>
                  <a:txBody>
                    <a:bodyPr/>
                    <a:lstStyle/>
                    <a:p>
                      <a:pPr marL="0" marR="0" algn="ctr">
                        <a:spcBef>
                          <a:spcPts val="0"/>
                        </a:spcBef>
                        <a:spcAft>
                          <a:spcPts val="0"/>
                        </a:spcAft>
                      </a:pPr>
                      <a:r>
                        <a:rPr lang="en-US" sz="2400" dirty="0">
                          <a:solidFill>
                            <a:schemeClr val="tx1"/>
                          </a:solidFill>
                          <a:effectLst/>
                        </a:rPr>
                        <a:t>82.2</a:t>
                      </a:r>
                    </a:p>
                  </a:txBody>
                  <a:tcPr marL="68580" marR="68580" marT="0" marB="0" anchor="b"/>
                </a:tc>
                <a:tc>
                  <a:txBody>
                    <a:bodyPr/>
                    <a:lstStyle/>
                    <a:p>
                      <a:pPr marL="0" marR="0" algn="ctr">
                        <a:spcBef>
                          <a:spcPts val="0"/>
                        </a:spcBef>
                        <a:spcAft>
                          <a:spcPts val="0"/>
                        </a:spcAft>
                      </a:pPr>
                      <a:r>
                        <a:rPr lang="en-US" sz="2400" dirty="0">
                          <a:solidFill>
                            <a:schemeClr val="tx1"/>
                          </a:solidFill>
                          <a:effectLst/>
                        </a:rPr>
                        <a:t>87.7</a:t>
                      </a:r>
                    </a:p>
                  </a:txBody>
                  <a:tcPr marL="68580" marR="68580" marT="0" marB="0" anchor="b"/>
                </a:tc>
                <a:tc>
                  <a:txBody>
                    <a:bodyPr/>
                    <a:lstStyle/>
                    <a:p>
                      <a:pPr marL="0" marR="0" algn="ctr">
                        <a:spcBef>
                          <a:spcPts val="0"/>
                        </a:spcBef>
                        <a:spcAft>
                          <a:spcPts val="0"/>
                        </a:spcAft>
                      </a:pPr>
                      <a:r>
                        <a:rPr lang="en-US" sz="2400" dirty="0">
                          <a:solidFill>
                            <a:schemeClr val="tx1"/>
                          </a:solidFill>
                          <a:effectLst/>
                        </a:rPr>
                        <a:t>91.9</a:t>
                      </a:r>
                    </a:p>
                  </a:txBody>
                  <a:tcPr marL="68580" marR="68580" marT="0" marB="0" anchor="b"/>
                </a:tc>
                <a:tc>
                  <a:txBody>
                    <a:bodyPr/>
                    <a:lstStyle/>
                    <a:p>
                      <a:pPr marL="0" marR="0" algn="ctr">
                        <a:spcBef>
                          <a:spcPts val="0"/>
                        </a:spcBef>
                        <a:spcAft>
                          <a:spcPts val="0"/>
                        </a:spcAft>
                      </a:pPr>
                      <a:r>
                        <a:rPr lang="en-US" sz="2400" dirty="0">
                          <a:solidFill>
                            <a:schemeClr val="tx1"/>
                          </a:solidFill>
                          <a:effectLst/>
                        </a:rPr>
                        <a:t>94.2</a:t>
                      </a:r>
                    </a:p>
                  </a:txBody>
                  <a:tcPr marL="68580" marR="68580" marT="0" marB="0" anchor="b"/>
                </a:tc>
                <a:tc>
                  <a:txBody>
                    <a:bodyPr/>
                    <a:lstStyle/>
                    <a:p>
                      <a:pPr marL="0" marR="0" algn="ctr">
                        <a:spcBef>
                          <a:spcPts val="0"/>
                        </a:spcBef>
                        <a:spcAft>
                          <a:spcPts val="0"/>
                        </a:spcAft>
                      </a:pPr>
                      <a:r>
                        <a:rPr lang="en-US" sz="2400" dirty="0">
                          <a:solidFill>
                            <a:schemeClr val="tx1"/>
                          </a:solidFill>
                          <a:effectLst/>
                        </a:rPr>
                        <a:t>95.7</a:t>
                      </a:r>
                    </a:p>
                  </a:txBody>
                  <a:tcPr marL="68580" marR="68580" marT="0" marB="0" anchor="b"/>
                </a:tc>
                <a:extLst>
                  <a:ext uri="{0D108BD9-81ED-4DB2-BD59-A6C34878D82A}">
                    <a16:rowId xmlns:a16="http://schemas.microsoft.com/office/drawing/2014/main" val="3075528074"/>
                  </a:ext>
                </a:extLst>
              </a:tr>
              <a:tr h="355833">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4</a:t>
                      </a:r>
                    </a:p>
                  </a:txBody>
                  <a:tcPr marL="68580" marR="68580" marT="0" marB="0" anchor="b"/>
                </a:tc>
                <a:tc>
                  <a:txBody>
                    <a:bodyPr/>
                    <a:lstStyle/>
                    <a:p>
                      <a:pPr marL="0" marR="0" algn="ctr">
                        <a:spcBef>
                          <a:spcPts val="0"/>
                        </a:spcBef>
                        <a:spcAft>
                          <a:spcPts val="0"/>
                        </a:spcAft>
                      </a:pPr>
                      <a:r>
                        <a:rPr lang="en-US" sz="2400" dirty="0">
                          <a:solidFill>
                            <a:schemeClr val="tx1"/>
                          </a:solidFill>
                          <a:effectLst/>
                        </a:rPr>
                        <a:t>3752</a:t>
                      </a:r>
                    </a:p>
                  </a:txBody>
                  <a:tcPr marL="68580" marR="68580" marT="0" marB="0" anchor="b"/>
                </a:tc>
                <a:tc>
                  <a:txBody>
                    <a:bodyPr/>
                    <a:lstStyle/>
                    <a:p>
                      <a:pPr marL="0" marR="0" algn="ctr">
                        <a:spcBef>
                          <a:spcPts val="0"/>
                        </a:spcBef>
                        <a:spcAft>
                          <a:spcPts val="0"/>
                        </a:spcAft>
                      </a:pPr>
                      <a:r>
                        <a:rPr lang="en-US" sz="2400" dirty="0">
                          <a:solidFill>
                            <a:schemeClr val="tx1"/>
                          </a:solidFill>
                          <a:effectLst/>
                        </a:rPr>
                        <a:t>61.3</a:t>
                      </a:r>
                    </a:p>
                  </a:txBody>
                  <a:tcPr marL="68580" marR="68580" marT="0" marB="0" anchor="b"/>
                </a:tc>
                <a:tc>
                  <a:txBody>
                    <a:bodyPr/>
                    <a:lstStyle/>
                    <a:p>
                      <a:pPr marL="0" marR="0" algn="ctr">
                        <a:spcBef>
                          <a:spcPts val="0"/>
                        </a:spcBef>
                        <a:spcAft>
                          <a:spcPts val="0"/>
                        </a:spcAft>
                      </a:pPr>
                      <a:r>
                        <a:rPr lang="en-US" sz="2400" dirty="0">
                          <a:solidFill>
                            <a:schemeClr val="tx1"/>
                          </a:solidFill>
                          <a:effectLst/>
                        </a:rPr>
                        <a:t>72.8</a:t>
                      </a:r>
                    </a:p>
                  </a:txBody>
                  <a:tcPr marL="68580" marR="68580" marT="0" marB="0" anchor="b"/>
                </a:tc>
                <a:tc>
                  <a:txBody>
                    <a:bodyPr/>
                    <a:lstStyle/>
                    <a:p>
                      <a:pPr marL="0" marR="0" algn="ctr">
                        <a:spcBef>
                          <a:spcPts val="0"/>
                        </a:spcBef>
                        <a:spcAft>
                          <a:spcPts val="0"/>
                        </a:spcAft>
                      </a:pPr>
                      <a:r>
                        <a:rPr lang="en-US" sz="2400" dirty="0">
                          <a:solidFill>
                            <a:schemeClr val="tx1"/>
                          </a:solidFill>
                          <a:effectLst/>
                        </a:rPr>
                        <a:t>80.8</a:t>
                      </a:r>
                    </a:p>
                  </a:txBody>
                  <a:tcPr marL="68580" marR="68580" marT="0" marB="0" anchor="b"/>
                </a:tc>
                <a:tc>
                  <a:txBody>
                    <a:bodyPr/>
                    <a:lstStyle/>
                    <a:p>
                      <a:pPr marL="0" marR="0" algn="ctr">
                        <a:spcBef>
                          <a:spcPts val="0"/>
                        </a:spcBef>
                        <a:spcAft>
                          <a:spcPts val="0"/>
                        </a:spcAft>
                      </a:pPr>
                      <a:r>
                        <a:rPr lang="en-US" sz="2400" dirty="0">
                          <a:solidFill>
                            <a:schemeClr val="tx1"/>
                          </a:solidFill>
                          <a:effectLst/>
                        </a:rPr>
                        <a:t>86.6</a:t>
                      </a:r>
                    </a:p>
                  </a:txBody>
                  <a:tcPr marL="68580" marR="68580" marT="0" marB="0" anchor="b"/>
                </a:tc>
                <a:tc>
                  <a:txBody>
                    <a:bodyPr/>
                    <a:lstStyle/>
                    <a:p>
                      <a:pPr marL="0" marR="0" algn="ctr">
                        <a:spcBef>
                          <a:spcPts val="0"/>
                        </a:spcBef>
                        <a:spcAft>
                          <a:spcPts val="0"/>
                        </a:spcAft>
                      </a:pPr>
                      <a:r>
                        <a:rPr lang="en-US" sz="2400" dirty="0">
                          <a:solidFill>
                            <a:schemeClr val="tx1"/>
                          </a:solidFill>
                          <a:effectLst/>
                        </a:rPr>
                        <a:t>90.7</a:t>
                      </a:r>
                    </a:p>
                  </a:txBody>
                  <a:tcPr marL="68580" marR="68580" marT="0" marB="0" anchor="b"/>
                </a:tc>
                <a:tc>
                  <a:txBody>
                    <a:bodyPr/>
                    <a:lstStyle/>
                    <a:p>
                      <a:pPr marL="0" marR="0" algn="ctr">
                        <a:spcBef>
                          <a:spcPts val="0"/>
                        </a:spcBef>
                        <a:spcAft>
                          <a:spcPts val="0"/>
                        </a:spcAft>
                      </a:pPr>
                      <a:r>
                        <a:rPr lang="en-US" sz="2400" dirty="0">
                          <a:solidFill>
                            <a:schemeClr val="tx1"/>
                          </a:solidFill>
                          <a:effectLst/>
                        </a:rPr>
                        <a:t>93.7</a:t>
                      </a:r>
                    </a:p>
                  </a:txBody>
                  <a:tcPr marL="68580" marR="68580" marT="0" marB="0" anchor="b"/>
                </a:tc>
                <a:extLst>
                  <a:ext uri="{0D108BD9-81ED-4DB2-BD59-A6C34878D82A}">
                    <a16:rowId xmlns:a16="http://schemas.microsoft.com/office/drawing/2014/main" val="2001449173"/>
                  </a:ext>
                </a:extLst>
              </a:tr>
              <a:tr h="355833">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5</a:t>
                      </a:r>
                    </a:p>
                  </a:txBody>
                  <a:tcPr marL="68580" marR="68580" marT="0" marB="0" anchor="b"/>
                </a:tc>
                <a:tc>
                  <a:txBody>
                    <a:bodyPr/>
                    <a:lstStyle/>
                    <a:p>
                      <a:pPr marL="0" marR="0" algn="ctr">
                        <a:spcBef>
                          <a:spcPts val="0"/>
                        </a:spcBef>
                        <a:spcAft>
                          <a:spcPts val="0"/>
                        </a:spcAft>
                      </a:pPr>
                      <a:r>
                        <a:rPr lang="en-US" sz="2400" dirty="0">
                          <a:solidFill>
                            <a:schemeClr val="tx1"/>
                          </a:solidFill>
                          <a:effectLst/>
                        </a:rPr>
                        <a:t>3433</a:t>
                      </a:r>
                    </a:p>
                  </a:txBody>
                  <a:tcPr marL="68580" marR="68580" marT="0" marB="0" anchor="b"/>
                </a:tc>
                <a:tc>
                  <a:txBody>
                    <a:bodyPr/>
                    <a:lstStyle/>
                    <a:p>
                      <a:pPr marL="0" marR="0" algn="ctr">
                        <a:spcBef>
                          <a:spcPts val="0"/>
                        </a:spcBef>
                        <a:spcAft>
                          <a:spcPts val="0"/>
                        </a:spcAft>
                      </a:pPr>
                      <a:r>
                        <a:rPr lang="en-US" sz="2400" dirty="0">
                          <a:solidFill>
                            <a:schemeClr val="tx1"/>
                          </a:solidFill>
                          <a:effectLst/>
                        </a:rPr>
                        <a:t>62.4</a:t>
                      </a:r>
                    </a:p>
                  </a:txBody>
                  <a:tcPr marL="68580" marR="68580" marT="0" marB="0" anchor="b"/>
                </a:tc>
                <a:tc>
                  <a:txBody>
                    <a:bodyPr/>
                    <a:lstStyle/>
                    <a:p>
                      <a:pPr marL="0" marR="0" algn="ctr">
                        <a:spcBef>
                          <a:spcPts val="0"/>
                        </a:spcBef>
                        <a:spcAft>
                          <a:spcPts val="0"/>
                        </a:spcAft>
                      </a:pPr>
                      <a:r>
                        <a:rPr lang="en-US" sz="2400" dirty="0">
                          <a:solidFill>
                            <a:schemeClr val="tx1"/>
                          </a:solidFill>
                          <a:effectLst/>
                        </a:rPr>
                        <a:t>74.0</a:t>
                      </a:r>
                    </a:p>
                  </a:txBody>
                  <a:tcPr marL="68580" marR="68580" marT="0" marB="0" anchor="b"/>
                </a:tc>
                <a:tc>
                  <a:txBody>
                    <a:bodyPr/>
                    <a:lstStyle/>
                    <a:p>
                      <a:pPr marL="0" marR="0" algn="ctr">
                        <a:spcBef>
                          <a:spcPts val="0"/>
                        </a:spcBef>
                        <a:spcAft>
                          <a:spcPts val="0"/>
                        </a:spcAft>
                      </a:pPr>
                      <a:r>
                        <a:rPr lang="en-US" sz="2400" dirty="0">
                          <a:solidFill>
                            <a:schemeClr val="tx1"/>
                          </a:solidFill>
                          <a:effectLst/>
                        </a:rPr>
                        <a:t>82.4</a:t>
                      </a:r>
                    </a:p>
                  </a:txBody>
                  <a:tcPr marL="68580" marR="68580" marT="0" marB="0" anchor="b"/>
                </a:tc>
                <a:tc>
                  <a:txBody>
                    <a:bodyPr/>
                    <a:lstStyle/>
                    <a:p>
                      <a:pPr marL="0" marR="0" algn="ctr">
                        <a:spcBef>
                          <a:spcPts val="0"/>
                        </a:spcBef>
                        <a:spcAft>
                          <a:spcPts val="0"/>
                        </a:spcAft>
                      </a:pPr>
                      <a:r>
                        <a:rPr lang="en-US" sz="2400" dirty="0">
                          <a:solidFill>
                            <a:schemeClr val="tx1"/>
                          </a:solidFill>
                          <a:effectLst/>
                        </a:rPr>
                        <a:t>87.7</a:t>
                      </a:r>
                    </a:p>
                  </a:txBody>
                  <a:tcPr marL="68580" marR="68580" marT="0" marB="0" anchor="b"/>
                </a:tc>
                <a:tc>
                  <a:txBody>
                    <a:bodyPr/>
                    <a:lstStyle/>
                    <a:p>
                      <a:pPr marL="0" marR="0" algn="ctr">
                        <a:spcBef>
                          <a:spcPts val="0"/>
                        </a:spcBef>
                        <a:spcAft>
                          <a:spcPts val="0"/>
                        </a:spcAft>
                      </a:pPr>
                      <a:r>
                        <a:rPr lang="en-US" sz="2400" dirty="0">
                          <a:solidFill>
                            <a:schemeClr val="tx1"/>
                          </a:solidFill>
                          <a:effectLst/>
                        </a:rPr>
                        <a:t>91.4</a:t>
                      </a:r>
                    </a:p>
                  </a:txBody>
                  <a:tcPr marL="68580" marR="68580" marT="0" marB="0" anchor="b"/>
                </a:tc>
                <a:tc>
                  <a:txBody>
                    <a:bodyPr/>
                    <a:lstStyle/>
                    <a:p>
                      <a:pPr marL="0" marR="0" algn="ctr">
                        <a:spcBef>
                          <a:spcPts val="0"/>
                        </a:spcBef>
                        <a:spcAft>
                          <a:spcPts val="0"/>
                        </a:spcAft>
                      </a:pPr>
                      <a:r>
                        <a:rPr lang="en-US" sz="2400" dirty="0">
                          <a:solidFill>
                            <a:schemeClr val="tx1"/>
                          </a:solidFill>
                          <a:effectLst/>
                        </a:rPr>
                        <a:t>94.2</a:t>
                      </a:r>
                    </a:p>
                  </a:txBody>
                  <a:tcPr marL="68580" marR="68580" marT="0" marB="0" anchor="b"/>
                </a:tc>
                <a:extLst>
                  <a:ext uri="{0D108BD9-81ED-4DB2-BD59-A6C34878D82A}">
                    <a16:rowId xmlns:a16="http://schemas.microsoft.com/office/drawing/2014/main" val="1611617784"/>
                  </a:ext>
                </a:extLst>
              </a:tr>
              <a:tr h="355833">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6</a:t>
                      </a:r>
                    </a:p>
                  </a:txBody>
                  <a:tcPr marL="68580" marR="68580" marT="0" marB="0" anchor="b"/>
                </a:tc>
                <a:tc>
                  <a:txBody>
                    <a:bodyPr/>
                    <a:lstStyle/>
                    <a:p>
                      <a:pPr marL="0" marR="0" algn="ctr">
                        <a:spcBef>
                          <a:spcPts val="0"/>
                        </a:spcBef>
                        <a:spcAft>
                          <a:spcPts val="0"/>
                        </a:spcAft>
                      </a:pPr>
                      <a:r>
                        <a:rPr lang="en-US" sz="2400" dirty="0">
                          <a:solidFill>
                            <a:schemeClr val="tx1"/>
                          </a:solidFill>
                          <a:effectLst/>
                        </a:rPr>
                        <a:t>3502</a:t>
                      </a:r>
                    </a:p>
                  </a:txBody>
                  <a:tcPr marL="68580" marR="68580" marT="0" marB="0" anchor="b"/>
                </a:tc>
                <a:tc>
                  <a:txBody>
                    <a:bodyPr/>
                    <a:lstStyle/>
                    <a:p>
                      <a:pPr marL="0" marR="0" algn="ctr">
                        <a:spcBef>
                          <a:spcPts val="0"/>
                        </a:spcBef>
                        <a:spcAft>
                          <a:spcPts val="0"/>
                        </a:spcAft>
                      </a:pPr>
                      <a:r>
                        <a:rPr lang="en-US" sz="2400" dirty="0">
                          <a:solidFill>
                            <a:schemeClr val="tx1"/>
                          </a:solidFill>
                          <a:effectLst/>
                        </a:rPr>
                        <a:t>53.8</a:t>
                      </a:r>
                    </a:p>
                  </a:txBody>
                  <a:tcPr marL="68580" marR="68580" marT="0" marB="0" anchor="b"/>
                </a:tc>
                <a:tc>
                  <a:txBody>
                    <a:bodyPr/>
                    <a:lstStyle/>
                    <a:p>
                      <a:pPr marL="0" marR="0" algn="ctr">
                        <a:spcBef>
                          <a:spcPts val="0"/>
                        </a:spcBef>
                        <a:spcAft>
                          <a:spcPts val="0"/>
                        </a:spcAft>
                      </a:pPr>
                      <a:r>
                        <a:rPr lang="en-US" sz="2400" dirty="0">
                          <a:solidFill>
                            <a:schemeClr val="tx1"/>
                          </a:solidFill>
                          <a:effectLst/>
                        </a:rPr>
                        <a:t>65.9</a:t>
                      </a:r>
                    </a:p>
                  </a:txBody>
                  <a:tcPr marL="68580" marR="68580" marT="0" marB="0" anchor="b"/>
                </a:tc>
                <a:tc>
                  <a:txBody>
                    <a:bodyPr/>
                    <a:lstStyle/>
                    <a:p>
                      <a:pPr marL="0" marR="0" algn="ctr">
                        <a:spcBef>
                          <a:spcPts val="0"/>
                        </a:spcBef>
                        <a:spcAft>
                          <a:spcPts val="0"/>
                        </a:spcAft>
                      </a:pPr>
                      <a:r>
                        <a:rPr lang="en-US" sz="2400" dirty="0">
                          <a:solidFill>
                            <a:schemeClr val="tx1"/>
                          </a:solidFill>
                          <a:effectLst/>
                        </a:rPr>
                        <a:t>75.8</a:t>
                      </a:r>
                    </a:p>
                  </a:txBody>
                  <a:tcPr marL="68580" marR="68580" marT="0" marB="0" anchor="b"/>
                </a:tc>
                <a:tc>
                  <a:txBody>
                    <a:bodyPr/>
                    <a:lstStyle/>
                    <a:p>
                      <a:pPr marL="0" marR="0" algn="ctr">
                        <a:spcBef>
                          <a:spcPts val="0"/>
                        </a:spcBef>
                        <a:spcAft>
                          <a:spcPts val="0"/>
                        </a:spcAft>
                      </a:pPr>
                      <a:r>
                        <a:rPr lang="en-US" sz="2400" dirty="0">
                          <a:solidFill>
                            <a:schemeClr val="tx1"/>
                          </a:solidFill>
                          <a:effectLst/>
                        </a:rPr>
                        <a:t>82.6</a:t>
                      </a:r>
                    </a:p>
                  </a:txBody>
                  <a:tcPr marL="68580" marR="68580" marT="0" marB="0" anchor="b"/>
                </a:tc>
                <a:tc>
                  <a:txBody>
                    <a:bodyPr/>
                    <a:lstStyle/>
                    <a:p>
                      <a:pPr marL="0" marR="0" algn="ctr">
                        <a:spcBef>
                          <a:spcPts val="0"/>
                        </a:spcBef>
                        <a:spcAft>
                          <a:spcPts val="0"/>
                        </a:spcAft>
                      </a:pPr>
                      <a:r>
                        <a:rPr lang="en-US" sz="2400" dirty="0">
                          <a:solidFill>
                            <a:schemeClr val="tx1"/>
                          </a:solidFill>
                          <a:effectLst/>
                        </a:rPr>
                        <a:t>87.7</a:t>
                      </a:r>
                    </a:p>
                  </a:txBody>
                  <a:tcPr marL="68580" marR="68580" marT="0" marB="0" anchor="b"/>
                </a:tc>
                <a:tc>
                  <a:txBody>
                    <a:bodyPr/>
                    <a:lstStyle/>
                    <a:p>
                      <a:pPr marL="0" marR="0" algn="ctr">
                        <a:spcBef>
                          <a:spcPts val="0"/>
                        </a:spcBef>
                        <a:spcAft>
                          <a:spcPts val="0"/>
                        </a:spcAft>
                      </a:pPr>
                      <a:r>
                        <a:rPr lang="en-US" sz="2400" dirty="0">
                          <a:solidFill>
                            <a:schemeClr val="tx1"/>
                          </a:solidFill>
                          <a:effectLst/>
                        </a:rPr>
                        <a:t>91.2</a:t>
                      </a:r>
                    </a:p>
                  </a:txBody>
                  <a:tcPr marL="68580" marR="68580" marT="0" marB="0" anchor="b"/>
                </a:tc>
                <a:extLst>
                  <a:ext uri="{0D108BD9-81ED-4DB2-BD59-A6C34878D82A}">
                    <a16:rowId xmlns:a16="http://schemas.microsoft.com/office/drawing/2014/main" val="472559274"/>
                  </a:ext>
                </a:extLst>
              </a:tr>
              <a:tr h="355833">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7</a:t>
                      </a:r>
                    </a:p>
                  </a:txBody>
                  <a:tcPr marL="68580" marR="68580" marT="0" marB="0" anchor="b"/>
                </a:tc>
                <a:tc>
                  <a:txBody>
                    <a:bodyPr/>
                    <a:lstStyle/>
                    <a:p>
                      <a:pPr marL="0" marR="0" algn="ctr">
                        <a:spcBef>
                          <a:spcPts val="0"/>
                        </a:spcBef>
                        <a:spcAft>
                          <a:spcPts val="0"/>
                        </a:spcAft>
                      </a:pPr>
                      <a:r>
                        <a:rPr lang="en-US" sz="2400" dirty="0">
                          <a:solidFill>
                            <a:schemeClr val="tx1"/>
                          </a:solidFill>
                          <a:effectLst/>
                        </a:rPr>
                        <a:t>3307</a:t>
                      </a:r>
                    </a:p>
                  </a:txBody>
                  <a:tcPr marL="68580" marR="68580" marT="0" marB="0" anchor="b"/>
                </a:tc>
                <a:tc>
                  <a:txBody>
                    <a:bodyPr/>
                    <a:lstStyle/>
                    <a:p>
                      <a:pPr marL="0" marR="0" algn="ctr">
                        <a:spcBef>
                          <a:spcPts val="0"/>
                        </a:spcBef>
                        <a:spcAft>
                          <a:spcPts val="0"/>
                        </a:spcAft>
                      </a:pPr>
                      <a:r>
                        <a:rPr lang="en-US" sz="2400" dirty="0">
                          <a:solidFill>
                            <a:schemeClr val="tx1"/>
                          </a:solidFill>
                          <a:effectLst/>
                        </a:rPr>
                        <a:t>64.6</a:t>
                      </a:r>
                    </a:p>
                  </a:txBody>
                  <a:tcPr marL="68580" marR="68580" marT="0" marB="0" anchor="b"/>
                </a:tc>
                <a:tc>
                  <a:txBody>
                    <a:bodyPr/>
                    <a:lstStyle/>
                    <a:p>
                      <a:pPr marL="0" marR="0" algn="ctr">
                        <a:spcBef>
                          <a:spcPts val="0"/>
                        </a:spcBef>
                        <a:spcAft>
                          <a:spcPts val="0"/>
                        </a:spcAft>
                      </a:pPr>
                      <a:r>
                        <a:rPr lang="en-US" sz="2400" dirty="0">
                          <a:solidFill>
                            <a:schemeClr val="tx1"/>
                          </a:solidFill>
                          <a:effectLst/>
                        </a:rPr>
                        <a:t>75.1</a:t>
                      </a:r>
                    </a:p>
                  </a:txBody>
                  <a:tcPr marL="68580" marR="68580" marT="0" marB="0" anchor="b"/>
                </a:tc>
                <a:tc>
                  <a:txBody>
                    <a:bodyPr/>
                    <a:lstStyle/>
                    <a:p>
                      <a:pPr marL="0" marR="0" algn="ctr">
                        <a:spcBef>
                          <a:spcPts val="0"/>
                        </a:spcBef>
                        <a:spcAft>
                          <a:spcPts val="0"/>
                        </a:spcAft>
                      </a:pPr>
                      <a:r>
                        <a:rPr lang="en-US" sz="2400" dirty="0">
                          <a:solidFill>
                            <a:schemeClr val="tx1"/>
                          </a:solidFill>
                          <a:effectLst/>
                        </a:rPr>
                        <a:t>82.8</a:t>
                      </a:r>
                    </a:p>
                  </a:txBody>
                  <a:tcPr marL="68580" marR="68580" marT="0" marB="0" anchor="b"/>
                </a:tc>
                <a:tc>
                  <a:txBody>
                    <a:bodyPr/>
                    <a:lstStyle/>
                    <a:p>
                      <a:pPr marL="0" marR="0" algn="ctr">
                        <a:spcBef>
                          <a:spcPts val="0"/>
                        </a:spcBef>
                        <a:spcAft>
                          <a:spcPts val="0"/>
                        </a:spcAft>
                      </a:pPr>
                      <a:r>
                        <a:rPr lang="en-US" sz="2400" dirty="0">
                          <a:solidFill>
                            <a:schemeClr val="tx1"/>
                          </a:solidFill>
                          <a:effectLst/>
                        </a:rPr>
                        <a:t>88.2</a:t>
                      </a:r>
                    </a:p>
                  </a:txBody>
                  <a:tcPr marL="68580" marR="68580" marT="0" marB="0" anchor="b"/>
                </a:tc>
                <a:tc>
                  <a:txBody>
                    <a:bodyPr/>
                    <a:lstStyle/>
                    <a:p>
                      <a:pPr marL="0" marR="0" algn="ctr">
                        <a:spcBef>
                          <a:spcPts val="0"/>
                        </a:spcBef>
                        <a:spcAft>
                          <a:spcPts val="0"/>
                        </a:spcAft>
                      </a:pPr>
                      <a:r>
                        <a:rPr lang="en-US" sz="2400" dirty="0">
                          <a:solidFill>
                            <a:schemeClr val="tx1"/>
                          </a:solidFill>
                          <a:effectLst/>
                        </a:rPr>
                        <a:t>91.9</a:t>
                      </a:r>
                    </a:p>
                  </a:txBody>
                  <a:tcPr marL="68580" marR="68580" marT="0" marB="0" anchor="b"/>
                </a:tc>
                <a:tc>
                  <a:txBody>
                    <a:bodyPr/>
                    <a:lstStyle/>
                    <a:p>
                      <a:pPr marL="0" marR="0" algn="ctr">
                        <a:spcBef>
                          <a:spcPts val="0"/>
                        </a:spcBef>
                        <a:spcAft>
                          <a:spcPts val="0"/>
                        </a:spcAft>
                      </a:pPr>
                      <a:r>
                        <a:rPr lang="en-US" sz="2400" dirty="0">
                          <a:solidFill>
                            <a:schemeClr val="tx1"/>
                          </a:solidFill>
                          <a:effectLst/>
                        </a:rPr>
                        <a:t>94.3</a:t>
                      </a:r>
                    </a:p>
                  </a:txBody>
                  <a:tcPr marL="68580" marR="68580" marT="0" marB="0" anchor="b"/>
                </a:tc>
                <a:extLst>
                  <a:ext uri="{0D108BD9-81ED-4DB2-BD59-A6C34878D82A}">
                    <a16:rowId xmlns:a16="http://schemas.microsoft.com/office/drawing/2014/main" val="3972910945"/>
                  </a:ext>
                </a:extLst>
              </a:tr>
              <a:tr h="355833">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lgn="ctr">
                        <a:spcBef>
                          <a:spcPts val="0"/>
                        </a:spcBef>
                        <a:spcAft>
                          <a:spcPts val="0"/>
                        </a:spcAft>
                      </a:pPr>
                      <a:r>
                        <a:rPr lang="en-US" sz="2400" dirty="0">
                          <a:solidFill>
                            <a:schemeClr val="tx1"/>
                          </a:solidFill>
                          <a:effectLst/>
                        </a:rPr>
                        <a:t>8</a:t>
                      </a:r>
                    </a:p>
                  </a:txBody>
                  <a:tcPr marL="68580" marR="68580" marT="0" marB="0" anchor="b"/>
                </a:tc>
                <a:tc>
                  <a:txBody>
                    <a:bodyPr/>
                    <a:lstStyle/>
                    <a:p>
                      <a:pPr marL="0" marR="0" algn="ctr">
                        <a:spcBef>
                          <a:spcPts val="0"/>
                        </a:spcBef>
                        <a:spcAft>
                          <a:spcPts val="0"/>
                        </a:spcAft>
                      </a:pPr>
                      <a:r>
                        <a:rPr lang="en-US" sz="2400" dirty="0">
                          <a:solidFill>
                            <a:schemeClr val="tx1"/>
                          </a:solidFill>
                          <a:effectLst/>
                        </a:rPr>
                        <a:t>3133</a:t>
                      </a:r>
                    </a:p>
                  </a:txBody>
                  <a:tcPr marL="68580" marR="68580" marT="0" marB="0" anchor="b"/>
                </a:tc>
                <a:tc>
                  <a:txBody>
                    <a:bodyPr/>
                    <a:lstStyle/>
                    <a:p>
                      <a:pPr marL="0" marR="0" algn="ctr">
                        <a:spcBef>
                          <a:spcPts val="0"/>
                        </a:spcBef>
                        <a:spcAft>
                          <a:spcPts val="0"/>
                        </a:spcAft>
                      </a:pPr>
                      <a:r>
                        <a:rPr lang="en-US" sz="2400" dirty="0">
                          <a:solidFill>
                            <a:schemeClr val="tx1"/>
                          </a:solidFill>
                          <a:effectLst/>
                        </a:rPr>
                        <a:t>64.5</a:t>
                      </a:r>
                    </a:p>
                  </a:txBody>
                  <a:tcPr marL="68580" marR="68580" marT="0" marB="0" anchor="b"/>
                </a:tc>
                <a:tc>
                  <a:txBody>
                    <a:bodyPr/>
                    <a:lstStyle/>
                    <a:p>
                      <a:pPr marL="0" marR="0" algn="ctr">
                        <a:spcBef>
                          <a:spcPts val="0"/>
                        </a:spcBef>
                        <a:spcAft>
                          <a:spcPts val="0"/>
                        </a:spcAft>
                      </a:pPr>
                      <a:r>
                        <a:rPr lang="en-US" sz="2400" dirty="0">
                          <a:solidFill>
                            <a:schemeClr val="tx1"/>
                          </a:solidFill>
                          <a:effectLst/>
                        </a:rPr>
                        <a:t>75.5</a:t>
                      </a:r>
                    </a:p>
                  </a:txBody>
                  <a:tcPr marL="68580" marR="68580" marT="0" marB="0" anchor="b"/>
                </a:tc>
                <a:tc>
                  <a:txBody>
                    <a:bodyPr/>
                    <a:lstStyle/>
                    <a:p>
                      <a:pPr marL="0" marR="0" algn="ctr">
                        <a:spcBef>
                          <a:spcPts val="0"/>
                        </a:spcBef>
                        <a:spcAft>
                          <a:spcPts val="0"/>
                        </a:spcAft>
                      </a:pPr>
                      <a:r>
                        <a:rPr lang="en-US" sz="2400" dirty="0">
                          <a:solidFill>
                            <a:schemeClr val="tx1"/>
                          </a:solidFill>
                          <a:effectLst/>
                        </a:rPr>
                        <a:t>83.0</a:t>
                      </a:r>
                    </a:p>
                  </a:txBody>
                  <a:tcPr marL="68580" marR="68580" marT="0" marB="0" anchor="b"/>
                </a:tc>
                <a:tc>
                  <a:txBody>
                    <a:bodyPr/>
                    <a:lstStyle/>
                    <a:p>
                      <a:pPr marL="0" marR="0" algn="ctr">
                        <a:spcBef>
                          <a:spcPts val="0"/>
                        </a:spcBef>
                        <a:spcAft>
                          <a:spcPts val="0"/>
                        </a:spcAft>
                      </a:pPr>
                      <a:r>
                        <a:rPr lang="en-US" sz="2400" dirty="0">
                          <a:solidFill>
                            <a:schemeClr val="tx1"/>
                          </a:solidFill>
                          <a:effectLst/>
                        </a:rPr>
                        <a:t>88.7</a:t>
                      </a:r>
                    </a:p>
                  </a:txBody>
                  <a:tcPr marL="68580" marR="68580" marT="0" marB="0" anchor="b"/>
                </a:tc>
                <a:tc>
                  <a:txBody>
                    <a:bodyPr/>
                    <a:lstStyle/>
                    <a:p>
                      <a:pPr marL="0" marR="0" algn="ctr">
                        <a:spcBef>
                          <a:spcPts val="0"/>
                        </a:spcBef>
                        <a:spcAft>
                          <a:spcPts val="0"/>
                        </a:spcAft>
                      </a:pPr>
                      <a:r>
                        <a:rPr lang="en-US" sz="2400" dirty="0">
                          <a:solidFill>
                            <a:schemeClr val="tx1"/>
                          </a:solidFill>
                          <a:effectLst/>
                        </a:rPr>
                        <a:t>92.3</a:t>
                      </a:r>
                    </a:p>
                  </a:txBody>
                  <a:tcPr marL="68580" marR="68580" marT="0" marB="0" anchor="b"/>
                </a:tc>
                <a:tc>
                  <a:txBody>
                    <a:bodyPr/>
                    <a:lstStyle/>
                    <a:p>
                      <a:pPr marL="0" marR="0" algn="ctr">
                        <a:spcBef>
                          <a:spcPts val="0"/>
                        </a:spcBef>
                        <a:spcAft>
                          <a:spcPts val="0"/>
                        </a:spcAft>
                      </a:pPr>
                      <a:r>
                        <a:rPr lang="en-US" sz="2400" dirty="0">
                          <a:solidFill>
                            <a:schemeClr val="tx1"/>
                          </a:solidFill>
                          <a:effectLst/>
                        </a:rPr>
                        <a:t>94.6</a:t>
                      </a:r>
                    </a:p>
                  </a:txBody>
                  <a:tcPr marL="68580" marR="68580" marT="0" marB="0" anchor="b"/>
                </a:tc>
                <a:extLst>
                  <a:ext uri="{0D108BD9-81ED-4DB2-BD59-A6C34878D82A}">
                    <a16:rowId xmlns:a16="http://schemas.microsoft.com/office/drawing/2014/main" val="2993346598"/>
                  </a:ext>
                </a:extLst>
              </a:tr>
              <a:tr h="355833">
                <a:tc>
                  <a:txBody>
                    <a:bodyPr/>
                    <a:lstStyle/>
                    <a:p>
                      <a:pPr marL="0" marR="0" algn="ctr">
                        <a:spcBef>
                          <a:spcPts val="0"/>
                        </a:spcBef>
                        <a:spcAft>
                          <a:spcPts val="0"/>
                        </a:spcAft>
                      </a:pPr>
                      <a:r>
                        <a:rPr lang="en-US" sz="2400" dirty="0">
                          <a:solidFill>
                            <a:schemeClr val="tx1"/>
                          </a:solidFill>
                          <a:effectLst/>
                        </a:rPr>
                        <a:t>SC</a:t>
                      </a:r>
                    </a:p>
                  </a:txBody>
                  <a:tcPr marL="68580" marR="68580" marT="0" marB="0" anchor="b"/>
                </a:tc>
                <a:tc>
                  <a:txBody>
                    <a:bodyPr/>
                    <a:lstStyle/>
                    <a:p>
                      <a:pPr marL="0" marR="0" algn="ctr">
                        <a:spcBef>
                          <a:spcPts val="0"/>
                        </a:spcBef>
                        <a:spcAft>
                          <a:spcPts val="0"/>
                        </a:spcAft>
                      </a:pPr>
                      <a:r>
                        <a:rPr lang="en-US" sz="2400" dirty="0">
                          <a:solidFill>
                            <a:schemeClr val="tx1"/>
                          </a:solidFill>
                          <a:effectLst/>
                        </a:rPr>
                        <a:t>5</a:t>
                      </a:r>
                    </a:p>
                  </a:txBody>
                  <a:tcPr marL="68580" marR="68580" marT="0" marB="0" anchor="b"/>
                </a:tc>
                <a:tc>
                  <a:txBody>
                    <a:bodyPr/>
                    <a:lstStyle/>
                    <a:p>
                      <a:pPr marL="0" marR="0" algn="ctr">
                        <a:spcBef>
                          <a:spcPts val="0"/>
                        </a:spcBef>
                        <a:spcAft>
                          <a:spcPts val="0"/>
                        </a:spcAft>
                      </a:pPr>
                      <a:r>
                        <a:rPr lang="en-US" sz="2400" dirty="0">
                          <a:solidFill>
                            <a:schemeClr val="tx1"/>
                          </a:solidFill>
                          <a:effectLst/>
                        </a:rPr>
                        <a:t>3439</a:t>
                      </a:r>
                    </a:p>
                  </a:txBody>
                  <a:tcPr marL="68580" marR="68580" marT="0" marB="0" anchor="b"/>
                </a:tc>
                <a:tc>
                  <a:txBody>
                    <a:bodyPr/>
                    <a:lstStyle/>
                    <a:p>
                      <a:pPr marL="0" marR="0" algn="ctr">
                        <a:spcBef>
                          <a:spcPts val="0"/>
                        </a:spcBef>
                        <a:spcAft>
                          <a:spcPts val="0"/>
                        </a:spcAft>
                      </a:pPr>
                      <a:r>
                        <a:rPr lang="en-US" sz="2400" dirty="0">
                          <a:solidFill>
                            <a:schemeClr val="tx1"/>
                          </a:solidFill>
                          <a:effectLst/>
                        </a:rPr>
                        <a:t>91.3</a:t>
                      </a:r>
                    </a:p>
                  </a:txBody>
                  <a:tcPr marL="68580" marR="68580" marT="0" marB="0" anchor="b"/>
                </a:tc>
                <a:tc>
                  <a:txBody>
                    <a:bodyPr/>
                    <a:lstStyle/>
                    <a:p>
                      <a:pPr marL="0" marR="0" algn="ctr">
                        <a:spcBef>
                          <a:spcPts val="0"/>
                        </a:spcBef>
                        <a:spcAft>
                          <a:spcPts val="0"/>
                        </a:spcAft>
                      </a:pPr>
                      <a:r>
                        <a:rPr lang="en-US" sz="2400" dirty="0">
                          <a:solidFill>
                            <a:schemeClr val="tx1"/>
                          </a:solidFill>
                          <a:effectLst/>
                        </a:rPr>
                        <a:t>94.8</a:t>
                      </a:r>
                    </a:p>
                  </a:txBody>
                  <a:tcPr marL="68580" marR="68580" marT="0" marB="0" anchor="b"/>
                </a:tc>
                <a:tc>
                  <a:txBody>
                    <a:bodyPr/>
                    <a:lstStyle/>
                    <a:p>
                      <a:pPr marL="0" marR="0" algn="ctr">
                        <a:spcBef>
                          <a:spcPts val="0"/>
                        </a:spcBef>
                        <a:spcAft>
                          <a:spcPts val="0"/>
                        </a:spcAft>
                      </a:pPr>
                      <a:r>
                        <a:rPr lang="en-US" sz="2400" dirty="0">
                          <a:solidFill>
                            <a:schemeClr val="tx1"/>
                          </a:solidFill>
                          <a:effectLst/>
                        </a:rPr>
                        <a:t>96.9</a:t>
                      </a:r>
                    </a:p>
                  </a:txBody>
                  <a:tcPr marL="68580" marR="68580" marT="0" marB="0" anchor="b"/>
                </a:tc>
                <a:tc>
                  <a:txBody>
                    <a:bodyPr/>
                    <a:lstStyle/>
                    <a:p>
                      <a:pPr marL="0" marR="0" algn="ctr">
                        <a:spcBef>
                          <a:spcPts val="0"/>
                        </a:spcBef>
                        <a:spcAft>
                          <a:spcPts val="0"/>
                        </a:spcAft>
                      </a:pPr>
                      <a:r>
                        <a:rPr lang="en-US" sz="2400" dirty="0">
                          <a:solidFill>
                            <a:schemeClr val="tx1"/>
                          </a:solidFill>
                          <a:effectLst/>
                        </a:rPr>
                        <a:t>98.2</a:t>
                      </a:r>
                    </a:p>
                  </a:txBody>
                  <a:tcPr marL="68580" marR="68580" marT="0" marB="0" anchor="b"/>
                </a:tc>
                <a:tc>
                  <a:txBody>
                    <a:bodyPr/>
                    <a:lstStyle/>
                    <a:p>
                      <a:pPr marL="0" marR="0" algn="ctr">
                        <a:spcBef>
                          <a:spcPts val="0"/>
                        </a:spcBef>
                        <a:spcAft>
                          <a:spcPts val="0"/>
                        </a:spcAft>
                      </a:pPr>
                      <a:r>
                        <a:rPr lang="en-US" sz="2400" dirty="0">
                          <a:solidFill>
                            <a:schemeClr val="tx1"/>
                          </a:solidFill>
                          <a:effectLst/>
                        </a:rPr>
                        <a:t>99.0</a:t>
                      </a:r>
                    </a:p>
                  </a:txBody>
                  <a:tcPr marL="68580" marR="68580" marT="0" marB="0" anchor="b"/>
                </a:tc>
                <a:tc>
                  <a:txBody>
                    <a:bodyPr/>
                    <a:lstStyle/>
                    <a:p>
                      <a:pPr marL="0" marR="0" algn="ctr">
                        <a:spcBef>
                          <a:spcPts val="0"/>
                        </a:spcBef>
                        <a:spcAft>
                          <a:spcPts val="0"/>
                        </a:spcAft>
                      </a:pPr>
                      <a:r>
                        <a:rPr lang="en-US" sz="2400" dirty="0">
                          <a:solidFill>
                            <a:schemeClr val="tx1"/>
                          </a:solidFill>
                          <a:effectLst/>
                        </a:rPr>
                        <a:t>99.3</a:t>
                      </a:r>
                    </a:p>
                  </a:txBody>
                  <a:tcPr marL="68580" marR="68580" marT="0" marB="0" anchor="b"/>
                </a:tc>
                <a:extLst>
                  <a:ext uri="{0D108BD9-81ED-4DB2-BD59-A6C34878D82A}">
                    <a16:rowId xmlns:a16="http://schemas.microsoft.com/office/drawing/2014/main" val="626890207"/>
                  </a:ext>
                </a:extLst>
              </a:tr>
              <a:tr h="355833">
                <a:tc>
                  <a:txBody>
                    <a:bodyPr/>
                    <a:lstStyle/>
                    <a:p>
                      <a:pPr marL="0" marR="0" algn="ctr">
                        <a:spcBef>
                          <a:spcPts val="0"/>
                        </a:spcBef>
                        <a:spcAft>
                          <a:spcPts val="0"/>
                        </a:spcAft>
                      </a:pPr>
                      <a:r>
                        <a:rPr lang="en-US" sz="2400" dirty="0">
                          <a:solidFill>
                            <a:schemeClr val="tx1"/>
                          </a:solidFill>
                          <a:effectLst/>
                        </a:rPr>
                        <a:t>SC</a:t>
                      </a:r>
                    </a:p>
                  </a:txBody>
                  <a:tcPr marL="68580" marR="68580" marT="0" marB="0" anchor="b"/>
                </a:tc>
                <a:tc>
                  <a:txBody>
                    <a:bodyPr/>
                    <a:lstStyle/>
                    <a:p>
                      <a:pPr marL="0" marR="0" algn="ctr">
                        <a:spcBef>
                          <a:spcPts val="0"/>
                        </a:spcBef>
                        <a:spcAft>
                          <a:spcPts val="0"/>
                        </a:spcAft>
                      </a:pPr>
                      <a:r>
                        <a:rPr lang="en-US" sz="2400" dirty="0">
                          <a:solidFill>
                            <a:schemeClr val="tx1"/>
                          </a:solidFill>
                          <a:effectLst/>
                        </a:rPr>
                        <a:t>8</a:t>
                      </a:r>
                    </a:p>
                  </a:txBody>
                  <a:tcPr marL="68580" marR="68580" marT="0" marB="0" anchor="b"/>
                </a:tc>
                <a:tc>
                  <a:txBody>
                    <a:bodyPr/>
                    <a:lstStyle/>
                    <a:p>
                      <a:pPr marL="0" marR="0" algn="ctr">
                        <a:spcBef>
                          <a:spcPts val="0"/>
                        </a:spcBef>
                        <a:spcAft>
                          <a:spcPts val="0"/>
                        </a:spcAft>
                      </a:pPr>
                      <a:r>
                        <a:rPr lang="en-US" sz="2400" dirty="0">
                          <a:solidFill>
                            <a:schemeClr val="tx1"/>
                          </a:solidFill>
                          <a:effectLst/>
                        </a:rPr>
                        <a:t>3134</a:t>
                      </a:r>
                    </a:p>
                  </a:txBody>
                  <a:tcPr marL="68580" marR="68580" marT="0" marB="0" anchor="b"/>
                </a:tc>
                <a:tc>
                  <a:txBody>
                    <a:bodyPr/>
                    <a:lstStyle/>
                    <a:p>
                      <a:pPr marL="0" marR="0" algn="ctr">
                        <a:spcBef>
                          <a:spcPts val="0"/>
                        </a:spcBef>
                        <a:spcAft>
                          <a:spcPts val="0"/>
                        </a:spcAft>
                      </a:pPr>
                      <a:r>
                        <a:rPr lang="en-US" sz="2400" dirty="0">
                          <a:solidFill>
                            <a:schemeClr val="tx1"/>
                          </a:solidFill>
                          <a:effectLst/>
                        </a:rPr>
                        <a:t>90.3</a:t>
                      </a:r>
                    </a:p>
                  </a:txBody>
                  <a:tcPr marL="68580" marR="68580" marT="0" marB="0" anchor="b"/>
                </a:tc>
                <a:tc>
                  <a:txBody>
                    <a:bodyPr/>
                    <a:lstStyle/>
                    <a:p>
                      <a:pPr marL="0" marR="0" algn="ctr">
                        <a:spcBef>
                          <a:spcPts val="0"/>
                        </a:spcBef>
                        <a:spcAft>
                          <a:spcPts val="0"/>
                        </a:spcAft>
                      </a:pPr>
                      <a:r>
                        <a:rPr lang="en-US" sz="2400" dirty="0">
                          <a:solidFill>
                            <a:schemeClr val="tx1"/>
                          </a:solidFill>
                          <a:effectLst/>
                        </a:rPr>
                        <a:t>94.2</a:t>
                      </a:r>
                    </a:p>
                  </a:txBody>
                  <a:tcPr marL="68580" marR="68580" marT="0" marB="0" anchor="b"/>
                </a:tc>
                <a:tc>
                  <a:txBody>
                    <a:bodyPr/>
                    <a:lstStyle/>
                    <a:p>
                      <a:pPr marL="0" marR="0" algn="ctr">
                        <a:spcBef>
                          <a:spcPts val="0"/>
                        </a:spcBef>
                        <a:spcAft>
                          <a:spcPts val="0"/>
                        </a:spcAft>
                      </a:pPr>
                      <a:r>
                        <a:rPr lang="en-US" sz="2400" dirty="0">
                          <a:solidFill>
                            <a:schemeClr val="tx1"/>
                          </a:solidFill>
                          <a:effectLst/>
                        </a:rPr>
                        <a:t>96.8</a:t>
                      </a:r>
                    </a:p>
                  </a:txBody>
                  <a:tcPr marL="68580" marR="68580" marT="0" marB="0" anchor="b"/>
                </a:tc>
                <a:tc>
                  <a:txBody>
                    <a:bodyPr/>
                    <a:lstStyle/>
                    <a:p>
                      <a:pPr marL="0" marR="0" algn="ctr">
                        <a:spcBef>
                          <a:spcPts val="0"/>
                        </a:spcBef>
                        <a:spcAft>
                          <a:spcPts val="0"/>
                        </a:spcAft>
                      </a:pPr>
                      <a:r>
                        <a:rPr lang="en-US" sz="2400" dirty="0">
                          <a:solidFill>
                            <a:schemeClr val="tx1"/>
                          </a:solidFill>
                          <a:effectLst/>
                        </a:rPr>
                        <a:t>97.8</a:t>
                      </a:r>
                    </a:p>
                  </a:txBody>
                  <a:tcPr marL="68580" marR="68580" marT="0" marB="0" anchor="b"/>
                </a:tc>
                <a:tc>
                  <a:txBody>
                    <a:bodyPr/>
                    <a:lstStyle/>
                    <a:p>
                      <a:pPr marL="0" marR="0" algn="ctr">
                        <a:spcBef>
                          <a:spcPts val="0"/>
                        </a:spcBef>
                        <a:spcAft>
                          <a:spcPts val="0"/>
                        </a:spcAft>
                      </a:pPr>
                      <a:r>
                        <a:rPr lang="en-US" sz="2400" dirty="0">
                          <a:solidFill>
                            <a:schemeClr val="tx1"/>
                          </a:solidFill>
                          <a:effectLst/>
                        </a:rPr>
                        <a:t>98.4</a:t>
                      </a:r>
                    </a:p>
                  </a:txBody>
                  <a:tcPr marL="68580" marR="68580" marT="0" marB="0" anchor="b"/>
                </a:tc>
                <a:tc>
                  <a:txBody>
                    <a:bodyPr/>
                    <a:lstStyle/>
                    <a:p>
                      <a:pPr marL="0" marR="0" algn="ctr">
                        <a:spcBef>
                          <a:spcPts val="0"/>
                        </a:spcBef>
                        <a:spcAft>
                          <a:spcPts val="0"/>
                        </a:spcAft>
                      </a:pPr>
                      <a:r>
                        <a:rPr lang="en-US" sz="2400" dirty="0">
                          <a:solidFill>
                            <a:schemeClr val="tx1"/>
                          </a:solidFill>
                          <a:effectLst/>
                        </a:rPr>
                        <a:t>99.2</a:t>
                      </a:r>
                    </a:p>
                  </a:txBody>
                  <a:tcPr marL="68580" marR="68580" marT="0" marB="0" anchor="b"/>
                </a:tc>
                <a:extLst>
                  <a:ext uri="{0D108BD9-81ED-4DB2-BD59-A6C34878D82A}">
                    <a16:rowId xmlns:a16="http://schemas.microsoft.com/office/drawing/2014/main" val="2600653440"/>
                  </a:ext>
                </a:extLst>
              </a:tr>
            </a:tbl>
          </a:graphicData>
        </a:graphic>
      </p:graphicFrame>
      <p:sp>
        <p:nvSpPr>
          <p:cNvPr id="8" name="TextBox 7">
            <a:extLst>
              <a:ext uri="{FF2B5EF4-FFF2-40B4-BE49-F238E27FC236}">
                <a16:creationId xmlns:a16="http://schemas.microsoft.com/office/drawing/2014/main" id="{9C2F812D-CEFA-48FA-B99B-C20A8E40C94D}"/>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2" name="Rectangle 1"/>
          <p:cNvSpPr/>
          <p:nvPr/>
        </p:nvSpPr>
        <p:spPr>
          <a:xfrm>
            <a:off x="-137160" y="1691640"/>
            <a:ext cx="12222479" cy="411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3877472"/>
            <a:ext cx="12222479" cy="445686"/>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99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F8B7F-4445-45A3-9247-98B294351A99}"/>
              </a:ext>
            </a:extLst>
          </p:cNvPr>
          <p:cNvSpPr>
            <a:spLocks noGrp="1"/>
          </p:cNvSpPr>
          <p:nvPr>
            <p:ph type="title"/>
          </p:nvPr>
        </p:nvSpPr>
        <p:spPr>
          <a:xfrm>
            <a:off x="137160" y="57425"/>
            <a:ext cx="11932920" cy="1073862"/>
          </a:xfrm>
        </p:spPr>
        <p:txBody>
          <a:bodyPr>
            <a:normAutofit fontScale="90000"/>
          </a:bodyPr>
          <a:lstStyle/>
          <a:p>
            <a:r>
              <a:rPr lang="en-US" sz="3600" dirty="0">
                <a:cs typeface="Arial Bold"/>
              </a:rPr>
              <a:t>Test Duration – Spring 2018 </a:t>
            </a:r>
            <a:r>
              <a:rPr lang="en-US" sz="3600" dirty="0" smtClean="0">
                <a:cs typeface="Arial Bold"/>
              </a:rPr>
              <a:t>Data--EL Students-Cumulative</a:t>
            </a:r>
            <a:endParaRPr lang="en-US" sz="3600" dirty="0">
              <a:cs typeface="Arial Bold"/>
            </a:endParaRPr>
          </a:p>
          <a:p>
            <a:endParaRPr lang="en-US" dirty="0">
              <a:cs typeface="Arial Bold"/>
            </a:endParaRPr>
          </a:p>
        </p:txBody>
      </p:sp>
      <p:graphicFrame>
        <p:nvGraphicFramePr>
          <p:cNvPr id="5" name="Table 4">
            <a:extLst>
              <a:ext uri="{FF2B5EF4-FFF2-40B4-BE49-F238E27FC236}">
                <a16:creationId xmlns:a16="http://schemas.microsoft.com/office/drawing/2014/main" id="{2BE7F40D-6C80-4CB8-9A58-EA4C4F075B64}"/>
              </a:ext>
            </a:extLst>
          </p:cNvPr>
          <p:cNvGraphicFramePr>
            <a:graphicFrameLocks noGrp="1"/>
          </p:cNvGraphicFramePr>
          <p:nvPr>
            <p:extLst>
              <p:ext uri="{D42A27DB-BD31-4B8C-83A1-F6EECF244321}">
                <p14:modId xmlns:p14="http://schemas.microsoft.com/office/powerpoint/2010/main" val="4198226595"/>
              </p:ext>
            </p:extLst>
          </p:nvPr>
        </p:nvGraphicFramePr>
        <p:xfrm>
          <a:off x="137160" y="594356"/>
          <a:ext cx="11643361" cy="6217920"/>
        </p:xfrm>
        <a:graphic>
          <a:graphicData uri="http://schemas.openxmlformats.org/drawingml/2006/table">
            <a:tbl>
              <a:tblPr firstRow="1" firstCol="1" bandRow="1">
                <a:tableStyleId>{5C22544A-7EE6-4342-B048-85BDC9FD1C3A}</a:tableStyleId>
              </a:tblPr>
              <a:tblGrid>
                <a:gridCol w="1274250">
                  <a:extLst>
                    <a:ext uri="{9D8B030D-6E8A-4147-A177-3AD203B41FA5}">
                      <a16:colId xmlns:a16="http://schemas.microsoft.com/office/drawing/2014/main" val="2128261790"/>
                    </a:ext>
                  </a:extLst>
                </a:gridCol>
                <a:gridCol w="789095">
                  <a:extLst>
                    <a:ext uri="{9D8B030D-6E8A-4147-A177-3AD203B41FA5}">
                      <a16:colId xmlns:a16="http://schemas.microsoft.com/office/drawing/2014/main" val="3611013755"/>
                    </a:ext>
                  </a:extLst>
                </a:gridCol>
                <a:gridCol w="1106575">
                  <a:extLst>
                    <a:ext uri="{9D8B030D-6E8A-4147-A177-3AD203B41FA5}">
                      <a16:colId xmlns:a16="http://schemas.microsoft.com/office/drawing/2014/main" val="1460678614"/>
                    </a:ext>
                  </a:extLst>
                </a:gridCol>
                <a:gridCol w="1386840">
                  <a:extLst>
                    <a:ext uri="{9D8B030D-6E8A-4147-A177-3AD203B41FA5}">
                      <a16:colId xmlns:a16="http://schemas.microsoft.com/office/drawing/2014/main" val="2341703139"/>
                    </a:ext>
                  </a:extLst>
                </a:gridCol>
                <a:gridCol w="1478280">
                  <a:extLst>
                    <a:ext uri="{9D8B030D-6E8A-4147-A177-3AD203B41FA5}">
                      <a16:colId xmlns:a16="http://schemas.microsoft.com/office/drawing/2014/main" val="2615558040"/>
                    </a:ext>
                  </a:extLst>
                </a:gridCol>
                <a:gridCol w="1280160">
                  <a:extLst>
                    <a:ext uri="{9D8B030D-6E8A-4147-A177-3AD203B41FA5}">
                      <a16:colId xmlns:a16="http://schemas.microsoft.com/office/drawing/2014/main" val="2102143333"/>
                    </a:ext>
                  </a:extLst>
                </a:gridCol>
                <a:gridCol w="1417320">
                  <a:extLst>
                    <a:ext uri="{9D8B030D-6E8A-4147-A177-3AD203B41FA5}">
                      <a16:colId xmlns:a16="http://schemas.microsoft.com/office/drawing/2014/main" val="1850749473"/>
                    </a:ext>
                  </a:extLst>
                </a:gridCol>
                <a:gridCol w="1552941">
                  <a:extLst>
                    <a:ext uri="{9D8B030D-6E8A-4147-A177-3AD203B41FA5}">
                      <a16:colId xmlns:a16="http://schemas.microsoft.com/office/drawing/2014/main" val="1234914330"/>
                    </a:ext>
                  </a:extLst>
                </a:gridCol>
                <a:gridCol w="1357900">
                  <a:extLst>
                    <a:ext uri="{9D8B030D-6E8A-4147-A177-3AD203B41FA5}">
                      <a16:colId xmlns:a16="http://schemas.microsoft.com/office/drawing/2014/main" val="3372247762"/>
                    </a:ext>
                  </a:extLst>
                </a:gridCol>
              </a:tblGrid>
              <a:tr h="644175">
                <a:tc>
                  <a:txBody>
                    <a:bodyPr/>
                    <a:lstStyle/>
                    <a:p>
                      <a:pPr marL="0" marR="0" algn="ctr">
                        <a:spcBef>
                          <a:spcPts val="0"/>
                        </a:spcBef>
                        <a:spcAft>
                          <a:spcPts val="0"/>
                        </a:spcAft>
                      </a:pPr>
                      <a:r>
                        <a:rPr lang="en-US" sz="2400" dirty="0">
                          <a:solidFill>
                            <a:schemeClr val="tx1"/>
                          </a:solidFill>
                          <a:effectLst/>
                        </a:rPr>
                        <a:t>content</a:t>
                      </a:r>
                    </a:p>
                  </a:txBody>
                  <a:tcPr marL="68580" marR="68580" marT="0" marB="0" anchor="b"/>
                </a:tc>
                <a:tc>
                  <a:txBody>
                    <a:bodyPr/>
                    <a:lstStyle/>
                    <a:p>
                      <a:pPr marL="0" marR="0">
                        <a:spcBef>
                          <a:spcPts val="0"/>
                        </a:spcBef>
                        <a:spcAft>
                          <a:spcPts val="0"/>
                        </a:spcAft>
                      </a:pPr>
                      <a:r>
                        <a:rPr lang="en-US" sz="2400" dirty="0">
                          <a:solidFill>
                            <a:schemeClr val="tx1"/>
                          </a:solidFill>
                          <a:effectLst/>
                        </a:rPr>
                        <a:t>gr</a:t>
                      </a:r>
                    </a:p>
                  </a:txBody>
                  <a:tcPr marL="68580" marR="68580" marT="0" marB="0" anchor="b"/>
                </a:tc>
                <a:tc>
                  <a:txBody>
                    <a:bodyPr/>
                    <a:lstStyle/>
                    <a:p>
                      <a:pPr marL="0" marR="0">
                        <a:spcBef>
                          <a:spcPts val="0"/>
                        </a:spcBef>
                        <a:spcAft>
                          <a:spcPts val="0"/>
                        </a:spcAft>
                      </a:pPr>
                      <a:r>
                        <a:rPr lang="en-US" sz="2400" dirty="0" smtClean="0">
                          <a:solidFill>
                            <a:schemeClr val="tx1"/>
                          </a:solidFill>
                          <a:effectLst/>
                        </a:rPr>
                        <a:t>N total</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solidFill>
                            <a:schemeClr val="tx1"/>
                          </a:solidFill>
                          <a:effectLst/>
                        </a:rPr>
                        <a:t>70 min or less</a:t>
                      </a:r>
                    </a:p>
                  </a:txBody>
                  <a:tcPr marL="68580" marR="68580" marT="0" marB="0"/>
                </a:tc>
                <a:tc>
                  <a:txBody>
                    <a:bodyPr/>
                    <a:lstStyle/>
                    <a:p>
                      <a:pPr marL="0" marR="0">
                        <a:spcBef>
                          <a:spcPts val="0"/>
                        </a:spcBef>
                        <a:spcAft>
                          <a:spcPts val="0"/>
                        </a:spcAft>
                      </a:pPr>
                      <a:r>
                        <a:rPr lang="en-US" sz="2400" dirty="0">
                          <a:solidFill>
                            <a:schemeClr val="tx1"/>
                          </a:solidFill>
                          <a:effectLst/>
                        </a:rPr>
                        <a:t>80 min or less</a:t>
                      </a:r>
                    </a:p>
                  </a:txBody>
                  <a:tcPr marL="68580" marR="68580" marT="0" marB="0"/>
                </a:tc>
                <a:tc>
                  <a:txBody>
                    <a:bodyPr/>
                    <a:lstStyle/>
                    <a:p>
                      <a:pPr marL="0" marR="0">
                        <a:spcBef>
                          <a:spcPts val="0"/>
                        </a:spcBef>
                        <a:spcAft>
                          <a:spcPts val="0"/>
                        </a:spcAft>
                      </a:pPr>
                      <a:r>
                        <a:rPr lang="en-US" sz="2400" dirty="0">
                          <a:solidFill>
                            <a:schemeClr val="tx1"/>
                          </a:solidFill>
                          <a:effectLst/>
                        </a:rPr>
                        <a:t>90 min or less</a:t>
                      </a:r>
                    </a:p>
                  </a:txBody>
                  <a:tcPr marL="68580" marR="68580" marT="0" marB="0"/>
                </a:tc>
                <a:tc>
                  <a:txBody>
                    <a:bodyPr/>
                    <a:lstStyle/>
                    <a:p>
                      <a:pPr marL="0" marR="0">
                        <a:spcBef>
                          <a:spcPts val="0"/>
                        </a:spcBef>
                        <a:spcAft>
                          <a:spcPts val="0"/>
                        </a:spcAft>
                      </a:pPr>
                      <a:r>
                        <a:rPr lang="en-US" sz="2400" dirty="0">
                          <a:solidFill>
                            <a:schemeClr val="tx1"/>
                          </a:solidFill>
                          <a:effectLst/>
                        </a:rPr>
                        <a:t>100 min or less</a:t>
                      </a:r>
                    </a:p>
                  </a:txBody>
                  <a:tcPr marL="68580" marR="68580" marT="0" marB="0"/>
                </a:tc>
                <a:tc>
                  <a:txBody>
                    <a:bodyPr/>
                    <a:lstStyle/>
                    <a:p>
                      <a:pPr marL="0" marR="0">
                        <a:spcBef>
                          <a:spcPts val="0"/>
                        </a:spcBef>
                        <a:spcAft>
                          <a:spcPts val="0"/>
                        </a:spcAft>
                      </a:pPr>
                      <a:r>
                        <a:rPr lang="en-US" sz="2400" dirty="0">
                          <a:solidFill>
                            <a:schemeClr val="tx1"/>
                          </a:solidFill>
                          <a:effectLst/>
                        </a:rPr>
                        <a:t>110 min or less</a:t>
                      </a:r>
                    </a:p>
                  </a:txBody>
                  <a:tcPr marL="68580" marR="68580" marT="0" marB="0"/>
                </a:tc>
                <a:tc>
                  <a:txBody>
                    <a:bodyPr/>
                    <a:lstStyle/>
                    <a:p>
                      <a:pPr marL="0" marR="0">
                        <a:spcBef>
                          <a:spcPts val="0"/>
                        </a:spcBef>
                        <a:spcAft>
                          <a:spcPts val="0"/>
                        </a:spcAft>
                      </a:pPr>
                      <a:r>
                        <a:rPr lang="en-US" sz="2400" dirty="0">
                          <a:solidFill>
                            <a:schemeClr val="tx1"/>
                          </a:solidFill>
                          <a:effectLst/>
                        </a:rPr>
                        <a:t>120 min or less</a:t>
                      </a:r>
                    </a:p>
                  </a:txBody>
                  <a:tcPr marL="68580" marR="68580" marT="0" marB="0"/>
                </a:tc>
                <a:extLst>
                  <a:ext uri="{0D108BD9-81ED-4DB2-BD59-A6C34878D82A}">
                    <a16:rowId xmlns:a16="http://schemas.microsoft.com/office/drawing/2014/main" val="2116511750"/>
                  </a:ext>
                </a:extLst>
              </a:tr>
              <a:tr h="337424">
                <a:tc>
                  <a:txBody>
                    <a:bodyPr/>
                    <a:lstStyle/>
                    <a:p>
                      <a:pPr marL="0" marR="0" algn="ctr">
                        <a:spcBef>
                          <a:spcPts val="0"/>
                        </a:spcBef>
                        <a:spcAft>
                          <a:spcPts val="0"/>
                        </a:spcAft>
                      </a:pPr>
                      <a:endParaRPr lang="en-US" sz="2400" dirty="0">
                        <a:effectLst/>
                      </a:endParaRPr>
                    </a:p>
                  </a:txBody>
                  <a:tcPr marL="68580" marR="68580" marT="0" marB="0" anchor="b"/>
                </a:tc>
                <a:tc>
                  <a:txBody>
                    <a:bodyPr/>
                    <a:lstStyle/>
                    <a:p>
                      <a:pPr marL="0" marR="0">
                        <a:spcBef>
                          <a:spcPts val="0"/>
                        </a:spcBef>
                        <a:spcAft>
                          <a:spcPts val="0"/>
                        </a:spcAft>
                      </a:pPr>
                      <a:endParaRPr lang="en-US" sz="2400" dirty="0">
                        <a:effectLst/>
                      </a:endParaRPr>
                    </a:p>
                  </a:txBody>
                  <a:tcPr marL="68580" marR="68580" marT="0" marB="0" anchor="b"/>
                </a:tc>
                <a:tc>
                  <a:txBody>
                    <a:bodyPr/>
                    <a:lstStyle/>
                    <a:p>
                      <a:pPr marL="0" marR="0" algn="ctr">
                        <a:spcBef>
                          <a:spcPts val="0"/>
                        </a:spcBef>
                        <a:spcAft>
                          <a:spcPts val="0"/>
                        </a:spcAft>
                      </a:pPr>
                      <a:endParaRPr lang="en-US" sz="2400" dirty="0">
                        <a:effectLst/>
                      </a:endParaRPr>
                    </a:p>
                  </a:txBody>
                  <a:tcPr marL="68580" marR="68580" marT="0" marB="0" anchor="b"/>
                </a:tc>
                <a:tc>
                  <a:txBody>
                    <a:bodyPr/>
                    <a:lstStyle/>
                    <a:p>
                      <a:pPr marL="0" marR="0" algn="ctr">
                        <a:spcBef>
                          <a:spcPts val="0"/>
                        </a:spcBef>
                        <a:spcAft>
                          <a:spcPts val="0"/>
                        </a:spcAft>
                      </a:pPr>
                      <a:r>
                        <a:rPr lang="en-US" sz="2400" dirty="0">
                          <a:effectLst/>
                        </a:rPr>
                        <a:t>%</a:t>
                      </a:r>
                    </a:p>
                  </a:txBody>
                  <a:tcPr marL="68580" marR="68580" marT="0" marB="0"/>
                </a:tc>
                <a:tc>
                  <a:txBody>
                    <a:bodyPr/>
                    <a:lstStyle/>
                    <a:p>
                      <a:pPr marL="0" marR="0" algn="ctr">
                        <a:spcBef>
                          <a:spcPts val="0"/>
                        </a:spcBef>
                        <a:spcAft>
                          <a:spcPts val="0"/>
                        </a:spcAft>
                      </a:pPr>
                      <a:r>
                        <a:rPr lang="en-US" sz="2400" dirty="0">
                          <a:effectLst/>
                        </a:rPr>
                        <a:t>%</a:t>
                      </a:r>
                    </a:p>
                  </a:txBody>
                  <a:tcPr marL="68580" marR="68580" marT="0" marB="0"/>
                </a:tc>
                <a:tc>
                  <a:txBody>
                    <a:bodyPr/>
                    <a:lstStyle/>
                    <a:p>
                      <a:pPr marL="0" marR="0" algn="ctr">
                        <a:spcBef>
                          <a:spcPts val="0"/>
                        </a:spcBef>
                        <a:spcAft>
                          <a:spcPts val="0"/>
                        </a:spcAft>
                      </a:pPr>
                      <a:r>
                        <a:rPr lang="en-US" sz="2400" dirty="0">
                          <a:effectLst/>
                        </a:rPr>
                        <a:t>%</a:t>
                      </a:r>
                    </a:p>
                  </a:txBody>
                  <a:tcPr marL="68580" marR="68580" marT="0" marB="0"/>
                </a:tc>
                <a:tc>
                  <a:txBody>
                    <a:bodyPr/>
                    <a:lstStyle/>
                    <a:p>
                      <a:pPr marL="0" marR="0" algn="ctr">
                        <a:spcBef>
                          <a:spcPts val="0"/>
                        </a:spcBef>
                        <a:spcAft>
                          <a:spcPts val="0"/>
                        </a:spcAft>
                      </a:pPr>
                      <a:r>
                        <a:rPr lang="en-US" sz="2400" dirty="0">
                          <a:effectLst/>
                        </a:rPr>
                        <a:t>%</a:t>
                      </a:r>
                    </a:p>
                  </a:txBody>
                  <a:tcPr marL="68580" marR="68580" marT="0" marB="0"/>
                </a:tc>
                <a:tc>
                  <a:txBody>
                    <a:bodyPr/>
                    <a:lstStyle/>
                    <a:p>
                      <a:pPr marL="0" marR="0" algn="ctr">
                        <a:spcBef>
                          <a:spcPts val="0"/>
                        </a:spcBef>
                        <a:spcAft>
                          <a:spcPts val="0"/>
                        </a:spcAft>
                      </a:pPr>
                      <a:r>
                        <a:rPr lang="en-US" sz="2400" dirty="0">
                          <a:effectLst/>
                        </a:rPr>
                        <a:t>%</a:t>
                      </a:r>
                    </a:p>
                  </a:txBody>
                  <a:tcPr marL="68580" marR="68580" marT="0" marB="0"/>
                </a:tc>
                <a:tc>
                  <a:txBody>
                    <a:bodyPr/>
                    <a:lstStyle/>
                    <a:p>
                      <a:pPr marL="0" marR="0" algn="ctr">
                        <a:spcBef>
                          <a:spcPts val="0"/>
                        </a:spcBef>
                        <a:spcAft>
                          <a:spcPts val="0"/>
                        </a:spcAft>
                      </a:pPr>
                      <a:r>
                        <a:rPr lang="en-US" sz="2400" dirty="0">
                          <a:effectLst/>
                        </a:rPr>
                        <a:t>%</a:t>
                      </a:r>
                    </a:p>
                  </a:txBody>
                  <a:tcPr marL="68580" marR="68580" marT="0" marB="0"/>
                </a:tc>
                <a:extLst>
                  <a:ext uri="{0D108BD9-81ED-4DB2-BD59-A6C34878D82A}">
                    <a16:rowId xmlns:a16="http://schemas.microsoft.com/office/drawing/2014/main" val="528989253"/>
                  </a:ext>
                </a:extLst>
              </a:tr>
              <a:tr h="337424">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effectLst/>
                        </a:rPr>
                        <a:t>3</a:t>
                      </a:r>
                    </a:p>
                  </a:txBody>
                  <a:tcPr marL="68580" marR="68580" marT="0" marB="0" anchor="b"/>
                </a:tc>
                <a:tc>
                  <a:txBody>
                    <a:bodyPr/>
                    <a:lstStyle/>
                    <a:p>
                      <a:pPr marL="0" marR="0" algn="ctr">
                        <a:spcBef>
                          <a:spcPts val="0"/>
                        </a:spcBef>
                        <a:spcAft>
                          <a:spcPts val="0"/>
                        </a:spcAft>
                      </a:pPr>
                      <a:r>
                        <a:rPr lang="en-US" sz="2400" dirty="0">
                          <a:effectLst/>
                        </a:rPr>
                        <a:t>3705</a:t>
                      </a:r>
                    </a:p>
                  </a:txBody>
                  <a:tcPr marL="68580" marR="68580" marT="0" marB="0" anchor="b"/>
                </a:tc>
                <a:tc>
                  <a:txBody>
                    <a:bodyPr/>
                    <a:lstStyle/>
                    <a:p>
                      <a:pPr marL="0" marR="0" algn="ctr">
                        <a:spcBef>
                          <a:spcPts val="0"/>
                        </a:spcBef>
                        <a:spcAft>
                          <a:spcPts val="0"/>
                        </a:spcAft>
                      </a:pPr>
                      <a:r>
                        <a:rPr lang="en-US" sz="2400" dirty="0">
                          <a:effectLst/>
                        </a:rPr>
                        <a:t>34.2</a:t>
                      </a:r>
                    </a:p>
                  </a:txBody>
                  <a:tcPr marL="68580" marR="68580" marT="0" marB="0" anchor="b"/>
                </a:tc>
                <a:tc>
                  <a:txBody>
                    <a:bodyPr/>
                    <a:lstStyle/>
                    <a:p>
                      <a:pPr marL="0" marR="0" algn="ctr">
                        <a:spcBef>
                          <a:spcPts val="0"/>
                        </a:spcBef>
                        <a:spcAft>
                          <a:spcPts val="0"/>
                        </a:spcAft>
                      </a:pPr>
                      <a:r>
                        <a:rPr lang="en-US" sz="2400" dirty="0">
                          <a:effectLst/>
                        </a:rPr>
                        <a:t>46.0</a:t>
                      </a:r>
                    </a:p>
                  </a:txBody>
                  <a:tcPr marL="68580" marR="68580" marT="0" marB="0" anchor="b"/>
                </a:tc>
                <a:tc>
                  <a:txBody>
                    <a:bodyPr/>
                    <a:lstStyle/>
                    <a:p>
                      <a:pPr marL="0" marR="0" algn="ctr">
                        <a:spcBef>
                          <a:spcPts val="0"/>
                        </a:spcBef>
                        <a:spcAft>
                          <a:spcPts val="0"/>
                        </a:spcAft>
                      </a:pPr>
                      <a:r>
                        <a:rPr lang="en-US" sz="2400" dirty="0">
                          <a:effectLst/>
                        </a:rPr>
                        <a:t>58.0</a:t>
                      </a:r>
                    </a:p>
                  </a:txBody>
                  <a:tcPr marL="68580" marR="68580" marT="0" marB="0" anchor="b"/>
                </a:tc>
                <a:tc>
                  <a:txBody>
                    <a:bodyPr/>
                    <a:lstStyle/>
                    <a:p>
                      <a:pPr marL="0" marR="0" algn="ctr">
                        <a:spcBef>
                          <a:spcPts val="0"/>
                        </a:spcBef>
                        <a:spcAft>
                          <a:spcPts val="0"/>
                        </a:spcAft>
                      </a:pPr>
                      <a:r>
                        <a:rPr lang="en-US" sz="2400" dirty="0">
                          <a:effectLst/>
                        </a:rPr>
                        <a:t>68.2</a:t>
                      </a:r>
                    </a:p>
                  </a:txBody>
                  <a:tcPr marL="68580" marR="68580" marT="0" marB="0" anchor="b"/>
                </a:tc>
                <a:tc>
                  <a:txBody>
                    <a:bodyPr/>
                    <a:lstStyle/>
                    <a:p>
                      <a:pPr marL="0" marR="0" algn="ctr">
                        <a:spcBef>
                          <a:spcPts val="0"/>
                        </a:spcBef>
                        <a:spcAft>
                          <a:spcPts val="0"/>
                        </a:spcAft>
                      </a:pPr>
                      <a:r>
                        <a:rPr lang="en-US" sz="2400" dirty="0">
                          <a:effectLst/>
                        </a:rPr>
                        <a:t>76.2</a:t>
                      </a:r>
                    </a:p>
                  </a:txBody>
                  <a:tcPr marL="68580" marR="68580" marT="0" marB="0" anchor="b"/>
                </a:tc>
                <a:tc>
                  <a:txBody>
                    <a:bodyPr/>
                    <a:lstStyle/>
                    <a:p>
                      <a:pPr marL="0" marR="0" algn="ctr">
                        <a:spcBef>
                          <a:spcPts val="0"/>
                        </a:spcBef>
                        <a:spcAft>
                          <a:spcPts val="0"/>
                        </a:spcAft>
                      </a:pPr>
                      <a:r>
                        <a:rPr lang="en-US" sz="2400" dirty="0">
                          <a:effectLst/>
                        </a:rPr>
                        <a:t>81.8</a:t>
                      </a:r>
                    </a:p>
                  </a:txBody>
                  <a:tcPr marL="68580" marR="68580" marT="0" marB="0" anchor="b"/>
                </a:tc>
                <a:extLst>
                  <a:ext uri="{0D108BD9-81ED-4DB2-BD59-A6C34878D82A}">
                    <a16:rowId xmlns:a16="http://schemas.microsoft.com/office/drawing/2014/main" val="2675739040"/>
                  </a:ext>
                </a:extLst>
              </a:tr>
              <a:tr h="337424">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effectLst/>
                        </a:rPr>
                        <a:t>4</a:t>
                      </a:r>
                    </a:p>
                  </a:txBody>
                  <a:tcPr marL="68580" marR="68580" marT="0" marB="0" anchor="b"/>
                </a:tc>
                <a:tc>
                  <a:txBody>
                    <a:bodyPr/>
                    <a:lstStyle/>
                    <a:p>
                      <a:pPr marL="0" marR="0" algn="ctr">
                        <a:spcBef>
                          <a:spcPts val="0"/>
                        </a:spcBef>
                        <a:spcAft>
                          <a:spcPts val="0"/>
                        </a:spcAft>
                      </a:pPr>
                      <a:r>
                        <a:rPr lang="en-US" sz="2400" dirty="0">
                          <a:effectLst/>
                        </a:rPr>
                        <a:t>3728</a:t>
                      </a:r>
                    </a:p>
                  </a:txBody>
                  <a:tcPr marL="68580" marR="68580" marT="0" marB="0" anchor="b"/>
                </a:tc>
                <a:tc>
                  <a:txBody>
                    <a:bodyPr/>
                    <a:lstStyle/>
                    <a:p>
                      <a:pPr marL="0" marR="0" algn="ctr">
                        <a:spcBef>
                          <a:spcPts val="0"/>
                        </a:spcBef>
                        <a:spcAft>
                          <a:spcPts val="0"/>
                        </a:spcAft>
                      </a:pPr>
                      <a:r>
                        <a:rPr lang="en-US" sz="2400" dirty="0">
                          <a:effectLst/>
                        </a:rPr>
                        <a:t>27.8</a:t>
                      </a:r>
                    </a:p>
                  </a:txBody>
                  <a:tcPr marL="68580" marR="68580" marT="0" marB="0" anchor="b"/>
                </a:tc>
                <a:tc>
                  <a:txBody>
                    <a:bodyPr/>
                    <a:lstStyle/>
                    <a:p>
                      <a:pPr marL="0" marR="0" algn="ctr">
                        <a:spcBef>
                          <a:spcPts val="0"/>
                        </a:spcBef>
                        <a:spcAft>
                          <a:spcPts val="0"/>
                        </a:spcAft>
                      </a:pPr>
                      <a:r>
                        <a:rPr lang="en-US" sz="2400" dirty="0">
                          <a:effectLst/>
                        </a:rPr>
                        <a:t>39.3</a:t>
                      </a:r>
                    </a:p>
                  </a:txBody>
                  <a:tcPr marL="68580" marR="68580" marT="0" marB="0" anchor="b"/>
                </a:tc>
                <a:tc>
                  <a:txBody>
                    <a:bodyPr/>
                    <a:lstStyle/>
                    <a:p>
                      <a:pPr marL="0" marR="0" algn="ctr">
                        <a:spcBef>
                          <a:spcPts val="0"/>
                        </a:spcBef>
                        <a:spcAft>
                          <a:spcPts val="0"/>
                        </a:spcAft>
                      </a:pPr>
                      <a:r>
                        <a:rPr lang="en-US" sz="2400" dirty="0">
                          <a:effectLst/>
                        </a:rPr>
                        <a:t>51.1</a:t>
                      </a:r>
                    </a:p>
                  </a:txBody>
                  <a:tcPr marL="68580" marR="68580" marT="0" marB="0" anchor="b"/>
                </a:tc>
                <a:tc>
                  <a:txBody>
                    <a:bodyPr/>
                    <a:lstStyle/>
                    <a:p>
                      <a:pPr marL="0" marR="0" algn="ctr">
                        <a:spcBef>
                          <a:spcPts val="0"/>
                        </a:spcBef>
                        <a:spcAft>
                          <a:spcPts val="0"/>
                        </a:spcAft>
                      </a:pPr>
                      <a:r>
                        <a:rPr lang="en-US" sz="2400" dirty="0">
                          <a:effectLst/>
                        </a:rPr>
                        <a:t>61.9</a:t>
                      </a:r>
                    </a:p>
                  </a:txBody>
                  <a:tcPr marL="68580" marR="68580" marT="0" marB="0" anchor="b"/>
                </a:tc>
                <a:tc>
                  <a:txBody>
                    <a:bodyPr/>
                    <a:lstStyle/>
                    <a:p>
                      <a:pPr marL="0" marR="0" algn="ctr">
                        <a:spcBef>
                          <a:spcPts val="0"/>
                        </a:spcBef>
                        <a:spcAft>
                          <a:spcPts val="0"/>
                        </a:spcAft>
                      </a:pPr>
                      <a:r>
                        <a:rPr lang="en-US" sz="2400" dirty="0">
                          <a:effectLst/>
                        </a:rPr>
                        <a:t>71.2</a:t>
                      </a:r>
                    </a:p>
                  </a:txBody>
                  <a:tcPr marL="68580" marR="68580" marT="0" marB="0" anchor="b"/>
                </a:tc>
                <a:tc>
                  <a:txBody>
                    <a:bodyPr/>
                    <a:lstStyle/>
                    <a:p>
                      <a:pPr marL="0" marR="0" algn="ctr">
                        <a:spcBef>
                          <a:spcPts val="0"/>
                        </a:spcBef>
                        <a:spcAft>
                          <a:spcPts val="0"/>
                        </a:spcAft>
                      </a:pPr>
                      <a:r>
                        <a:rPr lang="en-US" sz="2400" dirty="0">
                          <a:effectLst/>
                        </a:rPr>
                        <a:t>79.0</a:t>
                      </a:r>
                    </a:p>
                  </a:txBody>
                  <a:tcPr marL="68580" marR="68580" marT="0" marB="0" anchor="b"/>
                </a:tc>
                <a:extLst>
                  <a:ext uri="{0D108BD9-81ED-4DB2-BD59-A6C34878D82A}">
                    <a16:rowId xmlns:a16="http://schemas.microsoft.com/office/drawing/2014/main" val="745274124"/>
                  </a:ext>
                </a:extLst>
              </a:tr>
              <a:tr h="337424">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effectLst/>
                        </a:rPr>
                        <a:t>5</a:t>
                      </a:r>
                    </a:p>
                  </a:txBody>
                  <a:tcPr marL="68580" marR="68580" marT="0" marB="0" anchor="b"/>
                </a:tc>
                <a:tc>
                  <a:txBody>
                    <a:bodyPr/>
                    <a:lstStyle/>
                    <a:p>
                      <a:pPr marL="0" marR="0" algn="ctr">
                        <a:spcBef>
                          <a:spcPts val="0"/>
                        </a:spcBef>
                        <a:spcAft>
                          <a:spcPts val="0"/>
                        </a:spcAft>
                      </a:pPr>
                      <a:r>
                        <a:rPr lang="en-US" sz="2400" dirty="0">
                          <a:effectLst/>
                        </a:rPr>
                        <a:t>3183</a:t>
                      </a:r>
                    </a:p>
                  </a:txBody>
                  <a:tcPr marL="68580" marR="68580" marT="0" marB="0" anchor="b"/>
                </a:tc>
                <a:tc>
                  <a:txBody>
                    <a:bodyPr/>
                    <a:lstStyle/>
                    <a:p>
                      <a:pPr marL="0" marR="0" algn="ctr">
                        <a:spcBef>
                          <a:spcPts val="0"/>
                        </a:spcBef>
                        <a:spcAft>
                          <a:spcPts val="0"/>
                        </a:spcAft>
                      </a:pPr>
                      <a:r>
                        <a:rPr lang="en-US" sz="2400" dirty="0">
                          <a:effectLst/>
                        </a:rPr>
                        <a:t>21.7</a:t>
                      </a:r>
                    </a:p>
                  </a:txBody>
                  <a:tcPr marL="68580" marR="68580" marT="0" marB="0" anchor="b"/>
                </a:tc>
                <a:tc>
                  <a:txBody>
                    <a:bodyPr/>
                    <a:lstStyle/>
                    <a:p>
                      <a:pPr marL="0" marR="0" algn="ctr">
                        <a:spcBef>
                          <a:spcPts val="0"/>
                        </a:spcBef>
                        <a:spcAft>
                          <a:spcPts val="0"/>
                        </a:spcAft>
                      </a:pPr>
                      <a:r>
                        <a:rPr lang="en-US" sz="2400" dirty="0">
                          <a:effectLst/>
                        </a:rPr>
                        <a:t>32.3</a:t>
                      </a:r>
                    </a:p>
                  </a:txBody>
                  <a:tcPr marL="68580" marR="68580" marT="0" marB="0" anchor="b"/>
                </a:tc>
                <a:tc>
                  <a:txBody>
                    <a:bodyPr/>
                    <a:lstStyle/>
                    <a:p>
                      <a:pPr marL="0" marR="0" algn="ctr">
                        <a:spcBef>
                          <a:spcPts val="0"/>
                        </a:spcBef>
                        <a:spcAft>
                          <a:spcPts val="0"/>
                        </a:spcAft>
                      </a:pPr>
                      <a:r>
                        <a:rPr lang="en-US" sz="2400" dirty="0">
                          <a:effectLst/>
                        </a:rPr>
                        <a:t>43.4</a:t>
                      </a:r>
                    </a:p>
                  </a:txBody>
                  <a:tcPr marL="68580" marR="68580" marT="0" marB="0" anchor="b"/>
                </a:tc>
                <a:tc>
                  <a:txBody>
                    <a:bodyPr/>
                    <a:lstStyle/>
                    <a:p>
                      <a:pPr marL="0" marR="0" algn="ctr">
                        <a:spcBef>
                          <a:spcPts val="0"/>
                        </a:spcBef>
                        <a:spcAft>
                          <a:spcPts val="0"/>
                        </a:spcAft>
                      </a:pPr>
                      <a:r>
                        <a:rPr lang="en-US" sz="2400" dirty="0">
                          <a:effectLst/>
                        </a:rPr>
                        <a:t>54.4</a:t>
                      </a:r>
                    </a:p>
                  </a:txBody>
                  <a:tcPr marL="68580" marR="68580" marT="0" marB="0" anchor="b"/>
                </a:tc>
                <a:tc>
                  <a:txBody>
                    <a:bodyPr/>
                    <a:lstStyle/>
                    <a:p>
                      <a:pPr marL="0" marR="0" algn="ctr">
                        <a:spcBef>
                          <a:spcPts val="0"/>
                        </a:spcBef>
                        <a:spcAft>
                          <a:spcPts val="0"/>
                        </a:spcAft>
                      </a:pPr>
                      <a:r>
                        <a:rPr lang="en-US" sz="2400" dirty="0">
                          <a:effectLst/>
                        </a:rPr>
                        <a:t>64.4</a:t>
                      </a:r>
                    </a:p>
                  </a:txBody>
                  <a:tcPr marL="68580" marR="68580" marT="0" marB="0" anchor="b"/>
                </a:tc>
                <a:tc>
                  <a:txBody>
                    <a:bodyPr/>
                    <a:lstStyle/>
                    <a:p>
                      <a:pPr marL="0" marR="0" algn="ctr">
                        <a:spcBef>
                          <a:spcPts val="0"/>
                        </a:spcBef>
                        <a:spcAft>
                          <a:spcPts val="0"/>
                        </a:spcAft>
                      </a:pPr>
                      <a:r>
                        <a:rPr lang="en-US" sz="2400" dirty="0">
                          <a:effectLst/>
                        </a:rPr>
                        <a:t>73.1</a:t>
                      </a:r>
                    </a:p>
                  </a:txBody>
                  <a:tcPr marL="68580" marR="68580" marT="0" marB="0" anchor="b"/>
                </a:tc>
                <a:extLst>
                  <a:ext uri="{0D108BD9-81ED-4DB2-BD59-A6C34878D82A}">
                    <a16:rowId xmlns:a16="http://schemas.microsoft.com/office/drawing/2014/main" val="2370094529"/>
                  </a:ext>
                </a:extLst>
              </a:tr>
              <a:tr h="337424">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effectLst/>
                        </a:rPr>
                        <a:t>6</a:t>
                      </a:r>
                    </a:p>
                  </a:txBody>
                  <a:tcPr marL="68580" marR="68580" marT="0" marB="0" anchor="b"/>
                </a:tc>
                <a:tc>
                  <a:txBody>
                    <a:bodyPr/>
                    <a:lstStyle/>
                    <a:p>
                      <a:pPr marL="0" marR="0" algn="ctr">
                        <a:spcBef>
                          <a:spcPts val="0"/>
                        </a:spcBef>
                        <a:spcAft>
                          <a:spcPts val="0"/>
                        </a:spcAft>
                      </a:pPr>
                      <a:r>
                        <a:rPr lang="en-US" sz="2400" dirty="0">
                          <a:effectLst/>
                        </a:rPr>
                        <a:t>3695</a:t>
                      </a:r>
                    </a:p>
                  </a:txBody>
                  <a:tcPr marL="68580" marR="68580" marT="0" marB="0" anchor="b"/>
                </a:tc>
                <a:tc>
                  <a:txBody>
                    <a:bodyPr/>
                    <a:lstStyle/>
                    <a:p>
                      <a:pPr marL="0" marR="0" algn="ctr">
                        <a:spcBef>
                          <a:spcPts val="0"/>
                        </a:spcBef>
                        <a:spcAft>
                          <a:spcPts val="0"/>
                        </a:spcAft>
                      </a:pPr>
                      <a:r>
                        <a:rPr lang="en-US" sz="2400" dirty="0">
                          <a:effectLst/>
                        </a:rPr>
                        <a:t>18.7</a:t>
                      </a:r>
                    </a:p>
                  </a:txBody>
                  <a:tcPr marL="68580" marR="68580" marT="0" marB="0" anchor="b"/>
                </a:tc>
                <a:tc>
                  <a:txBody>
                    <a:bodyPr/>
                    <a:lstStyle/>
                    <a:p>
                      <a:pPr marL="0" marR="0" algn="ctr">
                        <a:spcBef>
                          <a:spcPts val="0"/>
                        </a:spcBef>
                        <a:spcAft>
                          <a:spcPts val="0"/>
                        </a:spcAft>
                      </a:pPr>
                      <a:r>
                        <a:rPr lang="en-US" sz="2400" dirty="0">
                          <a:effectLst/>
                        </a:rPr>
                        <a:t>28.9</a:t>
                      </a:r>
                    </a:p>
                  </a:txBody>
                  <a:tcPr marL="68580" marR="68580" marT="0" marB="0" anchor="b"/>
                </a:tc>
                <a:tc>
                  <a:txBody>
                    <a:bodyPr/>
                    <a:lstStyle/>
                    <a:p>
                      <a:pPr marL="0" marR="0" algn="ctr">
                        <a:spcBef>
                          <a:spcPts val="0"/>
                        </a:spcBef>
                        <a:spcAft>
                          <a:spcPts val="0"/>
                        </a:spcAft>
                      </a:pPr>
                      <a:r>
                        <a:rPr lang="en-US" sz="2400" dirty="0">
                          <a:effectLst/>
                        </a:rPr>
                        <a:t>40.8</a:t>
                      </a:r>
                    </a:p>
                  </a:txBody>
                  <a:tcPr marL="68580" marR="68580" marT="0" marB="0" anchor="b"/>
                </a:tc>
                <a:tc>
                  <a:txBody>
                    <a:bodyPr/>
                    <a:lstStyle/>
                    <a:p>
                      <a:pPr marL="0" marR="0" algn="ctr">
                        <a:spcBef>
                          <a:spcPts val="0"/>
                        </a:spcBef>
                        <a:spcAft>
                          <a:spcPts val="0"/>
                        </a:spcAft>
                      </a:pPr>
                      <a:r>
                        <a:rPr lang="en-US" sz="2400" dirty="0">
                          <a:effectLst/>
                        </a:rPr>
                        <a:t>52.4</a:t>
                      </a:r>
                    </a:p>
                  </a:txBody>
                  <a:tcPr marL="68580" marR="68580" marT="0" marB="0" anchor="b"/>
                </a:tc>
                <a:tc>
                  <a:txBody>
                    <a:bodyPr/>
                    <a:lstStyle/>
                    <a:p>
                      <a:pPr marL="0" marR="0" algn="ctr">
                        <a:spcBef>
                          <a:spcPts val="0"/>
                        </a:spcBef>
                        <a:spcAft>
                          <a:spcPts val="0"/>
                        </a:spcAft>
                      </a:pPr>
                      <a:r>
                        <a:rPr lang="en-US" sz="2400" dirty="0">
                          <a:effectLst/>
                        </a:rPr>
                        <a:t>63.3</a:t>
                      </a:r>
                    </a:p>
                  </a:txBody>
                  <a:tcPr marL="68580" marR="68580" marT="0" marB="0" anchor="b"/>
                </a:tc>
                <a:tc>
                  <a:txBody>
                    <a:bodyPr/>
                    <a:lstStyle/>
                    <a:p>
                      <a:pPr marL="0" marR="0" algn="ctr">
                        <a:spcBef>
                          <a:spcPts val="0"/>
                        </a:spcBef>
                        <a:spcAft>
                          <a:spcPts val="0"/>
                        </a:spcAft>
                      </a:pPr>
                      <a:r>
                        <a:rPr lang="en-US" sz="2400" dirty="0">
                          <a:effectLst/>
                        </a:rPr>
                        <a:t>71.8</a:t>
                      </a:r>
                    </a:p>
                  </a:txBody>
                  <a:tcPr marL="68580" marR="68580" marT="0" marB="0" anchor="b"/>
                </a:tc>
                <a:extLst>
                  <a:ext uri="{0D108BD9-81ED-4DB2-BD59-A6C34878D82A}">
                    <a16:rowId xmlns:a16="http://schemas.microsoft.com/office/drawing/2014/main" val="3197957089"/>
                  </a:ext>
                </a:extLst>
              </a:tr>
              <a:tr h="337424">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effectLst/>
                        </a:rPr>
                        <a:t>7</a:t>
                      </a:r>
                    </a:p>
                  </a:txBody>
                  <a:tcPr marL="68580" marR="68580" marT="0" marB="0" anchor="b"/>
                </a:tc>
                <a:tc>
                  <a:txBody>
                    <a:bodyPr/>
                    <a:lstStyle/>
                    <a:p>
                      <a:pPr marL="0" marR="0" algn="ctr">
                        <a:spcBef>
                          <a:spcPts val="0"/>
                        </a:spcBef>
                        <a:spcAft>
                          <a:spcPts val="0"/>
                        </a:spcAft>
                      </a:pPr>
                      <a:r>
                        <a:rPr lang="en-US" sz="2400" dirty="0">
                          <a:effectLst/>
                        </a:rPr>
                        <a:t>3446</a:t>
                      </a:r>
                    </a:p>
                  </a:txBody>
                  <a:tcPr marL="68580" marR="68580" marT="0" marB="0" anchor="b"/>
                </a:tc>
                <a:tc>
                  <a:txBody>
                    <a:bodyPr/>
                    <a:lstStyle/>
                    <a:p>
                      <a:pPr marL="0" marR="0" algn="ctr">
                        <a:spcBef>
                          <a:spcPts val="0"/>
                        </a:spcBef>
                        <a:spcAft>
                          <a:spcPts val="0"/>
                        </a:spcAft>
                      </a:pPr>
                      <a:r>
                        <a:rPr lang="en-US" sz="2400" dirty="0">
                          <a:effectLst/>
                        </a:rPr>
                        <a:t>27.9</a:t>
                      </a:r>
                    </a:p>
                  </a:txBody>
                  <a:tcPr marL="68580" marR="68580" marT="0" marB="0" anchor="b"/>
                </a:tc>
                <a:tc>
                  <a:txBody>
                    <a:bodyPr/>
                    <a:lstStyle/>
                    <a:p>
                      <a:pPr marL="0" marR="0" algn="ctr">
                        <a:spcBef>
                          <a:spcPts val="0"/>
                        </a:spcBef>
                        <a:spcAft>
                          <a:spcPts val="0"/>
                        </a:spcAft>
                      </a:pPr>
                      <a:r>
                        <a:rPr lang="en-US" sz="2400" dirty="0">
                          <a:effectLst/>
                        </a:rPr>
                        <a:t>40.4</a:t>
                      </a:r>
                    </a:p>
                  </a:txBody>
                  <a:tcPr marL="68580" marR="68580" marT="0" marB="0" anchor="b"/>
                </a:tc>
                <a:tc>
                  <a:txBody>
                    <a:bodyPr/>
                    <a:lstStyle/>
                    <a:p>
                      <a:pPr marL="0" marR="0" algn="ctr">
                        <a:spcBef>
                          <a:spcPts val="0"/>
                        </a:spcBef>
                        <a:spcAft>
                          <a:spcPts val="0"/>
                        </a:spcAft>
                      </a:pPr>
                      <a:r>
                        <a:rPr lang="en-US" sz="2400" dirty="0">
                          <a:effectLst/>
                        </a:rPr>
                        <a:t>53.0</a:t>
                      </a:r>
                    </a:p>
                  </a:txBody>
                  <a:tcPr marL="68580" marR="68580" marT="0" marB="0" anchor="b"/>
                </a:tc>
                <a:tc>
                  <a:txBody>
                    <a:bodyPr/>
                    <a:lstStyle/>
                    <a:p>
                      <a:pPr marL="0" marR="0" algn="ctr">
                        <a:spcBef>
                          <a:spcPts val="0"/>
                        </a:spcBef>
                        <a:spcAft>
                          <a:spcPts val="0"/>
                        </a:spcAft>
                      </a:pPr>
                      <a:r>
                        <a:rPr lang="en-US" sz="2400" dirty="0">
                          <a:effectLst/>
                        </a:rPr>
                        <a:t>63.8</a:t>
                      </a:r>
                    </a:p>
                  </a:txBody>
                  <a:tcPr marL="68580" marR="68580" marT="0" marB="0" anchor="b"/>
                </a:tc>
                <a:tc>
                  <a:txBody>
                    <a:bodyPr/>
                    <a:lstStyle/>
                    <a:p>
                      <a:pPr marL="0" marR="0" algn="ctr">
                        <a:spcBef>
                          <a:spcPts val="0"/>
                        </a:spcBef>
                        <a:spcAft>
                          <a:spcPts val="0"/>
                        </a:spcAft>
                      </a:pPr>
                      <a:r>
                        <a:rPr lang="en-US" sz="2400" dirty="0">
                          <a:effectLst/>
                        </a:rPr>
                        <a:t>74.0</a:t>
                      </a:r>
                    </a:p>
                  </a:txBody>
                  <a:tcPr marL="68580" marR="68580" marT="0" marB="0" anchor="b"/>
                </a:tc>
                <a:tc>
                  <a:txBody>
                    <a:bodyPr/>
                    <a:lstStyle/>
                    <a:p>
                      <a:pPr marL="0" marR="0" algn="ctr">
                        <a:spcBef>
                          <a:spcPts val="0"/>
                        </a:spcBef>
                        <a:spcAft>
                          <a:spcPts val="0"/>
                        </a:spcAft>
                      </a:pPr>
                      <a:r>
                        <a:rPr lang="en-US" sz="2400" dirty="0">
                          <a:effectLst/>
                        </a:rPr>
                        <a:t>82.0</a:t>
                      </a:r>
                    </a:p>
                  </a:txBody>
                  <a:tcPr marL="68580" marR="68580" marT="0" marB="0" anchor="b"/>
                </a:tc>
                <a:extLst>
                  <a:ext uri="{0D108BD9-81ED-4DB2-BD59-A6C34878D82A}">
                    <a16:rowId xmlns:a16="http://schemas.microsoft.com/office/drawing/2014/main" val="2992918362"/>
                  </a:ext>
                </a:extLst>
              </a:tr>
              <a:tr h="337424">
                <a:tc>
                  <a:txBody>
                    <a:bodyPr/>
                    <a:lstStyle/>
                    <a:p>
                      <a:pPr marL="0" marR="0" algn="ctr">
                        <a:spcBef>
                          <a:spcPts val="0"/>
                        </a:spcBef>
                        <a:spcAft>
                          <a:spcPts val="0"/>
                        </a:spcAft>
                      </a:pPr>
                      <a:r>
                        <a:rPr lang="en-US" sz="2400" dirty="0" smtClean="0">
                          <a:solidFill>
                            <a:schemeClr val="tx1"/>
                          </a:solidFill>
                          <a:effectLst/>
                        </a:rPr>
                        <a:t>ELA</a:t>
                      </a:r>
                      <a:endParaRPr lang="en-US" sz="2400" dirty="0">
                        <a:solidFill>
                          <a:schemeClr val="tx1"/>
                        </a:solidFill>
                        <a:effectLst/>
                      </a:endParaRPr>
                    </a:p>
                  </a:txBody>
                  <a:tcPr marL="68580" marR="68580" marT="0" marB="0" anchor="b"/>
                </a:tc>
                <a:tc>
                  <a:txBody>
                    <a:bodyPr/>
                    <a:lstStyle/>
                    <a:p>
                      <a:pPr marL="0" marR="0">
                        <a:spcBef>
                          <a:spcPts val="0"/>
                        </a:spcBef>
                        <a:spcAft>
                          <a:spcPts val="0"/>
                        </a:spcAft>
                      </a:pPr>
                      <a:r>
                        <a:rPr lang="en-US" sz="2400" dirty="0">
                          <a:effectLst/>
                        </a:rPr>
                        <a:t>8</a:t>
                      </a:r>
                    </a:p>
                  </a:txBody>
                  <a:tcPr marL="68580" marR="68580" marT="0" marB="0" anchor="b"/>
                </a:tc>
                <a:tc>
                  <a:txBody>
                    <a:bodyPr/>
                    <a:lstStyle/>
                    <a:p>
                      <a:pPr marL="0" marR="0" algn="ctr">
                        <a:spcBef>
                          <a:spcPts val="0"/>
                        </a:spcBef>
                        <a:spcAft>
                          <a:spcPts val="0"/>
                        </a:spcAft>
                      </a:pPr>
                      <a:r>
                        <a:rPr lang="en-US" sz="2400" dirty="0">
                          <a:effectLst/>
                        </a:rPr>
                        <a:t>3438</a:t>
                      </a:r>
                    </a:p>
                  </a:txBody>
                  <a:tcPr marL="68580" marR="68580" marT="0" marB="0" anchor="b"/>
                </a:tc>
                <a:tc>
                  <a:txBody>
                    <a:bodyPr/>
                    <a:lstStyle/>
                    <a:p>
                      <a:pPr marL="0" marR="0" algn="ctr">
                        <a:spcBef>
                          <a:spcPts val="0"/>
                        </a:spcBef>
                        <a:spcAft>
                          <a:spcPts val="0"/>
                        </a:spcAft>
                      </a:pPr>
                      <a:r>
                        <a:rPr lang="en-US" sz="2400" dirty="0">
                          <a:effectLst/>
                        </a:rPr>
                        <a:t>25.0</a:t>
                      </a:r>
                    </a:p>
                  </a:txBody>
                  <a:tcPr marL="68580" marR="68580" marT="0" marB="0" anchor="b"/>
                </a:tc>
                <a:tc>
                  <a:txBody>
                    <a:bodyPr/>
                    <a:lstStyle/>
                    <a:p>
                      <a:pPr marL="0" marR="0" algn="ctr">
                        <a:spcBef>
                          <a:spcPts val="0"/>
                        </a:spcBef>
                        <a:spcAft>
                          <a:spcPts val="0"/>
                        </a:spcAft>
                      </a:pPr>
                      <a:r>
                        <a:rPr lang="en-US" sz="2400" dirty="0">
                          <a:effectLst/>
                        </a:rPr>
                        <a:t>36.4</a:t>
                      </a:r>
                    </a:p>
                  </a:txBody>
                  <a:tcPr marL="68580" marR="68580" marT="0" marB="0" anchor="b"/>
                </a:tc>
                <a:tc>
                  <a:txBody>
                    <a:bodyPr/>
                    <a:lstStyle/>
                    <a:p>
                      <a:pPr marL="0" marR="0" algn="ctr">
                        <a:spcBef>
                          <a:spcPts val="0"/>
                        </a:spcBef>
                        <a:spcAft>
                          <a:spcPts val="0"/>
                        </a:spcAft>
                      </a:pPr>
                      <a:r>
                        <a:rPr lang="en-US" sz="2400" dirty="0">
                          <a:effectLst/>
                        </a:rPr>
                        <a:t>48.3</a:t>
                      </a:r>
                    </a:p>
                  </a:txBody>
                  <a:tcPr marL="68580" marR="68580" marT="0" marB="0" anchor="b"/>
                </a:tc>
                <a:tc>
                  <a:txBody>
                    <a:bodyPr/>
                    <a:lstStyle/>
                    <a:p>
                      <a:pPr marL="0" marR="0" algn="ctr">
                        <a:spcBef>
                          <a:spcPts val="0"/>
                        </a:spcBef>
                        <a:spcAft>
                          <a:spcPts val="0"/>
                        </a:spcAft>
                      </a:pPr>
                      <a:r>
                        <a:rPr lang="en-US" sz="2400" dirty="0">
                          <a:effectLst/>
                        </a:rPr>
                        <a:t>59.4</a:t>
                      </a:r>
                    </a:p>
                  </a:txBody>
                  <a:tcPr marL="68580" marR="68580" marT="0" marB="0" anchor="b"/>
                </a:tc>
                <a:tc>
                  <a:txBody>
                    <a:bodyPr/>
                    <a:lstStyle/>
                    <a:p>
                      <a:pPr marL="0" marR="0" algn="ctr">
                        <a:spcBef>
                          <a:spcPts val="0"/>
                        </a:spcBef>
                        <a:spcAft>
                          <a:spcPts val="0"/>
                        </a:spcAft>
                      </a:pPr>
                      <a:r>
                        <a:rPr lang="en-US" sz="2400" dirty="0">
                          <a:effectLst/>
                        </a:rPr>
                        <a:t>70.1</a:t>
                      </a:r>
                    </a:p>
                  </a:txBody>
                  <a:tcPr marL="68580" marR="68580" marT="0" marB="0" anchor="b"/>
                </a:tc>
                <a:tc>
                  <a:txBody>
                    <a:bodyPr/>
                    <a:lstStyle/>
                    <a:p>
                      <a:pPr marL="0" marR="0" algn="ctr">
                        <a:spcBef>
                          <a:spcPts val="0"/>
                        </a:spcBef>
                        <a:spcAft>
                          <a:spcPts val="0"/>
                        </a:spcAft>
                      </a:pPr>
                      <a:r>
                        <a:rPr lang="en-US" sz="2400" dirty="0">
                          <a:effectLst/>
                        </a:rPr>
                        <a:t>78.6</a:t>
                      </a:r>
                    </a:p>
                  </a:txBody>
                  <a:tcPr marL="68580" marR="68580" marT="0" marB="0" anchor="b"/>
                </a:tc>
                <a:extLst>
                  <a:ext uri="{0D108BD9-81ED-4DB2-BD59-A6C34878D82A}">
                    <a16:rowId xmlns:a16="http://schemas.microsoft.com/office/drawing/2014/main" val="121084575"/>
                  </a:ext>
                </a:extLst>
              </a:tr>
              <a:tr h="337424">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spcBef>
                          <a:spcPts val="0"/>
                        </a:spcBef>
                        <a:spcAft>
                          <a:spcPts val="0"/>
                        </a:spcAft>
                      </a:pPr>
                      <a:r>
                        <a:rPr lang="en-US" sz="2400" dirty="0">
                          <a:effectLst/>
                        </a:rPr>
                        <a:t>3</a:t>
                      </a:r>
                    </a:p>
                  </a:txBody>
                  <a:tcPr marL="68580" marR="68580" marT="0" marB="0" anchor="b"/>
                </a:tc>
                <a:tc>
                  <a:txBody>
                    <a:bodyPr/>
                    <a:lstStyle/>
                    <a:p>
                      <a:pPr marL="0" marR="0" algn="ctr">
                        <a:spcBef>
                          <a:spcPts val="0"/>
                        </a:spcBef>
                        <a:spcAft>
                          <a:spcPts val="0"/>
                        </a:spcAft>
                      </a:pPr>
                      <a:r>
                        <a:rPr lang="en-US" sz="2400" dirty="0">
                          <a:effectLst/>
                        </a:rPr>
                        <a:t>3692</a:t>
                      </a:r>
                    </a:p>
                  </a:txBody>
                  <a:tcPr marL="68580" marR="68580" marT="0" marB="0" anchor="b"/>
                </a:tc>
                <a:tc>
                  <a:txBody>
                    <a:bodyPr/>
                    <a:lstStyle/>
                    <a:p>
                      <a:pPr marL="0" marR="0" algn="ctr">
                        <a:spcBef>
                          <a:spcPts val="0"/>
                        </a:spcBef>
                        <a:spcAft>
                          <a:spcPts val="0"/>
                        </a:spcAft>
                      </a:pPr>
                      <a:r>
                        <a:rPr lang="en-US" sz="2400" dirty="0">
                          <a:effectLst/>
                        </a:rPr>
                        <a:t>65.0</a:t>
                      </a:r>
                    </a:p>
                  </a:txBody>
                  <a:tcPr marL="68580" marR="68580" marT="0" marB="0" anchor="b"/>
                </a:tc>
                <a:tc>
                  <a:txBody>
                    <a:bodyPr/>
                    <a:lstStyle/>
                    <a:p>
                      <a:pPr marL="0" marR="0" algn="ctr">
                        <a:spcBef>
                          <a:spcPts val="0"/>
                        </a:spcBef>
                        <a:spcAft>
                          <a:spcPts val="0"/>
                        </a:spcAft>
                      </a:pPr>
                      <a:r>
                        <a:rPr lang="en-US" sz="2400" dirty="0">
                          <a:effectLst/>
                        </a:rPr>
                        <a:t>75.6</a:t>
                      </a:r>
                    </a:p>
                  </a:txBody>
                  <a:tcPr marL="68580" marR="68580" marT="0" marB="0" anchor="b"/>
                </a:tc>
                <a:tc>
                  <a:txBody>
                    <a:bodyPr/>
                    <a:lstStyle/>
                    <a:p>
                      <a:pPr marL="0" marR="0" algn="ctr">
                        <a:spcBef>
                          <a:spcPts val="0"/>
                        </a:spcBef>
                        <a:spcAft>
                          <a:spcPts val="0"/>
                        </a:spcAft>
                      </a:pPr>
                      <a:r>
                        <a:rPr lang="en-US" sz="2400" dirty="0">
                          <a:effectLst/>
                        </a:rPr>
                        <a:t>83.6</a:t>
                      </a:r>
                    </a:p>
                  </a:txBody>
                  <a:tcPr marL="68580" marR="68580" marT="0" marB="0" anchor="b"/>
                </a:tc>
                <a:tc>
                  <a:txBody>
                    <a:bodyPr/>
                    <a:lstStyle/>
                    <a:p>
                      <a:pPr marL="0" marR="0" algn="ctr">
                        <a:spcBef>
                          <a:spcPts val="0"/>
                        </a:spcBef>
                        <a:spcAft>
                          <a:spcPts val="0"/>
                        </a:spcAft>
                      </a:pPr>
                      <a:r>
                        <a:rPr lang="en-US" sz="2400" dirty="0">
                          <a:effectLst/>
                        </a:rPr>
                        <a:t>88.2</a:t>
                      </a:r>
                    </a:p>
                  </a:txBody>
                  <a:tcPr marL="68580" marR="68580" marT="0" marB="0" anchor="b"/>
                </a:tc>
                <a:tc>
                  <a:txBody>
                    <a:bodyPr/>
                    <a:lstStyle/>
                    <a:p>
                      <a:pPr marL="0" marR="0" algn="ctr">
                        <a:spcBef>
                          <a:spcPts val="0"/>
                        </a:spcBef>
                        <a:spcAft>
                          <a:spcPts val="0"/>
                        </a:spcAft>
                      </a:pPr>
                      <a:r>
                        <a:rPr lang="en-US" sz="2400" dirty="0">
                          <a:effectLst/>
                        </a:rPr>
                        <a:t>91.0</a:t>
                      </a:r>
                    </a:p>
                  </a:txBody>
                  <a:tcPr marL="68580" marR="68580" marT="0" marB="0" anchor="b"/>
                </a:tc>
                <a:tc>
                  <a:txBody>
                    <a:bodyPr/>
                    <a:lstStyle/>
                    <a:p>
                      <a:pPr marL="0" marR="0" algn="ctr">
                        <a:spcBef>
                          <a:spcPts val="0"/>
                        </a:spcBef>
                        <a:spcAft>
                          <a:spcPts val="0"/>
                        </a:spcAft>
                      </a:pPr>
                      <a:r>
                        <a:rPr lang="en-US" sz="2400" dirty="0">
                          <a:effectLst/>
                        </a:rPr>
                        <a:t>93.3</a:t>
                      </a:r>
                    </a:p>
                  </a:txBody>
                  <a:tcPr marL="68580" marR="68580" marT="0" marB="0" anchor="b"/>
                </a:tc>
                <a:extLst>
                  <a:ext uri="{0D108BD9-81ED-4DB2-BD59-A6C34878D82A}">
                    <a16:rowId xmlns:a16="http://schemas.microsoft.com/office/drawing/2014/main" val="3466404842"/>
                  </a:ext>
                </a:extLst>
              </a:tr>
              <a:tr h="337424">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spcBef>
                          <a:spcPts val="0"/>
                        </a:spcBef>
                        <a:spcAft>
                          <a:spcPts val="0"/>
                        </a:spcAft>
                      </a:pPr>
                      <a:r>
                        <a:rPr lang="en-US" sz="2400" dirty="0">
                          <a:effectLst/>
                        </a:rPr>
                        <a:t>4</a:t>
                      </a:r>
                    </a:p>
                  </a:txBody>
                  <a:tcPr marL="68580" marR="68580" marT="0" marB="0" anchor="b"/>
                </a:tc>
                <a:tc>
                  <a:txBody>
                    <a:bodyPr/>
                    <a:lstStyle/>
                    <a:p>
                      <a:pPr marL="0" marR="0" algn="ctr">
                        <a:spcBef>
                          <a:spcPts val="0"/>
                        </a:spcBef>
                        <a:spcAft>
                          <a:spcPts val="0"/>
                        </a:spcAft>
                      </a:pPr>
                      <a:r>
                        <a:rPr lang="en-US" sz="2400" dirty="0">
                          <a:effectLst/>
                        </a:rPr>
                        <a:t>3702</a:t>
                      </a:r>
                    </a:p>
                  </a:txBody>
                  <a:tcPr marL="68580" marR="68580" marT="0" marB="0" anchor="b"/>
                </a:tc>
                <a:tc>
                  <a:txBody>
                    <a:bodyPr/>
                    <a:lstStyle/>
                    <a:p>
                      <a:pPr marL="0" marR="0" algn="ctr">
                        <a:spcBef>
                          <a:spcPts val="0"/>
                        </a:spcBef>
                        <a:spcAft>
                          <a:spcPts val="0"/>
                        </a:spcAft>
                      </a:pPr>
                      <a:r>
                        <a:rPr lang="en-US" sz="2400" dirty="0">
                          <a:effectLst/>
                        </a:rPr>
                        <a:t>49.6</a:t>
                      </a:r>
                    </a:p>
                  </a:txBody>
                  <a:tcPr marL="68580" marR="68580" marT="0" marB="0" anchor="b"/>
                </a:tc>
                <a:tc>
                  <a:txBody>
                    <a:bodyPr/>
                    <a:lstStyle/>
                    <a:p>
                      <a:pPr marL="0" marR="0" algn="ctr">
                        <a:spcBef>
                          <a:spcPts val="0"/>
                        </a:spcBef>
                        <a:spcAft>
                          <a:spcPts val="0"/>
                        </a:spcAft>
                      </a:pPr>
                      <a:r>
                        <a:rPr lang="en-US" sz="2400" dirty="0">
                          <a:effectLst/>
                        </a:rPr>
                        <a:t>63.5</a:t>
                      </a:r>
                    </a:p>
                  </a:txBody>
                  <a:tcPr marL="68580" marR="68580" marT="0" marB="0" anchor="b"/>
                </a:tc>
                <a:tc>
                  <a:txBody>
                    <a:bodyPr/>
                    <a:lstStyle/>
                    <a:p>
                      <a:pPr marL="0" marR="0" algn="ctr">
                        <a:spcBef>
                          <a:spcPts val="0"/>
                        </a:spcBef>
                        <a:spcAft>
                          <a:spcPts val="0"/>
                        </a:spcAft>
                      </a:pPr>
                      <a:r>
                        <a:rPr lang="en-US" sz="2400" dirty="0">
                          <a:effectLst/>
                        </a:rPr>
                        <a:t>73.8</a:t>
                      </a:r>
                    </a:p>
                  </a:txBody>
                  <a:tcPr marL="68580" marR="68580" marT="0" marB="0" anchor="b"/>
                </a:tc>
                <a:tc>
                  <a:txBody>
                    <a:bodyPr/>
                    <a:lstStyle/>
                    <a:p>
                      <a:pPr marL="0" marR="0" algn="ctr">
                        <a:spcBef>
                          <a:spcPts val="0"/>
                        </a:spcBef>
                        <a:spcAft>
                          <a:spcPts val="0"/>
                        </a:spcAft>
                      </a:pPr>
                      <a:r>
                        <a:rPr lang="en-US" sz="2400" dirty="0">
                          <a:effectLst/>
                        </a:rPr>
                        <a:t>81.5</a:t>
                      </a:r>
                    </a:p>
                  </a:txBody>
                  <a:tcPr marL="68580" marR="68580" marT="0" marB="0" anchor="b"/>
                </a:tc>
                <a:tc>
                  <a:txBody>
                    <a:bodyPr/>
                    <a:lstStyle/>
                    <a:p>
                      <a:pPr marL="0" marR="0" algn="ctr">
                        <a:spcBef>
                          <a:spcPts val="0"/>
                        </a:spcBef>
                        <a:spcAft>
                          <a:spcPts val="0"/>
                        </a:spcAft>
                      </a:pPr>
                      <a:r>
                        <a:rPr lang="en-US" sz="2400" dirty="0">
                          <a:effectLst/>
                        </a:rPr>
                        <a:t>87.5</a:t>
                      </a:r>
                    </a:p>
                  </a:txBody>
                  <a:tcPr marL="68580" marR="68580" marT="0" marB="0" anchor="b"/>
                </a:tc>
                <a:tc>
                  <a:txBody>
                    <a:bodyPr/>
                    <a:lstStyle/>
                    <a:p>
                      <a:pPr marL="0" marR="0" algn="ctr">
                        <a:spcBef>
                          <a:spcPts val="0"/>
                        </a:spcBef>
                        <a:spcAft>
                          <a:spcPts val="0"/>
                        </a:spcAft>
                      </a:pPr>
                      <a:r>
                        <a:rPr lang="en-US" sz="2400" dirty="0">
                          <a:effectLst/>
                        </a:rPr>
                        <a:t>91.7</a:t>
                      </a:r>
                    </a:p>
                  </a:txBody>
                  <a:tcPr marL="68580" marR="68580" marT="0" marB="0" anchor="b"/>
                </a:tc>
                <a:extLst>
                  <a:ext uri="{0D108BD9-81ED-4DB2-BD59-A6C34878D82A}">
                    <a16:rowId xmlns:a16="http://schemas.microsoft.com/office/drawing/2014/main" val="1916880814"/>
                  </a:ext>
                </a:extLst>
              </a:tr>
              <a:tr h="337424">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spcBef>
                          <a:spcPts val="0"/>
                        </a:spcBef>
                        <a:spcAft>
                          <a:spcPts val="0"/>
                        </a:spcAft>
                      </a:pPr>
                      <a:r>
                        <a:rPr lang="en-US" sz="2400" dirty="0">
                          <a:effectLst/>
                        </a:rPr>
                        <a:t>5</a:t>
                      </a:r>
                    </a:p>
                  </a:txBody>
                  <a:tcPr marL="68580" marR="68580" marT="0" marB="0" anchor="b"/>
                </a:tc>
                <a:tc>
                  <a:txBody>
                    <a:bodyPr/>
                    <a:lstStyle/>
                    <a:p>
                      <a:pPr marL="0" marR="0" algn="ctr">
                        <a:spcBef>
                          <a:spcPts val="0"/>
                        </a:spcBef>
                        <a:spcAft>
                          <a:spcPts val="0"/>
                        </a:spcAft>
                      </a:pPr>
                      <a:r>
                        <a:rPr lang="en-US" sz="2400" dirty="0">
                          <a:effectLst/>
                        </a:rPr>
                        <a:t>3158</a:t>
                      </a:r>
                    </a:p>
                  </a:txBody>
                  <a:tcPr marL="68580" marR="68580" marT="0" marB="0" anchor="b"/>
                </a:tc>
                <a:tc>
                  <a:txBody>
                    <a:bodyPr/>
                    <a:lstStyle/>
                    <a:p>
                      <a:pPr marL="0" marR="0" algn="ctr">
                        <a:spcBef>
                          <a:spcPts val="0"/>
                        </a:spcBef>
                        <a:spcAft>
                          <a:spcPts val="0"/>
                        </a:spcAft>
                      </a:pPr>
                      <a:r>
                        <a:rPr lang="en-US" sz="2400" dirty="0">
                          <a:effectLst/>
                        </a:rPr>
                        <a:t>51.8</a:t>
                      </a:r>
                    </a:p>
                  </a:txBody>
                  <a:tcPr marL="68580" marR="68580" marT="0" marB="0" anchor="b"/>
                </a:tc>
                <a:tc>
                  <a:txBody>
                    <a:bodyPr/>
                    <a:lstStyle/>
                    <a:p>
                      <a:pPr marL="0" marR="0" algn="ctr">
                        <a:spcBef>
                          <a:spcPts val="0"/>
                        </a:spcBef>
                        <a:spcAft>
                          <a:spcPts val="0"/>
                        </a:spcAft>
                      </a:pPr>
                      <a:r>
                        <a:rPr lang="en-US" sz="2400" dirty="0">
                          <a:effectLst/>
                        </a:rPr>
                        <a:t>65.4</a:t>
                      </a:r>
                    </a:p>
                  </a:txBody>
                  <a:tcPr marL="68580" marR="68580" marT="0" marB="0" anchor="b"/>
                </a:tc>
                <a:tc>
                  <a:txBody>
                    <a:bodyPr/>
                    <a:lstStyle/>
                    <a:p>
                      <a:pPr marL="0" marR="0" algn="ctr">
                        <a:spcBef>
                          <a:spcPts val="0"/>
                        </a:spcBef>
                        <a:spcAft>
                          <a:spcPts val="0"/>
                        </a:spcAft>
                      </a:pPr>
                      <a:r>
                        <a:rPr lang="en-US" sz="2400" dirty="0">
                          <a:effectLst/>
                        </a:rPr>
                        <a:t>75.2</a:t>
                      </a:r>
                    </a:p>
                  </a:txBody>
                  <a:tcPr marL="68580" marR="68580" marT="0" marB="0" anchor="b"/>
                </a:tc>
                <a:tc>
                  <a:txBody>
                    <a:bodyPr/>
                    <a:lstStyle/>
                    <a:p>
                      <a:pPr marL="0" marR="0" algn="ctr">
                        <a:spcBef>
                          <a:spcPts val="0"/>
                        </a:spcBef>
                        <a:spcAft>
                          <a:spcPts val="0"/>
                        </a:spcAft>
                      </a:pPr>
                      <a:r>
                        <a:rPr lang="en-US" sz="2400" dirty="0">
                          <a:effectLst/>
                        </a:rPr>
                        <a:t>83.0</a:t>
                      </a:r>
                    </a:p>
                  </a:txBody>
                  <a:tcPr marL="68580" marR="68580" marT="0" marB="0" anchor="b"/>
                </a:tc>
                <a:tc>
                  <a:txBody>
                    <a:bodyPr/>
                    <a:lstStyle/>
                    <a:p>
                      <a:pPr marL="0" marR="0" algn="ctr">
                        <a:spcBef>
                          <a:spcPts val="0"/>
                        </a:spcBef>
                        <a:spcAft>
                          <a:spcPts val="0"/>
                        </a:spcAft>
                      </a:pPr>
                      <a:r>
                        <a:rPr lang="en-US" sz="2400" dirty="0">
                          <a:effectLst/>
                        </a:rPr>
                        <a:t>88.6</a:t>
                      </a:r>
                    </a:p>
                  </a:txBody>
                  <a:tcPr marL="68580" marR="68580" marT="0" marB="0" anchor="b"/>
                </a:tc>
                <a:tc>
                  <a:txBody>
                    <a:bodyPr/>
                    <a:lstStyle/>
                    <a:p>
                      <a:pPr marL="0" marR="0" algn="ctr">
                        <a:spcBef>
                          <a:spcPts val="0"/>
                        </a:spcBef>
                        <a:spcAft>
                          <a:spcPts val="0"/>
                        </a:spcAft>
                      </a:pPr>
                      <a:r>
                        <a:rPr lang="en-US" sz="2400" dirty="0">
                          <a:effectLst/>
                        </a:rPr>
                        <a:t>92.4</a:t>
                      </a:r>
                    </a:p>
                  </a:txBody>
                  <a:tcPr marL="68580" marR="68580" marT="0" marB="0" anchor="b"/>
                </a:tc>
                <a:extLst>
                  <a:ext uri="{0D108BD9-81ED-4DB2-BD59-A6C34878D82A}">
                    <a16:rowId xmlns:a16="http://schemas.microsoft.com/office/drawing/2014/main" val="1358231629"/>
                  </a:ext>
                </a:extLst>
              </a:tr>
              <a:tr h="337424">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spcBef>
                          <a:spcPts val="0"/>
                        </a:spcBef>
                        <a:spcAft>
                          <a:spcPts val="0"/>
                        </a:spcAft>
                      </a:pPr>
                      <a:r>
                        <a:rPr lang="en-US" sz="2400" dirty="0">
                          <a:effectLst/>
                        </a:rPr>
                        <a:t>6</a:t>
                      </a:r>
                    </a:p>
                  </a:txBody>
                  <a:tcPr marL="68580" marR="68580" marT="0" marB="0" anchor="b"/>
                </a:tc>
                <a:tc>
                  <a:txBody>
                    <a:bodyPr/>
                    <a:lstStyle/>
                    <a:p>
                      <a:pPr marL="0" marR="0" algn="ctr">
                        <a:spcBef>
                          <a:spcPts val="0"/>
                        </a:spcBef>
                        <a:spcAft>
                          <a:spcPts val="0"/>
                        </a:spcAft>
                      </a:pPr>
                      <a:r>
                        <a:rPr lang="en-US" sz="2400" dirty="0">
                          <a:effectLst/>
                        </a:rPr>
                        <a:t>3669</a:t>
                      </a:r>
                    </a:p>
                  </a:txBody>
                  <a:tcPr marL="68580" marR="68580" marT="0" marB="0" anchor="b"/>
                </a:tc>
                <a:tc>
                  <a:txBody>
                    <a:bodyPr/>
                    <a:lstStyle/>
                    <a:p>
                      <a:pPr marL="0" marR="0" algn="ctr">
                        <a:spcBef>
                          <a:spcPts val="0"/>
                        </a:spcBef>
                        <a:spcAft>
                          <a:spcPts val="0"/>
                        </a:spcAft>
                      </a:pPr>
                      <a:r>
                        <a:rPr lang="en-US" sz="2400" dirty="0">
                          <a:effectLst/>
                        </a:rPr>
                        <a:t>30.8</a:t>
                      </a:r>
                    </a:p>
                  </a:txBody>
                  <a:tcPr marL="68580" marR="68580" marT="0" marB="0" anchor="b"/>
                </a:tc>
                <a:tc>
                  <a:txBody>
                    <a:bodyPr/>
                    <a:lstStyle/>
                    <a:p>
                      <a:pPr marL="0" marR="0" algn="ctr">
                        <a:spcBef>
                          <a:spcPts val="0"/>
                        </a:spcBef>
                        <a:spcAft>
                          <a:spcPts val="0"/>
                        </a:spcAft>
                      </a:pPr>
                      <a:r>
                        <a:rPr lang="en-US" sz="2400" dirty="0">
                          <a:effectLst/>
                        </a:rPr>
                        <a:t>45.2</a:t>
                      </a:r>
                    </a:p>
                  </a:txBody>
                  <a:tcPr marL="68580" marR="68580" marT="0" marB="0" anchor="b"/>
                </a:tc>
                <a:tc>
                  <a:txBody>
                    <a:bodyPr/>
                    <a:lstStyle/>
                    <a:p>
                      <a:pPr marL="0" marR="0" algn="ctr">
                        <a:spcBef>
                          <a:spcPts val="0"/>
                        </a:spcBef>
                        <a:spcAft>
                          <a:spcPts val="0"/>
                        </a:spcAft>
                      </a:pPr>
                      <a:r>
                        <a:rPr lang="en-US" sz="2400" dirty="0">
                          <a:effectLst/>
                        </a:rPr>
                        <a:t>57.3</a:t>
                      </a:r>
                    </a:p>
                  </a:txBody>
                  <a:tcPr marL="68580" marR="68580" marT="0" marB="0" anchor="b"/>
                </a:tc>
                <a:tc>
                  <a:txBody>
                    <a:bodyPr/>
                    <a:lstStyle/>
                    <a:p>
                      <a:pPr marL="0" marR="0" algn="ctr">
                        <a:spcBef>
                          <a:spcPts val="0"/>
                        </a:spcBef>
                        <a:spcAft>
                          <a:spcPts val="0"/>
                        </a:spcAft>
                      </a:pPr>
                      <a:r>
                        <a:rPr lang="en-US" sz="2400" dirty="0">
                          <a:effectLst/>
                        </a:rPr>
                        <a:t>68.4</a:t>
                      </a:r>
                    </a:p>
                  </a:txBody>
                  <a:tcPr marL="68580" marR="68580" marT="0" marB="0" anchor="b"/>
                </a:tc>
                <a:tc>
                  <a:txBody>
                    <a:bodyPr/>
                    <a:lstStyle/>
                    <a:p>
                      <a:pPr marL="0" marR="0" algn="ctr">
                        <a:spcBef>
                          <a:spcPts val="0"/>
                        </a:spcBef>
                        <a:spcAft>
                          <a:spcPts val="0"/>
                        </a:spcAft>
                      </a:pPr>
                      <a:r>
                        <a:rPr lang="en-US" sz="2400" dirty="0">
                          <a:effectLst/>
                        </a:rPr>
                        <a:t>77.2</a:t>
                      </a:r>
                    </a:p>
                  </a:txBody>
                  <a:tcPr marL="68580" marR="68580" marT="0" marB="0" anchor="b"/>
                </a:tc>
                <a:tc>
                  <a:txBody>
                    <a:bodyPr/>
                    <a:lstStyle/>
                    <a:p>
                      <a:pPr marL="0" marR="0" algn="ctr">
                        <a:spcBef>
                          <a:spcPts val="0"/>
                        </a:spcBef>
                        <a:spcAft>
                          <a:spcPts val="0"/>
                        </a:spcAft>
                      </a:pPr>
                      <a:r>
                        <a:rPr lang="en-US" sz="2400" dirty="0">
                          <a:effectLst/>
                        </a:rPr>
                        <a:t>83.7</a:t>
                      </a:r>
                    </a:p>
                  </a:txBody>
                  <a:tcPr marL="68580" marR="68580" marT="0" marB="0" anchor="b"/>
                </a:tc>
                <a:extLst>
                  <a:ext uri="{0D108BD9-81ED-4DB2-BD59-A6C34878D82A}">
                    <a16:rowId xmlns:a16="http://schemas.microsoft.com/office/drawing/2014/main" val="2850723979"/>
                  </a:ext>
                </a:extLst>
              </a:tr>
              <a:tr h="337424">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spcBef>
                          <a:spcPts val="0"/>
                        </a:spcBef>
                        <a:spcAft>
                          <a:spcPts val="0"/>
                        </a:spcAft>
                      </a:pPr>
                      <a:r>
                        <a:rPr lang="en-US" sz="2400" dirty="0">
                          <a:effectLst/>
                        </a:rPr>
                        <a:t>7</a:t>
                      </a:r>
                    </a:p>
                  </a:txBody>
                  <a:tcPr marL="68580" marR="68580" marT="0" marB="0" anchor="b"/>
                </a:tc>
                <a:tc>
                  <a:txBody>
                    <a:bodyPr/>
                    <a:lstStyle/>
                    <a:p>
                      <a:pPr marL="0" marR="0" algn="ctr">
                        <a:spcBef>
                          <a:spcPts val="0"/>
                        </a:spcBef>
                        <a:spcAft>
                          <a:spcPts val="0"/>
                        </a:spcAft>
                      </a:pPr>
                      <a:r>
                        <a:rPr lang="en-US" sz="2400" dirty="0">
                          <a:effectLst/>
                        </a:rPr>
                        <a:t>3403</a:t>
                      </a:r>
                    </a:p>
                  </a:txBody>
                  <a:tcPr marL="68580" marR="68580" marT="0" marB="0" anchor="b"/>
                </a:tc>
                <a:tc>
                  <a:txBody>
                    <a:bodyPr/>
                    <a:lstStyle/>
                    <a:p>
                      <a:pPr marL="0" marR="0" algn="ctr">
                        <a:spcBef>
                          <a:spcPts val="0"/>
                        </a:spcBef>
                        <a:spcAft>
                          <a:spcPts val="0"/>
                        </a:spcAft>
                      </a:pPr>
                      <a:r>
                        <a:rPr lang="en-US" sz="2400" dirty="0">
                          <a:effectLst/>
                        </a:rPr>
                        <a:t>43.1</a:t>
                      </a:r>
                    </a:p>
                  </a:txBody>
                  <a:tcPr marL="68580" marR="68580" marT="0" marB="0" anchor="b"/>
                </a:tc>
                <a:tc>
                  <a:txBody>
                    <a:bodyPr/>
                    <a:lstStyle/>
                    <a:p>
                      <a:pPr marL="0" marR="0" algn="ctr">
                        <a:spcBef>
                          <a:spcPts val="0"/>
                        </a:spcBef>
                        <a:spcAft>
                          <a:spcPts val="0"/>
                        </a:spcAft>
                      </a:pPr>
                      <a:r>
                        <a:rPr lang="en-US" sz="2400" dirty="0">
                          <a:effectLst/>
                        </a:rPr>
                        <a:t>57.3</a:t>
                      </a:r>
                    </a:p>
                  </a:txBody>
                  <a:tcPr marL="68580" marR="68580" marT="0" marB="0" anchor="b"/>
                </a:tc>
                <a:tc>
                  <a:txBody>
                    <a:bodyPr/>
                    <a:lstStyle/>
                    <a:p>
                      <a:pPr marL="0" marR="0" algn="ctr">
                        <a:spcBef>
                          <a:spcPts val="0"/>
                        </a:spcBef>
                        <a:spcAft>
                          <a:spcPts val="0"/>
                        </a:spcAft>
                      </a:pPr>
                      <a:r>
                        <a:rPr lang="en-US" sz="2400" dirty="0">
                          <a:effectLst/>
                        </a:rPr>
                        <a:t>69.5</a:t>
                      </a:r>
                    </a:p>
                  </a:txBody>
                  <a:tcPr marL="68580" marR="68580" marT="0" marB="0" anchor="b"/>
                </a:tc>
                <a:tc>
                  <a:txBody>
                    <a:bodyPr/>
                    <a:lstStyle/>
                    <a:p>
                      <a:pPr marL="0" marR="0" algn="ctr">
                        <a:spcBef>
                          <a:spcPts val="0"/>
                        </a:spcBef>
                        <a:spcAft>
                          <a:spcPts val="0"/>
                        </a:spcAft>
                      </a:pPr>
                      <a:r>
                        <a:rPr lang="en-US" sz="2400" dirty="0">
                          <a:effectLst/>
                        </a:rPr>
                        <a:t>78.4</a:t>
                      </a:r>
                    </a:p>
                  </a:txBody>
                  <a:tcPr marL="68580" marR="68580" marT="0" marB="0" anchor="b"/>
                </a:tc>
                <a:tc>
                  <a:txBody>
                    <a:bodyPr/>
                    <a:lstStyle/>
                    <a:p>
                      <a:pPr marL="0" marR="0" algn="ctr">
                        <a:spcBef>
                          <a:spcPts val="0"/>
                        </a:spcBef>
                        <a:spcAft>
                          <a:spcPts val="0"/>
                        </a:spcAft>
                      </a:pPr>
                      <a:r>
                        <a:rPr lang="en-US" sz="2400" dirty="0">
                          <a:effectLst/>
                        </a:rPr>
                        <a:t>85.6</a:t>
                      </a:r>
                    </a:p>
                  </a:txBody>
                  <a:tcPr marL="68580" marR="68580" marT="0" marB="0" anchor="b"/>
                </a:tc>
                <a:tc>
                  <a:txBody>
                    <a:bodyPr/>
                    <a:lstStyle/>
                    <a:p>
                      <a:pPr marL="0" marR="0" algn="ctr">
                        <a:spcBef>
                          <a:spcPts val="0"/>
                        </a:spcBef>
                        <a:spcAft>
                          <a:spcPts val="0"/>
                        </a:spcAft>
                      </a:pPr>
                      <a:r>
                        <a:rPr lang="en-US" sz="2400" dirty="0">
                          <a:effectLst/>
                        </a:rPr>
                        <a:t>90.0</a:t>
                      </a:r>
                    </a:p>
                  </a:txBody>
                  <a:tcPr marL="68580" marR="68580" marT="0" marB="0" anchor="b"/>
                </a:tc>
                <a:extLst>
                  <a:ext uri="{0D108BD9-81ED-4DB2-BD59-A6C34878D82A}">
                    <a16:rowId xmlns:a16="http://schemas.microsoft.com/office/drawing/2014/main" val="3267474408"/>
                  </a:ext>
                </a:extLst>
              </a:tr>
              <a:tr h="337424">
                <a:tc>
                  <a:txBody>
                    <a:bodyPr/>
                    <a:lstStyle/>
                    <a:p>
                      <a:pPr marL="0" marR="0" algn="ctr">
                        <a:spcBef>
                          <a:spcPts val="0"/>
                        </a:spcBef>
                        <a:spcAft>
                          <a:spcPts val="0"/>
                        </a:spcAft>
                      </a:pPr>
                      <a:r>
                        <a:rPr lang="en-US" sz="2400" dirty="0">
                          <a:solidFill>
                            <a:schemeClr val="tx1"/>
                          </a:solidFill>
                          <a:effectLst/>
                        </a:rPr>
                        <a:t>MA</a:t>
                      </a:r>
                    </a:p>
                  </a:txBody>
                  <a:tcPr marL="68580" marR="68580" marT="0" marB="0" anchor="b"/>
                </a:tc>
                <a:tc>
                  <a:txBody>
                    <a:bodyPr/>
                    <a:lstStyle/>
                    <a:p>
                      <a:pPr marL="0" marR="0">
                        <a:spcBef>
                          <a:spcPts val="0"/>
                        </a:spcBef>
                        <a:spcAft>
                          <a:spcPts val="0"/>
                        </a:spcAft>
                      </a:pPr>
                      <a:r>
                        <a:rPr lang="en-US" sz="2400" dirty="0">
                          <a:effectLst/>
                        </a:rPr>
                        <a:t>8</a:t>
                      </a:r>
                    </a:p>
                  </a:txBody>
                  <a:tcPr marL="68580" marR="68580" marT="0" marB="0" anchor="b"/>
                </a:tc>
                <a:tc>
                  <a:txBody>
                    <a:bodyPr/>
                    <a:lstStyle/>
                    <a:p>
                      <a:pPr marL="0" marR="0" algn="ctr">
                        <a:spcBef>
                          <a:spcPts val="0"/>
                        </a:spcBef>
                        <a:spcAft>
                          <a:spcPts val="0"/>
                        </a:spcAft>
                      </a:pPr>
                      <a:r>
                        <a:rPr lang="en-US" sz="2400" dirty="0">
                          <a:effectLst/>
                        </a:rPr>
                        <a:t>3397</a:t>
                      </a:r>
                    </a:p>
                  </a:txBody>
                  <a:tcPr marL="68580" marR="68580" marT="0" marB="0" anchor="b"/>
                </a:tc>
                <a:tc>
                  <a:txBody>
                    <a:bodyPr/>
                    <a:lstStyle/>
                    <a:p>
                      <a:pPr marL="0" marR="0" algn="ctr">
                        <a:spcBef>
                          <a:spcPts val="0"/>
                        </a:spcBef>
                        <a:spcAft>
                          <a:spcPts val="0"/>
                        </a:spcAft>
                      </a:pPr>
                      <a:r>
                        <a:rPr lang="en-US" sz="2400" dirty="0">
                          <a:effectLst/>
                        </a:rPr>
                        <a:t>42.5</a:t>
                      </a:r>
                    </a:p>
                  </a:txBody>
                  <a:tcPr marL="68580" marR="68580" marT="0" marB="0" anchor="b"/>
                </a:tc>
                <a:tc>
                  <a:txBody>
                    <a:bodyPr/>
                    <a:lstStyle/>
                    <a:p>
                      <a:pPr marL="0" marR="0" algn="ctr">
                        <a:spcBef>
                          <a:spcPts val="0"/>
                        </a:spcBef>
                        <a:spcAft>
                          <a:spcPts val="0"/>
                        </a:spcAft>
                      </a:pPr>
                      <a:r>
                        <a:rPr lang="en-US" sz="2400" dirty="0">
                          <a:effectLst/>
                        </a:rPr>
                        <a:t>56.4</a:t>
                      </a:r>
                    </a:p>
                  </a:txBody>
                  <a:tcPr marL="68580" marR="68580" marT="0" marB="0" anchor="b"/>
                </a:tc>
                <a:tc>
                  <a:txBody>
                    <a:bodyPr/>
                    <a:lstStyle/>
                    <a:p>
                      <a:pPr marL="0" marR="0" algn="ctr">
                        <a:spcBef>
                          <a:spcPts val="0"/>
                        </a:spcBef>
                        <a:spcAft>
                          <a:spcPts val="0"/>
                        </a:spcAft>
                      </a:pPr>
                      <a:r>
                        <a:rPr lang="en-US" sz="2400" dirty="0">
                          <a:effectLst/>
                        </a:rPr>
                        <a:t>68.0</a:t>
                      </a:r>
                    </a:p>
                  </a:txBody>
                  <a:tcPr marL="68580" marR="68580" marT="0" marB="0" anchor="b"/>
                </a:tc>
                <a:tc>
                  <a:txBody>
                    <a:bodyPr/>
                    <a:lstStyle/>
                    <a:p>
                      <a:pPr marL="0" marR="0" algn="ctr">
                        <a:spcBef>
                          <a:spcPts val="0"/>
                        </a:spcBef>
                        <a:spcAft>
                          <a:spcPts val="0"/>
                        </a:spcAft>
                      </a:pPr>
                      <a:r>
                        <a:rPr lang="en-US" sz="2400" dirty="0">
                          <a:effectLst/>
                        </a:rPr>
                        <a:t>78.4</a:t>
                      </a:r>
                    </a:p>
                  </a:txBody>
                  <a:tcPr marL="68580" marR="68580" marT="0" marB="0" anchor="b"/>
                </a:tc>
                <a:tc>
                  <a:txBody>
                    <a:bodyPr/>
                    <a:lstStyle/>
                    <a:p>
                      <a:pPr marL="0" marR="0" algn="ctr">
                        <a:spcBef>
                          <a:spcPts val="0"/>
                        </a:spcBef>
                        <a:spcAft>
                          <a:spcPts val="0"/>
                        </a:spcAft>
                      </a:pPr>
                      <a:r>
                        <a:rPr lang="en-US" sz="2400" dirty="0">
                          <a:effectLst/>
                        </a:rPr>
                        <a:t>85.4</a:t>
                      </a:r>
                    </a:p>
                  </a:txBody>
                  <a:tcPr marL="68580" marR="68580" marT="0" marB="0" anchor="b"/>
                </a:tc>
                <a:tc>
                  <a:txBody>
                    <a:bodyPr/>
                    <a:lstStyle/>
                    <a:p>
                      <a:pPr marL="0" marR="0" algn="ctr">
                        <a:spcBef>
                          <a:spcPts val="0"/>
                        </a:spcBef>
                        <a:spcAft>
                          <a:spcPts val="0"/>
                        </a:spcAft>
                      </a:pPr>
                      <a:r>
                        <a:rPr lang="en-US" sz="2400" dirty="0">
                          <a:effectLst/>
                        </a:rPr>
                        <a:t>90.3</a:t>
                      </a:r>
                    </a:p>
                  </a:txBody>
                  <a:tcPr marL="68580" marR="68580" marT="0" marB="0" anchor="b"/>
                </a:tc>
                <a:extLst>
                  <a:ext uri="{0D108BD9-81ED-4DB2-BD59-A6C34878D82A}">
                    <a16:rowId xmlns:a16="http://schemas.microsoft.com/office/drawing/2014/main" val="4060107745"/>
                  </a:ext>
                </a:extLst>
              </a:tr>
              <a:tr h="337424">
                <a:tc>
                  <a:txBody>
                    <a:bodyPr/>
                    <a:lstStyle/>
                    <a:p>
                      <a:pPr marL="0" marR="0" algn="ctr">
                        <a:spcBef>
                          <a:spcPts val="0"/>
                        </a:spcBef>
                        <a:spcAft>
                          <a:spcPts val="0"/>
                        </a:spcAft>
                      </a:pPr>
                      <a:r>
                        <a:rPr lang="en-US" sz="2400" dirty="0">
                          <a:solidFill>
                            <a:schemeClr val="tx1"/>
                          </a:solidFill>
                          <a:effectLst/>
                        </a:rPr>
                        <a:t>SC</a:t>
                      </a:r>
                    </a:p>
                  </a:txBody>
                  <a:tcPr marL="68580" marR="68580" marT="0" marB="0" anchor="b"/>
                </a:tc>
                <a:tc>
                  <a:txBody>
                    <a:bodyPr/>
                    <a:lstStyle/>
                    <a:p>
                      <a:pPr marL="0" marR="0">
                        <a:spcBef>
                          <a:spcPts val="0"/>
                        </a:spcBef>
                        <a:spcAft>
                          <a:spcPts val="0"/>
                        </a:spcAft>
                      </a:pPr>
                      <a:r>
                        <a:rPr lang="en-US" sz="2400" dirty="0">
                          <a:effectLst/>
                        </a:rPr>
                        <a:t>5</a:t>
                      </a:r>
                    </a:p>
                  </a:txBody>
                  <a:tcPr marL="68580" marR="68580" marT="0" marB="0" anchor="b"/>
                </a:tc>
                <a:tc>
                  <a:txBody>
                    <a:bodyPr/>
                    <a:lstStyle/>
                    <a:p>
                      <a:pPr marL="0" marR="0" algn="ctr">
                        <a:spcBef>
                          <a:spcPts val="0"/>
                        </a:spcBef>
                        <a:spcAft>
                          <a:spcPts val="0"/>
                        </a:spcAft>
                      </a:pPr>
                      <a:r>
                        <a:rPr lang="en-US" sz="2400" dirty="0">
                          <a:effectLst/>
                        </a:rPr>
                        <a:t>3157</a:t>
                      </a:r>
                    </a:p>
                  </a:txBody>
                  <a:tcPr marL="68580" marR="68580" marT="0" marB="0" anchor="b"/>
                </a:tc>
                <a:tc>
                  <a:txBody>
                    <a:bodyPr/>
                    <a:lstStyle/>
                    <a:p>
                      <a:pPr marL="0" marR="0" algn="ctr">
                        <a:spcBef>
                          <a:spcPts val="0"/>
                        </a:spcBef>
                        <a:spcAft>
                          <a:spcPts val="0"/>
                        </a:spcAft>
                      </a:pPr>
                      <a:r>
                        <a:rPr lang="en-US" sz="2400" dirty="0">
                          <a:effectLst/>
                        </a:rPr>
                        <a:t>89.0</a:t>
                      </a:r>
                    </a:p>
                  </a:txBody>
                  <a:tcPr marL="68580" marR="68580" marT="0" marB="0" anchor="b"/>
                </a:tc>
                <a:tc>
                  <a:txBody>
                    <a:bodyPr/>
                    <a:lstStyle/>
                    <a:p>
                      <a:pPr marL="0" marR="0" algn="ctr">
                        <a:spcBef>
                          <a:spcPts val="0"/>
                        </a:spcBef>
                        <a:spcAft>
                          <a:spcPts val="0"/>
                        </a:spcAft>
                      </a:pPr>
                      <a:r>
                        <a:rPr lang="en-US" sz="2400" dirty="0">
                          <a:effectLst/>
                        </a:rPr>
                        <a:t>93.7</a:t>
                      </a:r>
                    </a:p>
                  </a:txBody>
                  <a:tcPr marL="68580" marR="68580" marT="0" marB="0" anchor="b"/>
                </a:tc>
                <a:tc>
                  <a:txBody>
                    <a:bodyPr/>
                    <a:lstStyle/>
                    <a:p>
                      <a:pPr marL="0" marR="0" algn="ctr">
                        <a:spcBef>
                          <a:spcPts val="0"/>
                        </a:spcBef>
                        <a:spcAft>
                          <a:spcPts val="0"/>
                        </a:spcAft>
                      </a:pPr>
                      <a:r>
                        <a:rPr lang="en-US" sz="2400" dirty="0">
                          <a:effectLst/>
                        </a:rPr>
                        <a:t>96.5</a:t>
                      </a:r>
                    </a:p>
                  </a:txBody>
                  <a:tcPr marL="68580" marR="68580" marT="0" marB="0" anchor="b"/>
                </a:tc>
                <a:tc>
                  <a:txBody>
                    <a:bodyPr/>
                    <a:lstStyle/>
                    <a:p>
                      <a:pPr marL="0" marR="0" algn="ctr">
                        <a:spcBef>
                          <a:spcPts val="0"/>
                        </a:spcBef>
                        <a:spcAft>
                          <a:spcPts val="0"/>
                        </a:spcAft>
                      </a:pPr>
                      <a:r>
                        <a:rPr lang="en-US" sz="2400" dirty="0">
                          <a:effectLst/>
                        </a:rPr>
                        <a:t>98.3</a:t>
                      </a:r>
                    </a:p>
                  </a:txBody>
                  <a:tcPr marL="68580" marR="68580" marT="0" marB="0" anchor="b"/>
                </a:tc>
                <a:tc>
                  <a:txBody>
                    <a:bodyPr/>
                    <a:lstStyle/>
                    <a:p>
                      <a:pPr marL="0" marR="0" algn="ctr">
                        <a:spcBef>
                          <a:spcPts val="0"/>
                        </a:spcBef>
                        <a:spcAft>
                          <a:spcPts val="0"/>
                        </a:spcAft>
                      </a:pPr>
                      <a:r>
                        <a:rPr lang="en-US" sz="2400" dirty="0">
                          <a:effectLst/>
                        </a:rPr>
                        <a:t>99.0</a:t>
                      </a:r>
                    </a:p>
                  </a:txBody>
                  <a:tcPr marL="68580" marR="68580" marT="0" marB="0" anchor="b"/>
                </a:tc>
                <a:tc>
                  <a:txBody>
                    <a:bodyPr/>
                    <a:lstStyle/>
                    <a:p>
                      <a:pPr marL="0" marR="0" algn="ctr">
                        <a:spcBef>
                          <a:spcPts val="0"/>
                        </a:spcBef>
                        <a:spcAft>
                          <a:spcPts val="0"/>
                        </a:spcAft>
                      </a:pPr>
                      <a:r>
                        <a:rPr lang="en-US" sz="2400" dirty="0">
                          <a:effectLst/>
                        </a:rPr>
                        <a:t>99.4</a:t>
                      </a:r>
                    </a:p>
                  </a:txBody>
                  <a:tcPr marL="68580" marR="68580" marT="0" marB="0" anchor="b"/>
                </a:tc>
                <a:extLst>
                  <a:ext uri="{0D108BD9-81ED-4DB2-BD59-A6C34878D82A}">
                    <a16:rowId xmlns:a16="http://schemas.microsoft.com/office/drawing/2014/main" val="2504333477"/>
                  </a:ext>
                </a:extLst>
              </a:tr>
              <a:tr h="337424">
                <a:tc>
                  <a:txBody>
                    <a:bodyPr/>
                    <a:lstStyle/>
                    <a:p>
                      <a:pPr marL="0" marR="0" algn="ctr">
                        <a:spcBef>
                          <a:spcPts val="0"/>
                        </a:spcBef>
                        <a:spcAft>
                          <a:spcPts val="0"/>
                        </a:spcAft>
                      </a:pPr>
                      <a:r>
                        <a:rPr lang="en-US" sz="2400" dirty="0">
                          <a:solidFill>
                            <a:schemeClr val="tx1"/>
                          </a:solidFill>
                          <a:effectLst/>
                        </a:rPr>
                        <a:t>SC</a:t>
                      </a:r>
                    </a:p>
                  </a:txBody>
                  <a:tcPr marL="68580" marR="68580" marT="0" marB="0" anchor="b"/>
                </a:tc>
                <a:tc>
                  <a:txBody>
                    <a:bodyPr/>
                    <a:lstStyle/>
                    <a:p>
                      <a:pPr marL="0" marR="0">
                        <a:spcBef>
                          <a:spcPts val="0"/>
                        </a:spcBef>
                        <a:spcAft>
                          <a:spcPts val="0"/>
                        </a:spcAft>
                      </a:pPr>
                      <a:r>
                        <a:rPr lang="en-US" sz="2400" dirty="0">
                          <a:effectLst/>
                        </a:rPr>
                        <a:t>8</a:t>
                      </a:r>
                    </a:p>
                  </a:txBody>
                  <a:tcPr marL="68580" marR="68580" marT="0" marB="0" anchor="b"/>
                </a:tc>
                <a:tc>
                  <a:txBody>
                    <a:bodyPr/>
                    <a:lstStyle/>
                    <a:p>
                      <a:pPr marL="0" marR="0" algn="ctr">
                        <a:spcBef>
                          <a:spcPts val="0"/>
                        </a:spcBef>
                        <a:spcAft>
                          <a:spcPts val="0"/>
                        </a:spcAft>
                      </a:pPr>
                      <a:r>
                        <a:rPr lang="en-US" sz="2400" dirty="0">
                          <a:effectLst/>
                        </a:rPr>
                        <a:t>3397</a:t>
                      </a:r>
                    </a:p>
                  </a:txBody>
                  <a:tcPr marL="68580" marR="68580" marT="0" marB="0" anchor="b"/>
                </a:tc>
                <a:tc>
                  <a:txBody>
                    <a:bodyPr/>
                    <a:lstStyle/>
                    <a:p>
                      <a:pPr marL="0" marR="0" algn="ctr">
                        <a:spcBef>
                          <a:spcPts val="0"/>
                        </a:spcBef>
                        <a:spcAft>
                          <a:spcPts val="0"/>
                        </a:spcAft>
                      </a:pPr>
                      <a:r>
                        <a:rPr lang="en-US" sz="2400" dirty="0">
                          <a:effectLst/>
                        </a:rPr>
                        <a:t>86.6</a:t>
                      </a:r>
                    </a:p>
                  </a:txBody>
                  <a:tcPr marL="68580" marR="68580" marT="0" marB="0" anchor="b"/>
                </a:tc>
                <a:tc>
                  <a:txBody>
                    <a:bodyPr/>
                    <a:lstStyle/>
                    <a:p>
                      <a:pPr marL="0" marR="0" algn="ctr">
                        <a:spcBef>
                          <a:spcPts val="0"/>
                        </a:spcBef>
                        <a:spcAft>
                          <a:spcPts val="0"/>
                        </a:spcAft>
                      </a:pPr>
                      <a:r>
                        <a:rPr lang="en-US" sz="2400" dirty="0">
                          <a:effectLst/>
                        </a:rPr>
                        <a:t>92.3</a:t>
                      </a:r>
                    </a:p>
                  </a:txBody>
                  <a:tcPr marL="68580" marR="68580" marT="0" marB="0" anchor="b"/>
                </a:tc>
                <a:tc>
                  <a:txBody>
                    <a:bodyPr/>
                    <a:lstStyle/>
                    <a:p>
                      <a:pPr marL="0" marR="0" algn="ctr">
                        <a:spcBef>
                          <a:spcPts val="0"/>
                        </a:spcBef>
                        <a:spcAft>
                          <a:spcPts val="0"/>
                        </a:spcAft>
                      </a:pPr>
                      <a:r>
                        <a:rPr lang="en-US" sz="2400" dirty="0">
                          <a:effectLst/>
                        </a:rPr>
                        <a:t>95.1</a:t>
                      </a:r>
                    </a:p>
                  </a:txBody>
                  <a:tcPr marL="68580" marR="68580" marT="0" marB="0" anchor="b"/>
                </a:tc>
                <a:tc>
                  <a:txBody>
                    <a:bodyPr/>
                    <a:lstStyle/>
                    <a:p>
                      <a:pPr marL="0" marR="0" algn="ctr">
                        <a:spcBef>
                          <a:spcPts val="0"/>
                        </a:spcBef>
                        <a:spcAft>
                          <a:spcPts val="0"/>
                        </a:spcAft>
                      </a:pPr>
                      <a:r>
                        <a:rPr lang="en-US" sz="2400" dirty="0">
                          <a:effectLst/>
                        </a:rPr>
                        <a:t>97.1</a:t>
                      </a:r>
                    </a:p>
                  </a:txBody>
                  <a:tcPr marL="68580" marR="68580" marT="0" marB="0" anchor="b"/>
                </a:tc>
                <a:tc>
                  <a:txBody>
                    <a:bodyPr/>
                    <a:lstStyle/>
                    <a:p>
                      <a:pPr marL="0" marR="0" algn="ctr">
                        <a:spcBef>
                          <a:spcPts val="0"/>
                        </a:spcBef>
                        <a:spcAft>
                          <a:spcPts val="0"/>
                        </a:spcAft>
                      </a:pPr>
                      <a:r>
                        <a:rPr lang="en-US" sz="2400" dirty="0">
                          <a:effectLst/>
                        </a:rPr>
                        <a:t>97.9</a:t>
                      </a:r>
                    </a:p>
                  </a:txBody>
                  <a:tcPr marL="68580" marR="68580" marT="0" marB="0" anchor="b"/>
                </a:tc>
                <a:tc>
                  <a:txBody>
                    <a:bodyPr/>
                    <a:lstStyle/>
                    <a:p>
                      <a:pPr marL="0" marR="0" algn="ctr">
                        <a:spcBef>
                          <a:spcPts val="0"/>
                        </a:spcBef>
                        <a:spcAft>
                          <a:spcPts val="0"/>
                        </a:spcAft>
                      </a:pPr>
                      <a:r>
                        <a:rPr lang="en-US" sz="2400" dirty="0">
                          <a:effectLst/>
                        </a:rPr>
                        <a:t>98.9</a:t>
                      </a:r>
                    </a:p>
                  </a:txBody>
                  <a:tcPr marL="68580" marR="68580" marT="0" marB="0" anchor="b"/>
                </a:tc>
                <a:extLst>
                  <a:ext uri="{0D108BD9-81ED-4DB2-BD59-A6C34878D82A}">
                    <a16:rowId xmlns:a16="http://schemas.microsoft.com/office/drawing/2014/main" val="617884226"/>
                  </a:ext>
                </a:extLst>
              </a:tr>
            </a:tbl>
          </a:graphicData>
        </a:graphic>
      </p:graphicFrame>
      <p:sp>
        <p:nvSpPr>
          <p:cNvPr id="6" name="TextBox 5">
            <a:extLst>
              <a:ext uri="{FF2B5EF4-FFF2-40B4-BE49-F238E27FC236}">
                <a16:creationId xmlns:a16="http://schemas.microsoft.com/office/drawing/2014/main" id="{899742CB-6BA1-4470-8F74-662DB20F5FDC}"/>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
        <p:nvSpPr>
          <p:cNvPr id="3" name="Rectangle 2"/>
          <p:cNvSpPr/>
          <p:nvPr/>
        </p:nvSpPr>
        <p:spPr>
          <a:xfrm>
            <a:off x="137160" y="1668218"/>
            <a:ext cx="11643361" cy="38918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11901" y="3810620"/>
            <a:ext cx="11468620" cy="557108"/>
          </a:xfrm>
          <a:prstGeom prst="rect">
            <a:avLst/>
          </a:prstGeom>
          <a:noFill/>
          <a:ln w="5715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82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Testing</a:t>
            </a:r>
            <a:endParaRPr lang="en-US" dirty="0"/>
          </a:p>
        </p:txBody>
      </p:sp>
      <p:sp>
        <p:nvSpPr>
          <p:cNvPr id="3" name="Content Placeholder 2"/>
          <p:cNvSpPr>
            <a:spLocks noGrp="1"/>
          </p:cNvSpPr>
          <p:nvPr>
            <p:ph idx="1"/>
          </p:nvPr>
        </p:nvSpPr>
        <p:spPr/>
        <p:txBody>
          <a:bodyPr/>
          <a:lstStyle/>
          <a:p>
            <a:r>
              <a:rPr lang="en-US" dirty="0" smtClean="0">
                <a:solidFill>
                  <a:srgbClr val="272727"/>
                </a:solidFill>
              </a:rPr>
              <a:t>Students spent more time per item- in general.</a:t>
            </a:r>
          </a:p>
          <a:p>
            <a:r>
              <a:rPr lang="en-US" dirty="0" smtClean="0">
                <a:solidFill>
                  <a:srgbClr val="272727"/>
                </a:solidFill>
              </a:rPr>
              <a:t>Students could not move forward until answered the question-adaptive test.</a:t>
            </a:r>
          </a:p>
          <a:p>
            <a:r>
              <a:rPr lang="en-US" dirty="0" smtClean="0">
                <a:solidFill>
                  <a:srgbClr val="272727"/>
                </a:solidFill>
              </a:rPr>
              <a:t>MAP operates the same.</a:t>
            </a:r>
          </a:p>
          <a:p>
            <a:r>
              <a:rPr lang="en-US" dirty="0" smtClean="0">
                <a:solidFill>
                  <a:srgbClr val="272727"/>
                </a:solidFill>
              </a:rPr>
              <a:t>Awareness around adaptive testing- video</a:t>
            </a:r>
          </a:p>
          <a:p>
            <a:endParaRPr lang="en-US" dirty="0"/>
          </a:p>
        </p:txBody>
      </p:sp>
    </p:spTree>
    <p:extLst>
      <p:ext uri="{BB962C8B-B14F-4D97-AF65-F5344CB8AC3E}">
        <p14:creationId xmlns:p14="http://schemas.microsoft.com/office/powerpoint/2010/main" val="30452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597698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smtClean="0">
                <a:solidFill>
                  <a:srgbClr val="272727"/>
                </a:solidFill>
              </a:rPr>
              <a:t>Students are taking their time with items.</a:t>
            </a:r>
            <a:endParaRPr lang="en-US" dirty="0">
              <a:solidFill>
                <a:srgbClr val="272727"/>
              </a:solidFill>
            </a:endParaRPr>
          </a:p>
          <a:p>
            <a:r>
              <a:rPr lang="en-US" dirty="0" smtClean="0">
                <a:solidFill>
                  <a:srgbClr val="272727"/>
                </a:solidFill>
              </a:rPr>
              <a:t>At least 24 students took over six hours in 2018 on ELA.</a:t>
            </a:r>
          </a:p>
          <a:p>
            <a:r>
              <a:rPr lang="en-US" dirty="0">
                <a:solidFill>
                  <a:srgbClr val="272727"/>
                </a:solidFill>
              </a:rPr>
              <a:t>Item statistics have shown some isolated incidents of  students taking an hour on a single item (not reading the passage</a:t>
            </a:r>
            <a:r>
              <a:rPr lang="en-US" dirty="0" smtClean="0">
                <a:solidFill>
                  <a:srgbClr val="272727"/>
                </a:solidFill>
              </a:rPr>
              <a: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078456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Learned</a:t>
            </a:r>
          </a:p>
        </p:txBody>
      </p:sp>
      <p:sp>
        <p:nvSpPr>
          <p:cNvPr id="3" name="Content Placeholder 2"/>
          <p:cNvSpPr>
            <a:spLocks noGrp="1"/>
          </p:cNvSpPr>
          <p:nvPr>
            <p:ph idx="1"/>
          </p:nvPr>
        </p:nvSpPr>
        <p:spPr/>
        <p:txBody>
          <a:bodyPr/>
          <a:lstStyle/>
          <a:p>
            <a:r>
              <a:rPr lang="en-US" dirty="0">
                <a:solidFill>
                  <a:srgbClr val="272727"/>
                </a:solidFill>
              </a:rPr>
              <a:t>Test-taking skills should include productive use of time.</a:t>
            </a:r>
          </a:p>
          <a:p>
            <a:r>
              <a:rPr lang="en-US" dirty="0">
                <a:solidFill>
                  <a:srgbClr val="272727"/>
                </a:solidFill>
              </a:rPr>
              <a:t>It seems it is not best practice- not timed- “Take ALL the time you want.”</a:t>
            </a:r>
          </a:p>
          <a:p>
            <a:r>
              <a:rPr lang="en-US" dirty="0">
                <a:solidFill>
                  <a:srgbClr val="272727"/>
                </a:solidFill>
              </a:rPr>
              <a:t>ACT is timed</a:t>
            </a:r>
          </a:p>
          <a:p>
            <a:endParaRPr lang="en-US" dirty="0"/>
          </a:p>
        </p:txBody>
      </p:sp>
    </p:spTree>
    <p:extLst>
      <p:ext uri="{BB962C8B-B14F-4D97-AF65-F5344CB8AC3E}">
        <p14:creationId xmlns:p14="http://schemas.microsoft.com/office/powerpoint/2010/main" val="2577168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158" y="161919"/>
            <a:ext cx="10387642" cy="949513"/>
          </a:xfrm>
        </p:spPr>
        <p:txBody>
          <a:bodyPr/>
          <a:lstStyle/>
          <a:p>
            <a:pPr algn="ctr"/>
            <a:r>
              <a:rPr lang="en-US" dirty="0" smtClean="0"/>
              <a:t>Lessons Learned</a:t>
            </a:r>
            <a:endParaRPr lang="en-US" dirty="0"/>
          </a:p>
        </p:txBody>
      </p:sp>
      <p:sp>
        <p:nvSpPr>
          <p:cNvPr id="3" name="Content Placeholder 2"/>
          <p:cNvSpPr>
            <a:spLocks noGrp="1"/>
          </p:cNvSpPr>
          <p:nvPr>
            <p:ph idx="1"/>
          </p:nvPr>
        </p:nvSpPr>
        <p:spPr>
          <a:xfrm>
            <a:off x="350520" y="1448480"/>
            <a:ext cx="11003280" cy="4510223"/>
          </a:xfrm>
          <a:ln>
            <a:noFill/>
          </a:ln>
        </p:spPr>
        <p:txBody>
          <a:bodyPr>
            <a:normAutofit/>
          </a:bodyPr>
          <a:lstStyle/>
          <a:p>
            <a:r>
              <a:rPr lang="en-US" dirty="0" smtClean="0"/>
              <a:t>NSCAS Test Observations</a:t>
            </a:r>
          </a:p>
          <a:p>
            <a:endParaRPr lang="en-US" b="1" dirty="0"/>
          </a:p>
          <a:p>
            <a:endParaRPr lang="en-US" dirty="0" smtClean="0"/>
          </a:p>
          <a:p>
            <a:pPr marL="0" indent="0">
              <a:buNone/>
            </a:pPr>
            <a:endParaRPr lang="en-US" dirty="0" smtClean="0"/>
          </a:p>
          <a:p>
            <a:endParaRPr lang="en-US"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91423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 Learned-Observations</a:t>
            </a:r>
            <a:endParaRPr lang="en-US" dirty="0"/>
          </a:p>
        </p:txBody>
      </p:sp>
      <p:sp>
        <p:nvSpPr>
          <p:cNvPr id="3" name="Content Placeholder 2"/>
          <p:cNvSpPr>
            <a:spLocks noGrp="1"/>
          </p:cNvSpPr>
          <p:nvPr>
            <p:ph idx="1"/>
          </p:nvPr>
        </p:nvSpPr>
        <p:spPr>
          <a:xfrm>
            <a:off x="838200" y="1508760"/>
            <a:ext cx="10408920" cy="4754880"/>
          </a:xfrm>
        </p:spPr>
        <p:txBody>
          <a:bodyPr>
            <a:normAutofit fontScale="92500" lnSpcReduction="10000"/>
          </a:bodyPr>
          <a:lstStyle/>
          <a:p>
            <a:r>
              <a:rPr lang="en-US" dirty="0" smtClean="0">
                <a:solidFill>
                  <a:srgbClr val="272727"/>
                </a:solidFill>
              </a:rPr>
              <a:t>Observed many rooms in which clear time “limits” were established, but students understood that if they needed more time, they could be given it.  </a:t>
            </a:r>
          </a:p>
          <a:p>
            <a:r>
              <a:rPr lang="en-US" dirty="0">
                <a:solidFill>
                  <a:srgbClr val="272727"/>
                </a:solidFill>
              </a:rPr>
              <a:t>On ELA let students know they should reread the passage if they did not finish all the questions.</a:t>
            </a:r>
          </a:p>
          <a:p>
            <a:r>
              <a:rPr lang="en-US" dirty="0" smtClean="0">
                <a:solidFill>
                  <a:srgbClr val="272727"/>
                </a:solidFill>
              </a:rPr>
              <a:t>Sample- Fifth Graders-”We have a 45-minute session today.  You will be reading ELA passages, and you need to read the passage and then answer the questions together.  You will probably not finish today, but we have another session tomorrow. I’ll start to warn you when end of time is approaching, but the end-time is also on the board (9:45), monitor whether you should start a new passage.</a:t>
            </a:r>
          </a:p>
          <a:p>
            <a:r>
              <a:rPr lang="en-US" dirty="0" smtClean="0">
                <a:solidFill>
                  <a:srgbClr val="272727"/>
                </a:solidFill>
              </a:rPr>
              <a:t>Then read scripted directions</a:t>
            </a:r>
          </a:p>
          <a:p>
            <a:endParaRPr lang="en-US" dirty="0"/>
          </a:p>
        </p:txBody>
      </p:sp>
    </p:spTree>
    <p:extLst>
      <p:ext uri="{BB962C8B-B14F-4D97-AF65-F5344CB8AC3E}">
        <p14:creationId xmlns:p14="http://schemas.microsoft.com/office/powerpoint/2010/main" val="32573674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fontScale="90000"/>
          </a:bodyPr>
          <a:lstStyle/>
          <a:p>
            <a:pPr algn="ctr"/>
            <a:r>
              <a:rPr lang="en-US" dirty="0" smtClean="0"/>
              <a:t>Lessons Learned-Reminders</a:t>
            </a:r>
            <a:endParaRPr lang="en-US" dirty="0"/>
          </a:p>
        </p:txBody>
      </p:sp>
      <p:sp>
        <p:nvSpPr>
          <p:cNvPr id="3" name="Content Placeholder 2"/>
          <p:cNvSpPr>
            <a:spLocks noGrp="1"/>
          </p:cNvSpPr>
          <p:nvPr>
            <p:ph idx="1"/>
          </p:nvPr>
        </p:nvSpPr>
        <p:spPr>
          <a:xfrm>
            <a:off x="579120" y="1005840"/>
            <a:ext cx="10774680" cy="5171123"/>
          </a:xfrm>
        </p:spPr>
        <p:txBody>
          <a:bodyPr>
            <a:normAutofit/>
          </a:bodyPr>
          <a:lstStyle/>
          <a:p>
            <a:r>
              <a:rPr lang="en-US" dirty="0">
                <a:solidFill>
                  <a:srgbClr val="272727"/>
                </a:solidFill>
              </a:rPr>
              <a:t>Individuals can be tested separately if best practice.</a:t>
            </a:r>
          </a:p>
          <a:p>
            <a:r>
              <a:rPr lang="en-US" dirty="0" smtClean="0">
                <a:solidFill>
                  <a:srgbClr val="272727"/>
                </a:solidFill>
              </a:rPr>
              <a:t>Tests </a:t>
            </a:r>
            <a:r>
              <a:rPr lang="en-US" dirty="0">
                <a:solidFill>
                  <a:srgbClr val="272727"/>
                </a:solidFill>
              </a:rPr>
              <a:t>sessions would be better if divided. </a:t>
            </a:r>
            <a:r>
              <a:rPr lang="en-US" dirty="0" smtClean="0">
                <a:solidFill>
                  <a:srgbClr val="272727"/>
                </a:solidFill>
              </a:rPr>
              <a:t>Two </a:t>
            </a:r>
            <a:r>
              <a:rPr lang="en-US" dirty="0">
                <a:solidFill>
                  <a:srgbClr val="272727"/>
                </a:solidFill>
              </a:rPr>
              <a:t>sessions</a:t>
            </a:r>
          </a:p>
          <a:p>
            <a:r>
              <a:rPr lang="en-US" dirty="0">
                <a:solidFill>
                  <a:srgbClr val="272727"/>
                </a:solidFill>
              </a:rPr>
              <a:t>Flexible </a:t>
            </a:r>
            <a:r>
              <a:rPr lang="en-US" dirty="0" smtClean="0">
                <a:solidFill>
                  <a:srgbClr val="272727"/>
                </a:solidFill>
              </a:rPr>
              <a:t>scheduling </a:t>
            </a:r>
            <a:endParaRPr lang="en-US" dirty="0">
              <a:solidFill>
                <a:srgbClr val="272727"/>
              </a:solidFill>
            </a:endParaRPr>
          </a:p>
          <a:p>
            <a:r>
              <a:rPr lang="en-US" dirty="0" smtClean="0">
                <a:solidFill>
                  <a:srgbClr val="272727"/>
                </a:solidFill>
              </a:rPr>
              <a:t>Proctors can help students with </a:t>
            </a:r>
            <a:r>
              <a:rPr lang="en-US" u="sng" dirty="0" smtClean="0">
                <a:solidFill>
                  <a:srgbClr val="272727"/>
                </a:solidFill>
              </a:rPr>
              <a:t>the technology </a:t>
            </a:r>
            <a:r>
              <a:rPr lang="en-US" dirty="0" smtClean="0">
                <a:solidFill>
                  <a:srgbClr val="272727"/>
                </a:solidFill>
              </a:rPr>
              <a:t>on TE </a:t>
            </a:r>
            <a:r>
              <a:rPr lang="en-US" dirty="0" smtClean="0">
                <a:solidFill>
                  <a:srgbClr val="272727"/>
                </a:solidFill>
              </a:rPr>
              <a:t>items.  </a:t>
            </a:r>
          </a:p>
          <a:p>
            <a:r>
              <a:rPr lang="en-US" dirty="0" smtClean="0">
                <a:solidFill>
                  <a:srgbClr val="272727"/>
                </a:solidFill>
              </a:rPr>
              <a:t>Nothing will prepare students as well as doing the item sampler on the device on which they will be tested (former practice tests).</a:t>
            </a:r>
          </a:p>
          <a:p>
            <a:r>
              <a:rPr lang="en-US" dirty="0" smtClean="0">
                <a:solidFill>
                  <a:srgbClr val="272727"/>
                </a:solidFill>
              </a:rPr>
              <a:t>NDE has opened discussion of a time limit of three hours per test for 2018-2019</a:t>
            </a:r>
          </a:p>
          <a:p>
            <a:r>
              <a:rPr lang="en-US" dirty="0" smtClean="0">
                <a:solidFill>
                  <a:srgbClr val="272727"/>
                </a:solidFill>
              </a:rPr>
              <a:t>Outer limits correlation between time and scores-available this fall</a:t>
            </a:r>
          </a:p>
        </p:txBody>
      </p:sp>
    </p:spTree>
    <p:extLst>
      <p:ext uri="{BB962C8B-B14F-4D97-AF65-F5344CB8AC3E}">
        <p14:creationId xmlns:p14="http://schemas.microsoft.com/office/powerpoint/2010/main" val="3896327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Nebraska Student-Centered Assessment System</a:t>
            </a:r>
            <a:endParaRPr lang="en-US" dirty="0"/>
          </a:p>
        </p:txBody>
      </p:sp>
      <p:sp>
        <p:nvSpPr>
          <p:cNvPr id="3" name="Subtitle 2"/>
          <p:cNvSpPr>
            <a:spLocks noGrp="1"/>
          </p:cNvSpPr>
          <p:nvPr>
            <p:ph type="subTitle" idx="1"/>
          </p:nvPr>
        </p:nvSpPr>
        <p:spPr/>
        <p:txBody>
          <a:bodyPr>
            <a:normAutofit/>
          </a:bodyPr>
          <a:lstStyle/>
          <a:p>
            <a:r>
              <a:rPr lang="en-US" sz="3200" dirty="0" smtClean="0"/>
              <a:t>NSCAS</a:t>
            </a:r>
            <a:endParaRPr lang="en-US" sz="3200" dirty="0"/>
          </a:p>
        </p:txBody>
      </p:sp>
    </p:spTree>
    <p:extLst>
      <p:ext uri="{BB962C8B-B14F-4D97-AF65-F5344CB8AC3E}">
        <p14:creationId xmlns:p14="http://schemas.microsoft.com/office/powerpoint/2010/main" val="14114790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Common Goals</a:t>
            </a:r>
            <a:endParaRPr lang="en-US" dirty="0"/>
          </a:p>
        </p:txBody>
      </p:sp>
      <p:sp>
        <p:nvSpPr>
          <p:cNvPr id="3" name="Content Placeholder 2"/>
          <p:cNvSpPr>
            <a:spLocks noGrp="1"/>
          </p:cNvSpPr>
          <p:nvPr>
            <p:ph idx="1"/>
          </p:nvPr>
        </p:nvSpPr>
        <p:spPr/>
        <p:txBody>
          <a:bodyPr/>
          <a:lstStyle/>
          <a:p>
            <a:r>
              <a:rPr lang="en-US" dirty="0">
                <a:solidFill>
                  <a:srgbClr val="272727"/>
                </a:solidFill>
              </a:rPr>
              <a:t>Healthy testing atmosphere</a:t>
            </a:r>
          </a:p>
          <a:p>
            <a:r>
              <a:rPr lang="en-US" dirty="0" smtClean="0">
                <a:solidFill>
                  <a:srgbClr val="272727"/>
                </a:solidFill>
              </a:rPr>
              <a:t>Common </a:t>
            </a:r>
            <a:r>
              <a:rPr lang="en-US" dirty="0">
                <a:solidFill>
                  <a:srgbClr val="272727"/>
                </a:solidFill>
              </a:rPr>
              <a:t>Sense</a:t>
            </a:r>
          </a:p>
          <a:p>
            <a:r>
              <a:rPr lang="en-US" dirty="0">
                <a:solidFill>
                  <a:srgbClr val="272727"/>
                </a:solidFill>
              </a:rPr>
              <a:t>Focus on balanced assessment</a:t>
            </a:r>
          </a:p>
          <a:p>
            <a:endParaRPr lang="en-US" dirty="0"/>
          </a:p>
        </p:txBody>
      </p:sp>
    </p:spTree>
    <p:extLst>
      <p:ext uri="{BB962C8B-B14F-4D97-AF65-F5344CB8AC3E}">
        <p14:creationId xmlns:p14="http://schemas.microsoft.com/office/powerpoint/2010/main" val="1253142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from a Balanced Assessment System</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16518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53" y="409866"/>
            <a:ext cx="8229600" cy="1708907"/>
          </a:xfrm>
        </p:spPr>
        <p:txBody>
          <a:bodyPr>
            <a:normAutofit/>
          </a:bodyPr>
          <a:lstStyle/>
          <a:p>
            <a:pPr algn="ctr"/>
            <a:r>
              <a:rPr lang="en-US" sz="3600" dirty="0" smtClean="0"/>
              <a:t>Summative </a:t>
            </a:r>
            <a:r>
              <a:rPr lang="en-US" sz="3600" dirty="0"/>
              <a:t>Assessment</a:t>
            </a:r>
          </a:p>
        </p:txBody>
      </p:sp>
      <p:grpSp>
        <p:nvGrpSpPr>
          <p:cNvPr id="46" name="Group 45"/>
          <p:cNvGrpSpPr/>
          <p:nvPr/>
        </p:nvGrpSpPr>
        <p:grpSpPr>
          <a:xfrm>
            <a:off x="2290632" y="2950448"/>
            <a:ext cx="7607478" cy="1102484"/>
            <a:chOff x="889408" y="2950448"/>
            <a:chExt cx="7607478" cy="1102484"/>
          </a:xfrm>
          <a:solidFill>
            <a:srgbClr val="0070C0"/>
          </a:solidFill>
        </p:grpSpPr>
        <p:sp>
          <p:nvSpPr>
            <p:cNvPr id="4" name="Rectangle 3"/>
            <p:cNvSpPr/>
            <p:nvPr/>
          </p:nvSpPr>
          <p:spPr>
            <a:xfrm>
              <a:off x="889408" y="2963079"/>
              <a:ext cx="7607478" cy="1058243"/>
            </a:xfrm>
            <a:prstGeom prst="rect">
              <a:avLst/>
            </a:prstGeom>
            <a:grpFill/>
            <a:ln>
              <a:solidFill>
                <a:schemeClr val="tx1">
                  <a:lumMod val="90000"/>
                  <a:lumOff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2060"/>
                </a:solidFill>
              </a:endParaRPr>
            </a:p>
          </p:txBody>
        </p:sp>
        <p:cxnSp>
          <p:nvCxnSpPr>
            <p:cNvPr id="6" name="Straight Connector 5"/>
            <p:cNvCxnSpPr/>
            <p:nvPr/>
          </p:nvCxnSpPr>
          <p:spPr>
            <a:xfrm>
              <a:off x="1278984" y="296307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489853" y="2962165"/>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900990" y="296307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382692" y="296307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944860" y="2962165"/>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769484" y="2962165"/>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60686" y="2962165"/>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077736" y="2962165"/>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477091" y="2962164"/>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32899" y="2962163"/>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5485390" y="2950448"/>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169219" y="2985918"/>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645177" y="296307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7430622" y="296307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003902" y="297562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761213" y="299468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8180899" y="2963079"/>
              <a:ext cx="23521" cy="1058243"/>
            </a:xfrm>
            <a:prstGeom prst="line">
              <a:avLst/>
            </a:prstGeom>
            <a:grpFill/>
            <a:ln>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p:cNvCxnSpPr/>
          <p:nvPr/>
        </p:nvCxnSpPr>
        <p:spPr>
          <a:xfrm flipV="1">
            <a:off x="3606858" y="4008691"/>
            <a:ext cx="0" cy="1083212"/>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893593" y="5414401"/>
            <a:ext cx="1856936" cy="400110"/>
          </a:xfrm>
          <a:prstGeom prst="rect">
            <a:avLst/>
          </a:prstGeom>
          <a:noFill/>
        </p:spPr>
        <p:txBody>
          <a:bodyPr wrap="square" rtlCol="0">
            <a:spAutoFit/>
          </a:bodyPr>
          <a:lstStyle/>
          <a:p>
            <a:r>
              <a:rPr lang="en-US" sz="2000" b="1" dirty="0"/>
              <a:t>Grade 3</a:t>
            </a:r>
          </a:p>
        </p:txBody>
      </p:sp>
      <p:cxnSp>
        <p:nvCxnSpPr>
          <p:cNvPr id="28" name="Straight Arrow Connector 27"/>
          <p:cNvCxnSpPr/>
          <p:nvPr/>
        </p:nvCxnSpPr>
        <p:spPr>
          <a:xfrm flipV="1">
            <a:off x="8950992" y="4008691"/>
            <a:ext cx="0" cy="1083212"/>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8630207" y="5313344"/>
            <a:ext cx="1856936" cy="400110"/>
          </a:xfrm>
          <a:prstGeom prst="rect">
            <a:avLst/>
          </a:prstGeom>
          <a:noFill/>
        </p:spPr>
        <p:txBody>
          <a:bodyPr wrap="square" rtlCol="0">
            <a:spAutoFit/>
          </a:bodyPr>
          <a:lstStyle/>
          <a:p>
            <a:r>
              <a:rPr lang="en-US" sz="2000" b="1" dirty="0"/>
              <a:t>Grade 5</a:t>
            </a:r>
          </a:p>
        </p:txBody>
      </p:sp>
      <p:cxnSp>
        <p:nvCxnSpPr>
          <p:cNvPr id="31" name="Straight Arrow Connector 30"/>
          <p:cNvCxnSpPr/>
          <p:nvPr/>
        </p:nvCxnSpPr>
        <p:spPr>
          <a:xfrm>
            <a:off x="8917461" y="1842867"/>
            <a:ext cx="0" cy="844062"/>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686977" y="1949959"/>
            <a:ext cx="0" cy="844062"/>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37375" y="1983545"/>
            <a:ext cx="4880087" cy="461665"/>
          </a:xfrm>
          <a:prstGeom prst="rect">
            <a:avLst/>
          </a:prstGeom>
          <a:noFill/>
        </p:spPr>
        <p:txBody>
          <a:bodyPr wrap="square" rtlCol="0">
            <a:spAutoFit/>
          </a:bodyPr>
          <a:lstStyle/>
          <a:p>
            <a:pPr algn="ctr"/>
            <a:r>
              <a:rPr lang="en-US" sz="2400" b="1" dirty="0"/>
              <a:t>Grade 4</a:t>
            </a:r>
          </a:p>
        </p:txBody>
      </p:sp>
      <p:cxnSp>
        <p:nvCxnSpPr>
          <p:cNvPr id="35" name="Straight Arrow Connector 34"/>
          <p:cNvCxnSpPr/>
          <p:nvPr/>
        </p:nvCxnSpPr>
        <p:spPr>
          <a:xfrm flipH="1">
            <a:off x="3873305" y="2180791"/>
            <a:ext cx="1913206" cy="0"/>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7179212" y="2214376"/>
            <a:ext cx="1589650" cy="0"/>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2490468" y="5136144"/>
            <a:ext cx="7665958" cy="0"/>
          </a:xfrm>
          <a:prstGeom prst="straightConnector1">
            <a:avLst/>
          </a:prstGeom>
          <a:ln>
            <a:solidFill>
              <a:schemeClr val="tx1">
                <a:lumMod val="90000"/>
                <a:lumOff val="1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430536" y="5180386"/>
            <a:ext cx="4895557" cy="1200329"/>
          </a:xfrm>
          <a:prstGeom prst="rect">
            <a:avLst/>
          </a:prstGeom>
          <a:noFill/>
        </p:spPr>
        <p:txBody>
          <a:bodyPr wrap="square" rtlCol="0">
            <a:spAutoFit/>
          </a:bodyPr>
          <a:lstStyle/>
          <a:p>
            <a:pPr algn="ctr"/>
            <a:r>
              <a:rPr lang="en-US" sz="3600" dirty="0"/>
              <a:t>Interim Assessment</a:t>
            </a:r>
          </a:p>
          <a:p>
            <a:pPr algn="ctr"/>
            <a:r>
              <a:rPr lang="en-US" sz="3600" dirty="0"/>
              <a:t>MAP Growth</a:t>
            </a:r>
          </a:p>
        </p:txBody>
      </p:sp>
      <p:sp>
        <p:nvSpPr>
          <p:cNvPr id="45" name="TextBox 44"/>
          <p:cNvSpPr txBox="1"/>
          <p:nvPr/>
        </p:nvSpPr>
        <p:spPr>
          <a:xfrm>
            <a:off x="2513353" y="292388"/>
            <a:ext cx="7191546" cy="584775"/>
          </a:xfrm>
          <a:prstGeom prst="rect">
            <a:avLst/>
          </a:prstGeom>
          <a:noFill/>
        </p:spPr>
        <p:txBody>
          <a:bodyPr wrap="square" rtlCol="0">
            <a:spAutoFit/>
          </a:bodyPr>
          <a:lstStyle/>
          <a:p>
            <a:pPr algn="ctr"/>
            <a:r>
              <a:rPr lang="en-US" sz="3200" dirty="0"/>
              <a:t>Adaptive Assessment</a:t>
            </a:r>
          </a:p>
        </p:txBody>
      </p:sp>
    </p:spTree>
    <p:extLst>
      <p:ext uri="{BB962C8B-B14F-4D97-AF65-F5344CB8AC3E}">
        <p14:creationId xmlns:p14="http://schemas.microsoft.com/office/powerpoint/2010/main" val="246336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9" grpId="0"/>
      <p:bldP spid="3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Assessment</a:t>
            </a:r>
            <a:endParaRPr lang="en-US" dirty="0"/>
          </a:p>
        </p:txBody>
      </p:sp>
      <p:pic>
        <p:nvPicPr>
          <p:cNvPr id="4" name="Content Placeholder 3"/>
          <p:cNvPicPr>
            <a:picLocks noGrp="1" noChangeAspect="1"/>
          </p:cNvPicPr>
          <p:nvPr>
            <p:ph idx="1"/>
          </p:nvPr>
        </p:nvPicPr>
        <p:blipFill>
          <a:blip r:embed="rId2"/>
          <a:srcRect t="30395" b="30395"/>
          <a:stretch>
            <a:fillRect/>
          </a:stretch>
        </p:blipFill>
        <p:spPr>
          <a:xfrm>
            <a:off x="1981201" y="2895600"/>
            <a:ext cx="6043613" cy="3581400"/>
          </a:xfrm>
        </p:spPr>
      </p:pic>
      <p:sp>
        <p:nvSpPr>
          <p:cNvPr id="5" name="TextBox 4"/>
          <p:cNvSpPr txBox="1"/>
          <p:nvPr/>
        </p:nvSpPr>
        <p:spPr>
          <a:xfrm>
            <a:off x="1833489" y="1280162"/>
            <a:ext cx="8609428" cy="1200329"/>
          </a:xfrm>
          <a:prstGeom prst="rect">
            <a:avLst/>
          </a:prstGeom>
          <a:noFill/>
        </p:spPr>
        <p:txBody>
          <a:bodyPr wrap="square" rtlCol="0">
            <a:spAutoFit/>
          </a:bodyPr>
          <a:lstStyle/>
          <a:p>
            <a:r>
              <a:rPr lang="en-US" sz="3600" dirty="0"/>
              <a:t>NWEA MAP</a:t>
            </a:r>
          </a:p>
          <a:p>
            <a:r>
              <a:rPr lang="en-US" sz="3600" dirty="0"/>
              <a:t>Personalized Learning Goals</a:t>
            </a:r>
          </a:p>
        </p:txBody>
      </p:sp>
      <p:sp>
        <p:nvSpPr>
          <p:cNvPr id="6" name="Right Arrow 5"/>
          <p:cNvSpPr/>
          <p:nvPr/>
        </p:nvSpPr>
        <p:spPr>
          <a:xfrm>
            <a:off x="6317495" y="2622327"/>
            <a:ext cx="3482453" cy="88093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6728348" y="3932238"/>
            <a:ext cx="3482453" cy="88093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7185548" y="5170446"/>
            <a:ext cx="3482453" cy="88093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600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p:tgtEl>
                                          <p:spTgt spid="5">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5">
                                            <p:txEl>
                                              <p:pRg st="1" end="1"/>
                                            </p:txEl>
                                          </p:spTgt>
                                        </p:tgtEl>
                                      </p:cBhvr>
                                    </p:animEffect>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95"/>
            <a:ext cx="10515600" cy="1325563"/>
          </a:xfrm>
        </p:spPr>
        <p:txBody>
          <a:bodyPr/>
          <a:lstStyle/>
          <a:p>
            <a:r>
              <a:rPr lang="en-US" dirty="0"/>
              <a:t>Personalized Learning Goals</a:t>
            </a:r>
          </a:p>
        </p:txBody>
      </p:sp>
      <p:grpSp>
        <p:nvGrpSpPr>
          <p:cNvPr id="13" name="Group 12"/>
          <p:cNvGrpSpPr/>
          <p:nvPr/>
        </p:nvGrpSpPr>
        <p:grpSpPr>
          <a:xfrm>
            <a:off x="1425526" y="771683"/>
            <a:ext cx="7265964" cy="2554848"/>
            <a:chOff x="-98474" y="1122203"/>
            <a:chExt cx="7265964" cy="2554848"/>
          </a:xfrm>
        </p:grpSpPr>
        <p:sp>
          <p:nvSpPr>
            <p:cNvPr id="6" name="Right Arrow 5"/>
            <p:cNvSpPr/>
            <p:nvPr/>
          </p:nvSpPr>
          <p:spPr>
            <a:xfrm>
              <a:off x="-98474" y="1122203"/>
              <a:ext cx="7265964" cy="255484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08670" y="1889015"/>
              <a:ext cx="6766560" cy="1200329"/>
            </a:xfrm>
            <a:prstGeom prst="rect">
              <a:avLst/>
            </a:prstGeom>
            <a:noFill/>
          </p:spPr>
          <p:txBody>
            <a:bodyPr wrap="square" rtlCol="0">
              <a:spAutoFit/>
            </a:bodyPr>
            <a:lstStyle/>
            <a:p>
              <a:r>
                <a:rPr lang="en-US" sz="2400" dirty="0">
                  <a:solidFill>
                    <a:schemeClr val="bg1"/>
                  </a:solidFill>
                </a:rPr>
                <a:t>Evaluates linear expressions at given values with variables involving positive rational numbers</a:t>
              </a:r>
            </a:p>
          </p:txBody>
        </p:sp>
      </p:grpSp>
      <p:grpSp>
        <p:nvGrpSpPr>
          <p:cNvPr id="14" name="Group 13"/>
          <p:cNvGrpSpPr/>
          <p:nvPr/>
        </p:nvGrpSpPr>
        <p:grpSpPr>
          <a:xfrm>
            <a:off x="1482968" y="3242661"/>
            <a:ext cx="7265964" cy="2554848"/>
            <a:chOff x="-41032" y="3593181"/>
            <a:chExt cx="7265964" cy="2554848"/>
          </a:xfrm>
        </p:grpSpPr>
        <p:sp>
          <p:nvSpPr>
            <p:cNvPr id="7" name="Right Arrow 6"/>
            <p:cNvSpPr/>
            <p:nvPr/>
          </p:nvSpPr>
          <p:spPr>
            <a:xfrm>
              <a:off x="-41032" y="3593181"/>
              <a:ext cx="7265964" cy="2554848"/>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208670" y="4308223"/>
              <a:ext cx="6766560" cy="1200329"/>
            </a:xfrm>
            <a:prstGeom prst="rect">
              <a:avLst/>
            </a:prstGeom>
            <a:noFill/>
          </p:spPr>
          <p:txBody>
            <a:bodyPr wrap="square" rtlCol="0">
              <a:spAutoFit/>
            </a:bodyPr>
            <a:lstStyle/>
            <a:p>
              <a:r>
                <a:rPr lang="en-US" sz="2400" dirty="0">
                  <a:solidFill>
                    <a:schemeClr val="bg1"/>
                  </a:solidFill>
                </a:rPr>
                <a:t>Determines whether a linear equation or inequality is true for a given value of the variable</a:t>
              </a:r>
            </a:p>
          </p:txBody>
        </p:sp>
      </p:grpSp>
      <p:grpSp>
        <p:nvGrpSpPr>
          <p:cNvPr id="16" name="Group 15"/>
          <p:cNvGrpSpPr/>
          <p:nvPr/>
        </p:nvGrpSpPr>
        <p:grpSpPr>
          <a:xfrm>
            <a:off x="8737212" y="990547"/>
            <a:ext cx="2033952" cy="4342994"/>
            <a:chOff x="8737212" y="990547"/>
            <a:chExt cx="2033952" cy="4342994"/>
          </a:xfrm>
        </p:grpSpPr>
        <p:sp>
          <p:nvSpPr>
            <p:cNvPr id="3" name="Rounded Rectangle 2"/>
            <p:cNvSpPr/>
            <p:nvPr/>
          </p:nvSpPr>
          <p:spPr>
            <a:xfrm>
              <a:off x="8737212" y="990547"/>
              <a:ext cx="1976510" cy="1772922"/>
            </a:xfrm>
            <a:prstGeom prst="roundRect">
              <a:avLst/>
            </a:prstGeom>
            <a:solidFill>
              <a:srgbClr val="99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8979879" y="1261455"/>
              <a:ext cx="1547447" cy="1231106"/>
            </a:xfrm>
            <a:prstGeom prst="rect">
              <a:avLst/>
            </a:prstGeom>
            <a:solidFill>
              <a:srgbClr val="99CCFF"/>
            </a:solidFill>
            <a:ln>
              <a:noFill/>
            </a:ln>
          </p:spPr>
          <p:txBody>
            <a:bodyPr wrap="square" rtlCol="0">
              <a:spAutoFit/>
            </a:bodyPr>
            <a:lstStyle/>
            <a:p>
              <a:r>
                <a:rPr lang="en-US" sz="2800" dirty="0"/>
                <a:t>MA 5.2.2.a</a:t>
              </a:r>
            </a:p>
            <a:p>
              <a:endParaRPr lang="en-US" dirty="0"/>
            </a:p>
          </p:txBody>
        </p:sp>
        <p:sp>
          <p:nvSpPr>
            <p:cNvPr id="9" name="Rounded Rectangle 8"/>
            <p:cNvSpPr/>
            <p:nvPr/>
          </p:nvSpPr>
          <p:spPr>
            <a:xfrm>
              <a:off x="8794654" y="3560619"/>
              <a:ext cx="1976510" cy="1772922"/>
            </a:xfrm>
            <a:prstGeom prst="roundRect">
              <a:avLst/>
            </a:prstGeom>
            <a:solidFill>
              <a:srgbClr val="99C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9166275" y="3849493"/>
              <a:ext cx="1547447" cy="1231106"/>
            </a:xfrm>
            <a:prstGeom prst="rect">
              <a:avLst/>
            </a:prstGeom>
            <a:solidFill>
              <a:srgbClr val="99CCFF"/>
            </a:solidFill>
            <a:ln>
              <a:noFill/>
            </a:ln>
          </p:spPr>
          <p:txBody>
            <a:bodyPr wrap="square" rtlCol="0">
              <a:spAutoFit/>
            </a:bodyPr>
            <a:lstStyle/>
            <a:p>
              <a:r>
                <a:rPr lang="en-US" sz="2800" dirty="0"/>
                <a:t>MA 6.2.2.b</a:t>
              </a:r>
            </a:p>
            <a:p>
              <a:endParaRPr lang="en-US" dirty="0"/>
            </a:p>
          </p:txBody>
        </p:sp>
      </p:grpSp>
      <p:sp>
        <p:nvSpPr>
          <p:cNvPr id="15" name="TextBox 14"/>
          <p:cNvSpPr txBox="1"/>
          <p:nvPr/>
        </p:nvSpPr>
        <p:spPr>
          <a:xfrm>
            <a:off x="2040988" y="5501394"/>
            <a:ext cx="8169813" cy="769441"/>
          </a:xfrm>
          <a:prstGeom prst="rect">
            <a:avLst/>
          </a:prstGeom>
          <a:noFill/>
        </p:spPr>
        <p:txBody>
          <a:bodyPr wrap="square" rtlCol="0">
            <a:spAutoFit/>
          </a:bodyPr>
          <a:lstStyle/>
          <a:p>
            <a:r>
              <a:rPr lang="en-US" sz="4400" dirty="0"/>
              <a:t>Matched to Standards</a:t>
            </a:r>
          </a:p>
        </p:txBody>
      </p:sp>
    </p:spTree>
    <p:extLst>
      <p:ext uri="{BB962C8B-B14F-4D97-AF65-F5344CB8AC3E}">
        <p14:creationId xmlns:p14="http://schemas.microsoft.com/office/powerpoint/2010/main" val="292465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Standards</a:t>
            </a:r>
            <a:endParaRPr lang="en-US" dirty="0"/>
          </a:p>
        </p:txBody>
      </p:sp>
      <p:grpSp>
        <p:nvGrpSpPr>
          <p:cNvPr id="19" name="Group 18"/>
          <p:cNvGrpSpPr/>
          <p:nvPr/>
        </p:nvGrpSpPr>
        <p:grpSpPr>
          <a:xfrm>
            <a:off x="1981200" y="1538438"/>
            <a:ext cx="1976510" cy="1772922"/>
            <a:chOff x="7277685" y="1315442"/>
            <a:chExt cx="1976510" cy="1772922"/>
          </a:xfrm>
          <a:solidFill>
            <a:srgbClr val="6699FF"/>
          </a:solidFill>
        </p:grpSpPr>
        <p:sp>
          <p:nvSpPr>
            <p:cNvPr id="20" name="Rounded Rectangle 19"/>
            <p:cNvSpPr/>
            <p:nvPr/>
          </p:nvSpPr>
          <p:spPr>
            <a:xfrm>
              <a:off x="7277685" y="1315442"/>
              <a:ext cx="1976510" cy="1772922"/>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520352" y="1586350"/>
              <a:ext cx="1547447" cy="1231106"/>
            </a:xfrm>
            <a:prstGeom prst="rect">
              <a:avLst/>
            </a:prstGeom>
            <a:grpFill/>
          </p:spPr>
          <p:txBody>
            <a:bodyPr wrap="square" rtlCol="0">
              <a:spAutoFit/>
            </a:bodyPr>
            <a:lstStyle/>
            <a:p>
              <a:r>
                <a:rPr lang="en-US" sz="2800" dirty="0"/>
                <a:t>MA 5.2.2.a</a:t>
              </a:r>
            </a:p>
            <a:p>
              <a:endParaRPr lang="en-US" dirty="0"/>
            </a:p>
          </p:txBody>
        </p:sp>
      </p:grpSp>
      <p:grpSp>
        <p:nvGrpSpPr>
          <p:cNvPr id="22" name="Group 21"/>
          <p:cNvGrpSpPr/>
          <p:nvPr/>
        </p:nvGrpSpPr>
        <p:grpSpPr>
          <a:xfrm>
            <a:off x="1981200" y="3677051"/>
            <a:ext cx="1976510" cy="1772922"/>
            <a:chOff x="7200317" y="3958740"/>
            <a:chExt cx="1976510" cy="1772922"/>
          </a:xfrm>
          <a:solidFill>
            <a:srgbClr val="6699FF"/>
          </a:solidFill>
        </p:grpSpPr>
        <p:sp>
          <p:nvSpPr>
            <p:cNvPr id="23" name="Rounded Rectangle 22"/>
            <p:cNvSpPr/>
            <p:nvPr/>
          </p:nvSpPr>
          <p:spPr>
            <a:xfrm>
              <a:off x="7200317" y="3958740"/>
              <a:ext cx="1976510" cy="1772922"/>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7385542" y="3995560"/>
              <a:ext cx="1547447" cy="1231106"/>
            </a:xfrm>
            <a:prstGeom prst="rect">
              <a:avLst/>
            </a:prstGeom>
            <a:grpFill/>
          </p:spPr>
          <p:txBody>
            <a:bodyPr wrap="square" rtlCol="0">
              <a:spAutoFit/>
            </a:bodyPr>
            <a:lstStyle/>
            <a:p>
              <a:r>
                <a:rPr lang="en-US" sz="2800" dirty="0"/>
                <a:t>MA 6.2.2.b</a:t>
              </a:r>
            </a:p>
            <a:p>
              <a:endParaRPr lang="en-US" dirty="0"/>
            </a:p>
          </p:txBody>
        </p:sp>
      </p:grpSp>
      <p:sp>
        <p:nvSpPr>
          <p:cNvPr id="25" name="Rectangle 24"/>
          <p:cNvSpPr/>
          <p:nvPr/>
        </p:nvSpPr>
        <p:spPr>
          <a:xfrm>
            <a:off x="7333958" y="1279020"/>
            <a:ext cx="3137095" cy="2368756"/>
          </a:xfrm>
          <a:prstGeom prst="rect">
            <a:avLst/>
          </a:prstGeom>
          <a:solidFill>
            <a:srgbClr val="6699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7333956" y="3760599"/>
            <a:ext cx="3137096" cy="2368756"/>
          </a:xfrm>
          <a:prstGeom prst="rect">
            <a:avLst/>
          </a:prstGeom>
          <a:solidFill>
            <a:srgbClr val="6699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002060"/>
                </a:solidFill>
              </a:rPr>
              <a:t>Sixth Grade Mathematics Table of Specifications</a:t>
            </a:r>
          </a:p>
        </p:txBody>
      </p:sp>
      <p:cxnSp>
        <p:nvCxnSpPr>
          <p:cNvPr id="28" name="Elbow Connector 27"/>
          <p:cNvCxnSpPr/>
          <p:nvPr/>
        </p:nvCxnSpPr>
        <p:spPr>
          <a:xfrm>
            <a:off x="3957710" y="2110154"/>
            <a:ext cx="3376246" cy="93029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a:off x="3973536" y="4329424"/>
            <a:ext cx="3376246" cy="930298"/>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7349782" y="1538439"/>
            <a:ext cx="2861018" cy="1815882"/>
          </a:xfrm>
          <a:prstGeom prst="rect">
            <a:avLst/>
          </a:prstGeom>
          <a:noFill/>
        </p:spPr>
        <p:txBody>
          <a:bodyPr wrap="square" rtlCol="0">
            <a:spAutoFit/>
          </a:bodyPr>
          <a:lstStyle/>
          <a:p>
            <a:pPr algn="ctr"/>
            <a:r>
              <a:rPr lang="en-US" sz="2800" dirty="0">
                <a:solidFill>
                  <a:srgbClr val="002060"/>
                </a:solidFill>
              </a:rPr>
              <a:t>Fifth Grade Mathematics Table of Specifications</a:t>
            </a:r>
          </a:p>
        </p:txBody>
      </p:sp>
    </p:spTree>
    <p:extLst>
      <p:ext uri="{BB962C8B-B14F-4D97-AF65-F5344CB8AC3E}">
        <p14:creationId xmlns:p14="http://schemas.microsoft.com/office/powerpoint/2010/main" val="305700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left)">
                                      <p:cBhvr>
                                        <p:cTn id="20" dur="500"/>
                                        <p:tgtEl>
                                          <p:spTgt spid="3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833370" y="153580"/>
            <a:ext cx="3137095" cy="2368756"/>
          </a:xfrm>
          <a:prstGeom prst="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1833368" y="3760599"/>
            <a:ext cx="3137096" cy="2368756"/>
          </a:xfrm>
          <a:prstGeom prst="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Sixth Grade Mathematics Table of Specifications</a:t>
            </a:r>
          </a:p>
        </p:txBody>
      </p:sp>
      <p:sp>
        <p:nvSpPr>
          <p:cNvPr id="30" name="TextBox 29"/>
          <p:cNvSpPr txBox="1"/>
          <p:nvPr/>
        </p:nvSpPr>
        <p:spPr>
          <a:xfrm>
            <a:off x="1849194" y="553679"/>
            <a:ext cx="2861018" cy="1815882"/>
          </a:xfrm>
          <a:prstGeom prst="rect">
            <a:avLst/>
          </a:prstGeom>
          <a:noFill/>
        </p:spPr>
        <p:txBody>
          <a:bodyPr wrap="square" rtlCol="0">
            <a:spAutoFit/>
          </a:bodyPr>
          <a:lstStyle/>
          <a:p>
            <a:pPr algn="ctr"/>
            <a:r>
              <a:rPr lang="en-US" sz="2800" dirty="0"/>
              <a:t>Fifth Grade Mathematics Table of Specifications</a:t>
            </a:r>
          </a:p>
        </p:txBody>
      </p:sp>
      <p:sp>
        <p:nvSpPr>
          <p:cNvPr id="5" name="Right Arrow 4"/>
          <p:cNvSpPr/>
          <p:nvPr/>
        </p:nvSpPr>
        <p:spPr>
          <a:xfrm>
            <a:off x="4970465" y="1181662"/>
            <a:ext cx="2447899" cy="1153550"/>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7" name="Right Arrow 16"/>
          <p:cNvSpPr/>
          <p:nvPr/>
        </p:nvSpPr>
        <p:spPr>
          <a:xfrm>
            <a:off x="4968060" y="4368202"/>
            <a:ext cx="2447899" cy="1153550"/>
          </a:xfrm>
          <a:prstGeom prst="rightArrow">
            <a:avLst/>
          </a:prstGeom>
          <a:solidFill>
            <a:srgbClr val="39302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615312" y="51185"/>
            <a:ext cx="2278969" cy="2879402"/>
            <a:chOff x="6091311" y="276273"/>
            <a:chExt cx="2278969" cy="2879402"/>
          </a:xfrm>
          <a:solidFill>
            <a:srgbClr val="0070C0"/>
          </a:solidFill>
        </p:grpSpPr>
        <p:sp>
          <p:nvSpPr>
            <p:cNvPr id="18" name="Rounded Rectangle 17"/>
            <p:cNvSpPr/>
            <p:nvPr/>
          </p:nvSpPr>
          <p:spPr>
            <a:xfrm>
              <a:off x="6091311" y="276273"/>
              <a:ext cx="2278969" cy="2879402"/>
            </a:xfrm>
            <a:prstGeom prst="roundRect">
              <a:avLst>
                <a:gd name="adj" fmla="val 6789"/>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6091311" y="736404"/>
              <a:ext cx="2278969" cy="1384995"/>
            </a:xfrm>
            <a:prstGeom prst="rect">
              <a:avLst/>
            </a:prstGeom>
            <a:grpFill/>
          </p:spPr>
          <p:txBody>
            <a:bodyPr wrap="square" rtlCol="0">
              <a:spAutoFit/>
            </a:bodyPr>
            <a:lstStyle/>
            <a:p>
              <a:pPr algn="ctr"/>
              <a:r>
                <a:rPr lang="en-US" sz="2800" dirty="0">
                  <a:solidFill>
                    <a:schemeClr val="bg1"/>
                  </a:solidFill>
                </a:rPr>
                <a:t>Fifth Grade NSCAS Summative</a:t>
              </a:r>
            </a:p>
          </p:txBody>
        </p:sp>
      </p:grpSp>
      <p:sp>
        <p:nvSpPr>
          <p:cNvPr id="27" name="Rounded Rectangle 26"/>
          <p:cNvSpPr/>
          <p:nvPr/>
        </p:nvSpPr>
        <p:spPr>
          <a:xfrm>
            <a:off x="7615311" y="3249953"/>
            <a:ext cx="2278969" cy="2879402"/>
          </a:xfrm>
          <a:prstGeom prst="roundRect">
            <a:avLst>
              <a:gd name="adj" fmla="val 6789"/>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615311" y="3451700"/>
            <a:ext cx="2278969" cy="1384995"/>
          </a:xfrm>
          <a:prstGeom prst="rect">
            <a:avLst/>
          </a:prstGeom>
          <a:noFill/>
        </p:spPr>
        <p:txBody>
          <a:bodyPr wrap="square" rtlCol="0">
            <a:spAutoFit/>
          </a:bodyPr>
          <a:lstStyle/>
          <a:p>
            <a:pPr algn="ctr"/>
            <a:r>
              <a:rPr lang="en-US" sz="2800" dirty="0">
                <a:solidFill>
                  <a:schemeClr val="bg1"/>
                </a:solidFill>
              </a:rPr>
              <a:t>Sixth Grade NSCAS Summative</a:t>
            </a:r>
          </a:p>
        </p:txBody>
      </p:sp>
    </p:spTree>
    <p:extLst>
      <p:ext uri="{BB962C8B-B14F-4D97-AF65-F5344CB8AC3E}">
        <p14:creationId xmlns:p14="http://schemas.microsoft.com/office/powerpoint/2010/main" val="106925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1"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left)">
                                      <p:cBhvr>
                                        <p:cTn id="25" dur="500"/>
                                        <p:tgtEl>
                                          <p:spTgt spid="31"/>
                                        </p:tgtEl>
                                      </p:cBhvr>
                                    </p:animEffect>
                                  </p:childTnLst>
                                </p:cTn>
                              </p:par>
                              <p:par>
                                <p:cTn id="26" presetID="22" presetClass="entr" presetSubtype="8" fill="hold" grpId="1"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par>
                                <p:cTn id="29" presetID="2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animBg="1"/>
      <p:bldP spid="26" grpId="1" animBg="1"/>
      <p:bldP spid="30" grpId="0"/>
      <p:bldP spid="5" grpId="0" animBg="1"/>
      <p:bldP spid="17" grpId="0" animBg="1"/>
      <p:bldP spid="27" grpId="1" animBg="1"/>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232314" y="3403356"/>
            <a:ext cx="3210603" cy="1938992"/>
          </a:xfrm>
          <a:prstGeom prst="rect">
            <a:avLst/>
          </a:prstGeom>
          <a:noFill/>
        </p:spPr>
        <p:txBody>
          <a:bodyPr wrap="square" rtlCol="0">
            <a:spAutoFit/>
          </a:bodyPr>
          <a:lstStyle/>
          <a:p>
            <a:r>
              <a:rPr lang="en-US" sz="4000" dirty="0">
                <a:solidFill>
                  <a:schemeClr val="bg1"/>
                </a:solidFill>
              </a:rPr>
              <a:t>Nebraska </a:t>
            </a:r>
          </a:p>
          <a:p>
            <a:r>
              <a:rPr lang="en-US" sz="4000" dirty="0">
                <a:solidFill>
                  <a:schemeClr val="bg1"/>
                </a:solidFill>
              </a:rPr>
              <a:t>Summative Assessments</a:t>
            </a:r>
          </a:p>
        </p:txBody>
      </p:sp>
      <p:sp>
        <p:nvSpPr>
          <p:cNvPr id="12" name="Oval 11"/>
          <p:cNvSpPr/>
          <p:nvPr/>
        </p:nvSpPr>
        <p:spPr>
          <a:xfrm>
            <a:off x="4576690" y="2057566"/>
            <a:ext cx="3007316" cy="3052689"/>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437207" y="2475914"/>
            <a:ext cx="184731" cy="369332"/>
          </a:xfrm>
          <a:prstGeom prst="rect">
            <a:avLst/>
          </a:prstGeom>
          <a:noFill/>
        </p:spPr>
        <p:txBody>
          <a:bodyPr wrap="none" rtlCol="0">
            <a:spAutoFit/>
          </a:bodyPr>
          <a:lstStyle/>
          <a:p>
            <a:endParaRPr lang="en-US" dirty="0"/>
          </a:p>
        </p:txBody>
      </p:sp>
      <p:sp>
        <p:nvSpPr>
          <p:cNvPr id="14" name="TextBox 13"/>
          <p:cNvSpPr txBox="1"/>
          <p:nvPr/>
        </p:nvSpPr>
        <p:spPr>
          <a:xfrm>
            <a:off x="5077677" y="2845246"/>
            <a:ext cx="1966307" cy="1477328"/>
          </a:xfrm>
          <a:prstGeom prst="rect">
            <a:avLst/>
          </a:prstGeom>
          <a:noFill/>
        </p:spPr>
        <p:txBody>
          <a:bodyPr wrap="square" rtlCol="0">
            <a:spAutoFit/>
          </a:bodyPr>
          <a:lstStyle/>
          <a:p>
            <a:pPr algn="ctr"/>
            <a:r>
              <a:rPr lang="en-US" dirty="0"/>
              <a:t>Curriculum Instruction</a:t>
            </a:r>
          </a:p>
          <a:p>
            <a:pPr algn="ctr"/>
            <a:r>
              <a:rPr lang="en-US" dirty="0"/>
              <a:t>Formative Assessment</a:t>
            </a:r>
          </a:p>
          <a:p>
            <a:pPr algn="ctr"/>
            <a:r>
              <a:rPr lang="en-US" dirty="0"/>
              <a:t>Reteaching</a:t>
            </a:r>
          </a:p>
        </p:txBody>
      </p:sp>
      <p:grpSp>
        <p:nvGrpSpPr>
          <p:cNvPr id="2" name="Group 1"/>
          <p:cNvGrpSpPr/>
          <p:nvPr/>
        </p:nvGrpSpPr>
        <p:grpSpPr>
          <a:xfrm>
            <a:off x="2304028" y="14313"/>
            <a:ext cx="7451970" cy="6740429"/>
            <a:chOff x="2304028" y="14313"/>
            <a:chExt cx="7451970" cy="6740429"/>
          </a:xfrm>
        </p:grpSpPr>
        <p:sp>
          <p:nvSpPr>
            <p:cNvPr id="3" name="Freeform 2"/>
            <p:cNvSpPr/>
            <p:nvPr/>
          </p:nvSpPr>
          <p:spPr>
            <a:xfrm>
              <a:off x="4661092" y="14313"/>
              <a:ext cx="2884177" cy="2184294"/>
            </a:xfrm>
            <a:custGeom>
              <a:avLst/>
              <a:gdLst>
                <a:gd name="connsiteX0" fmla="*/ 0 w 2884177"/>
                <a:gd name="connsiteY0" fmla="*/ 1092147 h 2184294"/>
                <a:gd name="connsiteX1" fmla="*/ 1442089 w 2884177"/>
                <a:gd name="connsiteY1" fmla="*/ 0 h 2184294"/>
                <a:gd name="connsiteX2" fmla="*/ 2884178 w 2884177"/>
                <a:gd name="connsiteY2" fmla="*/ 1092147 h 2184294"/>
                <a:gd name="connsiteX3" fmla="*/ 1442089 w 2884177"/>
                <a:gd name="connsiteY3" fmla="*/ 2184294 h 2184294"/>
                <a:gd name="connsiteX4" fmla="*/ 0 w 2884177"/>
                <a:gd name="connsiteY4" fmla="*/ 1092147 h 2184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4177" h="2184294">
                  <a:moveTo>
                    <a:pt x="0" y="1092147"/>
                  </a:moveTo>
                  <a:cubicBezTo>
                    <a:pt x="0" y="488971"/>
                    <a:pt x="645645" y="0"/>
                    <a:pt x="1442089" y="0"/>
                  </a:cubicBezTo>
                  <a:cubicBezTo>
                    <a:pt x="2238533" y="0"/>
                    <a:pt x="2884178" y="488971"/>
                    <a:pt x="2884178" y="1092147"/>
                  </a:cubicBezTo>
                  <a:cubicBezTo>
                    <a:pt x="2884178" y="1695323"/>
                    <a:pt x="2238533" y="2184294"/>
                    <a:pt x="1442089" y="2184294"/>
                  </a:cubicBezTo>
                  <a:cubicBezTo>
                    <a:pt x="645645" y="2184294"/>
                    <a:pt x="0" y="1695323"/>
                    <a:pt x="0" y="1092147"/>
                  </a:cubicBezTo>
                  <a:close/>
                </a:path>
              </a:pathLst>
            </a:custGeom>
            <a:solidFill>
              <a:srgbClr val="00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47778" tIns="345282" rIns="447778" bIns="345282"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Interim</a:t>
              </a:r>
              <a:endParaRPr lang="en-US" sz="2000" kern="1200" dirty="0">
                <a:solidFill>
                  <a:schemeClr val="bg1"/>
                </a:solidFill>
              </a:endParaRPr>
            </a:p>
          </p:txBody>
        </p:sp>
        <p:sp>
          <p:nvSpPr>
            <p:cNvPr id="4" name="Freeform 3"/>
            <p:cNvSpPr/>
            <p:nvPr/>
          </p:nvSpPr>
          <p:spPr>
            <a:xfrm rot="2160000">
              <a:off x="7224929" y="1698030"/>
              <a:ext cx="337456" cy="692030"/>
            </a:xfrm>
            <a:custGeom>
              <a:avLst/>
              <a:gdLst>
                <a:gd name="connsiteX0" fmla="*/ 0 w 337456"/>
                <a:gd name="connsiteY0" fmla="*/ 138406 h 692030"/>
                <a:gd name="connsiteX1" fmla="*/ 168728 w 337456"/>
                <a:gd name="connsiteY1" fmla="*/ 138406 h 692030"/>
                <a:gd name="connsiteX2" fmla="*/ 168728 w 337456"/>
                <a:gd name="connsiteY2" fmla="*/ 0 h 692030"/>
                <a:gd name="connsiteX3" fmla="*/ 337456 w 337456"/>
                <a:gd name="connsiteY3" fmla="*/ 346015 h 692030"/>
                <a:gd name="connsiteX4" fmla="*/ 168728 w 337456"/>
                <a:gd name="connsiteY4" fmla="*/ 692030 h 692030"/>
                <a:gd name="connsiteX5" fmla="*/ 168728 w 337456"/>
                <a:gd name="connsiteY5" fmla="*/ 553624 h 692030"/>
                <a:gd name="connsiteX6" fmla="*/ 0 w 337456"/>
                <a:gd name="connsiteY6" fmla="*/ 553624 h 692030"/>
                <a:gd name="connsiteX7" fmla="*/ 0 w 337456"/>
                <a:gd name="connsiteY7" fmla="*/ 138406 h 69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456" h="692030">
                  <a:moveTo>
                    <a:pt x="0" y="138406"/>
                  </a:moveTo>
                  <a:lnTo>
                    <a:pt x="168728" y="138406"/>
                  </a:lnTo>
                  <a:lnTo>
                    <a:pt x="168728" y="0"/>
                  </a:lnTo>
                  <a:lnTo>
                    <a:pt x="337456" y="346015"/>
                  </a:lnTo>
                  <a:lnTo>
                    <a:pt x="168728" y="692030"/>
                  </a:lnTo>
                  <a:lnTo>
                    <a:pt x="168728" y="553624"/>
                  </a:lnTo>
                  <a:lnTo>
                    <a:pt x="0" y="553624"/>
                  </a:lnTo>
                  <a:lnTo>
                    <a:pt x="0" y="138406"/>
                  </a:lnTo>
                  <a:close/>
                </a:path>
              </a:pathLst>
            </a:custGeom>
            <a:no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38406" rIns="101237" bIns="138405" numCol="1" spcCol="1270" anchor="ctr" anchorCtr="0">
              <a:noAutofit/>
            </a:bodyPr>
            <a:lstStyle/>
            <a:p>
              <a:pPr lvl="0" algn="ctr" defTabSz="666750">
                <a:lnSpc>
                  <a:spcPct val="90000"/>
                </a:lnSpc>
                <a:spcBef>
                  <a:spcPct val="0"/>
                </a:spcBef>
                <a:spcAft>
                  <a:spcPct val="35000"/>
                </a:spcAft>
              </a:pPr>
              <a:endParaRPr lang="en-US" sz="1500" kern="1200" dirty="0">
                <a:solidFill>
                  <a:schemeClr val="tx1"/>
                </a:solidFill>
              </a:endParaRPr>
            </a:p>
          </p:txBody>
        </p:sp>
        <p:sp>
          <p:nvSpPr>
            <p:cNvPr id="5" name="Freeform 4"/>
            <p:cNvSpPr/>
            <p:nvPr/>
          </p:nvSpPr>
          <p:spPr>
            <a:xfrm>
              <a:off x="7433770" y="1767771"/>
              <a:ext cx="2322228" cy="2298033"/>
            </a:xfrm>
            <a:custGeom>
              <a:avLst/>
              <a:gdLst>
                <a:gd name="connsiteX0" fmla="*/ 0 w 2322228"/>
                <a:gd name="connsiteY0" fmla="*/ 1149017 h 2298033"/>
                <a:gd name="connsiteX1" fmla="*/ 1161114 w 2322228"/>
                <a:gd name="connsiteY1" fmla="*/ 0 h 2298033"/>
                <a:gd name="connsiteX2" fmla="*/ 2322228 w 2322228"/>
                <a:gd name="connsiteY2" fmla="*/ 1149017 h 2298033"/>
                <a:gd name="connsiteX3" fmla="*/ 1161114 w 2322228"/>
                <a:gd name="connsiteY3" fmla="*/ 2298034 h 2298033"/>
                <a:gd name="connsiteX4" fmla="*/ 0 w 2322228"/>
                <a:gd name="connsiteY4" fmla="*/ 1149017 h 2298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2228" h="2298033">
                  <a:moveTo>
                    <a:pt x="0" y="1149017"/>
                  </a:moveTo>
                  <a:cubicBezTo>
                    <a:pt x="0" y="514432"/>
                    <a:pt x="519848" y="0"/>
                    <a:pt x="1161114" y="0"/>
                  </a:cubicBezTo>
                  <a:cubicBezTo>
                    <a:pt x="1802380" y="0"/>
                    <a:pt x="2322228" y="514432"/>
                    <a:pt x="2322228" y="1149017"/>
                  </a:cubicBezTo>
                  <a:cubicBezTo>
                    <a:pt x="2322228" y="1783602"/>
                    <a:pt x="1802380" y="2298034"/>
                    <a:pt x="1161114" y="2298034"/>
                  </a:cubicBezTo>
                  <a:cubicBezTo>
                    <a:pt x="519848" y="2298034"/>
                    <a:pt x="0" y="1783602"/>
                    <a:pt x="0" y="1149017"/>
                  </a:cubicBezTo>
                  <a:close/>
                </a:path>
              </a:pathLst>
            </a:custGeom>
            <a:solidFill>
              <a:srgbClr val="0066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65482" tIns="361939" rIns="365482" bIns="361939"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Learning Goals</a:t>
              </a:r>
              <a:endParaRPr lang="en-US" sz="2000" kern="1200" dirty="0">
                <a:solidFill>
                  <a:schemeClr val="bg1"/>
                </a:solidFill>
              </a:endParaRPr>
            </a:p>
          </p:txBody>
        </p:sp>
        <p:sp>
          <p:nvSpPr>
            <p:cNvPr id="6" name="Freeform 5"/>
            <p:cNvSpPr/>
            <p:nvPr/>
          </p:nvSpPr>
          <p:spPr>
            <a:xfrm rot="17406800">
              <a:off x="7886243" y="3981212"/>
              <a:ext cx="384242" cy="692031"/>
            </a:xfrm>
            <a:custGeom>
              <a:avLst/>
              <a:gdLst>
                <a:gd name="connsiteX0" fmla="*/ 0 w 384241"/>
                <a:gd name="connsiteY0" fmla="*/ 138406 h 692030"/>
                <a:gd name="connsiteX1" fmla="*/ 192121 w 384241"/>
                <a:gd name="connsiteY1" fmla="*/ 138406 h 692030"/>
                <a:gd name="connsiteX2" fmla="*/ 192121 w 384241"/>
                <a:gd name="connsiteY2" fmla="*/ 0 h 692030"/>
                <a:gd name="connsiteX3" fmla="*/ 384241 w 384241"/>
                <a:gd name="connsiteY3" fmla="*/ 346015 h 692030"/>
                <a:gd name="connsiteX4" fmla="*/ 192121 w 384241"/>
                <a:gd name="connsiteY4" fmla="*/ 692030 h 692030"/>
                <a:gd name="connsiteX5" fmla="*/ 192121 w 384241"/>
                <a:gd name="connsiteY5" fmla="*/ 553624 h 692030"/>
                <a:gd name="connsiteX6" fmla="*/ 0 w 384241"/>
                <a:gd name="connsiteY6" fmla="*/ 553624 h 692030"/>
                <a:gd name="connsiteX7" fmla="*/ 0 w 384241"/>
                <a:gd name="connsiteY7" fmla="*/ 138406 h 69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241" h="692030">
                  <a:moveTo>
                    <a:pt x="384241" y="553624"/>
                  </a:moveTo>
                  <a:lnTo>
                    <a:pt x="192120" y="553624"/>
                  </a:lnTo>
                  <a:lnTo>
                    <a:pt x="192120" y="692030"/>
                  </a:lnTo>
                  <a:lnTo>
                    <a:pt x="0" y="346015"/>
                  </a:lnTo>
                  <a:lnTo>
                    <a:pt x="192120" y="0"/>
                  </a:lnTo>
                  <a:lnTo>
                    <a:pt x="192120" y="138406"/>
                  </a:lnTo>
                  <a:lnTo>
                    <a:pt x="384241" y="138406"/>
                  </a:lnTo>
                  <a:lnTo>
                    <a:pt x="384241" y="553624"/>
                  </a:lnTo>
                  <a:close/>
                </a:path>
              </a:pathLst>
            </a:custGeom>
            <a:no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5271" tIns="138406" rIns="1" bIns="138406" numCol="1" spcCol="1270" anchor="ctr" anchorCtr="0">
              <a:noAutofit/>
            </a:bodyPr>
            <a:lstStyle/>
            <a:p>
              <a:pPr lvl="0" algn="ctr" defTabSz="666750">
                <a:lnSpc>
                  <a:spcPct val="90000"/>
                </a:lnSpc>
                <a:spcBef>
                  <a:spcPct val="0"/>
                </a:spcBef>
                <a:spcAft>
                  <a:spcPct val="35000"/>
                </a:spcAft>
              </a:pPr>
              <a:endParaRPr lang="en-US" sz="1500" kern="1200" dirty="0">
                <a:solidFill>
                  <a:schemeClr val="tx1"/>
                </a:solidFill>
              </a:endParaRPr>
            </a:p>
          </p:txBody>
        </p:sp>
        <p:sp>
          <p:nvSpPr>
            <p:cNvPr id="7" name="Freeform 6"/>
            <p:cNvSpPr/>
            <p:nvPr/>
          </p:nvSpPr>
          <p:spPr>
            <a:xfrm>
              <a:off x="6514561" y="4613618"/>
              <a:ext cx="2138897" cy="2127045"/>
            </a:xfrm>
            <a:custGeom>
              <a:avLst/>
              <a:gdLst>
                <a:gd name="connsiteX0" fmla="*/ 0 w 2138897"/>
                <a:gd name="connsiteY0" fmla="*/ 1063523 h 2127045"/>
                <a:gd name="connsiteX1" fmla="*/ 1069449 w 2138897"/>
                <a:gd name="connsiteY1" fmla="*/ 0 h 2127045"/>
                <a:gd name="connsiteX2" fmla="*/ 2138898 w 2138897"/>
                <a:gd name="connsiteY2" fmla="*/ 1063523 h 2127045"/>
                <a:gd name="connsiteX3" fmla="*/ 1069449 w 2138897"/>
                <a:gd name="connsiteY3" fmla="*/ 2127046 h 2127045"/>
                <a:gd name="connsiteX4" fmla="*/ 0 w 2138897"/>
                <a:gd name="connsiteY4" fmla="*/ 1063523 h 212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8897" h="2127045">
                  <a:moveTo>
                    <a:pt x="0" y="1063523"/>
                  </a:moveTo>
                  <a:cubicBezTo>
                    <a:pt x="0" y="476155"/>
                    <a:pt x="478809" y="0"/>
                    <a:pt x="1069449" y="0"/>
                  </a:cubicBezTo>
                  <a:cubicBezTo>
                    <a:pt x="1660089" y="0"/>
                    <a:pt x="2138898" y="476155"/>
                    <a:pt x="2138898" y="1063523"/>
                  </a:cubicBezTo>
                  <a:cubicBezTo>
                    <a:pt x="2138898" y="1650891"/>
                    <a:pt x="1660089" y="2127046"/>
                    <a:pt x="1069449" y="2127046"/>
                  </a:cubicBezTo>
                  <a:cubicBezTo>
                    <a:pt x="478809" y="2127046"/>
                    <a:pt x="0" y="1650891"/>
                    <a:pt x="0" y="1063523"/>
                  </a:cubicBezTo>
                  <a:close/>
                </a:path>
              </a:pathLst>
            </a:custGeom>
            <a:solidFill>
              <a:srgbClr val="99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36094" tIns="334359" rIns="336094" bIns="334359"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Standards</a:t>
              </a:r>
              <a:endParaRPr lang="en-US" sz="1800" kern="1200" dirty="0">
                <a:solidFill>
                  <a:schemeClr val="tx1"/>
                </a:solidFill>
              </a:endParaRPr>
            </a:p>
          </p:txBody>
        </p:sp>
        <p:sp>
          <p:nvSpPr>
            <p:cNvPr id="8" name="Freeform 7"/>
            <p:cNvSpPr/>
            <p:nvPr/>
          </p:nvSpPr>
          <p:spPr>
            <a:xfrm rot="21583978">
              <a:off x="5895563" y="5337975"/>
              <a:ext cx="437437" cy="692031"/>
            </a:xfrm>
            <a:custGeom>
              <a:avLst/>
              <a:gdLst>
                <a:gd name="connsiteX0" fmla="*/ 0 w 437436"/>
                <a:gd name="connsiteY0" fmla="*/ 138406 h 692030"/>
                <a:gd name="connsiteX1" fmla="*/ 218718 w 437436"/>
                <a:gd name="connsiteY1" fmla="*/ 138406 h 692030"/>
                <a:gd name="connsiteX2" fmla="*/ 218718 w 437436"/>
                <a:gd name="connsiteY2" fmla="*/ 0 h 692030"/>
                <a:gd name="connsiteX3" fmla="*/ 437436 w 437436"/>
                <a:gd name="connsiteY3" fmla="*/ 346015 h 692030"/>
                <a:gd name="connsiteX4" fmla="*/ 218718 w 437436"/>
                <a:gd name="connsiteY4" fmla="*/ 692030 h 692030"/>
                <a:gd name="connsiteX5" fmla="*/ 218718 w 437436"/>
                <a:gd name="connsiteY5" fmla="*/ 553624 h 692030"/>
                <a:gd name="connsiteX6" fmla="*/ 0 w 437436"/>
                <a:gd name="connsiteY6" fmla="*/ 553624 h 692030"/>
                <a:gd name="connsiteX7" fmla="*/ 0 w 437436"/>
                <a:gd name="connsiteY7" fmla="*/ 138406 h 69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436" h="692030">
                  <a:moveTo>
                    <a:pt x="437436" y="553624"/>
                  </a:moveTo>
                  <a:lnTo>
                    <a:pt x="218718" y="553624"/>
                  </a:lnTo>
                  <a:lnTo>
                    <a:pt x="218718" y="692030"/>
                  </a:lnTo>
                  <a:lnTo>
                    <a:pt x="0" y="346015"/>
                  </a:lnTo>
                  <a:lnTo>
                    <a:pt x="218718" y="0"/>
                  </a:lnTo>
                  <a:lnTo>
                    <a:pt x="218718" y="138406"/>
                  </a:lnTo>
                  <a:lnTo>
                    <a:pt x="437436" y="138406"/>
                  </a:lnTo>
                  <a:lnTo>
                    <a:pt x="437436" y="553624"/>
                  </a:lnTo>
                  <a:close/>
                </a:path>
              </a:pathLst>
            </a:custGeom>
            <a:no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31230" tIns="138406" rIns="1" bIns="138406" numCol="1" spcCol="1270" anchor="ctr" anchorCtr="0">
              <a:noAutofit/>
            </a:bodyPr>
            <a:lstStyle/>
            <a:p>
              <a:pPr lvl="0" algn="ctr" defTabSz="666750">
                <a:lnSpc>
                  <a:spcPct val="90000"/>
                </a:lnSpc>
                <a:spcBef>
                  <a:spcPct val="0"/>
                </a:spcBef>
                <a:spcAft>
                  <a:spcPct val="35000"/>
                </a:spcAft>
              </a:pPr>
              <a:endParaRPr lang="en-US" sz="1500" kern="1200" dirty="0">
                <a:solidFill>
                  <a:schemeClr val="tx1"/>
                </a:solidFill>
              </a:endParaRPr>
            </a:p>
          </p:txBody>
        </p:sp>
        <p:sp>
          <p:nvSpPr>
            <p:cNvPr id="10" name="Freeform 9"/>
            <p:cNvSpPr/>
            <p:nvPr/>
          </p:nvSpPr>
          <p:spPr>
            <a:xfrm>
              <a:off x="3437202" y="4627697"/>
              <a:ext cx="2252041" cy="2127045"/>
            </a:xfrm>
            <a:custGeom>
              <a:avLst/>
              <a:gdLst>
                <a:gd name="connsiteX0" fmla="*/ 0 w 2252041"/>
                <a:gd name="connsiteY0" fmla="*/ 1063523 h 2127045"/>
                <a:gd name="connsiteX1" fmla="*/ 1126021 w 2252041"/>
                <a:gd name="connsiteY1" fmla="*/ 0 h 2127045"/>
                <a:gd name="connsiteX2" fmla="*/ 2252042 w 2252041"/>
                <a:gd name="connsiteY2" fmla="*/ 1063523 h 2127045"/>
                <a:gd name="connsiteX3" fmla="*/ 1126021 w 2252041"/>
                <a:gd name="connsiteY3" fmla="*/ 2127046 h 2127045"/>
                <a:gd name="connsiteX4" fmla="*/ 0 w 2252041"/>
                <a:gd name="connsiteY4" fmla="*/ 1063523 h 2127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2041" h="2127045">
                  <a:moveTo>
                    <a:pt x="0" y="1063523"/>
                  </a:moveTo>
                  <a:cubicBezTo>
                    <a:pt x="0" y="476155"/>
                    <a:pt x="504137" y="0"/>
                    <a:pt x="1126021" y="0"/>
                  </a:cubicBezTo>
                  <a:cubicBezTo>
                    <a:pt x="1747905" y="0"/>
                    <a:pt x="2252042" y="476155"/>
                    <a:pt x="2252042" y="1063523"/>
                  </a:cubicBezTo>
                  <a:cubicBezTo>
                    <a:pt x="2252042" y="1650891"/>
                    <a:pt x="1747905" y="2127046"/>
                    <a:pt x="1126021" y="2127046"/>
                  </a:cubicBezTo>
                  <a:cubicBezTo>
                    <a:pt x="504137" y="2127046"/>
                    <a:pt x="0" y="1650891"/>
                    <a:pt x="0" y="1063523"/>
                  </a:cubicBezTo>
                  <a:close/>
                </a:path>
              </a:pathLst>
            </a:custGeom>
            <a:solidFill>
              <a:srgbClr val="99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52664" tIns="334359" rIns="352664" bIns="334359"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Tables of Specifications</a:t>
              </a:r>
              <a:endParaRPr lang="en-US" sz="1800" kern="1200" dirty="0">
                <a:solidFill>
                  <a:schemeClr val="tx1"/>
                </a:solidFill>
              </a:endParaRPr>
            </a:p>
          </p:txBody>
        </p:sp>
        <p:sp>
          <p:nvSpPr>
            <p:cNvPr id="15" name="Freeform 14"/>
            <p:cNvSpPr/>
            <p:nvPr/>
          </p:nvSpPr>
          <p:spPr>
            <a:xfrm rot="25778829">
              <a:off x="3868511" y="4003488"/>
              <a:ext cx="393977" cy="692030"/>
            </a:xfrm>
            <a:custGeom>
              <a:avLst/>
              <a:gdLst>
                <a:gd name="connsiteX0" fmla="*/ 0 w 393976"/>
                <a:gd name="connsiteY0" fmla="*/ 138406 h 692030"/>
                <a:gd name="connsiteX1" fmla="*/ 196988 w 393976"/>
                <a:gd name="connsiteY1" fmla="*/ 138406 h 692030"/>
                <a:gd name="connsiteX2" fmla="*/ 196988 w 393976"/>
                <a:gd name="connsiteY2" fmla="*/ 0 h 692030"/>
                <a:gd name="connsiteX3" fmla="*/ 393976 w 393976"/>
                <a:gd name="connsiteY3" fmla="*/ 346015 h 692030"/>
                <a:gd name="connsiteX4" fmla="*/ 196988 w 393976"/>
                <a:gd name="connsiteY4" fmla="*/ 692030 h 692030"/>
                <a:gd name="connsiteX5" fmla="*/ 196988 w 393976"/>
                <a:gd name="connsiteY5" fmla="*/ 553624 h 692030"/>
                <a:gd name="connsiteX6" fmla="*/ 0 w 393976"/>
                <a:gd name="connsiteY6" fmla="*/ 553624 h 692030"/>
                <a:gd name="connsiteX7" fmla="*/ 0 w 393976"/>
                <a:gd name="connsiteY7" fmla="*/ 138406 h 69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976" h="692030">
                  <a:moveTo>
                    <a:pt x="393976" y="553624"/>
                  </a:moveTo>
                  <a:lnTo>
                    <a:pt x="196988" y="553624"/>
                  </a:lnTo>
                  <a:lnTo>
                    <a:pt x="196988" y="692030"/>
                  </a:lnTo>
                  <a:lnTo>
                    <a:pt x="0" y="346015"/>
                  </a:lnTo>
                  <a:lnTo>
                    <a:pt x="196988" y="0"/>
                  </a:lnTo>
                  <a:lnTo>
                    <a:pt x="196988" y="138406"/>
                  </a:lnTo>
                  <a:lnTo>
                    <a:pt x="393976" y="138406"/>
                  </a:lnTo>
                  <a:lnTo>
                    <a:pt x="393976" y="553624"/>
                  </a:lnTo>
                  <a:close/>
                </a:path>
              </a:pathLst>
            </a:custGeom>
            <a:no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18192" tIns="138406" rIns="1" bIns="138405" numCol="1" spcCol="1270" anchor="ctr" anchorCtr="0">
              <a:noAutofit/>
            </a:bodyPr>
            <a:lstStyle/>
            <a:p>
              <a:pPr lvl="0" algn="ctr" defTabSz="666750">
                <a:lnSpc>
                  <a:spcPct val="90000"/>
                </a:lnSpc>
                <a:spcBef>
                  <a:spcPct val="0"/>
                </a:spcBef>
                <a:spcAft>
                  <a:spcPct val="35000"/>
                </a:spcAft>
              </a:pPr>
              <a:endParaRPr lang="en-US" sz="1500" kern="1200" dirty="0">
                <a:solidFill>
                  <a:schemeClr val="tx1"/>
                </a:solidFill>
              </a:endParaRPr>
            </a:p>
          </p:txBody>
        </p:sp>
        <p:sp>
          <p:nvSpPr>
            <p:cNvPr id="16" name="Freeform 15"/>
            <p:cNvSpPr/>
            <p:nvPr/>
          </p:nvSpPr>
          <p:spPr>
            <a:xfrm>
              <a:off x="2304028" y="1781822"/>
              <a:ext cx="2459978" cy="2269921"/>
            </a:xfrm>
            <a:custGeom>
              <a:avLst/>
              <a:gdLst>
                <a:gd name="connsiteX0" fmla="*/ 0 w 2459978"/>
                <a:gd name="connsiteY0" fmla="*/ 1134961 h 2269921"/>
                <a:gd name="connsiteX1" fmla="*/ 1229989 w 2459978"/>
                <a:gd name="connsiteY1" fmla="*/ 0 h 2269921"/>
                <a:gd name="connsiteX2" fmla="*/ 2459978 w 2459978"/>
                <a:gd name="connsiteY2" fmla="*/ 1134961 h 2269921"/>
                <a:gd name="connsiteX3" fmla="*/ 1229989 w 2459978"/>
                <a:gd name="connsiteY3" fmla="*/ 2269922 h 2269921"/>
                <a:gd name="connsiteX4" fmla="*/ 0 w 2459978"/>
                <a:gd name="connsiteY4" fmla="*/ 1134961 h 2269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978" h="2269921">
                  <a:moveTo>
                    <a:pt x="0" y="1134961"/>
                  </a:moveTo>
                  <a:cubicBezTo>
                    <a:pt x="0" y="508139"/>
                    <a:pt x="550685" y="0"/>
                    <a:pt x="1229989" y="0"/>
                  </a:cubicBezTo>
                  <a:cubicBezTo>
                    <a:pt x="1909293" y="0"/>
                    <a:pt x="2459978" y="508139"/>
                    <a:pt x="2459978" y="1134961"/>
                  </a:cubicBezTo>
                  <a:cubicBezTo>
                    <a:pt x="2459978" y="1761783"/>
                    <a:pt x="1909293" y="2269922"/>
                    <a:pt x="1229989" y="2269922"/>
                  </a:cubicBezTo>
                  <a:cubicBezTo>
                    <a:pt x="550685" y="2269922"/>
                    <a:pt x="0" y="1761783"/>
                    <a:pt x="0" y="1134961"/>
                  </a:cubicBezTo>
                  <a:close/>
                </a:path>
              </a:pathLst>
            </a:custGeom>
            <a:solidFill>
              <a:srgbClr val="99C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385655" tIns="357822" rIns="385655" bIns="357822"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Summative Assessments</a:t>
              </a:r>
              <a:endParaRPr lang="en-US" sz="2000" kern="1200" dirty="0">
                <a:solidFill>
                  <a:schemeClr val="tx1"/>
                </a:solidFill>
              </a:endParaRPr>
            </a:p>
          </p:txBody>
        </p:sp>
        <p:sp>
          <p:nvSpPr>
            <p:cNvPr id="17" name="Freeform 16"/>
            <p:cNvSpPr/>
            <p:nvPr/>
          </p:nvSpPr>
          <p:spPr>
            <a:xfrm rot="19489808">
              <a:off x="4597746" y="1698829"/>
              <a:ext cx="347405" cy="692030"/>
            </a:xfrm>
            <a:custGeom>
              <a:avLst/>
              <a:gdLst>
                <a:gd name="connsiteX0" fmla="*/ 0 w 347405"/>
                <a:gd name="connsiteY0" fmla="*/ 138406 h 692030"/>
                <a:gd name="connsiteX1" fmla="*/ 173703 w 347405"/>
                <a:gd name="connsiteY1" fmla="*/ 138406 h 692030"/>
                <a:gd name="connsiteX2" fmla="*/ 173703 w 347405"/>
                <a:gd name="connsiteY2" fmla="*/ 0 h 692030"/>
                <a:gd name="connsiteX3" fmla="*/ 347405 w 347405"/>
                <a:gd name="connsiteY3" fmla="*/ 346015 h 692030"/>
                <a:gd name="connsiteX4" fmla="*/ 173703 w 347405"/>
                <a:gd name="connsiteY4" fmla="*/ 692030 h 692030"/>
                <a:gd name="connsiteX5" fmla="*/ 173703 w 347405"/>
                <a:gd name="connsiteY5" fmla="*/ 553624 h 692030"/>
                <a:gd name="connsiteX6" fmla="*/ 0 w 347405"/>
                <a:gd name="connsiteY6" fmla="*/ 553624 h 692030"/>
                <a:gd name="connsiteX7" fmla="*/ 0 w 347405"/>
                <a:gd name="connsiteY7" fmla="*/ 138406 h 69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405" h="692030">
                  <a:moveTo>
                    <a:pt x="0" y="138406"/>
                  </a:moveTo>
                  <a:lnTo>
                    <a:pt x="173703" y="138406"/>
                  </a:lnTo>
                  <a:lnTo>
                    <a:pt x="173703" y="0"/>
                  </a:lnTo>
                  <a:lnTo>
                    <a:pt x="347405" y="346015"/>
                  </a:lnTo>
                  <a:lnTo>
                    <a:pt x="173703" y="692030"/>
                  </a:lnTo>
                  <a:lnTo>
                    <a:pt x="173703" y="553624"/>
                  </a:lnTo>
                  <a:lnTo>
                    <a:pt x="0" y="553624"/>
                  </a:lnTo>
                  <a:lnTo>
                    <a:pt x="0" y="138406"/>
                  </a:lnTo>
                  <a:close/>
                </a:path>
              </a:pathLst>
            </a:custGeom>
            <a:noFill/>
            <a:ln w="28575">
              <a:solidFill>
                <a:schemeClr val="tx1"/>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138406" rIns="104221" bIns="138405" numCol="1" spcCol="1270" anchor="ctr" anchorCtr="0">
              <a:noAutofit/>
            </a:bodyPr>
            <a:lstStyle/>
            <a:p>
              <a:pPr lvl="0" algn="ctr" defTabSz="666750">
                <a:lnSpc>
                  <a:spcPct val="90000"/>
                </a:lnSpc>
                <a:spcBef>
                  <a:spcPct val="0"/>
                </a:spcBef>
                <a:spcAft>
                  <a:spcPct val="35000"/>
                </a:spcAft>
              </a:pPr>
              <a:endParaRPr lang="en-US" sz="1500" kern="1200" dirty="0">
                <a:solidFill>
                  <a:schemeClr val="tx1"/>
                </a:solidFill>
              </a:endParaRPr>
            </a:p>
          </p:txBody>
        </p:sp>
      </p:grpSp>
    </p:spTree>
    <p:extLst>
      <p:ext uri="{BB962C8B-B14F-4D97-AF65-F5344CB8AC3E}">
        <p14:creationId xmlns:p14="http://schemas.microsoft.com/office/powerpoint/2010/main" val="2084714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1874723"/>
              </p:ext>
            </p:extLst>
          </p:nvPr>
        </p:nvGraphicFramePr>
        <p:xfrm>
          <a:off x="2364377" y="133124"/>
          <a:ext cx="7267303" cy="6204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6"/>
          <p:cNvSpPr/>
          <p:nvPr/>
        </p:nvSpPr>
        <p:spPr>
          <a:xfrm>
            <a:off x="4822371" y="2251324"/>
            <a:ext cx="2351314" cy="2272937"/>
          </a:xfrm>
          <a:prstGeom prst="ellipse">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Nebraska Educators</a:t>
            </a:r>
          </a:p>
        </p:txBody>
      </p:sp>
    </p:spTree>
    <p:extLst>
      <p:ext uri="{BB962C8B-B14F-4D97-AF65-F5344CB8AC3E}">
        <p14:creationId xmlns:p14="http://schemas.microsoft.com/office/powerpoint/2010/main" val="37705548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8813" y="4107893"/>
            <a:ext cx="3648044" cy="1569660"/>
          </a:xfrm>
          <a:prstGeom prst="rect">
            <a:avLst/>
          </a:prstGeom>
          <a:solidFill>
            <a:srgbClr val="FF0000"/>
          </a:solidFill>
        </p:spPr>
        <p:txBody>
          <a:bodyPr wrap="square" rtlCol="0">
            <a:spAutoFit/>
          </a:bodyPr>
          <a:lstStyle/>
          <a:p>
            <a:pPr algn="ctr"/>
            <a:r>
              <a:rPr lang="en-US" sz="3200" u="sng" dirty="0">
                <a:solidFill>
                  <a:schemeClr val="bg1"/>
                </a:solidFill>
              </a:rPr>
              <a:t>NeSA-</a:t>
            </a:r>
          </a:p>
          <a:p>
            <a:pPr algn="ctr"/>
            <a:r>
              <a:rPr lang="en-US" sz="3200" dirty="0">
                <a:solidFill>
                  <a:schemeClr val="bg1"/>
                </a:solidFill>
              </a:rPr>
              <a:t>“Barely Proficient”</a:t>
            </a:r>
          </a:p>
        </p:txBody>
      </p:sp>
      <p:sp>
        <p:nvSpPr>
          <p:cNvPr id="5" name="TextBox 4"/>
          <p:cNvSpPr txBox="1"/>
          <p:nvPr/>
        </p:nvSpPr>
        <p:spPr>
          <a:xfrm>
            <a:off x="6301399" y="2182977"/>
            <a:ext cx="3675227" cy="15696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3200" u="sng" dirty="0"/>
              <a:t>NSCAS-</a:t>
            </a:r>
          </a:p>
          <a:p>
            <a:pPr algn="ctr"/>
            <a:r>
              <a:rPr lang="en-US" sz="3200" dirty="0"/>
              <a:t>“College and Career Ready”</a:t>
            </a:r>
          </a:p>
        </p:txBody>
      </p:sp>
    </p:spTree>
    <p:extLst>
      <p:ext uri="{BB962C8B-B14F-4D97-AF65-F5344CB8AC3E}">
        <p14:creationId xmlns:p14="http://schemas.microsoft.com/office/powerpoint/2010/main" val="1522686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6338" y="197485"/>
            <a:ext cx="8221301" cy="1325563"/>
          </a:xfrm>
        </p:spPr>
        <p:txBody>
          <a:bodyPr/>
          <a:lstStyle/>
          <a:p>
            <a:pPr algn="ctr"/>
            <a:r>
              <a:rPr lang="en-US" dirty="0" smtClean="0"/>
              <a:t>Nebraska Student Centered Assessment System</a:t>
            </a:r>
            <a:endParaRPr lang="en-US" dirty="0"/>
          </a:p>
        </p:txBody>
      </p:sp>
      <p:sp>
        <p:nvSpPr>
          <p:cNvPr id="3" name="Content Placeholder 2"/>
          <p:cNvSpPr>
            <a:spLocks noGrp="1"/>
          </p:cNvSpPr>
          <p:nvPr>
            <p:ph idx="1"/>
          </p:nvPr>
        </p:nvSpPr>
        <p:spPr>
          <a:xfrm>
            <a:off x="2971801" y="1565592"/>
            <a:ext cx="8625838" cy="5032376"/>
          </a:xfrm>
        </p:spPr>
        <p:txBody>
          <a:bodyPr>
            <a:normAutofit/>
          </a:bodyPr>
          <a:lstStyle/>
          <a:p>
            <a:endParaRPr lang="en-US" dirty="0"/>
          </a:p>
        </p:txBody>
      </p:sp>
    </p:spTree>
    <p:extLst>
      <p:ext uri="{BB962C8B-B14F-4D97-AF65-F5344CB8AC3E}">
        <p14:creationId xmlns:p14="http://schemas.microsoft.com/office/powerpoint/2010/main" val="12363133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Testing--Goals</a:t>
            </a:r>
            <a:endParaRPr lang="en-US" dirty="0"/>
          </a:p>
        </p:txBody>
      </p:sp>
      <p:sp>
        <p:nvSpPr>
          <p:cNvPr id="3" name="Content Placeholder 2"/>
          <p:cNvSpPr>
            <a:spLocks noGrp="1"/>
          </p:cNvSpPr>
          <p:nvPr>
            <p:ph idx="1"/>
          </p:nvPr>
        </p:nvSpPr>
        <p:spPr>
          <a:xfrm>
            <a:off x="448574" y="1414732"/>
            <a:ext cx="11110822" cy="4762231"/>
          </a:xfrm>
        </p:spPr>
        <p:txBody>
          <a:bodyPr/>
          <a:lstStyle/>
          <a:p>
            <a:r>
              <a:rPr lang="en-US" dirty="0" smtClean="0">
                <a:solidFill>
                  <a:srgbClr val="272727"/>
                </a:solidFill>
              </a:rPr>
              <a:t>As test becomes more adaptive, information from summative will become more refined.</a:t>
            </a:r>
          </a:p>
          <a:p>
            <a:r>
              <a:rPr lang="en-US" dirty="0" smtClean="0">
                <a:solidFill>
                  <a:srgbClr val="272727"/>
                </a:solidFill>
              </a:rPr>
              <a:t>Meeting goals in growth does not necessarily indicate student will be proficient on NSCAS.</a:t>
            </a:r>
          </a:p>
          <a:p>
            <a:r>
              <a:rPr lang="en-US" dirty="0">
                <a:solidFill>
                  <a:srgbClr val="000000"/>
                </a:solidFill>
              </a:rPr>
              <a:t>MAP prediction </a:t>
            </a:r>
            <a:r>
              <a:rPr lang="en-US" dirty="0" smtClean="0">
                <a:solidFill>
                  <a:srgbClr val="000000"/>
                </a:solidFill>
              </a:rPr>
              <a:t>of NSCAS is being updated </a:t>
            </a:r>
            <a:r>
              <a:rPr lang="en-US" dirty="0">
                <a:solidFill>
                  <a:srgbClr val="000000"/>
                </a:solidFill>
              </a:rPr>
              <a:t>to be </a:t>
            </a:r>
            <a:r>
              <a:rPr lang="en-US" dirty="0" smtClean="0">
                <a:solidFill>
                  <a:srgbClr val="000000"/>
                </a:solidFill>
              </a:rPr>
              <a:t>CCR-winter reports</a:t>
            </a:r>
          </a:p>
          <a:p>
            <a:r>
              <a:rPr lang="en-US" dirty="0" smtClean="0">
                <a:solidFill>
                  <a:srgbClr val="272727"/>
                </a:solidFill>
              </a:rPr>
              <a:t>As the scales for adaptive are stabilized, pre-equating can be accurately set so test results are more timely.  </a:t>
            </a:r>
          </a:p>
          <a:p>
            <a:pPr lvl="1"/>
            <a:r>
              <a:rPr lang="en-US" dirty="0" smtClean="0">
                <a:solidFill>
                  <a:srgbClr val="272727"/>
                </a:solidFill>
              </a:rPr>
              <a:t>Goal 1: Deliver to schools/districts at the end of test.</a:t>
            </a:r>
          </a:p>
          <a:p>
            <a:pPr lvl="1"/>
            <a:r>
              <a:rPr lang="en-US" dirty="0" smtClean="0">
                <a:solidFill>
                  <a:srgbClr val="272727"/>
                </a:solidFill>
              </a:rPr>
              <a:t>Goal 2: Deliver to students at end of test.</a:t>
            </a:r>
          </a:p>
        </p:txBody>
      </p:sp>
    </p:spTree>
    <p:extLst>
      <p:ext uri="{BB962C8B-B14F-4D97-AF65-F5344CB8AC3E}">
        <p14:creationId xmlns:p14="http://schemas.microsoft.com/office/powerpoint/2010/main" val="30525308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Summer</a:t>
            </a:r>
            <a:endParaRPr lang="en-US" dirty="0"/>
          </a:p>
        </p:txBody>
      </p:sp>
      <p:sp>
        <p:nvSpPr>
          <p:cNvPr id="3" name="Content Placeholder 2"/>
          <p:cNvSpPr>
            <a:spLocks noGrp="1"/>
          </p:cNvSpPr>
          <p:nvPr>
            <p:ph idx="1"/>
          </p:nvPr>
        </p:nvSpPr>
        <p:spPr/>
        <p:txBody>
          <a:bodyPr/>
          <a:lstStyle/>
          <a:p>
            <a:r>
              <a:rPr lang="en-US" dirty="0" smtClean="0">
                <a:solidFill>
                  <a:srgbClr val="272727"/>
                </a:solidFill>
              </a:rPr>
              <a:t>Hundreds of items written and reviewed</a:t>
            </a:r>
          </a:p>
          <a:p>
            <a:r>
              <a:rPr lang="en-US" dirty="0" smtClean="0">
                <a:solidFill>
                  <a:srgbClr val="272727"/>
                </a:solidFill>
              </a:rPr>
              <a:t>Bias and Item Review</a:t>
            </a:r>
          </a:p>
          <a:p>
            <a:endParaRPr lang="en-US" dirty="0" smtClean="0">
              <a:solidFill>
                <a:srgbClr val="272727"/>
              </a:solidFill>
            </a:endParaRPr>
          </a:p>
          <a:p>
            <a:r>
              <a:rPr lang="en-US" dirty="0" smtClean="0">
                <a:solidFill>
                  <a:srgbClr val="272727"/>
                </a:solidFill>
              </a:rPr>
              <a:t>Achievement Level Descriptors for ELA and Mathematics-will be on Assessment website this fall.</a:t>
            </a:r>
          </a:p>
          <a:p>
            <a:endParaRPr lang="en-US" dirty="0" smtClean="0">
              <a:solidFill>
                <a:srgbClr val="272727"/>
              </a:solidFill>
            </a:endParaRPr>
          </a:p>
          <a:p>
            <a:r>
              <a:rPr lang="en-US" dirty="0" smtClean="0">
                <a:solidFill>
                  <a:srgbClr val="272727"/>
                </a:solidFill>
              </a:rPr>
              <a:t>Standard Setting- July 26-28 Mathematics and ELA check</a:t>
            </a:r>
            <a:r>
              <a:rPr lang="en-US" dirty="0" smtClean="0"/>
              <a:t>.</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4876295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Redesigning Assessment Website</a:t>
            </a:r>
            <a:endParaRPr lang="en-US" dirty="0"/>
          </a:p>
        </p:txBody>
      </p:sp>
      <p:pic>
        <p:nvPicPr>
          <p:cNvPr id="4" name="Picture 3"/>
          <p:cNvPicPr/>
          <p:nvPr/>
        </p:nvPicPr>
        <p:blipFill>
          <a:blip r:embed="rId2"/>
          <a:stretch>
            <a:fillRect/>
          </a:stretch>
        </p:blipFill>
        <p:spPr>
          <a:xfrm>
            <a:off x="2894311" y="1757540"/>
            <a:ext cx="6440449" cy="4436696"/>
          </a:xfrm>
          <a:prstGeom prst="rect">
            <a:avLst/>
          </a:prstGeom>
        </p:spPr>
      </p:pic>
    </p:spTree>
    <p:extLst>
      <p:ext uri="{BB962C8B-B14F-4D97-AF65-F5344CB8AC3E}">
        <p14:creationId xmlns:p14="http://schemas.microsoft.com/office/powerpoint/2010/main" val="28350838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69" y="0"/>
            <a:ext cx="11041810" cy="891373"/>
          </a:xfrm>
        </p:spPr>
        <p:txBody>
          <a:bodyPr>
            <a:normAutofit/>
          </a:bodyPr>
          <a:lstStyle/>
          <a:p>
            <a:pPr algn="ctr"/>
            <a:r>
              <a:rPr lang="en-US" dirty="0" smtClean="0"/>
              <a:t>Definitions of ACT Achievement Levels</a:t>
            </a:r>
            <a:endParaRPr lang="en-US" dirty="0"/>
          </a:p>
        </p:txBody>
      </p:sp>
      <p:sp>
        <p:nvSpPr>
          <p:cNvPr id="3" name="Content Placeholder 2"/>
          <p:cNvSpPr>
            <a:spLocks noGrp="1"/>
          </p:cNvSpPr>
          <p:nvPr>
            <p:ph idx="1"/>
          </p:nvPr>
        </p:nvSpPr>
        <p:spPr>
          <a:xfrm>
            <a:off x="414068" y="707367"/>
            <a:ext cx="11041811" cy="5797936"/>
          </a:xfrm>
        </p:spPr>
        <p:txBody>
          <a:bodyPr>
            <a:noAutofit/>
          </a:bodyPr>
          <a:lstStyle/>
          <a:p>
            <a:pPr marL="0" indent="0">
              <a:buNone/>
            </a:pPr>
            <a:r>
              <a:rPr lang="en-US" sz="2000" b="1" dirty="0">
                <a:solidFill>
                  <a:schemeClr val="tx1"/>
                </a:solidFill>
              </a:rPr>
              <a:t>ACT Benchmark</a:t>
            </a:r>
          </a:p>
          <a:p>
            <a:pPr marL="0" indent="0">
              <a:buNone/>
            </a:pPr>
            <a:r>
              <a:rPr lang="en-US" sz="2000" dirty="0">
                <a:solidFill>
                  <a:schemeClr val="tx1"/>
                </a:solidFill>
              </a:rPr>
              <a:t>Students that meet or exceed the ACT College Readiness Benchmark are equipped to enroll (without remediation) and succeed in a credit-bearing first-year course at a two-year or four-year institution, trade school, or technical school. Students have at least a 50% chance of getting a B or better and a 75% chance of getting C or better in a first-year related content course.</a:t>
            </a:r>
          </a:p>
          <a:p>
            <a:pPr marL="0" indent="0">
              <a:buNone/>
            </a:pPr>
            <a:endParaRPr lang="en-US" sz="2000" dirty="0">
              <a:solidFill>
                <a:schemeClr val="tx1"/>
              </a:solidFill>
            </a:endParaRPr>
          </a:p>
          <a:p>
            <a:pPr marL="0" indent="0">
              <a:buNone/>
            </a:pPr>
            <a:r>
              <a:rPr lang="en-US" sz="2000" b="1" dirty="0">
                <a:solidFill>
                  <a:schemeClr val="tx1"/>
                </a:solidFill>
              </a:rPr>
              <a:t>On Track</a:t>
            </a:r>
          </a:p>
          <a:p>
            <a:pPr marL="0" indent="0">
              <a:buNone/>
            </a:pPr>
            <a:r>
              <a:rPr lang="en-US" sz="2000" dirty="0">
                <a:solidFill>
                  <a:schemeClr val="tx1"/>
                </a:solidFill>
              </a:rPr>
              <a:t>On Track students are approaching the ACT College Readiness Benchmark and are likely to be able to access credit-bearing first-year related content course at some Nebraska postsecondary institutions without remediation. </a:t>
            </a:r>
          </a:p>
          <a:p>
            <a:pPr marL="0" indent="0">
              <a:buNone/>
            </a:pPr>
            <a:endParaRPr lang="en-US" sz="2000" dirty="0">
              <a:solidFill>
                <a:schemeClr val="tx1"/>
              </a:solidFill>
            </a:endParaRPr>
          </a:p>
          <a:p>
            <a:pPr marL="0" indent="0">
              <a:buNone/>
            </a:pPr>
            <a:r>
              <a:rPr lang="en-US" sz="2000" b="1" dirty="0">
                <a:solidFill>
                  <a:schemeClr val="tx1"/>
                </a:solidFill>
              </a:rPr>
              <a:t>Developing</a:t>
            </a:r>
          </a:p>
          <a:p>
            <a:pPr marL="0" indent="0">
              <a:buNone/>
            </a:pPr>
            <a:r>
              <a:rPr lang="en-US" sz="2000" dirty="0">
                <a:solidFill>
                  <a:schemeClr val="tx1"/>
                </a:solidFill>
              </a:rPr>
              <a:t>Students in the Developing Level are likely to need developmental courses before being able to access credit-bearing first-year courses in the majority Nebraska postsecondary institutions.</a:t>
            </a:r>
          </a:p>
          <a:p>
            <a:pPr marL="0" indent="0">
              <a:buNone/>
            </a:pPr>
            <a:r>
              <a:rPr lang="en-US" sz="1800" dirty="0">
                <a:solidFill>
                  <a:schemeClr val="tx1"/>
                </a:solidFill>
              </a:rPr>
              <a:t> </a:t>
            </a:r>
          </a:p>
          <a:p>
            <a:pPr marL="0" indent="0">
              <a:buNone/>
            </a:pPr>
            <a:r>
              <a:rPr lang="en-US" sz="1800" dirty="0"/>
              <a:t/>
            </a:r>
            <a:br>
              <a:rPr lang="en-US" sz="1800" dirty="0"/>
            </a:br>
            <a:r>
              <a:rPr lang="en-US" sz="1800" dirty="0"/>
              <a:t/>
            </a:r>
            <a:br>
              <a:rPr lang="en-US" sz="1800" dirty="0"/>
            </a:br>
            <a:r>
              <a:rPr lang="en-US" sz="1800" dirty="0"/>
              <a:t/>
            </a:r>
            <a:br>
              <a:rPr lang="en-US" sz="1800" dirty="0"/>
            </a:br>
            <a:endParaRPr lang="en-US" sz="1800" dirty="0"/>
          </a:p>
        </p:txBody>
      </p:sp>
      <p:sp>
        <p:nvSpPr>
          <p:cNvPr id="4" name="Rectangle 3"/>
          <p:cNvSpPr/>
          <p:nvPr/>
        </p:nvSpPr>
        <p:spPr>
          <a:xfrm>
            <a:off x="222786" y="707367"/>
            <a:ext cx="11696300" cy="3855187"/>
          </a:xfrm>
          <a:prstGeom prst="rect">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718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498" y="274639"/>
            <a:ext cx="8229600" cy="535163"/>
          </a:xfrm>
        </p:spPr>
        <p:txBody>
          <a:bodyPr>
            <a:normAutofit fontScale="90000"/>
          </a:bodyPr>
          <a:lstStyle/>
          <a:p>
            <a:r>
              <a:rPr lang="en-US" dirty="0" smtClean="0"/>
              <a:t>Definitions of NSCAS Levels</a:t>
            </a:r>
            <a:endParaRPr lang="en-US" dirty="0"/>
          </a:p>
        </p:txBody>
      </p:sp>
      <p:sp>
        <p:nvSpPr>
          <p:cNvPr id="3" name="Content Placeholder 2"/>
          <p:cNvSpPr>
            <a:spLocks noGrp="1"/>
          </p:cNvSpPr>
          <p:nvPr>
            <p:ph idx="1"/>
          </p:nvPr>
        </p:nvSpPr>
        <p:spPr>
          <a:xfrm>
            <a:off x="293298" y="809802"/>
            <a:ext cx="11313887" cy="5830925"/>
          </a:xfrm>
          <a:ln w="19050" cmpd="sng">
            <a:noFill/>
          </a:ln>
        </p:spPr>
        <p:txBody>
          <a:bodyPr>
            <a:noAutofit/>
          </a:bodyPr>
          <a:lstStyle/>
          <a:p>
            <a:pPr marL="0" indent="0">
              <a:buNone/>
            </a:pPr>
            <a:r>
              <a:rPr lang="en-US" sz="2000" b="1" u="sng" dirty="0">
                <a:solidFill>
                  <a:schemeClr val="tx1"/>
                </a:solidFill>
              </a:rPr>
              <a:t>College and Career Ready Benchmark</a:t>
            </a:r>
          </a:p>
          <a:p>
            <a:pPr marL="0" indent="0">
              <a:buNone/>
            </a:pPr>
            <a:r>
              <a:rPr lang="en-US" sz="2000" dirty="0">
                <a:solidFill>
                  <a:schemeClr val="tx1"/>
                </a:solidFill>
              </a:rPr>
              <a:t>Learners who meet the college and Career ready benchmark </a:t>
            </a:r>
            <a:r>
              <a:rPr lang="en-US" sz="2000" i="1" dirty="0">
                <a:solidFill>
                  <a:schemeClr val="tx1"/>
                </a:solidFill>
              </a:rPr>
              <a:t>demonstrate advanced proficiency</a:t>
            </a:r>
            <a:r>
              <a:rPr lang="en-US" sz="2000" dirty="0">
                <a:solidFill>
                  <a:schemeClr val="tx1"/>
                </a:solidFill>
              </a:rPr>
              <a:t> in the knowledge and skills necessary at this grade level, as specified in the assessed Nebraska College- and Career-Ready Standards. These results provide evidence that the student </a:t>
            </a:r>
            <a:r>
              <a:rPr lang="en-US" sz="2000" i="1" dirty="0">
                <a:solidFill>
                  <a:schemeClr val="tx1"/>
                </a:solidFill>
              </a:rPr>
              <a:t>will likely be ready</a:t>
            </a:r>
            <a:r>
              <a:rPr lang="en-US" sz="2000" dirty="0">
                <a:solidFill>
                  <a:schemeClr val="tx1"/>
                </a:solidFill>
              </a:rPr>
              <a:t> for academic success at the next grade level. </a:t>
            </a:r>
          </a:p>
          <a:p>
            <a:pPr marL="0" indent="0">
              <a:buNone/>
            </a:pPr>
            <a:r>
              <a:rPr lang="en-US" sz="2000" dirty="0">
                <a:solidFill>
                  <a:schemeClr val="tx1"/>
                </a:solidFill>
              </a:rPr>
              <a:t> </a:t>
            </a:r>
            <a:endParaRPr lang="en-US" sz="1200" u="sng" dirty="0">
              <a:solidFill>
                <a:schemeClr val="tx1"/>
              </a:solidFill>
            </a:endParaRPr>
          </a:p>
          <a:p>
            <a:pPr marL="0" indent="0">
              <a:buNone/>
            </a:pPr>
            <a:r>
              <a:rPr lang="en-US" sz="2000" b="1" u="sng" dirty="0">
                <a:solidFill>
                  <a:schemeClr val="tx1"/>
                </a:solidFill>
              </a:rPr>
              <a:t>On Track</a:t>
            </a:r>
          </a:p>
          <a:p>
            <a:pPr marL="0" indent="0">
              <a:buNone/>
            </a:pPr>
            <a:r>
              <a:rPr lang="en-US" sz="2000" dirty="0">
                <a:solidFill>
                  <a:schemeClr val="tx1"/>
                </a:solidFill>
              </a:rPr>
              <a:t>Learners who are on track </a:t>
            </a:r>
            <a:r>
              <a:rPr lang="en-US" sz="2000" i="1" dirty="0">
                <a:solidFill>
                  <a:schemeClr val="tx1"/>
                </a:solidFill>
              </a:rPr>
              <a:t>demonstrate proficiency</a:t>
            </a:r>
            <a:r>
              <a:rPr lang="en-US" sz="2000" dirty="0">
                <a:solidFill>
                  <a:schemeClr val="tx1"/>
                </a:solidFill>
              </a:rPr>
              <a:t> in the knowledge and skills necessary at this grade level, as specified in the assessed Nebraska College- and Career-Ready Standards. These results provide evidence that the student </a:t>
            </a:r>
            <a:r>
              <a:rPr lang="en-US" sz="2000" i="1" dirty="0">
                <a:solidFill>
                  <a:schemeClr val="tx1"/>
                </a:solidFill>
              </a:rPr>
              <a:t>will likely be ready</a:t>
            </a:r>
            <a:r>
              <a:rPr lang="en-US" sz="2000" dirty="0">
                <a:solidFill>
                  <a:schemeClr val="tx1"/>
                </a:solidFill>
              </a:rPr>
              <a:t> for academic success at the next grade level. </a:t>
            </a:r>
          </a:p>
          <a:p>
            <a:pPr marL="0" indent="0">
              <a:buNone/>
            </a:pPr>
            <a:endParaRPr lang="en-US" sz="1200" dirty="0">
              <a:solidFill>
                <a:schemeClr val="tx1"/>
              </a:solidFill>
            </a:endParaRPr>
          </a:p>
          <a:p>
            <a:pPr marL="0" indent="0">
              <a:buNone/>
            </a:pPr>
            <a:r>
              <a:rPr lang="en-US" sz="2000" b="1" u="sng" dirty="0">
                <a:solidFill>
                  <a:schemeClr val="tx1"/>
                </a:solidFill>
              </a:rPr>
              <a:t>Developing</a:t>
            </a:r>
          </a:p>
          <a:p>
            <a:pPr marL="0" indent="0">
              <a:buNone/>
            </a:pPr>
            <a:r>
              <a:rPr lang="en-US" sz="2000" dirty="0">
                <a:solidFill>
                  <a:schemeClr val="tx1"/>
                </a:solidFill>
              </a:rPr>
              <a:t>Learners who are developing </a:t>
            </a:r>
            <a:r>
              <a:rPr lang="en-US" sz="2000" i="1" dirty="0">
                <a:solidFill>
                  <a:schemeClr val="tx1"/>
                </a:solidFill>
              </a:rPr>
              <a:t>do not yet demonstrate proficiency</a:t>
            </a:r>
            <a:r>
              <a:rPr lang="en-US" sz="2000" dirty="0">
                <a:solidFill>
                  <a:schemeClr val="tx1"/>
                </a:solidFill>
              </a:rPr>
              <a:t> in the knowledge and skills necessary at this grade level, as specified in the assessed Nebraska College- and Career-Ready Standards. These results provide evidence that the student </a:t>
            </a:r>
            <a:r>
              <a:rPr lang="en-US" sz="2000" i="1" dirty="0">
                <a:solidFill>
                  <a:schemeClr val="tx1"/>
                </a:solidFill>
              </a:rPr>
              <a:t>may need additional support</a:t>
            </a:r>
            <a:r>
              <a:rPr lang="en-US" sz="2000" dirty="0">
                <a:solidFill>
                  <a:schemeClr val="tx1"/>
                </a:solidFill>
              </a:rPr>
              <a:t> for academic success at the next grade level. </a:t>
            </a:r>
          </a:p>
        </p:txBody>
      </p:sp>
      <p:sp>
        <p:nvSpPr>
          <p:cNvPr id="5" name="Rectangle 4"/>
          <p:cNvSpPr/>
          <p:nvPr/>
        </p:nvSpPr>
        <p:spPr>
          <a:xfrm>
            <a:off x="92365" y="809802"/>
            <a:ext cx="11891818" cy="383147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27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tx1">
                    <a:lumMod val="75000"/>
                    <a:lumOff val="25000"/>
                  </a:schemeClr>
                </a:solidFill>
              </a:rPr>
              <a:t>WE ALL ARE: </a:t>
            </a:r>
          </a:p>
          <a:p>
            <a:r>
              <a:rPr lang="en-US" dirty="0" smtClean="0">
                <a:solidFill>
                  <a:schemeClr val="tx1">
                    <a:lumMod val="75000"/>
                    <a:lumOff val="25000"/>
                  </a:schemeClr>
                </a:solidFill>
              </a:rPr>
              <a:t>Engaged in the right work.</a:t>
            </a:r>
          </a:p>
          <a:p>
            <a:r>
              <a:rPr lang="en-US" dirty="0" smtClean="0">
                <a:solidFill>
                  <a:schemeClr val="tx1">
                    <a:lumMod val="75000"/>
                    <a:lumOff val="25000"/>
                  </a:schemeClr>
                </a:solidFill>
              </a:rPr>
              <a:t>Engaged together.</a:t>
            </a:r>
          </a:p>
          <a:p>
            <a:r>
              <a:rPr lang="en-US" dirty="0" smtClean="0">
                <a:solidFill>
                  <a:schemeClr val="tx1">
                    <a:lumMod val="75000"/>
                    <a:lumOff val="25000"/>
                  </a:schemeClr>
                </a:solidFill>
              </a:rPr>
              <a:t>Recognize the wisdom of balanced assessment.</a:t>
            </a:r>
          </a:p>
          <a:p>
            <a:r>
              <a:rPr lang="en-US" dirty="0" smtClean="0">
                <a:solidFill>
                  <a:schemeClr val="tx1">
                    <a:lumMod val="75000"/>
                    <a:lumOff val="25000"/>
                  </a:schemeClr>
                </a:solidFill>
              </a:rPr>
              <a:t>Engaged in maximizing the positive effects of a balanced assessment system.</a:t>
            </a:r>
          </a:p>
          <a:p>
            <a:endParaRPr lang="en-US" dirty="0">
              <a:solidFill>
                <a:schemeClr val="tx1">
                  <a:lumMod val="75000"/>
                  <a:lumOff val="25000"/>
                </a:schemeClr>
              </a:solidFill>
            </a:endParaRPr>
          </a:p>
        </p:txBody>
      </p:sp>
    </p:spTree>
    <p:extLst>
      <p:ext uri="{BB962C8B-B14F-4D97-AF65-F5344CB8AC3E}">
        <p14:creationId xmlns:p14="http://schemas.microsoft.com/office/powerpoint/2010/main" val="11135982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05602" y="5229225"/>
            <a:ext cx="184731" cy="300082"/>
          </a:xfrm>
          <a:prstGeom prst="rect">
            <a:avLst/>
          </a:prstGeom>
          <a:noFill/>
        </p:spPr>
        <p:txBody>
          <a:bodyPr wrap="none" rtlCol="0">
            <a:spAutoFit/>
          </a:bodyPr>
          <a:lstStyle/>
          <a:p>
            <a:endParaRPr lang="en-US" sz="1350" dirty="0"/>
          </a:p>
        </p:txBody>
      </p:sp>
      <p:sp>
        <p:nvSpPr>
          <p:cNvPr id="3" name="TextBox 2"/>
          <p:cNvSpPr txBox="1"/>
          <p:nvPr/>
        </p:nvSpPr>
        <p:spPr>
          <a:xfrm>
            <a:off x="3262425" y="2906675"/>
            <a:ext cx="184731" cy="300082"/>
          </a:xfrm>
          <a:prstGeom prst="rect">
            <a:avLst/>
          </a:prstGeom>
          <a:noFill/>
        </p:spPr>
        <p:txBody>
          <a:bodyPr wrap="none" rtlCol="0">
            <a:spAutoFit/>
          </a:bodyPr>
          <a:lstStyle/>
          <a:p>
            <a:endParaRPr lang="en-US" sz="1350" dirty="0"/>
          </a:p>
        </p:txBody>
      </p:sp>
    </p:spTree>
    <p:extLst>
      <p:ext uri="{BB962C8B-B14F-4D97-AF65-F5344CB8AC3E}">
        <p14:creationId xmlns:p14="http://schemas.microsoft.com/office/powerpoint/2010/main" val="3239526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Assessment Contact Changes</a:t>
            </a:r>
            <a:endParaRPr lang="en-US" dirty="0"/>
          </a:p>
        </p:txBody>
      </p:sp>
      <p:sp>
        <p:nvSpPr>
          <p:cNvPr id="3" name="Content Placeholder 2"/>
          <p:cNvSpPr>
            <a:spLocks noGrp="1"/>
          </p:cNvSpPr>
          <p:nvPr>
            <p:ph idx="1"/>
          </p:nvPr>
        </p:nvSpPr>
        <p:spPr/>
        <p:txBody>
          <a:bodyPr/>
          <a:lstStyle/>
          <a:p>
            <a:r>
              <a:rPr lang="en-US" dirty="0" smtClean="0">
                <a:solidFill>
                  <a:schemeClr val="tx1">
                    <a:lumMod val="75000"/>
                    <a:lumOff val="25000"/>
                  </a:schemeClr>
                </a:solidFill>
              </a:rPr>
              <a:t>Superintendents must submit forms</a:t>
            </a:r>
          </a:p>
          <a:p>
            <a:r>
              <a:rPr lang="en-US" dirty="0" smtClean="0">
                <a:solidFill>
                  <a:schemeClr val="tx1">
                    <a:lumMod val="75000"/>
                    <a:lumOff val="25000"/>
                  </a:schemeClr>
                </a:solidFill>
              </a:rPr>
              <a:t>Assessment Office has a table and we have forms available today.</a:t>
            </a:r>
          </a:p>
          <a:p>
            <a:r>
              <a:rPr lang="en-US" dirty="0" smtClean="0">
                <a:solidFill>
                  <a:schemeClr val="tx1">
                    <a:lumMod val="75000"/>
                    <a:lumOff val="25000"/>
                  </a:schemeClr>
                </a:solidFill>
              </a:rPr>
              <a:t>Also, update Nebraska Technology Assessment Contact (NTAC) and/or principals so that we can provide security documents later this year.</a:t>
            </a:r>
            <a:endParaRPr lang="en-US" dirty="0">
              <a:solidFill>
                <a:schemeClr val="tx1">
                  <a:lumMod val="75000"/>
                  <a:lumOff val="25000"/>
                </a:schemeClr>
              </a:solidFill>
            </a:endParaRPr>
          </a:p>
        </p:txBody>
      </p:sp>
    </p:spTree>
    <p:extLst>
      <p:ext uri="{BB962C8B-B14F-4D97-AF65-F5344CB8AC3E}">
        <p14:creationId xmlns:p14="http://schemas.microsoft.com/office/powerpoint/2010/main" val="1113598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331" y="2740458"/>
            <a:ext cx="10746463" cy="1720158"/>
          </a:xfrm>
        </p:spPr>
        <p:txBody>
          <a:bodyPr/>
          <a:lstStyle/>
          <a:p>
            <a:endParaRPr lang="en-US" dirty="0"/>
          </a:p>
        </p:txBody>
      </p:sp>
      <p:sp>
        <p:nvSpPr>
          <p:cNvPr id="3" name="Subtitle 2"/>
          <p:cNvSpPr>
            <a:spLocks noGrp="1"/>
          </p:cNvSpPr>
          <p:nvPr>
            <p:ph type="subTitle" idx="1"/>
          </p:nvPr>
        </p:nvSpPr>
        <p:spPr/>
        <p:txBody>
          <a:bodyPr/>
          <a:lstStyle/>
          <a:p>
            <a:r>
              <a:rPr lang="en-US" dirty="0" smtClean="0">
                <a:solidFill>
                  <a:schemeClr val="tx1">
                    <a:lumMod val="75000"/>
                    <a:lumOff val="25000"/>
                  </a:schemeClr>
                </a:solidFill>
              </a:rPr>
              <a:t>DAC and </a:t>
            </a:r>
            <a:r>
              <a:rPr lang="en-US" smtClean="0">
                <a:solidFill>
                  <a:schemeClr val="tx1">
                    <a:lumMod val="75000"/>
                    <a:lumOff val="25000"/>
                  </a:schemeClr>
                </a:solidFill>
              </a:rPr>
              <a:t>Principal Changes</a:t>
            </a:r>
            <a:endParaRPr lang="en-US" dirty="0">
              <a:solidFill>
                <a:schemeClr val="tx1">
                  <a:lumMod val="75000"/>
                  <a:lumOff val="25000"/>
                </a:schemeClr>
              </a:solidFill>
            </a:endParaRPr>
          </a:p>
        </p:txBody>
      </p:sp>
    </p:spTree>
    <p:extLst>
      <p:ext uri="{BB962C8B-B14F-4D97-AF65-F5344CB8AC3E}">
        <p14:creationId xmlns:p14="http://schemas.microsoft.com/office/powerpoint/2010/main" val="54127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78319234"/>
              </p:ext>
            </p:extLst>
          </p:nvPr>
        </p:nvGraphicFramePr>
        <p:xfrm>
          <a:off x="121920" y="228602"/>
          <a:ext cx="11948160" cy="6520900"/>
        </p:xfrm>
        <a:graphic>
          <a:graphicData uri="http://schemas.openxmlformats.org/drawingml/2006/table">
            <a:tbl>
              <a:tblPr firstRow="1" bandRow="1">
                <a:tableStyleId>{5C22544A-7EE6-4342-B048-85BDC9FD1C3A}</a:tableStyleId>
              </a:tblPr>
              <a:tblGrid>
                <a:gridCol w="2207168">
                  <a:extLst>
                    <a:ext uri="{9D8B030D-6E8A-4147-A177-3AD203B41FA5}">
                      <a16:colId xmlns:a16="http://schemas.microsoft.com/office/drawing/2014/main" val="1767201076"/>
                    </a:ext>
                  </a:extLst>
                </a:gridCol>
                <a:gridCol w="9740992">
                  <a:extLst>
                    <a:ext uri="{9D8B030D-6E8A-4147-A177-3AD203B41FA5}">
                      <a16:colId xmlns:a16="http://schemas.microsoft.com/office/drawing/2014/main" val="1608042436"/>
                    </a:ext>
                  </a:extLst>
                </a:gridCol>
              </a:tblGrid>
              <a:tr h="838305">
                <a:tc>
                  <a:txBody>
                    <a:bodyPr/>
                    <a:lstStyle/>
                    <a:p>
                      <a:endParaRPr lang="en-US" sz="2800" dirty="0"/>
                    </a:p>
                  </a:txBody>
                  <a:tcPr/>
                </a:tc>
                <a:tc>
                  <a:txBody>
                    <a:bodyPr/>
                    <a:lstStyle/>
                    <a:p>
                      <a:pPr algn="ctr"/>
                      <a:r>
                        <a:rPr lang="en-US" sz="3600" dirty="0" smtClean="0">
                          <a:solidFill>
                            <a:schemeClr val="tx1"/>
                          </a:solidFill>
                        </a:rPr>
                        <a:t>Transitions</a:t>
                      </a:r>
                      <a:endParaRPr lang="en-US" sz="3600" dirty="0">
                        <a:solidFill>
                          <a:schemeClr val="tx1"/>
                        </a:solidFill>
                      </a:endParaRPr>
                    </a:p>
                  </a:txBody>
                  <a:tcPr/>
                </a:tc>
                <a:extLst>
                  <a:ext uri="{0D108BD9-81ED-4DB2-BD59-A6C34878D82A}">
                    <a16:rowId xmlns:a16="http://schemas.microsoft.com/office/drawing/2014/main" val="3610699260"/>
                  </a:ext>
                </a:extLst>
              </a:tr>
              <a:tr h="1030994">
                <a:tc>
                  <a:txBody>
                    <a:bodyPr/>
                    <a:lstStyle/>
                    <a:p>
                      <a:r>
                        <a:rPr lang="en-US" sz="2800" b="1" dirty="0" smtClean="0"/>
                        <a:t>2017-2018</a:t>
                      </a:r>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Students participated in between 300,000 and 400,000 state summative assessments</a:t>
                      </a:r>
                    </a:p>
                  </a:txBody>
                  <a:tcPr/>
                </a:tc>
                <a:extLst>
                  <a:ext uri="{0D108BD9-81ED-4DB2-BD59-A6C34878D82A}">
                    <a16:rowId xmlns:a16="http://schemas.microsoft.com/office/drawing/2014/main" val="2700879543"/>
                  </a:ext>
                </a:extLst>
              </a:tr>
              <a:tr h="1276919">
                <a:tc>
                  <a:txBody>
                    <a:bodyPr/>
                    <a:lstStyle/>
                    <a:p>
                      <a:r>
                        <a:rPr lang="en-US" sz="2800" b="1" dirty="0" smtClean="0"/>
                        <a:t>2009-2010 </a:t>
                      </a:r>
                      <a:r>
                        <a:rPr lang="en-US" sz="2800" dirty="0" smtClean="0"/>
                        <a:t>	</a:t>
                      </a:r>
                      <a:endParaRPr lang="en-US" sz="2800" dirty="0"/>
                    </a:p>
                  </a:txBody>
                  <a:tcPr/>
                </a:tc>
                <a:tc>
                  <a:txBody>
                    <a:bodyPr/>
                    <a:lstStyle/>
                    <a:p>
                      <a:pPr fontAlgn="t"/>
                      <a:r>
                        <a:rPr lang="en-US" sz="2800" b="1" dirty="0" smtClean="0"/>
                        <a:t>First year of NeSA-Reading-</a:t>
                      </a:r>
                      <a:endParaRPr lang="en-US" sz="2800" dirty="0" smtClean="0"/>
                    </a:p>
                    <a:p>
                      <a:r>
                        <a:rPr lang="en-US" sz="2800" b="1" dirty="0" smtClean="0"/>
                        <a:t>Nebraska students had taken summative tests in same engine for eight years up to 2018</a:t>
                      </a:r>
                    </a:p>
                  </a:txBody>
                  <a:tcPr/>
                </a:tc>
                <a:extLst>
                  <a:ext uri="{0D108BD9-81ED-4DB2-BD59-A6C34878D82A}">
                    <a16:rowId xmlns:a16="http://schemas.microsoft.com/office/drawing/2014/main" val="3717635856"/>
                  </a:ext>
                </a:extLst>
              </a:tr>
              <a:tr h="963521">
                <a:tc>
                  <a:txBody>
                    <a:bodyPr/>
                    <a:lstStyle/>
                    <a:p>
                      <a:r>
                        <a:rPr lang="en-US" sz="2800" b="1" dirty="0" smtClean="0"/>
                        <a:t>2016-2017</a:t>
                      </a:r>
                      <a:endParaRPr lang="en-US" sz="2800" b="1" dirty="0"/>
                    </a:p>
                  </a:txBody>
                  <a:tcPr/>
                </a:tc>
                <a:tc>
                  <a:txBody>
                    <a:bodyPr/>
                    <a:lstStyle/>
                    <a:p>
                      <a:pPr fontAlgn="t"/>
                      <a:r>
                        <a:rPr lang="en-US" sz="2800" b="1" dirty="0" smtClean="0"/>
                        <a:t>Transitioned ELA to CCR</a:t>
                      </a:r>
                      <a:endParaRPr lang="en-US" sz="2800" dirty="0" smtClean="0"/>
                    </a:p>
                    <a:p>
                      <a:pPr fontAlgn="t"/>
                      <a:r>
                        <a:rPr lang="en-US" sz="2800" b="1" dirty="0" smtClean="0"/>
                        <a:t>Transitioned high school to ACT</a:t>
                      </a:r>
                    </a:p>
                  </a:txBody>
                  <a:tcPr/>
                </a:tc>
                <a:extLst>
                  <a:ext uri="{0D108BD9-81ED-4DB2-BD59-A6C34878D82A}">
                    <a16:rowId xmlns:a16="http://schemas.microsoft.com/office/drawing/2014/main" val="3757161312"/>
                  </a:ext>
                </a:extLst>
              </a:tr>
              <a:tr h="10360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2017-2018</a:t>
                      </a:r>
                      <a:endParaRPr lang="en-US" sz="2800" dirty="0" smtClean="0"/>
                    </a:p>
                    <a:p>
                      <a:endParaRPr lang="en-US" sz="2800" dirty="0"/>
                    </a:p>
                  </a:txBody>
                  <a:tcPr/>
                </a:tc>
                <a:tc>
                  <a:txBody>
                    <a:bodyPr/>
                    <a:lstStyle/>
                    <a:p>
                      <a:pPr fontAlgn="t"/>
                      <a:r>
                        <a:rPr lang="en-US" sz="2800" b="1" dirty="0" smtClean="0"/>
                        <a:t>Transitioned mathematics to CCR</a:t>
                      </a:r>
                      <a:endParaRPr lang="en-US" sz="2800" dirty="0" smtClean="0"/>
                    </a:p>
                    <a:p>
                      <a:pPr fontAlgn="t"/>
                      <a:r>
                        <a:rPr lang="en-US" sz="2800" b="1" dirty="0" smtClean="0"/>
                        <a:t>Transitioned ELA, mathematics,  and Science to NSCAS System (NWEA) </a:t>
                      </a:r>
                      <a:endParaRPr lang="en-US" sz="2800" dirty="0" smtClean="0"/>
                    </a:p>
                  </a:txBody>
                  <a:tcPr/>
                </a:tc>
                <a:extLst>
                  <a:ext uri="{0D108BD9-81ED-4DB2-BD59-A6C34878D82A}">
                    <a16:rowId xmlns:a16="http://schemas.microsoft.com/office/drawing/2014/main" val="243446856"/>
                  </a:ext>
                </a:extLst>
              </a:tr>
              <a:tr h="858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2020-2021</a:t>
                      </a:r>
                      <a:endParaRPr lang="en-US" sz="2800" dirty="0" smtClean="0"/>
                    </a:p>
                    <a:p>
                      <a:endParaRPr lang="en-US"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smtClean="0"/>
                        <a:t>Science transition to CCR</a:t>
                      </a:r>
                      <a:endParaRPr lang="en-US" sz="2800" dirty="0" smtClean="0"/>
                    </a:p>
                  </a:txBody>
                  <a:tcPr/>
                </a:tc>
                <a:extLst>
                  <a:ext uri="{0D108BD9-81ED-4DB2-BD59-A6C34878D82A}">
                    <a16:rowId xmlns:a16="http://schemas.microsoft.com/office/drawing/2014/main" val="143955810"/>
                  </a:ext>
                </a:extLst>
              </a:tr>
            </a:tbl>
          </a:graphicData>
        </a:graphic>
      </p:graphicFrame>
    </p:spTree>
    <p:extLst>
      <p:ext uri="{BB962C8B-B14F-4D97-AF65-F5344CB8AC3E}">
        <p14:creationId xmlns:p14="http://schemas.microsoft.com/office/powerpoint/2010/main" val="15146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 Text (ELA)</a:t>
            </a:r>
            <a:endParaRPr lang="en-US" dirty="0"/>
          </a:p>
        </p:txBody>
      </p:sp>
      <p:sp>
        <p:nvSpPr>
          <p:cNvPr id="3" name="Content Placeholder 2"/>
          <p:cNvSpPr>
            <a:spLocks noGrp="1"/>
          </p:cNvSpPr>
          <p:nvPr>
            <p:ph idx="1"/>
          </p:nvPr>
        </p:nvSpPr>
        <p:spPr>
          <a:xfrm>
            <a:off x="3132498" y="1706880"/>
            <a:ext cx="8267022" cy="4470083"/>
          </a:xfrm>
        </p:spPr>
        <p:txBody>
          <a:bodyPr/>
          <a:lstStyle/>
          <a:p>
            <a:endParaRPr lang="en-US" dirty="0"/>
          </a:p>
        </p:txBody>
      </p:sp>
    </p:spTree>
    <p:extLst>
      <p:ext uri="{BB962C8B-B14F-4D97-AF65-F5344CB8AC3E}">
        <p14:creationId xmlns:p14="http://schemas.microsoft.com/office/powerpoint/2010/main" val="503385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520" y="167005"/>
            <a:ext cx="10515600" cy="1325563"/>
          </a:xfrm>
        </p:spPr>
        <p:txBody>
          <a:bodyPr/>
          <a:lstStyle/>
          <a:p>
            <a:pPr algn="ctr"/>
            <a:r>
              <a:rPr lang="en-US" dirty="0" smtClean="0"/>
              <a:t>Hot Text</a:t>
            </a:r>
            <a:endParaRPr lang="en-US" dirty="0"/>
          </a:p>
        </p:txBody>
      </p:sp>
      <p:sp>
        <p:nvSpPr>
          <p:cNvPr id="3" name="Content Placeholder 2"/>
          <p:cNvSpPr>
            <a:spLocks noGrp="1"/>
          </p:cNvSpPr>
          <p:nvPr>
            <p:ph idx="1"/>
          </p:nvPr>
        </p:nvSpPr>
        <p:spPr>
          <a:xfrm>
            <a:off x="838200" y="1353184"/>
            <a:ext cx="10515600" cy="4742815"/>
          </a:xfrm>
        </p:spPr>
        <p:txBody>
          <a:bodyPr>
            <a:normAutofit fontScale="92500" lnSpcReduction="10000"/>
          </a:bodyPr>
          <a:lstStyle/>
          <a:p>
            <a:r>
              <a:rPr lang="en-US" dirty="0" smtClean="0">
                <a:solidFill>
                  <a:schemeClr val="tx1">
                    <a:lumMod val="75000"/>
                    <a:lumOff val="25000"/>
                  </a:schemeClr>
                </a:solidFill>
              </a:rPr>
              <a:t>2018-One 3</a:t>
            </a:r>
            <a:r>
              <a:rPr lang="en-US" baseline="30000" dirty="0" smtClean="0">
                <a:solidFill>
                  <a:schemeClr val="tx1">
                    <a:lumMod val="75000"/>
                    <a:lumOff val="25000"/>
                  </a:schemeClr>
                </a:solidFill>
              </a:rPr>
              <a:t>rd</a:t>
            </a:r>
            <a:r>
              <a:rPr lang="en-US" dirty="0" smtClean="0">
                <a:solidFill>
                  <a:schemeClr val="tx1">
                    <a:lumMod val="75000"/>
                    <a:lumOff val="25000"/>
                  </a:schemeClr>
                </a:solidFill>
              </a:rPr>
              <a:t> Grade Operational Hot Text Item</a:t>
            </a:r>
          </a:p>
          <a:p>
            <a:r>
              <a:rPr lang="en-US" dirty="0" smtClean="0">
                <a:solidFill>
                  <a:schemeClr val="tx1">
                    <a:lumMod val="75000"/>
                    <a:lumOff val="25000"/>
                  </a:schemeClr>
                </a:solidFill>
              </a:rPr>
              <a:t>2018- Two 4</a:t>
            </a:r>
            <a:r>
              <a:rPr lang="en-US" baseline="30000" dirty="0" smtClean="0">
                <a:solidFill>
                  <a:schemeClr val="tx1">
                    <a:lumMod val="75000"/>
                    <a:lumOff val="25000"/>
                  </a:schemeClr>
                </a:solidFill>
              </a:rPr>
              <a:t>th</a:t>
            </a:r>
            <a:r>
              <a:rPr lang="en-US" dirty="0" smtClean="0">
                <a:solidFill>
                  <a:schemeClr val="tx1">
                    <a:lumMod val="75000"/>
                    <a:lumOff val="25000"/>
                  </a:schemeClr>
                </a:solidFill>
              </a:rPr>
              <a:t> Grade Operational Hot Text Item</a:t>
            </a:r>
          </a:p>
          <a:p>
            <a:endParaRPr lang="en-US" dirty="0">
              <a:solidFill>
                <a:schemeClr val="tx1">
                  <a:lumMod val="75000"/>
                  <a:lumOff val="25000"/>
                </a:schemeClr>
              </a:solidFill>
            </a:endParaRPr>
          </a:p>
          <a:p>
            <a:r>
              <a:rPr lang="en-US" dirty="0" smtClean="0">
                <a:solidFill>
                  <a:schemeClr val="tx1">
                    <a:lumMod val="75000"/>
                    <a:lumOff val="25000"/>
                  </a:schemeClr>
                </a:solidFill>
              </a:rPr>
              <a:t>Were included in scoring because there was not a significant difference in how they operated and the results.  Third and fourth grade did not have lower scores due to hot text items.</a:t>
            </a:r>
          </a:p>
          <a:p>
            <a:endParaRPr lang="en-US" dirty="0">
              <a:solidFill>
                <a:schemeClr val="tx1">
                  <a:lumMod val="75000"/>
                  <a:lumOff val="25000"/>
                </a:schemeClr>
              </a:solidFill>
            </a:endParaRPr>
          </a:p>
          <a:p>
            <a:r>
              <a:rPr lang="en-US" dirty="0" smtClean="0">
                <a:solidFill>
                  <a:schemeClr val="tx1">
                    <a:lumMod val="75000"/>
                    <a:lumOff val="25000"/>
                  </a:schemeClr>
                </a:solidFill>
              </a:rPr>
              <a:t>Hot text is being redesigned for 2018-2019- selectable text will be shadowed.</a:t>
            </a:r>
          </a:p>
          <a:p>
            <a:r>
              <a:rPr lang="en-US" dirty="0" smtClean="0">
                <a:solidFill>
                  <a:schemeClr val="tx1">
                    <a:lumMod val="75000"/>
                    <a:lumOff val="25000"/>
                  </a:schemeClr>
                </a:solidFill>
              </a:rPr>
              <a:t>Every grade </a:t>
            </a:r>
            <a:r>
              <a:rPr lang="en-US" b="1" dirty="0">
                <a:solidFill>
                  <a:schemeClr val="tx1">
                    <a:lumMod val="75000"/>
                    <a:lumOff val="25000"/>
                  </a:schemeClr>
                </a:solidFill>
              </a:rPr>
              <a:t>I</a:t>
            </a:r>
            <a:r>
              <a:rPr lang="en-US" b="1" dirty="0" smtClean="0">
                <a:solidFill>
                  <a:schemeClr val="tx1">
                    <a:lumMod val="75000"/>
                    <a:lumOff val="25000"/>
                  </a:schemeClr>
                </a:solidFill>
              </a:rPr>
              <a:t>tem </a:t>
            </a:r>
            <a:r>
              <a:rPr lang="en-US" b="1" dirty="0">
                <a:solidFill>
                  <a:schemeClr val="tx1">
                    <a:lumMod val="75000"/>
                    <a:lumOff val="25000"/>
                  </a:schemeClr>
                </a:solidFill>
              </a:rPr>
              <a:t>S</a:t>
            </a:r>
            <a:r>
              <a:rPr lang="en-US" b="1" dirty="0" smtClean="0">
                <a:solidFill>
                  <a:schemeClr val="tx1">
                    <a:lumMod val="75000"/>
                    <a:lumOff val="25000"/>
                  </a:schemeClr>
                </a:solidFill>
              </a:rPr>
              <a:t>ampler </a:t>
            </a:r>
            <a:r>
              <a:rPr lang="en-US" dirty="0" smtClean="0">
                <a:solidFill>
                  <a:schemeClr val="tx1">
                    <a:lumMod val="75000"/>
                    <a:lumOff val="25000"/>
                  </a:schemeClr>
                </a:solidFill>
              </a:rPr>
              <a:t>will include all Technology Enhanced (TE) item types included at that grade. Not designed for content checks.</a:t>
            </a: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smtClean="0">
              <a:solidFill>
                <a:schemeClr val="tx1">
                  <a:lumMod val="75000"/>
                  <a:lumOff val="25000"/>
                </a:schemeClr>
              </a:solidFill>
            </a:endParaRPr>
          </a:p>
          <a:p>
            <a:endParaRPr lang="en-US" dirty="0">
              <a:solidFill>
                <a:schemeClr val="tx1">
                  <a:lumMod val="75000"/>
                  <a:lumOff val="25000"/>
                </a:schemeClr>
              </a:solidFill>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18280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NSCAS Technology</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70805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for 2018-2019</a:t>
            </a:r>
            <a:endParaRPr lang="en-US" dirty="0"/>
          </a:p>
        </p:txBody>
      </p:sp>
      <p:sp>
        <p:nvSpPr>
          <p:cNvPr id="3" name="Content Placeholder 2"/>
          <p:cNvSpPr>
            <a:spLocks noGrp="1"/>
          </p:cNvSpPr>
          <p:nvPr>
            <p:ph idx="1"/>
          </p:nvPr>
        </p:nvSpPr>
        <p:spPr>
          <a:xfrm>
            <a:off x="787653" y="2218100"/>
            <a:ext cx="2784222" cy="3259248"/>
          </a:xfrm>
        </p:spPr>
        <p:txBody>
          <a:bodyPr/>
          <a:lstStyle/>
          <a:p>
            <a:r>
              <a:rPr lang="en-US" dirty="0" smtClean="0">
                <a:hlinkClick r:id="rId3"/>
              </a:rPr>
              <a:t>NSCAS ACT</a:t>
            </a:r>
            <a:endParaRPr lang="en-US" dirty="0" smtClean="0"/>
          </a:p>
          <a:p>
            <a:pPr algn="l"/>
            <a:r>
              <a:rPr lang="en-US" dirty="0" smtClean="0"/>
              <a:t>Almost identical requirements from last year.</a:t>
            </a:r>
            <a:endParaRPr lang="en-US" dirty="0"/>
          </a:p>
        </p:txBody>
      </p:sp>
      <p:sp>
        <p:nvSpPr>
          <p:cNvPr id="5" name="Content Placeholder 4"/>
          <p:cNvSpPr>
            <a:spLocks noGrp="1"/>
          </p:cNvSpPr>
          <p:nvPr>
            <p:ph idx="14"/>
          </p:nvPr>
        </p:nvSpPr>
        <p:spPr>
          <a:xfrm>
            <a:off x="4753540" y="2216875"/>
            <a:ext cx="2866459" cy="3259248"/>
          </a:xfrm>
        </p:spPr>
        <p:txBody>
          <a:bodyPr>
            <a:normAutofit lnSpcReduction="10000"/>
          </a:bodyPr>
          <a:lstStyle/>
          <a:p>
            <a:r>
              <a:rPr lang="en-US" dirty="0" smtClean="0">
                <a:hlinkClick r:id="rId4"/>
              </a:rPr>
              <a:t>NSCAS General</a:t>
            </a:r>
            <a:endParaRPr lang="en-US" dirty="0" smtClean="0"/>
          </a:p>
          <a:p>
            <a:pPr algn="l"/>
            <a:r>
              <a:rPr lang="en-US" dirty="0" smtClean="0"/>
              <a:t>Elimination of older operating systems and browsers. No longer supporting iPad Minis</a:t>
            </a:r>
            <a:endParaRPr lang="en-US" dirty="0"/>
          </a:p>
        </p:txBody>
      </p:sp>
      <p:sp>
        <p:nvSpPr>
          <p:cNvPr id="6" name="Content Placeholder 5"/>
          <p:cNvSpPr>
            <a:spLocks noGrp="1"/>
          </p:cNvSpPr>
          <p:nvPr>
            <p:ph idx="15"/>
          </p:nvPr>
        </p:nvSpPr>
        <p:spPr>
          <a:xfrm>
            <a:off x="8624180" y="2218100"/>
            <a:ext cx="3109866" cy="3259248"/>
          </a:xfrm>
        </p:spPr>
        <p:txBody>
          <a:bodyPr>
            <a:normAutofit fontScale="92500"/>
          </a:bodyPr>
          <a:lstStyle/>
          <a:p>
            <a:r>
              <a:rPr lang="en-US" dirty="0" smtClean="0">
                <a:hlinkClick r:id="rId5"/>
              </a:rPr>
              <a:t>NSCAS Alternate</a:t>
            </a:r>
            <a:endParaRPr lang="en-US" dirty="0" smtClean="0"/>
          </a:p>
          <a:p>
            <a:pPr algn="l"/>
            <a:r>
              <a:rPr lang="en-US" dirty="0"/>
              <a:t>Elimination of older operating systems and browsers. </a:t>
            </a:r>
            <a:r>
              <a:rPr lang="en-US" dirty="0" smtClean="0"/>
              <a:t>No longer supporting Android and Linux systems.</a:t>
            </a:r>
            <a:endParaRPr lang="en-US" dirty="0"/>
          </a:p>
        </p:txBody>
      </p:sp>
      <p:sp>
        <p:nvSpPr>
          <p:cNvPr id="4" name="TextBox 3"/>
          <p:cNvSpPr txBox="1"/>
          <p:nvPr/>
        </p:nvSpPr>
        <p:spPr>
          <a:xfrm>
            <a:off x="876300" y="5400675"/>
            <a:ext cx="10629900" cy="369332"/>
          </a:xfrm>
          <a:prstGeom prst="rect">
            <a:avLst/>
          </a:prstGeom>
          <a:noFill/>
        </p:spPr>
        <p:txBody>
          <a:bodyPr wrap="square" rtlCol="0">
            <a:spAutoFit/>
          </a:bodyPr>
          <a:lstStyle/>
          <a:p>
            <a:r>
              <a:rPr lang="en-US" dirty="0" smtClean="0"/>
              <a:t>*Headings are links to additional information.</a:t>
            </a:r>
            <a:endParaRPr lang="en-US" dirty="0"/>
          </a:p>
        </p:txBody>
      </p:sp>
    </p:spTree>
    <p:extLst>
      <p:ext uri="{BB962C8B-B14F-4D97-AF65-F5344CB8AC3E}">
        <p14:creationId xmlns:p14="http://schemas.microsoft.com/office/powerpoint/2010/main" val="2005363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minDaysNDEDay">
      <a:dk1>
        <a:srgbClr val="272727"/>
      </a:dk1>
      <a:lt1>
        <a:srgbClr val="FFFFFF"/>
      </a:lt1>
      <a:dk2>
        <a:srgbClr val="39302A"/>
      </a:dk2>
      <a:lt2>
        <a:srgbClr val="E5DEDB"/>
      </a:lt2>
      <a:accent1>
        <a:srgbClr val="FFCA08"/>
      </a:accent1>
      <a:accent2>
        <a:srgbClr val="E533CA"/>
      </a:accent2>
      <a:accent3>
        <a:srgbClr val="FF5C29"/>
      </a:accent3>
      <a:accent4>
        <a:srgbClr val="EC7016"/>
      </a:accent4>
      <a:accent5>
        <a:srgbClr val="E64823"/>
      </a:accent5>
      <a:accent6>
        <a:srgbClr val="CF1C00"/>
      </a:accent6>
      <a:hlink>
        <a:srgbClr val="0B4266"/>
      </a:hlink>
      <a:folHlink>
        <a:srgbClr val="000E5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TotalTime>
  <Words>1959</Words>
  <Application>Microsoft Office PowerPoint</Application>
  <PresentationFormat>Widescreen</PresentationFormat>
  <Paragraphs>656</Paragraphs>
  <Slides>48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 Bold</vt:lpstr>
      <vt:lpstr>Calibri</vt:lpstr>
      <vt:lpstr>Century Gothic</vt:lpstr>
      <vt:lpstr>Courier New</vt:lpstr>
      <vt:lpstr>Wingdings</vt:lpstr>
      <vt:lpstr>Office Theme</vt:lpstr>
      <vt:lpstr>PowerPoint Presentation</vt:lpstr>
      <vt:lpstr>Assessment Team</vt:lpstr>
      <vt:lpstr>Nebraska Student-Centered Assessment System</vt:lpstr>
      <vt:lpstr>Nebraska Student Centered Assessment System</vt:lpstr>
      <vt:lpstr>PowerPoint Presentation</vt:lpstr>
      <vt:lpstr>Hot Text (ELA)</vt:lpstr>
      <vt:lpstr>Hot Text</vt:lpstr>
      <vt:lpstr>NSCAS Technology</vt:lpstr>
      <vt:lpstr>Technology for 2018-2019</vt:lpstr>
      <vt:lpstr>Professional Learning</vt:lpstr>
      <vt:lpstr>October NSCAS Fall Workshops</vt:lpstr>
      <vt:lpstr>Certified Facilitators District CFs and ESU CFs 70 CFs in 2018-2019</vt:lpstr>
      <vt:lpstr>Professional Learning Text-Dependent Analysis </vt:lpstr>
      <vt:lpstr>Professional Learning Text-Dependent Analysis </vt:lpstr>
      <vt:lpstr>Professional Learning Text-Dependent Analysis (One Eighth Grade Teacher Per District and ESU Representatives)</vt:lpstr>
      <vt:lpstr>TDA Workshops for Districts  and ESUs </vt:lpstr>
      <vt:lpstr>TDA Workshops</vt:lpstr>
      <vt:lpstr>NDE Assessment Website</vt:lpstr>
      <vt:lpstr>Test Duration</vt:lpstr>
      <vt:lpstr>Test Duration – Spring 2018 Data--All Students-Cumulative</vt:lpstr>
      <vt:lpstr>PowerPoint Presentation</vt:lpstr>
      <vt:lpstr>Test Duration – Spring 2018 Data--EL Students-Cumulative </vt:lpstr>
      <vt:lpstr>Time Testing</vt:lpstr>
      <vt:lpstr>Lessons Learned</vt:lpstr>
      <vt:lpstr>Lessons Learned</vt:lpstr>
      <vt:lpstr>Lessons Learned</vt:lpstr>
      <vt:lpstr>Lessons Learned</vt:lpstr>
      <vt:lpstr>Lesson Learned-Observations</vt:lpstr>
      <vt:lpstr>Lessons Learned-Reminders</vt:lpstr>
      <vt:lpstr>Common Goals</vt:lpstr>
      <vt:lpstr>Information from a Balanced Assessment System</vt:lpstr>
      <vt:lpstr>Summative Assessment</vt:lpstr>
      <vt:lpstr>Interim Assessment</vt:lpstr>
      <vt:lpstr>Personalized Learning Goals</vt:lpstr>
      <vt:lpstr>State Standards</vt:lpstr>
      <vt:lpstr>PowerPoint Presentation</vt:lpstr>
      <vt:lpstr>PowerPoint Presentation</vt:lpstr>
      <vt:lpstr>PowerPoint Presentation</vt:lpstr>
      <vt:lpstr>PowerPoint Presentation</vt:lpstr>
      <vt:lpstr>Adaptive Testing--Goals</vt:lpstr>
      <vt:lpstr>This Summer</vt:lpstr>
      <vt:lpstr>Redesigning Assessment Website</vt:lpstr>
      <vt:lpstr>Definitions of ACT Achievement Levels</vt:lpstr>
      <vt:lpstr>Definitions of NSCAS Levels</vt:lpstr>
      <vt:lpstr>PowerPoint Presentation</vt:lpstr>
      <vt:lpstr>PowerPoint Presentation</vt:lpstr>
      <vt:lpstr>District Assessment Contact Changes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NDEuser</cp:lastModifiedBy>
  <cp:revision>90</cp:revision>
  <cp:lastPrinted>2018-07-16T20:29:20Z</cp:lastPrinted>
  <dcterms:created xsi:type="dcterms:W3CDTF">2018-05-11T14:16:22Z</dcterms:created>
  <dcterms:modified xsi:type="dcterms:W3CDTF">2018-07-25T16:31:01Z</dcterms:modified>
</cp:coreProperties>
</file>